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366" r:id="rId4"/>
    <p:sldId id="264" r:id="rId5"/>
    <p:sldId id="367" r:id="rId6"/>
    <p:sldId id="265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CEB12-F070-4A03-A2C2-8453124F0965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AA5E8-6117-4037-94D5-C43A5F677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10d865317d2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10d865317d2_1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55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ecc7082a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1" name="Google Shape;2241;gecc7082a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ecc7082a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1" name="Google Shape;2241;gecc7082a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27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2361-077F-7476-999F-17325A3FD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D037E-31A8-9ADE-A8A3-32B5AE339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4BE2-30B8-4A03-D668-4ED7D6B2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643B6-FD54-1AC5-BA90-EB943DF9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F6D09-D299-B5D2-740E-ABB67C28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71AA-18DD-D564-3492-E5E3A9EB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96268-B073-343F-1C73-A195633D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A441B-021D-FCB2-6AC9-7D3CA153E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41C0B-739D-A75D-6620-33604E68A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CCB2-143B-629B-7257-B74F9D6B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7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098FB-6AF3-3E6F-C9B1-D261386D5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F9C2D-AF38-2EC8-00F1-B361DEA1A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230D-8409-D12B-52BF-2134E4BF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D644A-7B2B-91AC-1AC2-8BD0522C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9B31D-B335-ED19-99AA-3D8CF6C9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9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2086333" y="1958067"/>
            <a:ext cx="8019200" cy="2282800"/>
          </a:xfrm>
          <a:prstGeom prst="rect">
            <a:avLst/>
          </a:prstGeom>
          <a:solidFill>
            <a:srgbClr val="FFFFFF">
              <a:alpha val="7095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2904133" y="4342467"/>
            <a:ext cx="6383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41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"/>
          <p:cNvSpPr/>
          <p:nvPr/>
        </p:nvSpPr>
        <p:spPr>
          <a:xfrm>
            <a:off x="552400" y="458200"/>
            <a:ext cx="8641200" cy="5941600"/>
          </a:xfrm>
          <a:prstGeom prst="rect">
            <a:avLst/>
          </a:prstGeom>
          <a:solidFill>
            <a:srgbClr val="FFFFFF">
              <a:alpha val="7095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1" name="Google Shape;271;p7"/>
          <p:cNvGrpSpPr/>
          <p:nvPr/>
        </p:nvGrpSpPr>
        <p:grpSpPr>
          <a:xfrm flipH="1">
            <a:off x="203194" y="223943"/>
            <a:ext cx="1005841" cy="609591"/>
            <a:chOff x="7812569" y="213867"/>
            <a:chExt cx="1005171" cy="608455"/>
          </a:xfrm>
        </p:grpSpPr>
        <p:grpSp>
          <p:nvGrpSpPr>
            <p:cNvPr id="272" name="Google Shape;272;p7"/>
            <p:cNvGrpSpPr/>
            <p:nvPr/>
          </p:nvGrpSpPr>
          <p:grpSpPr>
            <a:xfrm>
              <a:off x="8133764" y="213867"/>
              <a:ext cx="590413" cy="592274"/>
              <a:chOff x="1250582" y="2447448"/>
              <a:chExt cx="538354" cy="536869"/>
            </a:xfrm>
          </p:grpSpPr>
          <p:sp>
            <p:nvSpPr>
              <p:cNvPr id="273" name="Google Shape;273;p7"/>
              <p:cNvSpPr/>
              <p:nvPr/>
            </p:nvSpPr>
            <p:spPr>
              <a:xfrm>
                <a:off x="1586707" y="2473642"/>
                <a:ext cx="149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lnTo>
                      <a:pt x="1" y="1"/>
                    </a:ln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1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4" name="Google Shape;274;p7"/>
              <p:cNvGrpSpPr/>
              <p:nvPr/>
            </p:nvGrpSpPr>
            <p:grpSpPr>
              <a:xfrm>
                <a:off x="1250582" y="2447448"/>
                <a:ext cx="538354" cy="536869"/>
                <a:chOff x="3489325" y="302500"/>
                <a:chExt cx="271800" cy="271050"/>
              </a:xfrm>
            </p:grpSpPr>
            <p:sp>
              <p:nvSpPr>
                <p:cNvPr id="275" name="Google Shape;275;p7"/>
                <p:cNvSpPr/>
                <p:nvPr/>
              </p:nvSpPr>
              <p:spPr>
                <a:xfrm>
                  <a:off x="3741675" y="491775"/>
                  <a:ext cx="100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3" y="0"/>
                      </a:moveTo>
                      <a:cubicBezTo>
                        <a:pt x="2" y="1"/>
                        <a:pt x="2" y="1"/>
                        <a:pt x="2" y="3"/>
                      </a:cubicBezTo>
                      <a:lnTo>
                        <a:pt x="2" y="3"/>
                      </a:lnTo>
                      <a:cubicBezTo>
                        <a:pt x="2" y="2"/>
                        <a:pt x="3" y="1"/>
                        <a:pt x="3" y="0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2" y="3"/>
                      </a:cubicBezTo>
                      <a:close/>
                    </a:path>
                  </a:pathLst>
                </a:custGeom>
                <a:solidFill>
                  <a:srgbClr val="F6C0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7"/>
                <p:cNvSpPr/>
                <p:nvPr/>
              </p:nvSpPr>
              <p:spPr>
                <a:xfrm>
                  <a:off x="3494825" y="305900"/>
                  <a:ext cx="260175" cy="26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7" h="10481" extrusionOk="0">
                      <a:moveTo>
                        <a:pt x="910" y="2650"/>
                      </a:moveTo>
                      <a:cubicBezTo>
                        <a:pt x="910" y="2651"/>
                        <a:pt x="909" y="2653"/>
                        <a:pt x="908" y="2654"/>
                      </a:cubicBezTo>
                      <a:cubicBezTo>
                        <a:pt x="908" y="2653"/>
                        <a:pt x="909" y="2651"/>
                        <a:pt x="910" y="2650"/>
                      </a:cubicBezTo>
                      <a:close/>
                      <a:moveTo>
                        <a:pt x="4349" y="10377"/>
                      </a:moveTo>
                      <a:lnTo>
                        <a:pt x="4349" y="10377"/>
                      </a:lnTo>
                      <a:cubicBezTo>
                        <a:pt x="4351" y="10379"/>
                        <a:pt x="4353" y="10379"/>
                        <a:pt x="4355" y="10379"/>
                      </a:cubicBezTo>
                      <a:cubicBezTo>
                        <a:pt x="4353" y="10378"/>
                        <a:pt x="4351" y="10378"/>
                        <a:pt x="4349" y="10377"/>
                      </a:cubicBezTo>
                      <a:close/>
                      <a:moveTo>
                        <a:pt x="5895" y="1"/>
                      </a:moveTo>
                      <a:cubicBezTo>
                        <a:pt x="5849" y="1"/>
                        <a:pt x="5803" y="3"/>
                        <a:pt x="5757" y="6"/>
                      </a:cubicBezTo>
                      <a:cubicBezTo>
                        <a:pt x="5666" y="14"/>
                        <a:pt x="5579" y="67"/>
                        <a:pt x="5558" y="160"/>
                      </a:cubicBezTo>
                      <a:cubicBezTo>
                        <a:pt x="5558" y="162"/>
                        <a:pt x="5558" y="163"/>
                        <a:pt x="5558" y="164"/>
                      </a:cubicBezTo>
                      <a:cubicBezTo>
                        <a:pt x="5526" y="152"/>
                        <a:pt x="5493" y="144"/>
                        <a:pt x="5460" y="136"/>
                      </a:cubicBezTo>
                      <a:cubicBezTo>
                        <a:pt x="5427" y="84"/>
                        <a:pt x="5369" y="48"/>
                        <a:pt x="5306" y="48"/>
                      </a:cubicBezTo>
                      <a:cubicBezTo>
                        <a:pt x="5301" y="48"/>
                        <a:pt x="5296" y="48"/>
                        <a:pt x="5292" y="48"/>
                      </a:cubicBezTo>
                      <a:cubicBezTo>
                        <a:pt x="5175" y="59"/>
                        <a:pt x="5060" y="64"/>
                        <a:pt x="4943" y="67"/>
                      </a:cubicBezTo>
                      <a:lnTo>
                        <a:pt x="4942" y="67"/>
                      </a:lnTo>
                      <a:cubicBezTo>
                        <a:pt x="4936" y="66"/>
                        <a:pt x="4932" y="66"/>
                        <a:pt x="4926" y="66"/>
                      </a:cubicBezTo>
                      <a:cubicBezTo>
                        <a:pt x="4917" y="65"/>
                        <a:pt x="4907" y="64"/>
                        <a:pt x="4898" y="64"/>
                      </a:cubicBezTo>
                      <a:cubicBezTo>
                        <a:pt x="4887" y="64"/>
                        <a:pt x="4875" y="65"/>
                        <a:pt x="4864" y="67"/>
                      </a:cubicBezTo>
                      <a:lnTo>
                        <a:pt x="4863" y="67"/>
                      </a:lnTo>
                      <a:cubicBezTo>
                        <a:pt x="4824" y="66"/>
                        <a:pt x="4785" y="64"/>
                        <a:pt x="4745" y="62"/>
                      </a:cubicBezTo>
                      <a:cubicBezTo>
                        <a:pt x="4721" y="61"/>
                        <a:pt x="4697" y="60"/>
                        <a:pt x="4673" y="59"/>
                      </a:cubicBezTo>
                      <a:cubicBezTo>
                        <a:pt x="4670" y="59"/>
                        <a:pt x="4667" y="58"/>
                        <a:pt x="4664" y="58"/>
                      </a:cubicBezTo>
                      <a:cubicBezTo>
                        <a:pt x="4615" y="58"/>
                        <a:pt x="4568" y="76"/>
                        <a:pt x="4531" y="110"/>
                      </a:cubicBezTo>
                      <a:cubicBezTo>
                        <a:pt x="4391" y="132"/>
                        <a:pt x="4251" y="162"/>
                        <a:pt x="4113" y="198"/>
                      </a:cubicBezTo>
                      <a:cubicBezTo>
                        <a:pt x="4001" y="229"/>
                        <a:pt x="3890" y="267"/>
                        <a:pt x="3778" y="301"/>
                      </a:cubicBezTo>
                      <a:cubicBezTo>
                        <a:pt x="3691" y="329"/>
                        <a:pt x="3604" y="361"/>
                        <a:pt x="3519" y="395"/>
                      </a:cubicBezTo>
                      <a:cubicBezTo>
                        <a:pt x="3364" y="455"/>
                        <a:pt x="3208" y="514"/>
                        <a:pt x="3063" y="600"/>
                      </a:cubicBezTo>
                      <a:cubicBezTo>
                        <a:pt x="2959" y="661"/>
                        <a:pt x="2866" y="736"/>
                        <a:pt x="2782" y="824"/>
                      </a:cubicBezTo>
                      <a:cubicBezTo>
                        <a:pt x="2760" y="845"/>
                        <a:pt x="2741" y="869"/>
                        <a:pt x="2721" y="893"/>
                      </a:cubicBezTo>
                      <a:cubicBezTo>
                        <a:pt x="2693" y="927"/>
                        <a:pt x="2661" y="960"/>
                        <a:pt x="2639" y="996"/>
                      </a:cubicBezTo>
                      <a:cubicBezTo>
                        <a:pt x="2571" y="1034"/>
                        <a:pt x="2505" y="1074"/>
                        <a:pt x="2440" y="1118"/>
                      </a:cubicBezTo>
                      <a:cubicBezTo>
                        <a:pt x="2409" y="1096"/>
                        <a:pt x="2370" y="1084"/>
                        <a:pt x="2332" y="1084"/>
                      </a:cubicBezTo>
                      <a:cubicBezTo>
                        <a:pt x="2281" y="1084"/>
                        <a:pt x="2230" y="1104"/>
                        <a:pt x="2196" y="1145"/>
                      </a:cubicBezTo>
                      <a:cubicBezTo>
                        <a:pt x="2167" y="1180"/>
                        <a:pt x="2138" y="1217"/>
                        <a:pt x="2111" y="1254"/>
                      </a:cubicBezTo>
                      <a:cubicBezTo>
                        <a:pt x="2043" y="1328"/>
                        <a:pt x="1973" y="1398"/>
                        <a:pt x="1903" y="1469"/>
                      </a:cubicBezTo>
                      <a:cubicBezTo>
                        <a:pt x="1781" y="1584"/>
                        <a:pt x="1660" y="1698"/>
                        <a:pt x="1546" y="1821"/>
                      </a:cubicBezTo>
                      <a:cubicBezTo>
                        <a:pt x="1404" y="1973"/>
                        <a:pt x="1284" y="2143"/>
                        <a:pt x="1164" y="2314"/>
                      </a:cubicBezTo>
                      <a:cubicBezTo>
                        <a:pt x="1154" y="2328"/>
                        <a:pt x="1143" y="2342"/>
                        <a:pt x="1133" y="2357"/>
                      </a:cubicBezTo>
                      <a:cubicBezTo>
                        <a:pt x="1088" y="2373"/>
                        <a:pt x="1049" y="2405"/>
                        <a:pt x="1025" y="2449"/>
                      </a:cubicBezTo>
                      <a:cubicBezTo>
                        <a:pt x="989" y="2516"/>
                        <a:pt x="950" y="2581"/>
                        <a:pt x="912" y="2646"/>
                      </a:cubicBezTo>
                      <a:lnTo>
                        <a:pt x="912" y="2646"/>
                      </a:lnTo>
                      <a:cubicBezTo>
                        <a:pt x="910" y="2650"/>
                        <a:pt x="908" y="2654"/>
                        <a:pt x="905" y="2657"/>
                      </a:cubicBezTo>
                      <a:cubicBezTo>
                        <a:pt x="905" y="2658"/>
                        <a:pt x="904" y="2659"/>
                        <a:pt x="904" y="2660"/>
                      </a:cubicBezTo>
                      <a:cubicBezTo>
                        <a:pt x="878" y="2701"/>
                        <a:pt x="854" y="2741"/>
                        <a:pt x="828" y="2781"/>
                      </a:cubicBezTo>
                      <a:cubicBezTo>
                        <a:pt x="807" y="2809"/>
                        <a:pt x="785" y="2837"/>
                        <a:pt x="764" y="2865"/>
                      </a:cubicBezTo>
                      <a:cubicBezTo>
                        <a:pt x="768" y="2858"/>
                        <a:pt x="773" y="2852"/>
                        <a:pt x="777" y="2846"/>
                      </a:cubicBezTo>
                      <a:lnTo>
                        <a:pt x="777" y="2846"/>
                      </a:lnTo>
                      <a:cubicBezTo>
                        <a:pt x="693" y="2951"/>
                        <a:pt x="601" y="3052"/>
                        <a:pt x="522" y="3162"/>
                      </a:cubicBezTo>
                      <a:cubicBezTo>
                        <a:pt x="473" y="3228"/>
                        <a:pt x="481" y="3326"/>
                        <a:pt x="535" y="3387"/>
                      </a:cubicBezTo>
                      <a:cubicBezTo>
                        <a:pt x="550" y="3405"/>
                        <a:pt x="566" y="3417"/>
                        <a:pt x="585" y="3427"/>
                      </a:cubicBezTo>
                      <a:cubicBezTo>
                        <a:pt x="565" y="3480"/>
                        <a:pt x="546" y="3533"/>
                        <a:pt x="528" y="3586"/>
                      </a:cubicBezTo>
                      <a:cubicBezTo>
                        <a:pt x="489" y="3700"/>
                        <a:pt x="451" y="3813"/>
                        <a:pt x="415" y="3927"/>
                      </a:cubicBezTo>
                      <a:cubicBezTo>
                        <a:pt x="378" y="3952"/>
                        <a:pt x="350" y="3992"/>
                        <a:pt x="344" y="4038"/>
                      </a:cubicBezTo>
                      <a:cubicBezTo>
                        <a:pt x="335" y="4104"/>
                        <a:pt x="325" y="4171"/>
                        <a:pt x="314" y="4237"/>
                      </a:cubicBezTo>
                      <a:cubicBezTo>
                        <a:pt x="287" y="4247"/>
                        <a:pt x="262" y="4264"/>
                        <a:pt x="240" y="4287"/>
                      </a:cubicBezTo>
                      <a:cubicBezTo>
                        <a:pt x="188" y="4341"/>
                        <a:pt x="168" y="4410"/>
                        <a:pt x="145" y="4479"/>
                      </a:cubicBezTo>
                      <a:cubicBezTo>
                        <a:pt x="114" y="4573"/>
                        <a:pt x="95" y="4670"/>
                        <a:pt x="79" y="4768"/>
                      </a:cubicBezTo>
                      <a:cubicBezTo>
                        <a:pt x="63" y="4859"/>
                        <a:pt x="52" y="4950"/>
                        <a:pt x="41" y="5043"/>
                      </a:cubicBezTo>
                      <a:cubicBezTo>
                        <a:pt x="25" y="5170"/>
                        <a:pt x="20" y="5300"/>
                        <a:pt x="16" y="5430"/>
                      </a:cubicBezTo>
                      <a:cubicBezTo>
                        <a:pt x="12" y="5558"/>
                        <a:pt x="8" y="5687"/>
                        <a:pt x="5" y="5815"/>
                      </a:cubicBezTo>
                      <a:cubicBezTo>
                        <a:pt x="4" y="5873"/>
                        <a:pt x="1" y="5933"/>
                        <a:pt x="27" y="5988"/>
                      </a:cubicBezTo>
                      <a:cubicBezTo>
                        <a:pt x="49" y="6035"/>
                        <a:pt x="87" y="6065"/>
                        <a:pt x="131" y="6085"/>
                      </a:cubicBezTo>
                      <a:cubicBezTo>
                        <a:pt x="120" y="6200"/>
                        <a:pt x="130" y="6316"/>
                        <a:pt x="138" y="6431"/>
                      </a:cubicBezTo>
                      <a:cubicBezTo>
                        <a:pt x="143" y="6499"/>
                        <a:pt x="150" y="6569"/>
                        <a:pt x="160" y="6636"/>
                      </a:cubicBezTo>
                      <a:cubicBezTo>
                        <a:pt x="171" y="6710"/>
                        <a:pt x="184" y="6785"/>
                        <a:pt x="199" y="6860"/>
                      </a:cubicBezTo>
                      <a:cubicBezTo>
                        <a:pt x="216" y="6946"/>
                        <a:pt x="231" y="7036"/>
                        <a:pt x="266" y="7115"/>
                      </a:cubicBezTo>
                      <a:cubicBezTo>
                        <a:pt x="284" y="7156"/>
                        <a:pt x="320" y="7187"/>
                        <a:pt x="361" y="7204"/>
                      </a:cubicBezTo>
                      <a:cubicBezTo>
                        <a:pt x="370" y="7236"/>
                        <a:pt x="382" y="7268"/>
                        <a:pt x="393" y="7301"/>
                      </a:cubicBezTo>
                      <a:cubicBezTo>
                        <a:pt x="423" y="7385"/>
                        <a:pt x="457" y="7464"/>
                        <a:pt x="493" y="7545"/>
                      </a:cubicBezTo>
                      <a:cubicBezTo>
                        <a:pt x="562" y="7701"/>
                        <a:pt x="654" y="7856"/>
                        <a:pt x="759" y="7991"/>
                      </a:cubicBezTo>
                      <a:cubicBezTo>
                        <a:pt x="759" y="7991"/>
                        <a:pt x="759" y="7991"/>
                        <a:pt x="760" y="7992"/>
                      </a:cubicBezTo>
                      <a:cubicBezTo>
                        <a:pt x="762" y="7996"/>
                        <a:pt x="765" y="7998"/>
                        <a:pt x="767" y="8001"/>
                      </a:cubicBezTo>
                      <a:cubicBezTo>
                        <a:pt x="769" y="8005"/>
                        <a:pt x="770" y="8006"/>
                        <a:pt x="772" y="8008"/>
                      </a:cubicBezTo>
                      <a:cubicBezTo>
                        <a:pt x="782" y="8021"/>
                        <a:pt x="792" y="8033"/>
                        <a:pt x="802" y="8045"/>
                      </a:cubicBezTo>
                      <a:cubicBezTo>
                        <a:pt x="823" y="8104"/>
                        <a:pt x="847" y="8161"/>
                        <a:pt x="873" y="8219"/>
                      </a:cubicBezTo>
                      <a:cubicBezTo>
                        <a:pt x="960" y="8408"/>
                        <a:pt x="1091" y="8580"/>
                        <a:pt x="1227" y="8738"/>
                      </a:cubicBezTo>
                      <a:cubicBezTo>
                        <a:pt x="1285" y="8806"/>
                        <a:pt x="1343" y="8876"/>
                        <a:pt x="1405" y="8941"/>
                      </a:cubicBezTo>
                      <a:cubicBezTo>
                        <a:pt x="1525" y="9065"/>
                        <a:pt x="1652" y="9182"/>
                        <a:pt x="1773" y="9304"/>
                      </a:cubicBezTo>
                      <a:cubicBezTo>
                        <a:pt x="1911" y="9445"/>
                        <a:pt x="2033" y="9599"/>
                        <a:pt x="2166" y="9743"/>
                      </a:cubicBezTo>
                      <a:cubicBezTo>
                        <a:pt x="2232" y="9817"/>
                        <a:pt x="2302" y="9893"/>
                        <a:pt x="2379" y="9954"/>
                      </a:cubicBezTo>
                      <a:cubicBezTo>
                        <a:pt x="2445" y="10006"/>
                        <a:pt x="2515" y="10034"/>
                        <a:pt x="2594" y="10056"/>
                      </a:cubicBezTo>
                      <a:lnTo>
                        <a:pt x="2594" y="10056"/>
                      </a:lnTo>
                      <a:cubicBezTo>
                        <a:pt x="2644" y="10071"/>
                        <a:pt x="2693" y="10087"/>
                        <a:pt x="2742" y="10105"/>
                      </a:cubicBezTo>
                      <a:cubicBezTo>
                        <a:pt x="2754" y="10112"/>
                        <a:pt x="2767" y="10118"/>
                        <a:pt x="2780" y="10124"/>
                      </a:cubicBezTo>
                      <a:cubicBezTo>
                        <a:pt x="2781" y="10126"/>
                        <a:pt x="2782" y="10126"/>
                        <a:pt x="2783" y="10127"/>
                      </a:cubicBezTo>
                      <a:cubicBezTo>
                        <a:pt x="2815" y="10148"/>
                        <a:pt x="2851" y="10158"/>
                        <a:pt x="2887" y="10158"/>
                      </a:cubicBezTo>
                      <a:cubicBezTo>
                        <a:pt x="2931" y="10158"/>
                        <a:pt x="2974" y="10143"/>
                        <a:pt x="3009" y="10113"/>
                      </a:cubicBezTo>
                      <a:cubicBezTo>
                        <a:pt x="3051" y="10078"/>
                        <a:pt x="3073" y="10023"/>
                        <a:pt x="3072" y="9968"/>
                      </a:cubicBezTo>
                      <a:lnTo>
                        <a:pt x="3072" y="9968"/>
                      </a:lnTo>
                      <a:cubicBezTo>
                        <a:pt x="3214" y="10058"/>
                        <a:pt x="3367" y="10128"/>
                        <a:pt x="3522" y="10190"/>
                      </a:cubicBezTo>
                      <a:cubicBezTo>
                        <a:pt x="3709" y="10264"/>
                        <a:pt x="3913" y="10303"/>
                        <a:pt x="4109" y="10341"/>
                      </a:cubicBezTo>
                      <a:cubicBezTo>
                        <a:pt x="4180" y="10355"/>
                        <a:pt x="4252" y="10365"/>
                        <a:pt x="4326" y="10375"/>
                      </a:cubicBezTo>
                      <a:lnTo>
                        <a:pt x="4334" y="10375"/>
                      </a:lnTo>
                      <a:cubicBezTo>
                        <a:pt x="4338" y="10376"/>
                        <a:pt x="4343" y="10377"/>
                        <a:pt x="4349" y="10377"/>
                      </a:cubicBezTo>
                      <a:lnTo>
                        <a:pt x="4349" y="10377"/>
                      </a:lnTo>
                      <a:cubicBezTo>
                        <a:pt x="4348" y="10377"/>
                        <a:pt x="4348" y="10377"/>
                        <a:pt x="4348" y="10377"/>
                      </a:cubicBezTo>
                      <a:lnTo>
                        <a:pt x="4348" y="10377"/>
                      </a:lnTo>
                      <a:cubicBezTo>
                        <a:pt x="4356" y="10379"/>
                        <a:pt x="4363" y="10380"/>
                        <a:pt x="4370" y="10381"/>
                      </a:cubicBezTo>
                      <a:cubicBezTo>
                        <a:pt x="4372" y="10381"/>
                        <a:pt x="4375" y="10381"/>
                        <a:pt x="4377" y="10382"/>
                      </a:cubicBezTo>
                      <a:lnTo>
                        <a:pt x="4385" y="10382"/>
                      </a:lnTo>
                      <a:cubicBezTo>
                        <a:pt x="4479" y="10397"/>
                        <a:pt x="4571" y="10412"/>
                        <a:pt x="4665" y="10427"/>
                      </a:cubicBezTo>
                      <a:cubicBezTo>
                        <a:pt x="4761" y="10443"/>
                        <a:pt x="4857" y="10462"/>
                        <a:pt x="4954" y="10470"/>
                      </a:cubicBezTo>
                      <a:cubicBezTo>
                        <a:pt x="5044" y="10478"/>
                        <a:pt x="5132" y="10480"/>
                        <a:pt x="5221" y="10480"/>
                      </a:cubicBezTo>
                      <a:cubicBezTo>
                        <a:pt x="5327" y="10480"/>
                        <a:pt x="5434" y="10477"/>
                        <a:pt x="5539" y="10475"/>
                      </a:cubicBezTo>
                      <a:cubicBezTo>
                        <a:pt x="5733" y="10471"/>
                        <a:pt x="5926" y="10452"/>
                        <a:pt x="6118" y="10422"/>
                      </a:cubicBezTo>
                      <a:cubicBezTo>
                        <a:pt x="6218" y="10407"/>
                        <a:pt x="6315" y="10388"/>
                        <a:pt x="6412" y="10360"/>
                      </a:cubicBezTo>
                      <a:cubicBezTo>
                        <a:pt x="6513" y="10332"/>
                        <a:pt x="6611" y="10297"/>
                        <a:pt x="6711" y="10264"/>
                      </a:cubicBezTo>
                      <a:cubicBezTo>
                        <a:pt x="6811" y="10231"/>
                        <a:pt x="6912" y="10198"/>
                        <a:pt x="7010" y="10157"/>
                      </a:cubicBezTo>
                      <a:cubicBezTo>
                        <a:pt x="7110" y="10117"/>
                        <a:pt x="7206" y="10070"/>
                        <a:pt x="7302" y="10021"/>
                      </a:cubicBezTo>
                      <a:cubicBezTo>
                        <a:pt x="7396" y="9973"/>
                        <a:pt x="7486" y="9913"/>
                        <a:pt x="7575" y="9856"/>
                      </a:cubicBezTo>
                      <a:cubicBezTo>
                        <a:pt x="7660" y="9801"/>
                        <a:pt x="7746" y="9749"/>
                        <a:pt x="7833" y="9698"/>
                      </a:cubicBezTo>
                      <a:cubicBezTo>
                        <a:pt x="8003" y="9602"/>
                        <a:pt x="8171" y="9504"/>
                        <a:pt x="8329" y="9387"/>
                      </a:cubicBezTo>
                      <a:cubicBezTo>
                        <a:pt x="8495" y="9263"/>
                        <a:pt x="8657" y="9134"/>
                        <a:pt x="8814" y="8998"/>
                      </a:cubicBezTo>
                      <a:cubicBezTo>
                        <a:pt x="8888" y="8936"/>
                        <a:pt x="8960" y="8869"/>
                        <a:pt x="9033" y="8804"/>
                      </a:cubicBezTo>
                      <a:cubicBezTo>
                        <a:pt x="9137" y="8713"/>
                        <a:pt x="9238" y="8620"/>
                        <a:pt x="9318" y="8507"/>
                      </a:cubicBezTo>
                      <a:cubicBezTo>
                        <a:pt x="9376" y="8424"/>
                        <a:pt x="9432" y="8340"/>
                        <a:pt x="9481" y="8253"/>
                      </a:cubicBezTo>
                      <a:cubicBezTo>
                        <a:pt x="9534" y="8161"/>
                        <a:pt x="9577" y="8065"/>
                        <a:pt x="9622" y="7969"/>
                      </a:cubicBezTo>
                      <a:cubicBezTo>
                        <a:pt x="9682" y="7840"/>
                        <a:pt x="9736" y="7709"/>
                        <a:pt x="9791" y="7578"/>
                      </a:cubicBezTo>
                      <a:cubicBezTo>
                        <a:pt x="9813" y="7562"/>
                        <a:pt x="9832" y="7540"/>
                        <a:pt x="9846" y="7515"/>
                      </a:cubicBezTo>
                      <a:cubicBezTo>
                        <a:pt x="9859" y="7490"/>
                        <a:pt x="9868" y="7465"/>
                        <a:pt x="9875" y="7438"/>
                      </a:cubicBezTo>
                      <a:cubicBezTo>
                        <a:pt x="9891" y="7386"/>
                        <a:pt x="9905" y="7333"/>
                        <a:pt x="9919" y="7281"/>
                      </a:cubicBezTo>
                      <a:cubicBezTo>
                        <a:pt x="9922" y="7274"/>
                        <a:pt x="9925" y="7267"/>
                        <a:pt x="9927" y="7260"/>
                      </a:cubicBezTo>
                      <a:cubicBezTo>
                        <a:pt x="9964" y="7175"/>
                        <a:pt x="10004" y="7089"/>
                        <a:pt x="10037" y="7001"/>
                      </a:cubicBezTo>
                      <a:cubicBezTo>
                        <a:pt x="10106" y="6818"/>
                        <a:pt x="10176" y="6636"/>
                        <a:pt x="10225" y="6446"/>
                      </a:cubicBezTo>
                      <a:cubicBezTo>
                        <a:pt x="10249" y="6351"/>
                        <a:pt x="10276" y="6257"/>
                        <a:pt x="10296" y="6161"/>
                      </a:cubicBezTo>
                      <a:cubicBezTo>
                        <a:pt x="10324" y="6017"/>
                        <a:pt x="10353" y="5874"/>
                        <a:pt x="10372" y="5728"/>
                      </a:cubicBezTo>
                      <a:cubicBezTo>
                        <a:pt x="10407" y="5462"/>
                        <a:pt x="10404" y="5187"/>
                        <a:pt x="10378" y="4920"/>
                      </a:cubicBezTo>
                      <a:cubicBezTo>
                        <a:pt x="10365" y="4796"/>
                        <a:pt x="10344" y="4673"/>
                        <a:pt x="10309" y="4553"/>
                      </a:cubicBezTo>
                      <a:cubicBezTo>
                        <a:pt x="10292" y="4494"/>
                        <a:pt x="10274" y="4439"/>
                        <a:pt x="10251" y="4383"/>
                      </a:cubicBezTo>
                      <a:cubicBezTo>
                        <a:pt x="10237" y="4352"/>
                        <a:pt x="10221" y="4326"/>
                        <a:pt x="10200" y="4303"/>
                      </a:cubicBezTo>
                      <a:cubicBezTo>
                        <a:pt x="10186" y="4137"/>
                        <a:pt x="10158" y="3972"/>
                        <a:pt x="10124" y="3809"/>
                      </a:cubicBezTo>
                      <a:cubicBezTo>
                        <a:pt x="10070" y="3558"/>
                        <a:pt x="9970" y="3318"/>
                        <a:pt x="9843" y="3095"/>
                      </a:cubicBezTo>
                      <a:cubicBezTo>
                        <a:pt x="9790" y="3003"/>
                        <a:pt x="9739" y="2912"/>
                        <a:pt x="9686" y="2820"/>
                      </a:cubicBezTo>
                      <a:cubicBezTo>
                        <a:pt x="9588" y="2649"/>
                        <a:pt x="9481" y="2481"/>
                        <a:pt x="9372" y="2317"/>
                      </a:cubicBezTo>
                      <a:cubicBezTo>
                        <a:pt x="9254" y="2142"/>
                        <a:pt x="9136" y="1971"/>
                        <a:pt x="9011" y="1801"/>
                      </a:cubicBezTo>
                      <a:cubicBezTo>
                        <a:pt x="8780" y="1490"/>
                        <a:pt x="8497" y="1216"/>
                        <a:pt x="8197" y="971"/>
                      </a:cubicBezTo>
                      <a:cubicBezTo>
                        <a:pt x="8115" y="903"/>
                        <a:pt x="8032" y="834"/>
                        <a:pt x="7946" y="769"/>
                      </a:cubicBezTo>
                      <a:cubicBezTo>
                        <a:pt x="7861" y="705"/>
                        <a:pt x="7775" y="645"/>
                        <a:pt x="7687" y="586"/>
                      </a:cubicBezTo>
                      <a:cubicBezTo>
                        <a:pt x="7650" y="560"/>
                        <a:pt x="7607" y="538"/>
                        <a:pt x="7567" y="515"/>
                      </a:cubicBezTo>
                      <a:cubicBezTo>
                        <a:pt x="7528" y="492"/>
                        <a:pt x="7490" y="469"/>
                        <a:pt x="7449" y="450"/>
                      </a:cubicBezTo>
                      <a:cubicBezTo>
                        <a:pt x="7356" y="401"/>
                        <a:pt x="7261" y="354"/>
                        <a:pt x="7165" y="308"/>
                      </a:cubicBezTo>
                      <a:cubicBezTo>
                        <a:pt x="6988" y="223"/>
                        <a:pt x="6803" y="155"/>
                        <a:pt x="6615" y="102"/>
                      </a:cubicBezTo>
                      <a:cubicBezTo>
                        <a:pt x="6426" y="48"/>
                        <a:pt x="6227" y="21"/>
                        <a:pt x="6032" y="6"/>
                      </a:cubicBezTo>
                      <a:cubicBezTo>
                        <a:pt x="5986" y="3"/>
                        <a:pt x="5941" y="1"/>
                        <a:pt x="58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7"/>
                <p:cNvSpPr/>
                <p:nvPr/>
              </p:nvSpPr>
              <p:spPr>
                <a:xfrm>
                  <a:off x="3501125" y="419200"/>
                  <a:ext cx="258700" cy="14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8" h="5929" extrusionOk="0">
                      <a:moveTo>
                        <a:pt x="9069" y="2567"/>
                      </a:moveTo>
                      <a:lnTo>
                        <a:pt x="9069" y="2567"/>
                      </a:lnTo>
                      <a:cubicBezTo>
                        <a:pt x="9068" y="2568"/>
                        <a:pt x="9068" y="2568"/>
                        <a:pt x="9067" y="2569"/>
                      </a:cubicBezTo>
                      <a:cubicBezTo>
                        <a:pt x="9068" y="2568"/>
                        <a:pt x="9068" y="2568"/>
                        <a:pt x="9069" y="2567"/>
                      </a:cubicBezTo>
                      <a:close/>
                      <a:moveTo>
                        <a:pt x="10162" y="0"/>
                      </a:moveTo>
                      <a:cubicBezTo>
                        <a:pt x="10157" y="0"/>
                        <a:pt x="10152" y="1"/>
                        <a:pt x="10147" y="1"/>
                      </a:cubicBezTo>
                      <a:cubicBezTo>
                        <a:pt x="10122" y="2"/>
                        <a:pt x="10120" y="2"/>
                        <a:pt x="10097" y="9"/>
                      </a:cubicBezTo>
                      <a:cubicBezTo>
                        <a:pt x="10007" y="37"/>
                        <a:pt x="9956" y="134"/>
                        <a:pt x="9974" y="222"/>
                      </a:cubicBezTo>
                      <a:cubicBezTo>
                        <a:pt x="9973" y="246"/>
                        <a:pt x="9970" y="270"/>
                        <a:pt x="9967" y="294"/>
                      </a:cubicBezTo>
                      <a:cubicBezTo>
                        <a:pt x="9943" y="438"/>
                        <a:pt x="9903" y="579"/>
                        <a:pt x="9871" y="722"/>
                      </a:cubicBezTo>
                      <a:cubicBezTo>
                        <a:pt x="9841" y="853"/>
                        <a:pt x="9814" y="983"/>
                        <a:pt x="9779" y="1114"/>
                      </a:cubicBezTo>
                      <a:cubicBezTo>
                        <a:pt x="9757" y="1191"/>
                        <a:pt x="9730" y="1267"/>
                        <a:pt x="9699" y="1342"/>
                      </a:cubicBezTo>
                      <a:cubicBezTo>
                        <a:pt x="9654" y="1440"/>
                        <a:pt x="9601" y="1531"/>
                        <a:pt x="9554" y="1628"/>
                      </a:cubicBezTo>
                      <a:cubicBezTo>
                        <a:pt x="9504" y="1731"/>
                        <a:pt x="9470" y="1841"/>
                        <a:pt x="9428" y="1948"/>
                      </a:cubicBezTo>
                      <a:cubicBezTo>
                        <a:pt x="9364" y="2093"/>
                        <a:pt x="9281" y="2226"/>
                        <a:pt x="9205" y="2365"/>
                      </a:cubicBezTo>
                      <a:cubicBezTo>
                        <a:pt x="9164" y="2434"/>
                        <a:pt x="9119" y="2500"/>
                        <a:pt x="9071" y="2564"/>
                      </a:cubicBezTo>
                      <a:lnTo>
                        <a:pt x="9071" y="2564"/>
                      </a:lnTo>
                      <a:cubicBezTo>
                        <a:pt x="9069" y="2567"/>
                        <a:pt x="9067" y="2569"/>
                        <a:pt x="9065" y="2572"/>
                      </a:cubicBezTo>
                      <a:cubicBezTo>
                        <a:pt x="9064" y="2574"/>
                        <a:pt x="9063" y="2576"/>
                        <a:pt x="9060" y="2577"/>
                      </a:cubicBezTo>
                      <a:cubicBezTo>
                        <a:pt x="9061" y="2576"/>
                        <a:pt x="9063" y="2575"/>
                        <a:pt x="9063" y="2574"/>
                      </a:cubicBezTo>
                      <a:lnTo>
                        <a:pt x="9063" y="2574"/>
                      </a:lnTo>
                      <a:cubicBezTo>
                        <a:pt x="8950" y="2718"/>
                        <a:pt x="8837" y="2861"/>
                        <a:pt x="8718" y="2999"/>
                      </a:cubicBezTo>
                      <a:cubicBezTo>
                        <a:pt x="8604" y="3133"/>
                        <a:pt x="8475" y="3257"/>
                        <a:pt x="8351" y="3382"/>
                      </a:cubicBezTo>
                      <a:lnTo>
                        <a:pt x="8351" y="3382"/>
                      </a:lnTo>
                      <a:cubicBezTo>
                        <a:pt x="8247" y="3479"/>
                        <a:pt x="8142" y="3571"/>
                        <a:pt x="8031" y="3658"/>
                      </a:cubicBezTo>
                      <a:cubicBezTo>
                        <a:pt x="7877" y="3763"/>
                        <a:pt x="7718" y="3860"/>
                        <a:pt x="7557" y="3953"/>
                      </a:cubicBezTo>
                      <a:cubicBezTo>
                        <a:pt x="7283" y="4094"/>
                        <a:pt x="7001" y="4215"/>
                        <a:pt x="6718" y="4334"/>
                      </a:cubicBezTo>
                      <a:cubicBezTo>
                        <a:pt x="6465" y="4432"/>
                        <a:pt x="6208" y="4521"/>
                        <a:pt x="5945" y="4594"/>
                      </a:cubicBezTo>
                      <a:cubicBezTo>
                        <a:pt x="5527" y="4693"/>
                        <a:pt x="5104" y="4763"/>
                        <a:pt x="4676" y="4817"/>
                      </a:cubicBezTo>
                      <a:cubicBezTo>
                        <a:pt x="4550" y="4831"/>
                        <a:pt x="4426" y="4846"/>
                        <a:pt x="4299" y="4857"/>
                      </a:cubicBezTo>
                      <a:cubicBezTo>
                        <a:pt x="4180" y="4868"/>
                        <a:pt x="4061" y="4868"/>
                        <a:pt x="3941" y="4868"/>
                      </a:cubicBezTo>
                      <a:cubicBezTo>
                        <a:pt x="3818" y="4864"/>
                        <a:pt x="3696" y="4858"/>
                        <a:pt x="3575" y="4845"/>
                      </a:cubicBezTo>
                      <a:lnTo>
                        <a:pt x="3575" y="4845"/>
                      </a:lnTo>
                      <a:cubicBezTo>
                        <a:pt x="3576" y="4845"/>
                        <a:pt x="3578" y="4846"/>
                        <a:pt x="3580" y="4846"/>
                      </a:cubicBezTo>
                      <a:cubicBezTo>
                        <a:pt x="3575" y="4845"/>
                        <a:pt x="3571" y="4845"/>
                        <a:pt x="3567" y="4844"/>
                      </a:cubicBezTo>
                      <a:lnTo>
                        <a:pt x="3567" y="4844"/>
                      </a:lnTo>
                      <a:cubicBezTo>
                        <a:pt x="3570" y="4844"/>
                        <a:pt x="3572" y="4845"/>
                        <a:pt x="3575" y="4845"/>
                      </a:cubicBezTo>
                      <a:lnTo>
                        <a:pt x="3575" y="4845"/>
                      </a:lnTo>
                      <a:cubicBezTo>
                        <a:pt x="3572" y="4844"/>
                        <a:pt x="3568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565" y="4844"/>
                        <a:pt x="3566" y="4844"/>
                        <a:pt x="3567" y="4844"/>
                      </a:cubicBezTo>
                      <a:lnTo>
                        <a:pt x="3567" y="4844"/>
                      </a:lnTo>
                      <a:cubicBezTo>
                        <a:pt x="3566" y="4844"/>
                        <a:pt x="3565" y="4844"/>
                        <a:pt x="3564" y="4844"/>
                      </a:cubicBezTo>
                      <a:cubicBezTo>
                        <a:pt x="3564" y="4844"/>
                        <a:pt x="3564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428" y="4823"/>
                        <a:pt x="3290" y="4805"/>
                        <a:pt x="3152" y="4788"/>
                      </a:cubicBezTo>
                      <a:cubicBezTo>
                        <a:pt x="3120" y="4783"/>
                        <a:pt x="3089" y="4775"/>
                        <a:pt x="3058" y="4769"/>
                      </a:cubicBezTo>
                      <a:cubicBezTo>
                        <a:pt x="2706" y="4644"/>
                        <a:pt x="2359" y="4501"/>
                        <a:pt x="2020" y="4344"/>
                      </a:cubicBezTo>
                      <a:cubicBezTo>
                        <a:pt x="1893" y="4283"/>
                        <a:pt x="1769" y="4218"/>
                        <a:pt x="1648" y="4147"/>
                      </a:cubicBezTo>
                      <a:cubicBezTo>
                        <a:pt x="1519" y="4071"/>
                        <a:pt x="1386" y="4002"/>
                        <a:pt x="1258" y="3927"/>
                      </a:cubicBezTo>
                      <a:cubicBezTo>
                        <a:pt x="1154" y="3857"/>
                        <a:pt x="1058" y="3778"/>
                        <a:pt x="962" y="3698"/>
                      </a:cubicBezTo>
                      <a:cubicBezTo>
                        <a:pt x="858" y="3604"/>
                        <a:pt x="755" y="3510"/>
                        <a:pt x="659" y="3409"/>
                      </a:cubicBezTo>
                      <a:cubicBezTo>
                        <a:pt x="591" y="3331"/>
                        <a:pt x="525" y="3249"/>
                        <a:pt x="462" y="3167"/>
                      </a:cubicBezTo>
                      <a:cubicBezTo>
                        <a:pt x="429" y="3124"/>
                        <a:pt x="395" y="3083"/>
                        <a:pt x="363" y="3039"/>
                      </a:cubicBezTo>
                      <a:cubicBezTo>
                        <a:pt x="329" y="2986"/>
                        <a:pt x="269" y="2958"/>
                        <a:pt x="208" y="2958"/>
                      </a:cubicBezTo>
                      <a:cubicBezTo>
                        <a:pt x="175" y="2958"/>
                        <a:pt x="141" y="2967"/>
                        <a:pt x="113" y="2984"/>
                      </a:cubicBezTo>
                      <a:cubicBezTo>
                        <a:pt x="24" y="3038"/>
                        <a:pt x="0" y="3151"/>
                        <a:pt x="53" y="3239"/>
                      </a:cubicBezTo>
                      <a:cubicBezTo>
                        <a:pt x="74" y="3275"/>
                        <a:pt x="103" y="3307"/>
                        <a:pt x="130" y="3340"/>
                      </a:cubicBezTo>
                      <a:cubicBezTo>
                        <a:pt x="181" y="3408"/>
                        <a:pt x="233" y="3474"/>
                        <a:pt x="285" y="3540"/>
                      </a:cubicBezTo>
                      <a:cubicBezTo>
                        <a:pt x="362" y="3636"/>
                        <a:pt x="449" y="3723"/>
                        <a:pt x="538" y="3808"/>
                      </a:cubicBezTo>
                      <a:cubicBezTo>
                        <a:pt x="483" y="3881"/>
                        <a:pt x="502" y="3968"/>
                        <a:pt x="544" y="4040"/>
                      </a:cubicBezTo>
                      <a:cubicBezTo>
                        <a:pt x="607" y="4151"/>
                        <a:pt x="699" y="4249"/>
                        <a:pt x="791" y="4337"/>
                      </a:cubicBezTo>
                      <a:cubicBezTo>
                        <a:pt x="883" y="4428"/>
                        <a:pt x="990" y="4504"/>
                        <a:pt x="1095" y="4577"/>
                      </a:cubicBezTo>
                      <a:cubicBezTo>
                        <a:pt x="1215" y="4661"/>
                        <a:pt x="1336" y="4741"/>
                        <a:pt x="1463" y="4814"/>
                      </a:cubicBezTo>
                      <a:cubicBezTo>
                        <a:pt x="1727" y="4967"/>
                        <a:pt x="2008" y="5087"/>
                        <a:pt x="2285" y="5214"/>
                      </a:cubicBezTo>
                      <a:cubicBezTo>
                        <a:pt x="2385" y="5259"/>
                        <a:pt x="2489" y="5295"/>
                        <a:pt x="2592" y="5337"/>
                      </a:cubicBezTo>
                      <a:cubicBezTo>
                        <a:pt x="2666" y="5366"/>
                        <a:pt x="2739" y="5395"/>
                        <a:pt x="2816" y="5421"/>
                      </a:cubicBezTo>
                      <a:cubicBezTo>
                        <a:pt x="2874" y="5441"/>
                        <a:pt x="2933" y="5460"/>
                        <a:pt x="2993" y="5480"/>
                      </a:cubicBezTo>
                      <a:cubicBezTo>
                        <a:pt x="2984" y="5513"/>
                        <a:pt x="2984" y="5548"/>
                        <a:pt x="2998" y="5582"/>
                      </a:cubicBezTo>
                      <a:cubicBezTo>
                        <a:pt x="3014" y="5625"/>
                        <a:pt x="3032" y="5667"/>
                        <a:pt x="3066" y="5697"/>
                      </a:cubicBezTo>
                      <a:cubicBezTo>
                        <a:pt x="3104" y="5730"/>
                        <a:pt x="3148" y="5747"/>
                        <a:pt x="3194" y="5761"/>
                      </a:cubicBezTo>
                      <a:lnTo>
                        <a:pt x="3194" y="5761"/>
                      </a:lnTo>
                      <a:cubicBezTo>
                        <a:pt x="3193" y="5760"/>
                        <a:pt x="3191" y="5760"/>
                        <a:pt x="3190" y="5760"/>
                      </a:cubicBezTo>
                      <a:lnTo>
                        <a:pt x="3190" y="5760"/>
                      </a:lnTo>
                      <a:cubicBezTo>
                        <a:pt x="3247" y="5777"/>
                        <a:pt x="3304" y="5799"/>
                        <a:pt x="3362" y="5816"/>
                      </a:cubicBezTo>
                      <a:cubicBezTo>
                        <a:pt x="3424" y="5834"/>
                        <a:pt x="3487" y="5849"/>
                        <a:pt x="3551" y="5863"/>
                      </a:cubicBezTo>
                      <a:cubicBezTo>
                        <a:pt x="3696" y="5893"/>
                        <a:pt x="3845" y="5908"/>
                        <a:pt x="3993" y="5920"/>
                      </a:cubicBezTo>
                      <a:cubicBezTo>
                        <a:pt x="4087" y="5925"/>
                        <a:pt x="4182" y="5929"/>
                        <a:pt x="4277" y="5929"/>
                      </a:cubicBezTo>
                      <a:cubicBezTo>
                        <a:pt x="4481" y="5929"/>
                        <a:pt x="4683" y="5915"/>
                        <a:pt x="4884" y="5897"/>
                      </a:cubicBezTo>
                      <a:cubicBezTo>
                        <a:pt x="5048" y="5882"/>
                        <a:pt x="5209" y="5860"/>
                        <a:pt x="5371" y="5833"/>
                      </a:cubicBezTo>
                      <a:cubicBezTo>
                        <a:pt x="5407" y="5827"/>
                        <a:pt x="5442" y="5821"/>
                        <a:pt x="5478" y="5815"/>
                      </a:cubicBezTo>
                      <a:cubicBezTo>
                        <a:pt x="5732" y="5800"/>
                        <a:pt x="5981" y="5759"/>
                        <a:pt x="6230" y="5714"/>
                      </a:cubicBezTo>
                      <a:cubicBezTo>
                        <a:pt x="6328" y="5696"/>
                        <a:pt x="6427" y="5673"/>
                        <a:pt x="6526" y="5651"/>
                      </a:cubicBezTo>
                      <a:cubicBezTo>
                        <a:pt x="6673" y="5621"/>
                        <a:pt x="6820" y="5590"/>
                        <a:pt x="6967" y="5558"/>
                      </a:cubicBezTo>
                      <a:cubicBezTo>
                        <a:pt x="7040" y="5544"/>
                        <a:pt x="7096" y="5489"/>
                        <a:pt x="7113" y="5420"/>
                      </a:cubicBezTo>
                      <a:cubicBezTo>
                        <a:pt x="7175" y="5402"/>
                        <a:pt x="7235" y="5382"/>
                        <a:pt x="7296" y="5362"/>
                      </a:cubicBezTo>
                      <a:cubicBezTo>
                        <a:pt x="7371" y="5337"/>
                        <a:pt x="7444" y="5311"/>
                        <a:pt x="7519" y="5286"/>
                      </a:cubicBezTo>
                      <a:cubicBezTo>
                        <a:pt x="7614" y="5253"/>
                        <a:pt x="7712" y="5226"/>
                        <a:pt x="7802" y="5182"/>
                      </a:cubicBezTo>
                      <a:cubicBezTo>
                        <a:pt x="7885" y="5142"/>
                        <a:pt x="7926" y="5044"/>
                        <a:pt x="7897" y="4958"/>
                      </a:cubicBezTo>
                      <a:cubicBezTo>
                        <a:pt x="7894" y="4947"/>
                        <a:pt x="7888" y="4936"/>
                        <a:pt x="7884" y="4927"/>
                      </a:cubicBezTo>
                      <a:cubicBezTo>
                        <a:pt x="8096" y="4752"/>
                        <a:pt x="8310" y="4578"/>
                        <a:pt x="8527" y="4409"/>
                      </a:cubicBezTo>
                      <a:cubicBezTo>
                        <a:pt x="8557" y="4390"/>
                        <a:pt x="8588" y="4371"/>
                        <a:pt x="8617" y="4351"/>
                      </a:cubicBezTo>
                      <a:cubicBezTo>
                        <a:pt x="8682" y="4302"/>
                        <a:pt x="8746" y="4253"/>
                        <a:pt x="8809" y="4202"/>
                      </a:cubicBezTo>
                      <a:cubicBezTo>
                        <a:pt x="8841" y="4177"/>
                        <a:pt x="8868" y="4152"/>
                        <a:pt x="8893" y="4120"/>
                      </a:cubicBezTo>
                      <a:cubicBezTo>
                        <a:pt x="8922" y="4082"/>
                        <a:pt x="8925" y="4035"/>
                        <a:pt x="8924" y="3990"/>
                      </a:cubicBezTo>
                      <a:cubicBezTo>
                        <a:pt x="8924" y="3955"/>
                        <a:pt x="8912" y="3923"/>
                        <a:pt x="8893" y="3897"/>
                      </a:cubicBezTo>
                      <a:cubicBezTo>
                        <a:pt x="8978" y="3820"/>
                        <a:pt x="9057" y="3738"/>
                        <a:pt x="9132" y="3655"/>
                      </a:cubicBezTo>
                      <a:cubicBezTo>
                        <a:pt x="9173" y="3609"/>
                        <a:pt x="9215" y="3564"/>
                        <a:pt x="9250" y="3516"/>
                      </a:cubicBezTo>
                      <a:cubicBezTo>
                        <a:pt x="9289" y="3465"/>
                        <a:pt x="9319" y="3412"/>
                        <a:pt x="9346" y="3355"/>
                      </a:cubicBezTo>
                      <a:cubicBezTo>
                        <a:pt x="9369" y="3311"/>
                        <a:pt x="9371" y="3261"/>
                        <a:pt x="9358" y="3215"/>
                      </a:cubicBezTo>
                      <a:cubicBezTo>
                        <a:pt x="9375" y="3187"/>
                        <a:pt x="9392" y="3158"/>
                        <a:pt x="9408" y="3130"/>
                      </a:cubicBezTo>
                      <a:cubicBezTo>
                        <a:pt x="9510" y="2954"/>
                        <a:pt x="9610" y="2776"/>
                        <a:pt x="9704" y="2596"/>
                      </a:cubicBezTo>
                      <a:cubicBezTo>
                        <a:pt x="9770" y="2470"/>
                        <a:pt x="9833" y="2342"/>
                        <a:pt x="9904" y="2217"/>
                      </a:cubicBezTo>
                      <a:cubicBezTo>
                        <a:pt x="9921" y="2191"/>
                        <a:pt x="9938" y="2163"/>
                        <a:pt x="9957" y="2137"/>
                      </a:cubicBezTo>
                      <a:cubicBezTo>
                        <a:pt x="10021" y="2054"/>
                        <a:pt x="10080" y="1962"/>
                        <a:pt x="10118" y="1865"/>
                      </a:cubicBezTo>
                      <a:cubicBezTo>
                        <a:pt x="10153" y="1771"/>
                        <a:pt x="10097" y="1661"/>
                        <a:pt x="10005" y="1628"/>
                      </a:cubicBezTo>
                      <a:cubicBezTo>
                        <a:pt x="9993" y="1625"/>
                        <a:pt x="9983" y="1626"/>
                        <a:pt x="9972" y="1624"/>
                      </a:cubicBezTo>
                      <a:cubicBezTo>
                        <a:pt x="9993" y="1584"/>
                        <a:pt x="10014" y="1544"/>
                        <a:pt x="10033" y="1503"/>
                      </a:cubicBezTo>
                      <a:cubicBezTo>
                        <a:pt x="10093" y="1372"/>
                        <a:pt x="10134" y="1233"/>
                        <a:pt x="10167" y="1093"/>
                      </a:cubicBezTo>
                      <a:cubicBezTo>
                        <a:pt x="10199" y="955"/>
                        <a:pt x="10228" y="814"/>
                        <a:pt x="10261" y="676"/>
                      </a:cubicBezTo>
                      <a:cubicBezTo>
                        <a:pt x="10277" y="609"/>
                        <a:pt x="10293" y="542"/>
                        <a:pt x="10308" y="475"/>
                      </a:cubicBezTo>
                      <a:cubicBezTo>
                        <a:pt x="10323" y="407"/>
                        <a:pt x="10334" y="340"/>
                        <a:pt x="10342" y="271"/>
                      </a:cubicBezTo>
                      <a:cubicBezTo>
                        <a:pt x="10348" y="207"/>
                        <a:pt x="10344" y="138"/>
                        <a:pt x="10309" y="83"/>
                      </a:cubicBezTo>
                      <a:cubicBezTo>
                        <a:pt x="10278" y="35"/>
                        <a:pt x="10219" y="0"/>
                        <a:pt x="1016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>
                  <a:off x="3722725" y="444850"/>
                  <a:ext cx="9400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2" extrusionOk="0">
                      <a:moveTo>
                        <a:pt x="184" y="1"/>
                      </a:moveTo>
                      <a:cubicBezTo>
                        <a:pt x="83" y="1"/>
                        <a:pt x="1" y="92"/>
                        <a:pt x="3" y="191"/>
                      </a:cubicBezTo>
                      <a:cubicBezTo>
                        <a:pt x="6" y="292"/>
                        <a:pt x="92" y="371"/>
                        <a:pt x="193" y="371"/>
                      </a:cubicBezTo>
                      <a:cubicBezTo>
                        <a:pt x="293" y="371"/>
                        <a:pt x="376" y="280"/>
                        <a:pt x="373" y="180"/>
                      </a:cubicBezTo>
                      <a:cubicBezTo>
                        <a:pt x="370" y="79"/>
                        <a:pt x="284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>
                  <a:off x="3728700" y="431775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4" y="191"/>
                      </a:cubicBezTo>
                      <a:cubicBezTo>
                        <a:pt x="6" y="293"/>
                        <a:pt x="92" y="371"/>
                        <a:pt x="194" y="371"/>
                      </a:cubicBezTo>
                      <a:cubicBezTo>
                        <a:pt x="295" y="371"/>
                        <a:pt x="377" y="279"/>
                        <a:pt x="373" y="181"/>
                      </a:cubicBezTo>
                      <a:cubicBezTo>
                        <a:pt x="371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7"/>
                <p:cNvSpPr/>
                <p:nvPr/>
              </p:nvSpPr>
              <p:spPr>
                <a:xfrm>
                  <a:off x="3714575" y="4318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3" y="190"/>
                      </a:cubicBezTo>
                      <a:cubicBezTo>
                        <a:pt x="7" y="293"/>
                        <a:pt x="92" y="371"/>
                        <a:pt x="193" y="371"/>
                      </a:cubicBezTo>
                      <a:cubicBezTo>
                        <a:pt x="294" y="371"/>
                        <a:pt x="376" y="279"/>
                        <a:pt x="374" y="181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7"/>
                <p:cNvSpPr/>
                <p:nvPr/>
              </p:nvSpPr>
              <p:spPr>
                <a:xfrm>
                  <a:off x="3529075" y="487150"/>
                  <a:ext cx="940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0" extrusionOk="0">
                      <a:moveTo>
                        <a:pt x="184" y="0"/>
                      </a:moveTo>
                      <a:cubicBezTo>
                        <a:pt x="83" y="0"/>
                        <a:pt x="1" y="90"/>
                        <a:pt x="3" y="190"/>
                      </a:cubicBezTo>
                      <a:cubicBezTo>
                        <a:pt x="7" y="292"/>
                        <a:pt x="92" y="369"/>
                        <a:pt x="194" y="369"/>
                      </a:cubicBezTo>
                      <a:cubicBezTo>
                        <a:pt x="294" y="369"/>
                        <a:pt x="376" y="279"/>
                        <a:pt x="374" y="180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" name="Google Shape;282;p7"/>
                <p:cNvSpPr/>
                <p:nvPr/>
              </p:nvSpPr>
              <p:spPr>
                <a:xfrm>
                  <a:off x="3519325" y="4801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3" y="1"/>
                      </a:moveTo>
                      <a:cubicBezTo>
                        <a:pt x="83" y="1"/>
                        <a:pt x="1" y="91"/>
                        <a:pt x="3" y="191"/>
                      </a:cubicBezTo>
                      <a:cubicBezTo>
                        <a:pt x="7" y="292"/>
                        <a:pt x="92" y="370"/>
                        <a:pt x="193" y="370"/>
                      </a:cubicBezTo>
                      <a:cubicBezTo>
                        <a:pt x="294" y="370"/>
                        <a:pt x="376" y="280"/>
                        <a:pt x="374" y="180"/>
                      </a:cubicBezTo>
                      <a:cubicBezTo>
                        <a:pt x="370" y="78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" name="Google Shape;283;p7"/>
                <p:cNvSpPr/>
                <p:nvPr/>
              </p:nvSpPr>
              <p:spPr>
                <a:xfrm>
                  <a:off x="3611250" y="376100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3" y="1"/>
                      </a:moveTo>
                      <a:cubicBezTo>
                        <a:pt x="82" y="1"/>
                        <a:pt x="0" y="91"/>
                        <a:pt x="2" y="191"/>
                      </a:cubicBezTo>
                      <a:cubicBezTo>
                        <a:pt x="6" y="292"/>
                        <a:pt x="92" y="370"/>
                        <a:pt x="193" y="370"/>
                      </a:cubicBezTo>
                      <a:cubicBezTo>
                        <a:pt x="293" y="370"/>
                        <a:pt x="376" y="280"/>
                        <a:pt x="373" y="180"/>
                      </a:cubicBezTo>
                      <a:cubicBezTo>
                        <a:pt x="369" y="79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" name="Google Shape;284;p7"/>
                <p:cNvSpPr/>
                <p:nvPr/>
              </p:nvSpPr>
              <p:spPr>
                <a:xfrm>
                  <a:off x="3640625" y="507075"/>
                  <a:ext cx="93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1" extrusionOk="0">
                      <a:moveTo>
                        <a:pt x="192" y="0"/>
                      </a:moveTo>
                      <a:cubicBezTo>
                        <a:pt x="91" y="0"/>
                        <a:pt x="5" y="78"/>
                        <a:pt x="3" y="181"/>
                      </a:cubicBezTo>
                      <a:cubicBezTo>
                        <a:pt x="1" y="280"/>
                        <a:pt x="83" y="371"/>
                        <a:pt x="184" y="371"/>
                      </a:cubicBezTo>
                      <a:cubicBezTo>
                        <a:pt x="284" y="371"/>
                        <a:pt x="371" y="292"/>
                        <a:pt x="373" y="190"/>
                      </a:cubicBezTo>
                      <a:cubicBezTo>
                        <a:pt x="375" y="90"/>
                        <a:pt x="292" y="0"/>
                        <a:pt x="1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" name="Google Shape;285;p7"/>
                <p:cNvSpPr/>
                <p:nvPr/>
              </p:nvSpPr>
              <p:spPr>
                <a:xfrm>
                  <a:off x="3627025" y="509175"/>
                  <a:ext cx="9375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2" extrusionOk="0">
                      <a:moveTo>
                        <a:pt x="191" y="1"/>
                      </a:moveTo>
                      <a:cubicBezTo>
                        <a:pt x="91" y="1"/>
                        <a:pt x="5" y="78"/>
                        <a:pt x="3" y="181"/>
                      </a:cubicBezTo>
                      <a:cubicBezTo>
                        <a:pt x="0" y="281"/>
                        <a:pt x="83" y="371"/>
                        <a:pt x="183" y="371"/>
                      </a:cubicBezTo>
                      <a:cubicBezTo>
                        <a:pt x="284" y="371"/>
                        <a:pt x="370" y="292"/>
                        <a:pt x="372" y="190"/>
                      </a:cubicBezTo>
                      <a:cubicBezTo>
                        <a:pt x="374" y="91"/>
                        <a:pt x="292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" name="Google Shape;286;p7"/>
                <p:cNvSpPr/>
                <p:nvPr/>
              </p:nvSpPr>
              <p:spPr>
                <a:xfrm>
                  <a:off x="3506475" y="308000"/>
                  <a:ext cx="159200" cy="8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8" h="3439" extrusionOk="0">
                      <a:moveTo>
                        <a:pt x="5176" y="1705"/>
                      </a:moveTo>
                      <a:cubicBezTo>
                        <a:pt x="5173" y="1707"/>
                        <a:pt x="5170" y="1710"/>
                        <a:pt x="5167" y="1712"/>
                      </a:cubicBezTo>
                      <a:lnTo>
                        <a:pt x="5167" y="1712"/>
                      </a:lnTo>
                      <a:cubicBezTo>
                        <a:pt x="5170" y="1710"/>
                        <a:pt x="5173" y="1707"/>
                        <a:pt x="5176" y="1705"/>
                      </a:cubicBezTo>
                      <a:close/>
                      <a:moveTo>
                        <a:pt x="3464" y="2833"/>
                      </a:moveTo>
                      <a:cubicBezTo>
                        <a:pt x="3461" y="2834"/>
                        <a:pt x="3458" y="2836"/>
                        <a:pt x="3456" y="2837"/>
                      </a:cubicBezTo>
                      <a:lnTo>
                        <a:pt x="3456" y="2837"/>
                      </a:lnTo>
                      <a:cubicBezTo>
                        <a:pt x="3458" y="2836"/>
                        <a:pt x="3461" y="2834"/>
                        <a:pt x="3464" y="2833"/>
                      </a:cubicBezTo>
                      <a:close/>
                      <a:moveTo>
                        <a:pt x="5495" y="0"/>
                      </a:moveTo>
                      <a:cubicBezTo>
                        <a:pt x="5432" y="0"/>
                        <a:pt x="5368" y="5"/>
                        <a:pt x="5305" y="10"/>
                      </a:cubicBezTo>
                      <a:cubicBezTo>
                        <a:pt x="5259" y="14"/>
                        <a:pt x="5213" y="20"/>
                        <a:pt x="5168" y="27"/>
                      </a:cubicBezTo>
                      <a:cubicBezTo>
                        <a:pt x="5070" y="41"/>
                        <a:pt x="4974" y="57"/>
                        <a:pt x="4877" y="72"/>
                      </a:cubicBezTo>
                      <a:cubicBezTo>
                        <a:pt x="4686" y="102"/>
                        <a:pt x="4494" y="120"/>
                        <a:pt x="4303" y="147"/>
                      </a:cubicBezTo>
                      <a:cubicBezTo>
                        <a:pt x="4198" y="162"/>
                        <a:pt x="4092" y="179"/>
                        <a:pt x="3986" y="199"/>
                      </a:cubicBezTo>
                      <a:cubicBezTo>
                        <a:pt x="3980" y="200"/>
                        <a:pt x="3974" y="201"/>
                        <a:pt x="3967" y="202"/>
                      </a:cubicBezTo>
                      <a:cubicBezTo>
                        <a:pt x="3932" y="164"/>
                        <a:pt x="3882" y="145"/>
                        <a:pt x="3829" y="145"/>
                      </a:cubicBezTo>
                      <a:cubicBezTo>
                        <a:pt x="3807" y="145"/>
                        <a:pt x="3784" y="148"/>
                        <a:pt x="3762" y="155"/>
                      </a:cubicBezTo>
                      <a:cubicBezTo>
                        <a:pt x="3693" y="179"/>
                        <a:pt x="3623" y="202"/>
                        <a:pt x="3553" y="224"/>
                      </a:cubicBezTo>
                      <a:lnTo>
                        <a:pt x="3553" y="224"/>
                      </a:lnTo>
                      <a:cubicBezTo>
                        <a:pt x="3555" y="223"/>
                        <a:pt x="3557" y="223"/>
                        <a:pt x="3559" y="222"/>
                      </a:cubicBezTo>
                      <a:lnTo>
                        <a:pt x="3559" y="222"/>
                      </a:lnTo>
                      <a:cubicBezTo>
                        <a:pt x="3556" y="223"/>
                        <a:pt x="3553" y="224"/>
                        <a:pt x="3549" y="225"/>
                      </a:cubicBezTo>
                      <a:lnTo>
                        <a:pt x="3549" y="225"/>
                      </a:lnTo>
                      <a:cubicBezTo>
                        <a:pt x="3545" y="227"/>
                        <a:pt x="3540" y="228"/>
                        <a:pt x="3536" y="230"/>
                      </a:cubicBezTo>
                      <a:cubicBezTo>
                        <a:pt x="3539" y="229"/>
                        <a:pt x="3542" y="228"/>
                        <a:pt x="3545" y="227"/>
                      </a:cubicBezTo>
                      <a:lnTo>
                        <a:pt x="3545" y="227"/>
                      </a:lnTo>
                      <a:cubicBezTo>
                        <a:pt x="3544" y="227"/>
                        <a:pt x="3544" y="227"/>
                        <a:pt x="3544" y="227"/>
                      </a:cubicBezTo>
                      <a:cubicBezTo>
                        <a:pt x="3531" y="231"/>
                        <a:pt x="3520" y="235"/>
                        <a:pt x="3507" y="239"/>
                      </a:cubicBezTo>
                      <a:cubicBezTo>
                        <a:pt x="3496" y="242"/>
                        <a:pt x="3484" y="246"/>
                        <a:pt x="3473" y="250"/>
                      </a:cubicBezTo>
                      <a:cubicBezTo>
                        <a:pt x="3449" y="254"/>
                        <a:pt x="3426" y="262"/>
                        <a:pt x="3403" y="273"/>
                      </a:cubicBezTo>
                      <a:cubicBezTo>
                        <a:pt x="3386" y="278"/>
                        <a:pt x="3369" y="282"/>
                        <a:pt x="3352" y="289"/>
                      </a:cubicBezTo>
                      <a:cubicBezTo>
                        <a:pt x="3342" y="293"/>
                        <a:pt x="3331" y="296"/>
                        <a:pt x="3321" y="299"/>
                      </a:cubicBezTo>
                      <a:cubicBezTo>
                        <a:pt x="3311" y="303"/>
                        <a:pt x="3299" y="306"/>
                        <a:pt x="3289" y="310"/>
                      </a:cubicBezTo>
                      <a:cubicBezTo>
                        <a:pt x="3192" y="342"/>
                        <a:pt x="3097" y="379"/>
                        <a:pt x="3001" y="415"/>
                      </a:cubicBezTo>
                      <a:cubicBezTo>
                        <a:pt x="2915" y="446"/>
                        <a:pt x="2834" y="484"/>
                        <a:pt x="2752" y="519"/>
                      </a:cubicBezTo>
                      <a:cubicBezTo>
                        <a:pt x="2663" y="558"/>
                        <a:pt x="2575" y="596"/>
                        <a:pt x="2490" y="639"/>
                      </a:cubicBezTo>
                      <a:cubicBezTo>
                        <a:pt x="2428" y="671"/>
                        <a:pt x="2367" y="702"/>
                        <a:pt x="2306" y="734"/>
                      </a:cubicBezTo>
                      <a:cubicBezTo>
                        <a:pt x="2271" y="752"/>
                        <a:pt x="2236" y="767"/>
                        <a:pt x="2201" y="788"/>
                      </a:cubicBezTo>
                      <a:cubicBezTo>
                        <a:pt x="2153" y="817"/>
                        <a:pt x="2104" y="846"/>
                        <a:pt x="2055" y="876"/>
                      </a:cubicBezTo>
                      <a:cubicBezTo>
                        <a:pt x="2008" y="904"/>
                        <a:pt x="1959" y="931"/>
                        <a:pt x="1914" y="962"/>
                      </a:cubicBezTo>
                      <a:cubicBezTo>
                        <a:pt x="1838" y="1015"/>
                        <a:pt x="1756" y="1064"/>
                        <a:pt x="1684" y="1123"/>
                      </a:cubicBezTo>
                      <a:cubicBezTo>
                        <a:pt x="1602" y="1187"/>
                        <a:pt x="1521" y="1249"/>
                        <a:pt x="1445" y="1318"/>
                      </a:cubicBezTo>
                      <a:cubicBezTo>
                        <a:pt x="1361" y="1394"/>
                        <a:pt x="1281" y="1470"/>
                        <a:pt x="1202" y="1550"/>
                      </a:cubicBezTo>
                      <a:cubicBezTo>
                        <a:pt x="1066" y="1686"/>
                        <a:pt x="939" y="1833"/>
                        <a:pt x="822" y="1986"/>
                      </a:cubicBezTo>
                      <a:cubicBezTo>
                        <a:pt x="786" y="2034"/>
                        <a:pt x="744" y="2081"/>
                        <a:pt x="736" y="2142"/>
                      </a:cubicBezTo>
                      <a:cubicBezTo>
                        <a:pt x="731" y="2166"/>
                        <a:pt x="733" y="2190"/>
                        <a:pt x="738" y="2212"/>
                      </a:cubicBezTo>
                      <a:cubicBezTo>
                        <a:pt x="649" y="2303"/>
                        <a:pt x="561" y="2393"/>
                        <a:pt x="478" y="2489"/>
                      </a:cubicBezTo>
                      <a:cubicBezTo>
                        <a:pt x="395" y="2584"/>
                        <a:pt x="311" y="2689"/>
                        <a:pt x="256" y="2804"/>
                      </a:cubicBezTo>
                      <a:cubicBezTo>
                        <a:pt x="221" y="2878"/>
                        <a:pt x="197" y="2972"/>
                        <a:pt x="226" y="3050"/>
                      </a:cubicBezTo>
                      <a:lnTo>
                        <a:pt x="221" y="3050"/>
                      </a:lnTo>
                      <a:cubicBezTo>
                        <a:pt x="218" y="3049"/>
                        <a:pt x="216" y="3049"/>
                        <a:pt x="213" y="3049"/>
                      </a:cubicBezTo>
                      <a:cubicBezTo>
                        <a:pt x="181" y="3049"/>
                        <a:pt x="148" y="3056"/>
                        <a:pt x="118" y="3072"/>
                      </a:cubicBezTo>
                      <a:cubicBezTo>
                        <a:pt x="29" y="3124"/>
                        <a:pt x="0" y="3236"/>
                        <a:pt x="48" y="3325"/>
                      </a:cubicBezTo>
                      <a:cubicBezTo>
                        <a:pt x="63" y="3354"/>
                        <a:pt x="88" y="3380"/>
                        <a:pt x="117" y="3396"/>
                      </a:cubicBezTo>
                      <a:cubicBezTo>
                        <a:pt x="150" y="3414"/>
                        <a:pt x="181" y="3419"/>
                        <a:pt x="214" y="3419"/>
                      </a:cubicBezTo>
                      <a:cubicBezTo>
                        <a:pt x="231" y="3419"/>
                        <a:pt x="247" y="3418"/>
                        <a:pt x="264" y="3417"/>
                      </a:cubicBezTo>
                      <a:cubicBezTo>
                        <a:pt x="293" y="3417"/>
                        <a:pt x="323" y="3419"/>
                        <a:pt x="352" y="3421"/>
                      </a:cubicBezTo>
                      <a:cubicBezTo>
                        <a:pt x="351" y="3421"/>
                        <a:pt x="350" y="3421"/>
                        <a:pt x="349" y="3421"/>
                      </a:cubicBezTo>
                      <a:lnTo>
                        <a:pt x="349" y="3421"/>
                      </a:lnTo>
                      <a:cubicBezTo>
                        <a:pt x="445" y="3429"/>
                        <a:pt x="540" y="3435"/>
                        <a:pt x="637" y="3438"/>
                      </a:cubicBezTo>
                      <a:lnTo>
                        <a:pt x="684" y="3438"/>
                      </a:lnTo>
                      <a:cubicBezTo>
                        <a:pt x="771" y="3438"/>
                        <a:pt x="857" y="3433"/>
                        <a:pt x="943" y="3427"/>
                      </a:cubicBezTo>
                      <a:cubicBezTo>
                        <a:pt x="1138" y="3413"/>
                        <a:pt x="1332" y="3396"/>
                        <a:pt x="1527" y="3373"/>
                      </a:cubicBezTo>
                      <a:cubicBezTo>
                        <a:pt x="1733" y="3349"/>
                        <a:pt x="1936" y="3321"/>
                        <a:pt x="2139" y="3279"/>
                      </a:cubicBezTo>
                      <a:cubicBezTo>
                        <a:pt x="2326" y="3240"/>
                        <a:pt x="2513" y="3192"/>
                        <a:pt x="2695" y="3136"/>
                      </a:cubicBezTo>
                      <a:cubicBezTo>
                        <a:pt x="2773" y="3112"/>
                        <a:pt x="2850" y="3087"/>
                        <a:pt x="2926" y="3063"/>
                      </a:cubicBezTo>
                      <a:lnTo>
                        <a:pt x="2926" y="3063"/>
                      </a:lnTo>
                      <a:cubicBezTo>
                        <a:pt x="2918" y="3066"/>
                        <a:pt x="2912" y="3068"/>
                        <a:pt x="2904" y="3070"/>
                      </a:cubicBezTo>
                      <a:cubicBezTo>
                        <a:pt x="3000" y="3039"/>
                        <a:pt x="3093" y="3001"/>
                        <a:pt x="3186" y="2963"/>
                      </a:cubicBezTo>
                      <a:cubicBezTo>
                        <a:pt x="3229" y="2944"/>
                        <a:pt x="3271" y="2924"/>
                        <a:pt x="3313" y="2905"/>
                      </a:cubicBezTo>
                      <a:cubicBezTo>
                        <a:pt x="3318" y="2903"/>
                        <a:pt x="3323" y="2901"/>
                        <a:pt x="3328" y="2899"/>
                      </a:cubicBezTo>
                      <a:cubicBezTo>
                        <a:pt x="3347" y="2893"/>
                        <a:pt x="3366" y="2884"/>
                        <a:pt x="3383" y="2873"/>
                      </a:cubicBezTo>
                      <a:cubicBezTo>
                        <a:pt x="3404" y="2863"/>
                        <a:pt x="3426" y="2854"/>
                        <a:pt x="3446" y="2843"/>
                      </a:cubicBezTo>
                      <a:cubicBezTo>
                        <a:pt x="3448" y="2841"/>
                        <a:pt x="3450" y="2840"/>
                        <a:pt x="3452" y="2839"/>
                      </a:cubicBezTo>
                      <a:cubicBezTo>
                        <a:pt x="3453" y="2838"/>
                        <a:pt x="3455" y="2838"/>
                        <a:pt x="3456" y="2837"/>
                      </a:cubicBezTo>
                      <a:lnTo>
                        <a:pt x="3456" y="2837"/>
                      </a:lnTo>
                      <a:cubicBezTo>
                        <a:pt x="3455" y="2837"/>
                        <a:pt x="3454" y="2838"/>
                        <a:pt x="3454" y="2838"/>
                      </a:cubicBezTo>
                      <a:lnTo>
                        <a:pt x="3457" y="2836"/>
                      </a:lnTo>
                      <a:cubicBezTo>
                        <a:pt x="3763" y="2688"/>
                        <a:pt x="4060" y="2517"/>
                        <a:pt x="4347" y="2333"/>
                      </a:cubicBezTo>
                      <a:cubicBezTo>
                        <a:pt x="4492" y="2240"/>
                        <a:pt x="4634" y="2140"/>
                        <a:pt x="4774" y="2041"/>
                      </a:cubicBezTo>
                      <a:cubicBezTo>
                        <a:pt x="4911" y="1944"/>
                        <a:pt x="5035" y="1829"/>
                        <a:pt x="5159" y="1719"/>
                      </a:cubicBezTo>
                      <a:lnTo>
                        <a:pt x="5159" y="1719"/>
                      </a:lnTo>
                      <a:cubicBezTo>
                        <a:pt x="5237" y="1654"/>
                        <a:pt x="5314" y="1590"/>
                        <a:pt x="5392" y="1526"/>
                      </a:cubicBezTo>
                      <a:cubicBezTo>
                        <a:pt x="5467" y="1464"/>
                        <a:pt x="5537" y="1394"/>
                        <a:pt x="5607" y="1324"/>
                      </a:cubicBezTo>
                      <a:cubicBezTo>
                        <a:pt x="5746" y="1186"/>
                        <a:pt x="5879" y="1039"/>
                        <a:pt x="6010" y="893"/>
                      </a:cubicBezTo>
                      <a:cubicBezTo>
                        <a:pt x="6074" y="823"/>
                        <a:pt x="6135" y="750"/>
                        <a:pt x="6195" y="678"/>
                      </a:cubicBezTo>
                      <a:cubicBezTo>
                        <a:pt x="6220" y="648"/>
                        <a:pt x="6244" y="618"/>
                        <a:pt x="6268" y="589"/>
                      </a:cubicBezTo>
                      <a:cubicBezTo>
                        <a:pt x="6291" y="559"/>
                        <a:pt x="6316" y="529"/>
                        <a:pt x="6331" y="494"/>
                      </a:cubicBezTo>
                      <a:cubicBezTo>
                        <a:pt x="6367" y="407"/>
                        <a:pt x="6334" y="318"/>
                        <a:pt x="6270" y="255"/>
                      </a:cubicBezTo>
                      <a:cubicBezTo>
                        <a:pt x="6251" y="237"/>
                        <a:pt x="6229" y="221"/>
                        <a:pt x="6206" y="208"/>
                      </a:cubicBezTo>
                      <a:cubicBezTo>
                        <a:pt x="6205" y="189"/>
                        <a:pt x="6200" y="169"/>
                        <a:pt x="6193" y="150"/>
                      </a:cubicBezTo>
                      <a:cubicBezTo>
                        <a:pt x="6166" y="82"/>
                        <a:pt x="6097" y="34"/>
                        <a:pt x="6024" y="34"/>
                      </a:cubicBezTo>
                      <a:cubicBezTo>
                        <a:pt x="6022" y="34"/>
                        <a:pt x="6019" y="34"/>
                        <a:pt x="6017" y="34"/>
                      </a:cubicBezTo>
                      <a:cubicBezTo>
                        <a:pt x="5976" y="34"/>
                        <a:pt x="5944" y="43"/>
                        <a:pt x="5907" y="60"/>
                      </a:cubicBezTo>
                      <a:cubicBezTo>
                        <a:pt x="5896" y="65"/>
                        <a:pt x="5886" y="71"/>
                        <a:pt x="5874" y="76"/>
                      </a:cubicBezTo>
                      <a:cubicBezTo>
                        <a:pt x="5806" y="50"/>
                        <a:pt x="5737" y="28"/>
                        <a:pt x="5664" y="14"/>
                      </a:cubicBezTo>
                      <a:cubicBezTo>
                        <a:pt x="5609" y="4"/>
                        <a:pt x="5552" y="0"/>
                        <a:pt x="54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3489325" y="302500"/>
                  <a:ext cx="271800" cy="27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42" extrusionOk="0">
                      <a:moveTo>
                        <a:pt x="3878" y="649"/>
                      </a:moveTo>
                      <a:cubicBezTo>
                        <a:pt x="3875" y="650"/>
                        <a:pt x="3873" y="651"/>
                        <a:pt x="3870" y="652"/>
                      </a:cubicBezTo>
                      <a:cubicBezTo>
                        <a:pt x="3873" y="651"/>
                        <a:pt x="3875" y="650"/>
                        <a:pt x="3878" y="649"/>
                      </a:cubicBezTo>
                      <a:close/>
                      <a:moveTo>
                        <a:pt x="5200" y="371"/>
                      </a:moveTo>
                      <a:cubicBezTo>
                        <a:pt x="5246" y="371"/>
                        <a:pt x="5291" y="372"/>
                        <a:pt x="5337" y="374"/>
                      </a:cubicBezTo>
                      <a:cubicBezTo>
                        <a:pt x="5591" y="397"/>
                        <a:pt x="5843" y="420"/>
                        <a:pt x="6096" y="443"/>
                      </a:cubicBezTo>
                      <a:cubicBezTo>
                        <a:pt x="6229" y="455"/>
                        <a:pt x="6361" y="470"/>
                        <a:pt x="6494" y="486"/>
                      </a:cubicBezTo>
                      <a:cubicBezTo>
                        <a:pt x="6609" y="500"/>
                        <a:pt x="6723" y="522"/>
                        <a:pt x="6836" y="543"/>
                      </a:cubicBezTo>
                      <a:cubicBezTo>
                        <a:pt x="6923" y="566"/>
                        <a:pt x="7007" y="590"/>
                        <a:pt x="7092" y="617"/>
                      </a:cubicBezTo>
                      <a:cubicBezTo>
                        <a:pt x="7166" y="640"/>
                        <a:pt x="7240" y="666"/>
                        <a:pt x="7314" y="691"/>
                      </a:cubicBezTo>
                      <a:cubicBezTo>
                        <a:pt x="7506" y="762"/>
                        <a:pt x="7695" y="836"/>
                        <a:pt x="7878" y="927"/>
                      </a:cubicBezTo>
                      <a:cubicBezTo>
                        <a:pt x="7953" y="965"/>
                        <a:pt x="8027" y="1008"/>
                        <a:pt x="8098" y="1055"/>
                      </a:cubicBezTo>
                      <a:cubicBezTo>
                        <a:pt x="8189" y="1117"/>
                        <a:pt x="8272" y="1188"/>
                        <a:pt x="8354" y="1260"/>
                      </a:cubicBezTo>
                      <a:cubicBezTo>
                        <a:pt x="8513" y="1403"/>
                        <a:pt x="8675" y="1544"/>
                        <a:pt x="8827" y="1696"/>
                      </a:cubicBezTo>
                      <a:cubicBezTo>
                        <a:pt x="8981" y="1848"/>
                        <a:pt x="9138" y="1998"/>
                        <a:pt x="9284" y="2158"/>
                      </a:cubicBezTo>
                      <a:cubicBezTo>
                        <a:pt x="9402" y="2300"/>
                        <a:pt x="9516" y="2446"/>
                        <a:pt x="9623" y="2596"/>
                      </a:cubicBezTo>
                      <a:cubicBezTo>
                        <a:pt x="9731" y="2765"/>
                        <a:pt x="9841" y="2933"/>
                        <a:pt x="9937" y="3111"/>
                      </a:cubicBezTo>
                      <a:cubicBezTo>
                        <a:pt x="10044" y="3344"/>
                        <a:pt x="10139" y="3584"/>
                        <a:pt x="10227" y="3826"/>
                      </a:cubicBezTo>
                      <a:cubicBezTo>
                        <a:pt x="10246" y="3886"/>
                        <a:pt x="10263" y="3944"/>
                        <a:pt x="10277" y="4004"/>
                      </a:cubicBezTo>
                      <a:cubicBezTo>
                        <a:pt x="10290" y="4064"/>
                        <a:pt x="10303" y="4124"/>
                        <a:pt x="10317" y="4184"/>
                      </a:cubicBezTo>
                      <a:cubicBezTo>
                        <a:pt x="10345" y="4313"/>
                        <a:pt x="10380" y="4443"/>
                        <a:pt x="10409" y="4573"/>
                      </a:cubicBezTo>
                      <a:cubicBezTo>
                        <a:pt x="10442" y="4756"/>
                        <a:pt x="10464" y="4938"/>
                        <a:pt x="10479" y="5124"/>
                      </a:cubicBezTo>
                      <a:cubicBezTo>
                        <a:pt x="10486" y="5268"/>
                        <a:pt x="10490" y="5411"/>
                        <a:pt x="10485" y="5555"/>
                      </a:cubicBezTo>
                      <a:cubicBezTo>
                        <a:pt x="10476" y="5639"/>
                        <a:pt x="10464" y="5721"/>
                        <a:pt x="10450" y="5805"/>
                      </a:cubicBezTo>
                      <a:cubicBezTo>
                        <a:pt x="10420" y="5951"/>
                        <a:pt x="10382" y="6097"/>
                        <a:pt x="10353" y="6244"/>
                      </a:cubicBezTo>
                      <a:cubicBezTo>
                        <a:pt x="10322" y="6411"/>
                        <a:pt x="10294" y="6578"/>
                        <a:pt x="10261" y="6743"/>
                      </a:cubicBezTo>
                      <a:cubicBezTo>
                        <a:pt x="10218" y="6939"/>
                        <a:pt x="10165" y="7130"/>
                        <a:pt x="10106" y="7321"/>
                      </a:cubicBezTo>
                      <a:cubicBezTo>
                        <a:pt x="10058" y="7456"/>
                        <a:pt x="9999" y="7583"/>
                        <a:pt x="9935" y="7711"/>
                      </a:cubicBezTo>
                      <a:cubicBezTo>
                        <a:pt x="9849" y="7880"/>
                        <a:pt x="9764" y="8050"/>
                        <a:pt x="9664" y="8213"/>
                      </a:cubicBezTo>
                      <a:cubicBezTo>
                        <a:pt x="9591" y="8312"/>
                        <a:pt x="9513" y="8406"/>
                        <a:pt x="9432" y="8499"/>
                      </a:cubicBezTo>
                      <a:lnTo>
                        <a:pt x="9433" y="8499"/>
                      </a:lnTo>
                      <a:cubicBezTo>
                        <a:pt x="9393" y="8544"/>
                        <a:pt x="9353" y="8590"/>
                        <a:pt x="9313" y="8636"/>
                      </a:cubicBezTo>
                      <a:cubicBezTo>
                        <a:pt x="9207" y="8751"/>
                        <a:pt x="9091" y="8854"/>
                        <a:pt x="8981" y="8966"/>
                      </a:cubicBezTo>
                      <a:cubicBezTo>
                        <a:pt x="8874" y="9077"/>
                        <a:pt x="8776" y="9202"/>
                        <a:pt x="8662" y="9308"/>
                      </a:cubicBezTo>
                      <a:cubicBezTo>
                        <a:pt x="8572" y="9385"/>
                        <a:pt x="8476" y="9455"/>
                        <a:pt x="8378" y="9521"/>
                      </a:cubicBezTo>
                      <a:lnTo>
                        <a:pt x="8380" y="9521"/>
                      </a:lnTo>
                      <a:cubicBezTo>
                        <a:pt x="8273" y="9592"/>
                        <a:pt x="8162" y="9655"/>
                        <a:pt x="8056" y="9723"/>
                      </a:cubicBezTo>
                      <a:cubicBezTo>
                        <a:pt x="7945" y="9796"/>
                        <a:pt x="7836" y="9872"/>
                        <a:pt x="7720" y="9935"/>
                      </a:cubicBezTo>
                      <a:cubicBezTo>
                        <a:pt x="7489" y="10048"/>
                        <a:pt x="7245" y="10132"/>
                        <a:pt x="7003" y="10217"/>
                      </a:cubicBezTo>
                      <a:cubicBezTo>
                        <a:pt x="6877" y="10260"/>
                        <a:pt x="6747" y="10289"/>
                        <a:pt x="6616" y="10318"/>
                      </a:cubicBezTo>
                      <a:lnTo>
                        <a:pt x="6613" y="10318"/>
                      </a:lnTo>
                      <a:cubicBezTo>
                        <a:pt x="6608" y="10320"/>
                        <a:pt x="6603" y="10321"/>
                        <a:pt x="6599" y="10322"/>
                      </a:cubicBezTo>
                      <a:lnTo>
                        <a:pt x="6599" y="10322"/>
                      </a:lnTo>
                      <a:cubicBezTo>
                        <a:pt x="6599" y="10321"/>
                        <a:pt x="6599" y="10321"/>
                        <a:pt x="6599" y="10321"/>
                      </a:cubicBezTo>
                      <a:lnTo>
                        <a:pt x="6599" y="10321"/>
                      </a:lnTo>
                      <a:cubicBezTo>
                        <a:pt x="6501" y="10341"/>
                        <a:pt x="6403" y="10360"/>
                        <a:pt x="6304" y="10380"/>
                      </a:cubicBezTo>
                      <a:cubicBezTo>
                        <a:pt x="6206" y="10398"/>
                        <a:pt x="6106" y="10411"/>
                        <a:pt x="6006" y="10419"/>
                      </a:cubicBezTo>
                      <a:cubicBezTo>
                        <a:pt x="5883" y="10427"/>
                        <a:pt x="5761" y="10436"/>
                        <a:pt x="5639" y="10446"/>
                      </a:cubicBezTo>
                      <a:lnTo>
                        <a:pt x="5651" y="10446"/>
                      </a:lnTo>
                      <a:cubicBezTo>
                        <a:pt x="5447" y="10459"/>
                        <a:pt x="5243" y="10470"/>
                        <a:pt x="5039" y="10470"/>
                      </a:cubicBezTo>
                      <a:cubicBezTo>
                        <a:pt x="4951" y="10470"/>
                        <a:pt x="4864" y="10468"/>
                        <a:pt x="4777" y="10463"/>
                      </a:cubicBezTo>
                      <a:cubicBezTo>
                        <a:pt x="4613" y="10451"/>
                        <a:pt x="4454" y="10432"/>
                        <a:pt x="4293" y="10403"/>
                      </a:cubicBezTo>
                      <a:cubicBezTo>
                        <a:pt x="4001" y="10337"/>
                        <a:pt x="3714" y="10262"/>
                        <a:pt x="3431" y="10165"/>
                      </a:cubicBezTo>
                      <a:cubicBezTo>
                        <a:pt x="3299" y="10117"/>
                        <a:pt x="3169" y="10061"/>
                        <a:pt x="3041" y="10002"/>
                      </a:cubicBezTo>
                      <a:cubicBezTo>
                        <a:pt x="2997" y="9982"/>
                        <a:pt x="2956" y="9958"/>
                        <a:pt x="2915" y="9934"/>
                      </a:cubicBezTo>
                      <a:cubicBezTo>
                        <a:pt x="2892" y="9923"/>
                        <a:pt x="2870" y="9914"/>
                        <a:pt x="2849" y="9903"/>
                      </a:cubicBezTo>
                      <a:cubicBezTo>
                        <a:pt x="2829" y="9894"/>
                        <a:pt x="2809" y="9885"/>
                        <a:pt x="2791" y="9871"/>
                      </a:cubicBezTo>
                      <a:cubicBezTo>
                        <a:pt x="2788" y="9867"/>
                        <a:pt x="2783" y="9864"/>
                        <a:pt x="2781" y="9860"/>
                      </a:cubicBezTo>
                      <a:cubicBezTo>
                        <a:pt x="2774" y="9856"/>
                        <a:pt x="2766" y="9852"/>
                        <a:pt x="2759" y="9848"/>
                      </a:cubicBezTo>
                      <a:cubicBezTo>
                        <a:pt x="2754" y="9847"/>
                        <a:pt x="2749" y="9844"/>
                        <a:pt x="2745" y="9842"/>
                      </a:cubicBezTo>
                      <a:cubicBezTo>
                        <a:pt x="2715" y="9827"/>
                        <a:pt x="2685" y="9812"/>
                        <a:pt x="2655" y="9799"/>
                      </a:cubicBezTo>
                      <a:cubicBezTo>
                        <a:pt x="2639" y="9790"/>
                        <a:pt x="2622" y="9782"/>
                        <a:pt x="2606" y="9772"/>
                      </a:cubicBezTo>
                      <a:cubicBezTo>
                        <a:pt x="2578" y="9753"/>
                        <a:pt x="2549" y="9732"/>
                        <a:pt x="2522" y="9713"/>
                      </a:cubicBezTo>
                      <a:cubicBezTo>
                        <a:pt x="2452" y="9654"/>
                        <a:pt x="2386" y="9592"/>
                        <a:pt x="2313" y="9535"/>
                      </a:cubicBezTo>
                      <a:cubicBezTo>
                        <a:pt x="2238" y="9475"/>
                        <a:pt x="2161" y="9417"/>
                        <a:pt x="2086" y="9357"/>
                      </a:cubicBezTo>
                      <a:lnTo>
                        <a:pt x="2086" y="9357"/>
                      </a:lnTo>
                      <a:lnTo>
                        <a:pt x="2087" y="9360"/>
                      </a:lnTo>
                      <a:cubicBezTo>
                        <a:pt x="2025" y="9308"/>
                        <a:pt x="1966" y="9256"/>
                        <a:pt x="1908" y="9200"/>
                      </a:cubicBezTo>
                      <a:cubicBezTo>
                        <a:pt x="1733" y="9014"/>
                        <a:pt x="1561" y="8822"/>
                        <a:pt x="1403" y="8621"/>
                      </a:cubicBezTo>
                      <a:cubicBezTo>
                        <a:pt x="1155" y="8270"/>
                        <a:pt x="925" y="7906"/>
                        <a:pt x="713" y="7534"/>
                      </a:cubicBezTo>
                      <a:cubicBezTo>
                        <a:pt x="683" y="7475"/>
                        <a:pt x="651" y="7417"/>
                        <a:pt x="628" y="7355"/>
                      </a:cubicBezTo>
                      <a:cubicBezTo>
                        <a:pt x="628" y="7356"/>
                        <a:pt x="628" y="7356"/>
                        <a:pt x="628" y="7357"/>
                      </a:cubicBezTo>
                      <a:cubicBezTo>
                        <a:pt x="618" y="7334"/>
                        <a:pt x="609" y="7309"/>
                        <a:pt x="600" y="7284"/>
                      </a:cubicBezTo>
                      <a:lnTo>
                        <a:pt x="600" y="7284"/>
                      </a:lnTo>
                      <a:cubicBezTo>
                        <a:pt x="600" y="7284"/>
                        <a:pt x="600" y="7285"/>
                        <a:pt x="601" y="7285"/>
                      </a:cubicBezTo>
                      <a:cubicBezTo>
                        <a:pt x="555" y="7156"/>
                        <a:pt x="514" y="7027"/>
                        <a:pt x="479" y="6895"/>
                      </a:cubicBezTo>
                      <a:cubicBezTo>
                        <a:pt x="431" y="6675"/>
                        <a:pt x="408" y="6450"/>
                        <a:pt x="383" y="6225"/>
                      </a:cubicBezTo>
                      <a:cubicBezTo>
                        <a:pt x="372" y="6068"/>
                        <a:pt x="371" y="5910"/>
                        <a:pt x="376" y="5752"/>
                      </a:cubicBezTo>
                      <a:lnTo>
                        <a:pt x="376" y="5752"/>
                      </a:lnTo>
                      <a:cubicBezTo>
                        <a:pt x="375" y="5760"/>
                        <a:pt x="375" y="5768"/>
                        <a:pt x="374" y="5776"/>
                      </a:cubicBezTo>
                      <a:cubicBezTo>
                        <a:pt x="382" y="5603"/>
                        <a:pt x="386" y="5430"/>
                        <a:pt x="398" y="5257"/>
                      </a:cubicBezTo>
                      <a:cubicBezTo>
                        <a:pt x="412" y="5086"/>
                        <a:pt x="434" y="4918"/>
                        <a:pt x="459" y="4750"/>
                      </a:cubicBezTo>
                      <a:lnTo>
                        <a:pt x="459" y="4749"/>
                      </a:lnTo>
                      <a:cubicBezTo>
                        <a:pt x="459" y="4745"/>
                        <a:pt x="460" y="4739"/>
                        <a:pt x="461" y="4733"/>
                      </a:cubicBezTo>
                      <a:cubicBezTo>
                        <a:pt x="482" y="4618"/>
                        <a:pt x="504" y="4503"/>
                        <a:pt x="535" y="4389"/>
                      </a:cubicBezTo>
                      <a:cubicBezTo>
                        <a:pt x="563" y="4280"/>
                        <a:pt x="594" y="4173"/>
                        <a:pt x="626" y="4065"/>
                      </a:cubicBezTo>
                      <a:cubicBezTo>
                        <a:pt x="709" y="3808"/>
                        <a:pt x="800" y="3553"/>
                        <a:pt x="907" y="3305"/>
                      </a:cubicBezTo>
                      <a:cubicBezTo>
                        <a:pt x="941" y="3232"/>
                        <a:pt x="979" y="3162"/>
                        <a:pt x="1020" y="3093"/>
                      </a:cubicBezTo>
                      <a:cubicBezTo>
                        <a:pt x="1080" y="3000"/>
                        <a:pt x="1141" y="2905"/>
                        <a:pt x="1196" y="2808"/>
                      </a:cubicBezTo>
                      <a:cubicBezTo>
                        <a:pt x="1252" y="2707"/>
                        <a:pt x="1305" y="2605"/>
                        <a:pt x="1361" y="2507"/>
                      </a:cubicBezTo>
                      <a:cubicBezTo>
                        <a:pt x="1376" y="2483"/>
                        <a:pt x="1391" y="2459"/>
                        <a:pt x="1408" y="2437"/>
                      </a:cubicBezTo>
                      <a:cubicBezTo>
                        <a:pt x="1439" y="2400"/>
                        <a:pt x="1473" y="2367"/>
                        <a:pt x="1508" y="2333"/>
                      </a:cubicBezTo>
                      <a:lnTo>
                        <a:pt x="1508" y="2333"/>
                      </a:lnTo>
                      <a:cubicBezTo>
                        <a:pt x="1506" y="2335"/>
                        <a:pt x="1505" y="2336"/>
                        <a:pt x="1503" y="2338"/>
                      </a:cubicBezTo>
                      <a:cubicBezTo>
                        <a:pt x="1508" y="2333"/>
                        <a:pt x="1513" y="2328"/>
                        <a:pt x="1518" y="2323"/>
                      </a:cubicBezTo>
                      <a:lnTo>
                        <a:pt x="1518" y="2323"/>
                      </a:lnTo>
                      <a:cubicBezTo>
                        <a:pt x="1515" y="2327"/>
                        <a:pt x="1511" y="2330"/>
                        <a:pt x="1508" y="2333"/>
                      </a:cubicBezTo>
                      <a:lnTo>
                        <a:pt x="1508" y="2333"/>
                      </a:lnTo>
                      <a:cubicBezTo>
                        <a:pt x="1512" y="2330"/>
                        <a:pt x="1515" y="2326"/>
                        <a:pt x="1519" y="2323"/>
                      </a:cubicBezTo>
                      <a:lnTo>
                        <a:pt x="1519" y="2323"/>
                      </a:lnTo>
                      <a:cubicBezTo>
                        <a:pt x="1519" y="2323"/>
                        <a:pt x="1518" y="2323"/>
                        <a:pt x="1518" y="2323"/>
                      </a:cubicBezTo>
                      <a:lnTo>
                        <a:pt x="1518" y="2323"/>
                      </a:lnTo>
                      <a:cubicBezTo>
                        <a:pt x="1519" y="2323"/>
                        <a:pt x="1519" y="2322"/>
                        <a:pt x="1520" y="2322"/>
                      </a:cubicBezTo>
                      <a:lnTo>
                        <a:pt x="1520" y="2322"/>
                      </a:lnTo>
                      <a:cubicBezTo>
                        <a:pt x="1520" y="2322"/>
                        <a:pt x="1519" y="2322"/>
                        <a:pt x="1519" y="2323"/>
                      </a:cubicBezTo>
                      <a:lnTo>
                        <a:pt x="1519" y="2323"/>
                      </a:lnTo>
                      <a:cubicBezTo>
                        <a:pt x="1566" y="2279"/>
                        <a:pt x="1615" y="2236"/>
                        <a:pt x="1663" y="2191"/>
                      </a:cubicBezTo>
                      <a:cubicBezTo>
                        <a:pt x="1727" y="2127"/>
                        <a:pt x="1783" y="2055"/>
                        <a:pt x="1841" y="1984"/>
                      </a:cubicBezTo>
                      <a:cubicBezTo>
                        <a:pt x="1866" y="1953"/>
                        <a:pt x="1894" y="1924"/>
                        <a:pt x="1921" y="1896"/>
                      </a:cubicBezTo>
                      <a:cubicBezTo>
                        <a:pt x="1967" y="1853"/>
                        <a:pt x="2014" y="1812"/>
                        <a:pt x="2063" y="1775"/>
                      </a:cubicBezTo>
                      <a:cubicBezTo>
                        <a:pt x="2098" y="1746"/>
                        <a:pt x="2134" y="1719"/>
                        <a:pt x="2167" y="1688"/>
                      </a:cubicBezTo>
                      <a:cubicBezTo>
                        <a:pt x="2187" y="1670"/>
                        <a:pt x="2201" y="1649"/>
                        <a:pt x="2213" y="1626"/>
                      </a:cubicBezTo>
                      <a:cubicBezTo>
                        <a:pt x="2381" y="1498"/>
                        <a:pt x="2549" y="1371"/>
                        <a:pt x="2722" y="1249"/>
                      </a:cubicBezTo>
                      <a:cubicBezTo>
                        <a:pt x="2813" y="1187"/>
                        <a:pt x="2905" y="1125"/>
                        <a:pt x="2998" y="1069"/>
                      </a:cubicBezTo>
                      <a:cubicBezTo>
                        <a:pt x="3100" y="1009"/>
                        <a:pt x="3203" y="954"/>
                        <a:pt x="3308" y="898"/>
                      </a:cubicBezTo>
                      <a:lnTo>
                        <a:pt x="3308" y="898"/>
                      </a:lnTo>
                      <a:cubicBezTo>
                        <a:pt x="3303" y="900"/>
                        <a:pt x="3298" y="903"/>
                        <a:pt x="3292" y="905"/>
                      </a:cubicBezTo>
                      <a:lnTo>
                        <a:pt x="3292" y="905"/>
                      </a:lnTo>
                      <a:cubicBezTo>
                        <a:pt x="3387" y="860"/>
                        <a:pt x="3482" y="814"/>
                        <a:pt x="3578" y="771"/>
                      </a:cubicBezTo>
                      <a:cubicBezTo>
                        <a:pt x="3682" y="726"/>
                        <a:pt x="3786" y="685"/>
                        <a:pt x="3893" y="644"/>
                      </a:cubicBezTo>
                      <a:lnTo>
                        <a:pt x="3893" y="644"/>
                      </a:lnTo>
                      <a:cubicBezTo>
                        <a:pt x="3890" y="645"/>
                        <a:pt x="3888" y="646"/>
                        <a:pt x="3886" y="646"/>
                      </a:cubicBezTo>
                      <a:lnTo>
                        <a:pt x="3885" y="646"/>
                      </a:lnTo>
                      <a:cubicBezTo>
                        <a:pt x="3889" y="645"/>
                        <a:pt x="3894" y="643"/>
                        <a:pt x="3897" y="642"/>
                      </a:cubicBezTo>
                      <a:lnTo>
                        <a:pt x="3898" y="642"/>
                      </a:lnTo>
                      <a:cubicBezTo>
                        <a:pt x="3957" y="621"/>
                        <a:pt x="4015" y="601"/>
                        <a:pt x="4074" y="581"/>
                      </a:cubicBezTo>
                      <a:cubicBezTo>
                        <a:pt x="4103" y="573"/>
                        <a:pt x="4134" y="563"/>
                        <a:pt x="4162" y="554"/>
                      </a:cubicBezTo>
                      <a:cubicBezTo>
                        <a:pt x="4217" y="537"/>
                        <a:pt x="4270" y="519"/>
                        <a:pt x="4326" y="505"/>
                      </a:cubicBezTo>
                      <a:cubicBezTo>
                        <a:pt x="4439" y="475"/>
                        <a:pt x="4554" y="447"/>
                        <a:pt x="4669" y="423"/>
                      </a:cubicBezTo>
                      <a:cubicBezTo>
                        <a:pt x="4735" y="413"/>
                        <a:pt x="4801" y="403"/>
                        <a:pt x="4867" y="393"/>
                      </a:cubicBezTo>
                      <a:cubicBezTo>
                        <a:pt x="4932" y="382"/>
                        <a:pt x="4998" y="381"/>
                        <a:pt x="5064" y="374"/>
                      </a:cubicBezTo>
                      <a:cubicBezTo>
                        <a:pt x="5109" y="372"/>
                        <a:pt x="5155" y="371"/>
                        <a:pt x="5200" y="371"/>
                      </a:cubicBezTo>
                      <a:close/>
                      <a:moveTo>
                        <a:pt x="5922" y="10794"/>
                      </a:moveTo>
                      <a:cubicBezTo>
                        <a:pt x="5918" y="10794"/>
                        <a:pt x="5915" y="10795"/>
                        <a:pt x="5911" y="10795"/>
                      </a:cubicBezTo>
                      <a:cubicBezTo>
                        <a:pt x="5915" y="10795"/>
                        <a:pt x="5918" y="10794"/>
                        <a:pt x="5922" y="10794"/>
                      </a:cubicBezTo>
                      <a:close/>
                      <a:moveTo>
                        <a:pt x="5182" y="0"/>
                      </a:moveTo>
                      <a:cubicBezTo>
                        <a:pt x="5124" y="0"/>
                        <a:pt x="5066" y="3"/>
                        <a:pt x="5007" y="8"/>
                      </a:cubicBezTo>
                      <a:cubicBezTo>
                        <a:pt x="4902" y="19"/>
                        <a:pt x="4798" y="29"/>
                        <a:pt x="4694" y="45"/>
                      </a:cubicBezTo>
                      <a:cubicBezTo>
                        <a:pt x="4576" y="63"/>
                        <a:pt x="4457" y="87"/>
                        <a:pt x="4341" y="118"/>
                      </a:cubicBezTo>
                      <a:cubicBezTo>
                        <a:pt x="4217" y="151"/>
                        <a:pt x="4092" y="183"/>
                        <a:pt x="3969" y="226"/>
                      </a:cubicBezTo>
                      <a:cubicBezTo>
                        <a:pt x="3960" y="229"/>
                        <a:pt x="3950" y="232"/>
                        <a:pt x="3941" y="236"/>
                      </a:cubicBezTo>
                      <a:cubicBezTo>
                        <a:pt x="3919" y="243"/>
                        <a:pt x="3896" y="251"/>
                        <a:pt x="3873" y="259"/>
                      </a:cubicBezTo>
                      <a:cubicBezTo>
                        <a:pt x="3835" y="272"/>
                        <a:pt x="3797" y="285"/>
                        <a:pt x="3758" y="299"/>
                      </a:cubicBezTo>
                      <a:lnTo>
                        <a:pt x="3759" y="299"/>
                      </a:lnTo>
                      <a:cubicBezTo>
                        <a:pt x="3412" y="421"/>
                        <a:pt x="3083" y="588"/>
                        <a:pt x="2769" y="777"/>
                      </a:cubicBezTo>
                      <a:cubicBezTo>
                        <a:pt x="2615" y="867"/>
                        <a:pt x="2470" y="971"/>
                        <a:pt x="2326" y="1076"/>
                      </a:cubicBezTo>
                      <a:cubicBezTo>
                        <a:pt x="2164" y="1196"/>
                        <a:pt x="2001" y="1316"/>
                        <a:pt x="1842" y="1440"/>
                      </a:cubicBezTo>
                      <a:cubicBezTo>
                        <a:pt x="1814" y="1462"/>
                        <a:pt x="1798" y="1491"/>
                        <a:pt x="1785" y="1523"/>
                      </a:cubicBezTo>
                      <a:cubicBezTo>
                        <a:pt x="1766" y="1539"/>
                        <a:pt x="1746" y="1554"/>
                        <a:pt x="1728" y="1571"/>
                      </a:cubicBezTo>
                      <a:cubicBezTo>
                        <a:pt x="1682" y="1613"/>
                        <a:pt x="1638" y="1654"/>
                        <a:pt x="1598" y="1700"/>
                      </a:cubicBezTo>
                      <a:cubicBezTo>
                        <a:pt x="1558" y="1745"/>
                        <a:pt x="1520" y="1793"/>
                        <a:pt x="1481" y="1840"/>
                      </a:cubicBezTo>
                      <a:cubicBezTo>
                        <a:pt x="1458" y="1868"/>
                        <a:pt x="1434" y="1895"/>
                        <a:pt x="1409" y="1921"/>
                      </a:cubicBezTo>
                      <a:cubicBezTo>
                        <a:pt x="1287" y="2036"/>
                        <a:pt x="1152" y="2142"/>
                        <a:pt x="1063" y="2286"/>
                      </a:cubicBezTo>
                      <a:cubicBezTo>
                        <a:pt x="1013" y="2365"/>
                        <a:pt x="971" y="2447"/>
                        <a:pt x="926" y="2527"/>
                      </a:cubicBezTo>
                      <a:cubicBezTo>
                        <a:pt x="884" y="2607"/>
                        <a:pt x="838" y="2685"/>
                        <a:pt x="793" y="2761"/>
                      </a:cubicBezTo>
                      <a:cubicBezTo>
                        <a:pt x="795" y="2757"/>
                        <a:pt x="797" y="2755"/>
                        <a:pt x="799" y="2752"/>
                      </a:cubicBezTo>
                      <a:lnTo>
                        <a:pt x="799" y="2752"/>
                      </a:lnTo>
                      <a:cubicBezTo>
                        <a:pt x="795" y="2758"/>
                        <a:pt x="792" y="2764"/>
                        <a:pt x="787" y="2771"/>
                      </a:cubicBezTo>
                      <a:cubicBezTo>
                        <a:pt x="739" y="2848"/>
                        <a:pt x="690" y="2922"/>
                        <a:pt x="645" y="3002"/>
                      </a:cubicBezTo>
                      <a:cubicBezTo>
                        <a:pt x="597" y="3089"/>
                        <a:pt x="558" y="3179"/>
                        <a:pt x="521" y="3271"/>
                      </a:cubicBezTo>
                      <a:cubicBezTo>
                        <a:pt x="450" y="3442"/>
                        <a:pt x="387" y="3615"/>
                        <a:pt x="326" y="3790"/>
                      </a:cubicBezTo>
                      <a:cubicBezTo>
                        <a:pt x="261" y="3981"/>
                        <a:pt x="208" y="4174"/>
                        <a:pt x="157" y="4370"/>
                      </a:cubicBezTo>
                      <a:cubicBezTo>
                        <a:pt x="107" y="4559"/>
                        <a:pt x="83" y="4757"/>
                        <a:pt x="57" y="4952"/>
                      </a:cubicBezTo>
                      <a:cubicBezTo>
                        <a:pt x="31" y="5146"/>
                        <a:pt x="21" y="5341"/>
                        <a:pt x="14" y="5538"/>
                      </a:cubicBezTo>
                      <a:cubicBezTo>
                        <a:pt x="11" y="5639"/>
                        <a:pt x="7" y="5741"/>
                        <a:pt x="4" y="5843"/>
                      </a:cubicBezTo>
                      <a:cubicBezTo>
                        <a:pt x="0" y="5940"/>
                        <a:pt x="5" y="6038"/>
                        <a:pt x="8" y="6134"/>
                      </a:cubicBezTo>
                      <a:cubicBezTo>
                        <a:pt x="15" y="6332"/>
                        <a:pt x="47" y="6530"/>
                        <a:pt x="73" y="6725"/>
                      </a:cubicBezTo>
                      <a:cubicBezTo>
                        <a:pt x="101" y="6924"/>
                        <a:pt x="150" y="7117"/>
                        <a:pt x="217" y="7307"/>
                      </a:cubicBezTo>
                      <a:cubicBezTo>
                        <a:pt x="228" y="7338"/>
                        <a:pt x="238" y="7369"/>
                        <a:pt x="250" y="7400"/>
                      </a:cubicBezTo>
                      <a:cubicBezTo>
                        <a:pt x="250" y="7400"/>
                        <a:pt x="250" y="7401"/>
                        <a:pt x="251" y="7402"/>
                      </a:cubicBezTo>
                      <a:cubicBezTo>
                        <a:pt x="251" y="7402"/>
                        <a:pt x="251" y="7403"/>
                        <a:pt x="251" y="7404"/>
                      </a:cubicBezTo>
                      <a:cubicBezTo>
                        <a:pt x="252" y="7405"/>
                        <a:pt x="252" y="7407"/>
                        <a:pt x="252" y="7407"/>
                      </a:cubicBezTo>
                      <a:cubicBezTo>
                        <a:pt x="252" y="7407"/>
                        <a:pt x="252" y="7407"/>
                        <a:pt x="252" y="7408"/>
                      </a:cubicBezTo>
                      <a:cubicBezTo>
                        <a:pt x="253" y="7411"/>
                        <a:pt x="255" y="7416"/>
                        <a:pt x="256" y="7419"/>
                      </a:cubicBezTo>
                      <a:cubicBezTo>
                        <a:pt x="292" y="7511"/>
                        <a:pt x="331" y="7599"/>
                        <a:pt x="375" y="7687"/>
                      </a:cubicBezTo>
                      <a:cubicBezTo>
                        <a:pt x="418" y="7769"/>
                        <a:pt x="469" y="7849"/>
                        <a:pt x="516" y="7929"/>
                      </a:cubicBezTo>
                      <a:cubicBezTo>
                        <a:pt x="618" y="8100"/>
                        <a:pt x="721" y="8269"/>
                        <a:pt x="832" y="8435"/>
                      </a:cubicBezTo>
                      <a:cubicBezTo>
                        <a:pt x="946" y="8607"/>
                        <a:pt x="1060" y="8780"/>
                        <a:pt x="1187" y="8945"/>
                      </a:cubicBezTo>
                      <a:cubicBezTo>
                        <a:pt x="1247" y="9020"/>
                        <a:pt x="1313" y="9091"/>
                        <a:pt x="1377" y="9163"/>
                      </a:cubicBezTo>
                      <a:cubicBezTo>
                        <a:pt x="1439" y="9233"/>
                        <a:pt x="1499" y="9305"/>
                        <a:pt x="1564" y="9373"/>
                      </a:cubicBezTo>
                      <a:cubicBezTo>
                        <a:pt x="1648" y="9461"/>
                        <a:pt x="1733" y="9546"/>
                        <a:pt x="1827" y="9624"/>
                      </a:cubicBezTo>
                      <a:cubicBezTo>
                        <a:pt x="1912" y="9694"/>
                        <a:pt x="1999" y="9758"/>
                        <a:pt x="2085" y="9825"/>
                      </a:cubicBezTo>
                      <a:cubicBezTo>
                        <a:pt x="2163" y="9890"/>
                        <a:pt x="2238" y="9961"/>
                        <a:pt x="2320" y="10023"/>
                      </a:cubicBezTo>
                      <a:cubicBezTo>
                        <a:pt x="2321" y="10024"/>
                        <a:pt x="2323" y="10026"/>
                        <a:pt x="2325" y="10027"/>
                      </a:cubicBezTo>
                      <a:cubicBezTo>
                        <a:pt x="2380" y="10070"/>
                        <a:pt x="2437" y="10104"/>
                        <a:pt x="2500" y="10134"/>
                      </a:cubicBezTo>
                      <a:cubicBezTo>
                        <a:pt x="2520" y="10144"/>
                        <a:pt x="2542" y="10153"/>
                        <a:pt x="2564" y="10164"/>
                      </a:cubicBezTo>
                      <a:cubicBezTo>
                        <a:pt x="2574" y="10169"/>
                        <a:pt x="2584" y="10176"/>
                        <a:pt x="2596" y="10181"/>
                      </a:cubicBezTo>
                      <a:cubicBezTo>
                        <a:pt x="2667" y="10218"/>
                        <a:pt x="2734" y="10263"/>
                        <a:pt x="2804" y="10301"/>
                      </a:cubicBezTo>
                      <a:cubicBezTo>
                        <a:pt x="2892" y="10349"/>
                        <a:pt x="2988" y="10382"/>
                        <a:pt x="3081" y="10423"/>
                      </a:cubicBezTo>
                      <a:cubicBezTo>
                        <a:pt x="3250" y="10499"/>
                        <a:pt x="3428" y="10557"/>
                        <a:pt x="3607" y="10611"/>
                      </a:cubicBezTo>
                      <a:cubicBezTo>
                        <a:pt x="3798" y="10668"/>
                        <a:pt x="3993" y="10715"/>
                        <a:pt x="4189" y="10758"/>
                      </a:cubicBezTo>
                      <a:cubicBezTo>
                        <a:pt x="4383" y="10803"/>
                        <a:pt x="4584" y="10822"/>
                        <a:pt x="4783" y="10834"/>
                      </a:cubicBezTo>
                      <a:cubicBezTo>
                        <a:pt x="4870" y="10839"/>
                        <a:pt x="4957" y="10842"/>
                        <a:pt x="5044" y="10842"/>
                      </a:cubicBezTo>
                      <a:cubicBezTo>
                        <a:pt x="5341" y="10842"/>
                        <a:pt x="5639" y="10814"/>
                        <a:pt x="5935" y="10792"/>
                      </a:cubicBezTo>
                      <a:lnTo>
                        <a:pt x="5935" y="10792"/>
                      </a:lnTo>
                      <a:cubicBezTo>
                        <a:pt x="5931" y="10793"/>
                        <a:pt x="5926" y="10794"/>
                        <a:pt x="5922" y="10794"/>
                      </a:cubicBezTo>
                      <a:lnTo>
                        <a:pt x="5922" y="10794"/>
                      </a:lnTo>
                      <a:cubicBezTo>
                        <a:pt x="6020" y="10788"/>
                        <a:pt x="6119" y="10781"/>
                        <a:pt x="6218" y="10770"/>
                      </a:cubicBezTo>
                      <a:cubicBezTo>
                        <a:pt x="6311" y="10757"/>
                        <a:pt x="6401" y="10738"/>
                        <a:pt x="6493" y="10718"/>
                      </a:cubicBezTo>
                      <a:cubicBezTo>
                        <a:pt x="6684" y="10680"/>
                        <a:pt x="6877" y="10647"/>
                        <a:pt x="7062" y="10587"/>
                      </a:cubicBezTo>
                      <a:cubicBezTo>
                        <a:pt x="7152" y="10558"/>
                        <a:pt x="7240" y="10524"/>
                        <a:pt x="7329" y="10493"/>
                      </a:cubicBezTo>
                      <a:cubicBezTo>
                        <a:pt x="7409" y="10463"/>
                        <a:pt x="7490" y="10436"/>
                        <a:pt x="7570" y="10405"/>
                      </a:cubicBezTo>
                      <a:cubicBezTo>
                        <a:pt x="7734" y="10342"/>
                        <a:pt x="7894" y="10269"/>
                        <a:pt x="8041" y="10175"/>
                      </a:cubicBezTo>
                      <a:cubicBezTo>
                        <a:pt x="8182" y="10086"/>
                        <a:pt x="8318" y="9992"/>
                        <a:pt x="8461" y="9906"/>
                      </a:cubicBezTo>
                      <a:cubicBezTo>
                        <a:pt x="8607" y="9818"/>
                        <a:pt x="8749" y="9718"/>
                        <a:pt x="8880" y="9608"/>
                      </a:cubicBezTo>
                      <a:cubicBezTo>
                        <a:pt x="9015" y="9496"/>
                        <a:pt x="9122" y="9353"/>
                        <a:pt x="9243" y="9228"/>
                      </a:cubicBezTo>
                      <a:cubicBezTo>
                        <a:pt x="9365" y="9102"/>
                        <a:pt x="9498" y="8988"/>
                        <a:pt x="9612" y="8854"/>
                      </a:cubicBezTo>
                      <a:cubicBezTo>
                        <a:pt x="9628" y="8835"/>
                        <a:pt x="9645" y="8815"/>
                        <a:pt x="9663" y="8796"/>
                      </a:cubicBezTo>
                      <a:cubicBezTo>
                        <a:pt x="9792" y="8651"/>
                        <a:pt x="9918" y="8505"/>
                        <a:pt x="10022" y="8340"/>
                      </a:cubicBezTo>
                      <a:cubicBezTo>
                        <a:pt x="10073" y="8257"/>
                        <a:pt x="10114" y="8169"/>
                        <a:pt x="10159" y="8082"/>
                      </a:cubicBezTo>
                      <a:cubicBezTo>
                        <a:pt x="10205" y="7995"/>
                        <a:pt x="10249" y="7907"/>
                        <a:pt x="10295" y="7818"/>
                      </a:cubicBezTo>
                      <a:cubicBezTo>
                        <a:pt x="10337" y="7731"/>
                        <a:pt x="10377" y="7643"/>
                        <a:pt x="10415" y="7554"/>
                      </a:cubicBezTo>
                      <a:cubicBezTo>
                        <a:pt x="10455" y="7459"/>
                        <a:pt x="10482" y="7359"/>
                        <a:pt x="10510" y="7260"/>
                      </a:cubicBezTo>
                      <a:cubicBezTo>
                        <a:pt x="10536" y="7168"/>
                        <a:pt x="10562" y="7076"/>
                        <a:pt x="10586" y="6982"/>
                      </a:cubicBezTo>
                      <a:cubicBezTo>
                        <a:pt x="10611" y="6883"/>
                        <a:pt x="10630" y="6781"/>
                        <a:pt x="10649" y="6680"/>
                      </a:cubicBezTo>
                      <a:cubicBezTo>
                        <a:pt x="10674" y="6556"/>
                        <a:pt x="10695" y="6431"/>
                        <a:pt x="10718" y="6306"/>
                      </a:cubicBezTo>
                      <a:lnTo>
                        <a:pt x="10718" y="6306"/>
                      </a:lnTo>
                      <a:cubicBezTo>
                        <a:pt x="10760" y="6112"/>
                        <a:pt x="10807" y="5920"/>
                        <a:pt x="10838" y="5725"/>
                      </a:cubicBezTo>
                      <a:cubicBezTo>
                        <a:pt x="10871" y="5522"/>
                        <a:pt x="10860" y="5317"/>
                        <a:pt x="10847" y="5114"/>
                      </a:cubicBezTo>
                      <a:cubicBezTo>
                        <a:pt x="10836" y="4914"/>
                        <a:pt x="10811" y="4715"/>
                        <a:pt x="10775" y="4518"/>
                      </a:cubicBezTo>
                      <a:cubicBezTo>
                        <a:pt x="10756" y="4416"/>
                        <a:pt x="10728" y="4317"/>
                        <a:pt x="10703" y="4216"/>
                      </a:cubicBezTo>
                      <a:cubicBezTo>
                        <a:pt x="10681" y="4126"/>
                        <a:pt x="10663" y="4034"/>
                        <a:pt x="10641" y="3943"/>
                      </a:cubicBezTo>
                      <a:cubicBezTo>
                        <a:pt x="10617" y="3841"/>
                        <a:pt x="10590" y="3744"/>
                        <a:pt x="10556" y="3646"/>
                      </a:cubicBezTo>
                      <a:cubicBezTo>
                        <a:pt x="10522" y="3557"/>
                        <a:pt x="10487" y="3467"/>
                        <a:pt x="10453" y="3378"/>
                      </a:cubicBezTo>
                      <a:cubicBezTo>
                        <a:pt x="10414" y="3279"/>
                        <a:pt x="10373" y="3180"/>
                        <a:pt x="10332" y="3083"/>
                      </a:cubicBezTo>
                      <a:cubicBezTo>
                        <a:pt x="10294" y="2995"/>
                        <a:pt x="10253" y="2905"/>
                        <a:pt x="10202" y="2824"/>
                      </a:cubicBezTo>
                      <a:cubicBezTo>
                        <a:pt x="10094" y="2649"/>
                        <a:pt x="9988" y="2471"/>
                        <a:pt x="9870" y="2304"/>
                      </a:cubicBezTo>
                      <a:cubicBezTo>
                        <a:pt x="9815" y="2229"/>
                        <a:pt x="9755" y="2157"/>
                        <a:pt x="9698" y="2084"/>
                      </a:cubicBezTo>
                      <a:cubicBezTo>
                        <a:pt x="9639" y="2007"/>
                        <a:pt x="9578" y="1932"/>
                        <a:pt x="9513" y="1861"/>
                      </a:cubicBezTo>
                      <a:cubicBezTo>
                        <a:pt x="9446" y="1788"/>
                        <a:pt x="9376" y="1721"/>
                        <a:pt x="9307" y="1653"/>
                      </a:cubicBezTo>
                      <a:cubicBezTo>
                        <a:pt x="9234" y="1579"/>
                        <a:pt x="9162" y="1506"/>
                        <a:pt x="9089" y="1433"/>
                      </a:cubicBezTo>
                      <a:cubicBezTo>
                        <a:pt x="8947" y="1292"/>
                        <a:pt x="8795" y="1161"/>
                        <a:pt x="8647" y="1026"/>
                      </a:cubicBezTo>
                      <a:cubicBezTo>
                        <a:pt x="8547" y="936"/>
                        <a:pt x="8445" y="848"/>
                        <a:pt x="8335" y="769"/>
                      </a:cubicBezTo>
                      <a:cubicBezTo>
                        <a:pt x="8179" y="658"/>
                        <a:pt x="8007" y="577"/>
                        <a:pt x="7833" y="498"/>
                      </a:cubicBezTo>
                      <a:cubicBezTo>
                        <a:pt x="7649" y="413"/>
                        <a:pt x="7457" y="350"/>
                        <a:pt x="7266" y="284"/>
                      </a:cubicBezTo>
                      <a:cubicBezTo>
                        <a:pt x="7087" y="222"/>
                        <a:pt x="6903" y="172"/>
                        <a:pt x="6715" y="144"/>
                      </a:cubicBezTo>
                      <a:cubicBezTo>
                        <a:pt x="6510" y="114"/>
                        <a:pt x="6304" y="91"/>
                        <a:pt x="6098" y="71"/>
                      </a:cubicBezTo>
                      <a:cubicBezTo>
                        <a:pt x="5910" y="54"/>
                        <a:pt x="5722" y="38"/>
                        <a:pt x="5535" y="20"/>
                      </a:cubicBezTo>
                      <a:cubicBezTo>
                        <a:pt x="5417" y="10"/>
                        <a:pt x="5299" y="0"/>
                        <a:pt x="51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88" name="Google Shape;288;p7"/>
            <p:cNvGrpSpPr/>
            <p:nvPr/>
          </p:nvGrpSpPr>
          <p:grpSpPr>
            <a:xfrm flipH="1">
              <a:off x="8424010" y="648824"/>
              <a:ext cx="393729" cy="173497"/>
              <a:chOff x="3659575" y="587325"/>
              <a:chExt cx="181250" cy="79400"/>
            </a:xfrm>
          </p:grpSpPr>
          <p:sp>
            <p:nvSpPr>
              <p:cNvPr id="289" name="Google Shape;289;p7"/>
              <p:cNvSpPr/>
              <p:nvPr/>
            </p:nvSpPr>
            <p:spPr>
              <a:xfrm>
                <a:off x="3669725" y="594375"/>
                <a:ext cx="1651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2665" extrusionOk="0">
                    <a:moveTo>
                      <a:pt x="4916" y="1720"/>
                    </a:moveTo>
                    <a:lnTo>
                      <a:pt x="4916" y="1720"/>
                    </a:lnTo>
                    <a:cubicBezTo>
                      <a:pt x="4905" y="1727"/>
                      <a:pt x="4895" y="1735"/>
                      <a:pt x="4884" y="1743"/>
                    </a:cubicBezTo>
                    <a:cubicBezTo>
                      <a:pt x="4882" y="1744"/>
                      <a:pt x="4881" y="1745"/>
                      <a:pt x="4880" y="1746"/>
                    </a:cubicBezTo>
                    <a:cubicBezTo>
                      <a:pt x="4819" y="1754"/>
                      <a:pt x="4760" y="1762"/>
                      <a:pt x="4700" y="1770"/>
                    </a:cubicBezTo>
                    <a:cubicBezTo>
                      <a:pt x="4723" y="1765"/>
                      <a:pt x="4746" y="1759"/>
                      <a:pt x="4770" y="1753"/>
                    </a:cubicBezTo>
                    <a:lnTo>
                      <a:pt x="4916" y="1720"/>
                    </a:lnTo>
                    <a:close/>
                    <a:moveTo>
                      <a:pt x="4148" y="1"/>
                    </a:moveTo>
                    <a:cubicBezTo>
                      <a:pt x="4093" y="1"/>
                      <a:pt x="4036" y="11"/>
                      <a:pt x="3985" y="22"/>
                    </a:cubicBezTo>
                    <a:cubicBezTo>
                      <a:pt x="3923" y="37"/>
                      <a:pt x="3861" y="49"/>
                      <a:pt x="3803" y="71"/>
                    </a:cubicBezTo>
                    <a:cubicBezTo>
                      <a:pt x="3675" y="117"/>
                      <a:pt x="3550" y="172"/>
                      <a:pt x="3430" y="235"/>
                    </a:cubicBezTo>
                    <a:cubicBezTo>
                      <a:pt x="3304" y="301"/>
                      <a:pt x="3175" y="368"/>
                      <a:pt x="3055" y="446"/>
                    </a:cubicBezTo>
                    <a:cubicBezTo>
                      <a:pt x="3007" y="477"/>
                      <a:pt x="2958" y="507"/>
                      <a:pt x="2912" y="542"/>
                    </a:cubicBezTo>
                    <a:cubicBezTo>
                      <a:pt x="2871" y="575"/>
                      <a:pt x="2825" y="617"/>
                      <a:pt x="2798" y="662"/>
                    </a:cubicBezTo>
                    <a:cubicBezTo>
                      <a:pt x="2766" y="714"/>
                      <a:pt x="2743" y="764"/>
                      <a:pt x="2742" y="825"/>
                    </a:cubicBezTo>
                    <a:cubicBezTo>
                      <a:pt x="2740" y="859"/>
                      <a:pt x="2745" y="894"/>
                      <a:pt x="2755" y="926"/>
                    </a:cubicBezTo>
                    <a:cubicBezTo>
                      <a:pt x="2748" y="949"/>
                      <a:pt x="2744" y="972"/>
                      <a:pt x="2742" y="995"/>
                    </a:cubicBezTo>
                    <a:cubicBezTo>
                      <a:pt x="2721" y="1005"/>
                      <a:pt x="2702" y="1017"/>
                      <a:pt x="2682" y="1028"/>
                    </a:cubicBezTo>
                    <a:cubicBezTo>
                      <a:pt x="2690" y="1024"/>
                      <a:pt x="2697" y="1020"/>
                      <a:pt x="2704" y="1017"/>
                    </a:cubicBezTo>
                    <a:lnTo>
                      <a:pt x="2704" y="1017"/>
                    </a:lnTo>
                    <a:cubicBezTo>
                      <a:pt x="2634" y="1054"/>
                      <a:pt x="2567" y="1091"/>
                      <a:pt x="2521" y="1157"/>
                    </a:cubicBezTo>
                    <a:cubicBezTo>
                      <a:pt x="2496" y="1195"/>
                      <a:pt x="2485" y="1236"/>
                      <a:pt x="2480" y="1280"/>
                    </a:cubicBezTo>
                    <a:cubicBezTo>
                      <a:pt x="2365" y="1317"/>
                      <a:pt x="2251" y="1355"/>
                      <a:pt x="2137" y="1395"/>
                    </a:cubicBezTo>
                    <a:cubicBezTo>
                      <a:pt x="2109" y="1404"/>
                      <a:pt x="2082" y="1414"/>
                      <a:pt x="2054" y="1424"/>
                    </a:cubicBezTo>
                    <a:cubicBezTo>
                      <a:pt x="2045" y="1422"/>
                      <a:pt x="2036" y="1419"/>
                      <a:pt x="2027" y="1417"/>
                    </a:cubicBezTo>
                    <a:cubicBezTo>
                      <a:pt x="1970" y="1333"/>
                      <a:pt x="1897" y="1259"/>
                      <a:pt x="1804" y="1213"/>
                    </a:cubicBezTo>
                    <a:cubicBezTo>
                      <a:pt x="1716" y="1170"/>
                      <a:pt x="1626" y="1144"/>
                      <a:pt x="1526" y="1137"/>
                    </a:cubicBezTo>
                    <a:cubicBezTo>
                      <a:pt x="1511" y="1136"/>
                      <a:pt x="1495" y="1135"/>
                      <a:pt x="1480" y="1135"/>
                    </a:cubicBezTo>
                    <a:cubicBezTo>
                      <a:pt x="1390" y="1135"/>
                      <a:pt x="1295" y="1152"/>
                      <a:pt x="1210" y="1177"/>
                    </a:cubicBezTo>
                    <a:cubicBezTo>
                      <a:pt x="1093" y="1210"/>
                      <a:pt x="978" y="1259"/>
                      <a:pt x="871" y="1317"/>
                    </a:cubicBezTo>
                    <a:cubicBezTo>
                      <a:pt x="773" y="1370"/>
                      <a:pt x="679" y="1426"/>
                      <a:pt x="588" y="1491"/>
                    </a:cubicBezTo>
                    <a:cubicBezTo>
                      <a:pt x="537" y="1528"/>
                      <a:pt x="496" y="1571"/>
                      <a:pt x="460" y="1621"/>
                    </a:cubicBezTo>
                    <a:cubicBezTo>
                      <a:pt x="367" y="1705"/>
                      <a:pt x="276" y="1810"/>
                      <a:pt x="242" y="1928"/>
                    </a:cubicBezTo>
                    <a:cubicBezTo>
                      <a:pt x="196" y="1954"/>
                      <a:pt x="152" y="1983"/>
                      <a:pt x="108" y="2014"/>
                    </a:cubicBezTo>
                    <a:cubicBezTo>
                      <a:pt x="48" y="2056"/>
                      <a:pt x="16" y="2128"/>
                      <a:pt x="25" y="2197"/>
                    </a:cubicBezTo>
                    <a:cubicBezTo>
                      <a:pt x="9" y="2244"/>
                      <a:pt x="11" y="2297"/>
                      <a:pt x="30" y="2342"/>
                    </a:cubicBezTo>
                    <a:cubicBezTo>
                      <a:pt x="17" y="2366"/>
                      <a:pt x="6" y="2392"/>
                      <a:pt x="4" y="2422"/>
                    </a:cubicBezTo>
                    <a:cubicBezTo>
                      <a:pt x="1" y="2470"/>
                      <a:pt x="16" y="2518"/>
                      <a:pt x="46" y="2556"/>
                    </a:cubicBezTo>
                    <a:cubicBezTo>
                      <a:pt x="84" y="2602"/>
                      <a:pt x="126" y="2638"/>
                      <a:pt x="185" y="2653"/>
                    </a:cubicBezTo>
                    <a:cubicBezTo>
                      <a:pt x="209" y="2660"/>
                      <a:pt x="233" y="2663"/>
                      <a:pt x="257" y="2664"/>
                    </a:cubicBezTo>
                    <a:cubicBezTo>
                      <a:pt x="264" y="2665"/>
                      <a:pt x="271" y="2665"/>
                      <a:pt x="278" y="2665"/>
                    </a:cubicBezTo>
                    <a:cubicBezTo>
                      <a:pt x="298" y="2665"/>
                      <a:pt x="320" y="2664"/>
                      <a:pt x="340" y="2661"/>
                    </a:cubicBezTo>
                    <a:cubicBezTo>
                      <a:pt x="470" y="2645"/>
                      <a:pt x="596" y="2622"/>
                      <a:pt x="721" y="2583"/>
                    </a:cubicBezTo>
                    <a:cubicBezTo>
                      <a:pt x="786" y="2564"/>
                      <a:pt x="869" y="2540"/>
                      <a:pt x="945" y="2506"/>
                    </a:cubicBezTo>
                    <a:cubicBezTo>
                      <a:pt x="974" y="2535"/>
                      <a:pt x="1007" y="2559"/>
                      <a:pt x="1052" y="2575"/>
                    </a:cubicBezTo>
                    <a:cubicBezTo>
                      <a:pt x="1117" y="2598"/>
                      <a:pt x="1185" y="2599"/>
                      <a:pt x="1253" y="2599"/>
                    </a:cubicBezTo>
                    <a:cubicBezTo>
                      <a:pt x="1265" y="2599"/>
                      <a:pt x="1276" y="2599"/>
                      <a:pt x="1288" y="2599"/>
                    </a:cubicBezTo>
                    <a:cubicBezTo>
                      <a:pt x="1427" y="2605"/>
                      <a:pt x="1566" y="2607"/>
                      <a:pt x="1704" y="2607"/>
                    </a:cubicBezTo>
                    <a:cubicBezTo>
                      <a:pt x="1978" y="2607"/>
                      <a:pt x="2251" y="2599"/>
                      <a:pt x="2524" y="2590"/>
                    </a:cubicBezTo>
                    <a:cubicBezTo>
                      <a:pt x="2612" y="2588"/>
                      <a:pt x="2702" y="2583"/>
                      <a:pt x="2790" y="2579"/>
                    </a:cubicBezTo>
                    <a:cubicBezTo>
                      <a:pt x="2840" y="2576"/>
                      <a:pt x="2889" y="2574"/>
                      <a:pt x="2941" y="2571"/>
                    </a:cubicBezTo>
                    <a:cubicBezTo>
                      <a:pt x="3009" y="2567"/>
                      <a:pt x="3079" y="2560"/>
                      <a:pt x="3149" y="2557"/>
                    </a:cubicBezTo>
                    <a:cubicBezTo>
                      <a:pt x="3170" y="2555"/>
                      <a:pt x="3193" y="2555"/>
                      <a:pt x="3215" y="2554"/>
                    </a:cubicBezTo>
                    <a:cubicBezTo>
                      <a:pt x="3223" y="2556"/>
                      <a:pt x="3232" y="2559"/>
                      <a:pt x="3241" y="2562"/>
                    </a:cubicBezTo>
                    <a:cubicBezTo>
                      <a:pt x="3304" y="2575"/>
                      <a:pt x="3368" y="2590"/>
                      <a:pt x="3433" y="2596"/>
                    </a:cubicBezTo>
                    <a:cubicBezTo>
                      <a:pt x="3487" y="2599"/>
                      <a:pt x="3541" y="2602"/>
                      <a:pt x="3596" y="2602"/>
                    </a:cubicBezTo>
                    <a:cubicBezTo>
                      <a:pt x="3646" y="2602"/>
                      <a:pt x="3696" y="2602"/>
                      <a:pt x="3748" y="2599"/>
                    </a:cubicBezTo>
                    <a:cubicBezTo>
                      <a:pt x="3852" y="2596"/>
                      <a:pt x="3956" y="2592"/>
                      <a:pt x="4060" y="2588"/>
                    </a:cubicBezTo>
                    <a:cubicBezTo>
                      <a:pt x="4135" y="2586"/>
                      <a:pt x="4211" y="2576"/>
                      <a:pt x="4285" y="2570"/>
                    </a:cubicBezTo>
                    <a:cubicBezTo>
                      <a:pt x="4366" y="2564"/>
                      <a:pt x="4448" y="2558"/>
                      <a:pt x="4529" y="2549"/>
                    </a:cubicBezTo>
                    <a:cubicBezTo>
                      <a:pt x="4605" y="2539"/>
                      <a:pt x="4682" y="2531"/>
                      <a:pt x="4759" y="2522"/>
                    </a:cubicBezTo>
                    <a:cubicBezTo>
                      <a:pt x="4884" y="2516"/>
                      <a:pt x="5010" y="2510"/>
                      <a:pt x="5135" y="2501"/>
                    </a:cubicBezTo>
                    <a:cubicBezTo>
                      <a:pt x="5176" y="2509"/>
                      <a:pt x="5217" y="2510"/>
                      <a:pt x="5260" y="2510"/>
                    </a:cubicBezTo>
                    <a:cubicBezTo>
                      <a:pt x="5314" y="2512"/>
                      <a:pt x="5369" y="2513"/>
                      <a:pt x="5423" y="2513"/>
                    </a:cubicBezTo>
                    <a:cubicBezTo>
                      <a:pt x="5581" y="2513"/>
                      <a:pt x="5738" y="2505"/>
                      <a:pt x="5893" y="2479"/>
                    </a:cubicBezTo>
                    <a:cubicBezTo>
                      <a:pt x="5939" y="2477"/>
                      <a:pt x="5984" y="2474"/>
                      <a:pt x="6030" y="2470"/>
                    </a:cubicBezTo>
                    <a:cubicBezTo>
                      <a:pt x="6074" y="2468"/>
                      <a:pt x="6115" y="2464"/>
                      <a:pt x="6157" y="2461"/>
                    </a:cubicBezTo>
                    <a:cubicBezTo>
                      <a:pt x="6187" y="2458"/>
                      <a:pt x="6218" y="2459"/>
                      <a:pt x="6246" y="2454"/>
                    </a:cubicBezTo>
                    <a:cubicBezTo>
                      <a:pt x="6284" y="2448"/>
                      <a:pt x="6317" y="2438"/>
                      <a:pt x="6352" y="2422"/>
                    </a:cubicBezTo>
                    <a:cubicBezTo>
                      <a:pt x="6381" y="2408"/>
                      <a:pt x="6405" y="2388"/>
                      <a:pt x="6424" y="2361"/>
                    </a:cubicBezTo>
                    <a:cubicBezTo>
                      <a:pt x="6432" y="2360"/>
                      <a:pt x="6441" y="2358"/>
                      <a:pt x="6449" y="2357"/>
                    </a:cubicBezTo>
                    <a:cubicBezTo>
                      <a:pt x="6522" y="2343"/>
                      <a:pt x="6583" y="2287"/>
                      <a:pt x="6597" y="2213"/>
                    </a:cubicBezTo>
                    <a:cubicBezTo>
                      <a:pt x="6607" y="2169"/>
                      <a:pt x="6604" y="2133"/>
                      <a:pt x="6592" y="2090"/>
                    </a:cubicBezTo>
                    <a:cubicBezTo>
                      <a:pt x="6572" y="2022"/>
                      <a:pt x="6510" y="1972"/>
                      <a:pt x="6441" y="1962"/>
                    </a:cubicBezTo>
                    <a:cubicBezTo>
                      <a:pt x="6412" y="1916"/>
                      <a:pt x="6370" y="1875"/>
                      <a:pt x="6323" y="1843"/>
                    </a:cubicBezTo>
                    <a:cubicBezTo>
                      <a:pt x="6362" y="1814"/>
                      <a:pt x="6393" y="1774"/>
                      <a:pt x="6414" y="1731"/>
                    </a:cubicBezTo>
                    <a:cubicBezTo>
                      <a:pt x="6443" y="1674"/>
                      <a:pt x="6445" y="1607"/>
                      <a:pt x="6427" y="1546"/>
                    </a:cubicBezTo>
                    <a:cubicBezTo>
                      <a:pt x="6404" y="1474"/>
                      <a:pt x="6345" y="1406"/>
                      <a:pt x="6283" y="1362"/>
                    </a:cubicBezTo>
                    <a:cubicBezTo>
                      <a:pt x="6273" y="1355"/>
                      <a:pt x="6261" y="1347"/>
                      <a:pt x="6250" y="1340"/>
                    </a:cubicBezTo>
                    <a:cubicBezTo>
                      <a:pt x="6246" y="1292"/>
                      <a:pt x="6231" y="1244"/>
                      <a:pt x="6209" y="1200"/>
                    </a:cubicBezTo>
                    <a:cubicBezTo>
                      <a:pt x="6166" y="1113"/>
                      <a:pt x="6083" y="1046"/>
                      <a:pt x="5992" y="1006"/>
                    </a:cubicBezTo>
                    <a:cubicBezTo>
                      <a:pt x="5986" y="985"/>
                      <a:pt x="5976" y="965"/>
                      <a:pt x="5965" y="945"/>
                    </a:cubicBezTo>
                    <a:cubicBezTo>
                      <a:pt x="5966" y="924"/>
                      <a:pt x="5963" y="904"/>
                      <a:pt x="5957" y="883"/>
                    </a:cubicBezTo>
                    <a:cubicBezTo>
                      <a:pt x="5926" y="783"/>
                      <a:pt x="5830" y="722"/>
                      <a:pt x="5734" y="695"/>
                    </a:cubicBezTo>
                    <a:cubicBezTo>
                      <a:pt x="5728" y="694"/>
                      <a:pt x="5724" y="693"/>
                      <a:pt x="5719" y="692"/>
                    </a:cubicBezTo>
                    <a:cubicBezTo>
                      <a:pt x="5725" y="668"/>
                      <a:pt x="5726" y="642"/>
                      <a:pt x="5721" y="615"/>
                    </a:cubicBezTo>
                    <a:cubicBezTo>
                      <a:pt x="5707" y="533"/>
                      <a:pt x="5633" y="466"/>
                      <a:pt x="5550" y="462"/>
                    </a:cubicBezTo>
                    <a:cubicBezTo>
                      <a:pt x="5537" y="410"/>
                      <a:pt x="5504" y="362"/>
                      <a:pt x="5464" y="324"/>
                    </a:cubicBezTo>
                    <a:cubicBezTo>
                      <a:pt x="5404" y="268"/>
                      <a:pt x="5311" y="255"/>
                      <a:pt x="5232" y="254"/>
                    </a:cubicBezTo>
                    <a:cubicBezTo>
                      <a:pt x="5205" y="254"/>
                      <a:pt x="5178" y="254"/>
                      <a:pt x="5152" y="255"/>
                    </a:cubicBezTo>
                    <a:cubicBezTo>
                      <a:pt x="5146" y="252"/>
                      <a:pt x="5142" y="249"/>
                      <a:pt x="5136" y="246"/>
                    </a:cubicBezTo>
                    <a:cubicBezTo>
                      <a:pt x="5098" y="225"/>
                      <a:pt x="5061" y="199"/>
                      <a:pt x="5019" y="184"/>
                    </a:cubicBezTo>
                    <a:cubicBezTo>
                      <a:pt x="4975" y="171"/>
                      <a:pt x="4929" y="159"/>
                      <a:pt x="4883" y="155"/>
                    </a:cubicBezTo>
                    <a:cubicBezTo>
                      <a:pt x="4839" y="151"/>
                      <a:pt x="4795" y="149"/>
                      <a:pt x="4750" y="149"/>
                    </a:cubicBezTo>
                    <a:cubicBezTo>
                      <a:pt x="4686" y="149"/>
                      <a:pt x="4622" y="153"/>
                      <a:pt x="4559" y="158"/>
                    </a:cubicBezTo>
                    <a:cubicBezTo>
                      <a:pt x="4540" y="160"/>
                      <a:pt x="4521" y="163"/>
                      <a:pt x="4503" y="165"/>
                    </a:cubicBezTo>
                    <a:cubicBezTo>
                      <a:pt x="4489" y="141"/>
                      <a:pt x="4472" y="119"/>
                      <a:pt x="4451" y="100"/>
                    </a:cubicBezTo>
                    <a:cubicBezTo>
                      <a:pt x="4379" y="35"/>
                      <a:pt x="4277" y="12"/>
                      <a:pt x="4184" y="2"/>
                    </a:cubicBezTo>
                    <a:cubicBezTo>
                      <a:pt x="4172" y="1"/>
                      <a:pt x="4160" y="1"/>
                      <a:pt x="4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3665625" y="643200"/>
                <a:ext cx="1727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686" extrusionOk="0">
                    <a:moveTo>
                      <a:pt x="5396" y="45"/>
                    </a:moveTo>
                    <a:cubicBezTo>
                      <a:pt x="5399" y="45"/>
                      <a:pt x="5402" y="45"/>
                      <a:pt x="5406" y="45"/>
                    </a:cubicBezTo>
                    <a:lnTo>
                      <a:pt x="5406" y="45"/>
                    </a:lnTo>
                    <a:cubicBezTo>
                      <a:pt x="5402" y="45"/>
                      <a:pt x="5399" y="45"/>
                      <a:pt x="5396" y="45"/>
                    </a:cubicBezTo>
                    <a:close/>
                    <a:moveTo>
                      <a:pt x="5389" y="626"/>
                    </a:move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lnTo>
                      <a:pt x="5401" y="627"/>
                    </a:lnTo>
                    <a:cubicBezTo>
                      <a:pt x="5397" y="627"/>
                      <a:pt x="5393" y="627"/>
                      <a:pt x="5389" y="626"/>
                    </a:cubicBezTo>
                    <a:close/>
                    <a:moveTo>
                      <a:pt x="6541" y="0"/>
                    </a:moveTo>
                    <a:cubicBezTo>
                      <a:pt x="6404" y="0"/>
                      <a:pt x="6264" y="16"/>
                      <a:pt x="6127" y="29"/>
                    </a:cubicBezTo>
                    <a:cubicBezTo>
                      <a:pt x="6006" y="38"/>
                      <a:pt x="5884" y="41"/>
                      <a:pt x="5762" y="43"/>
                    </a:cubicBezTo>
                    <a:cubicBezTo>
                      <a:pt x="5675" y="43"/>
                      <a:pt x="5588" y="47"/>
                      <a:pt x="5501" y="47"/>
                    </a:cubicBezTo>
                    <a:cubicBezTo>
                      <a:pt x="5469" y="47"/>
                      <a:pt x="5437" y="47"/>
                      <a:pt x="5406" y="45"/>
                    </a:cubicBezTo>
                    <a:lnTo>
                      <a:pt x="5406" y="45"/>
                    </a:lnTo>
                    <a:cubicBezTo>
                      <a:pt x="5406" y="45"/>
                      <a:pt x="5407" y="45"/>
                      <a:pt x="5408" y="45"/>
                    </a:cubicBezTo>
                    <a:lnTo>
                      <a:pt x="5408" y="45"/>
                    </a:lnTo>
                    <a:cubicBezTo>
                      <a:pt x="5185" y="34"/>
                      <a:pt x="4962" y="32"/>
                      <a:pt x="4739" y="27"/>
                    </a:cubicBezTo>
                    <a:cubicBezTo>
                      <a:pt x="4716" y="26"/>
                      <a:pt x="4694" y="26"/>
                      <a:pt x="4672" y="26"/>
                    </a:cubicBezTo>
                    <a:cubicBezTo>
                      <a:pt x="4575" y="26"/>
                      <a:pt x="4479" y="31"/>
                      <a:pt x="4382" y="36"/>
                    </a:cubicBezTo>
                    <a:cubicBezTo>
                      <a:pt x="4277" y="39"/>
                      <a:pt x="4173" y="37"/>
                      <a:pt x="4067" y="39"/>
                    </a:cubicBezTo>
                    <a:cubicBezTo>
                      <a:pt x="3966" y="40"/>
                      <a:pt x="3863" y="45"/>
                      <a:pt x="3760" y="49"/>
                    </a:cubicBezTo>
                    <a:cubicBezTo>
                      <a:pt x="3717" y="51"/>
                      <a:pt x="3674" y="52"/>
                      <a:pt x="3630" y="52"/>
                    </a:cubicBezTo>
                    <a:cubicBezTo>
                      <a:pt x="3578" y="52"/>
                      <a:pt x="3525" y="51"/>
                      <a:pt x="3473" y="51"/>
                    </a:cubicBezTo>
                    <a:cubicBezTo>
                      <a:pt x="3450" y="50"/>
                      <a:pt x="3427" y="50"/>
                      <a:pt x="3404" y="50"/>
                    </a:cubicBezTo>
                    <a:cubicBezTo>
                      <a:pt x="3350" y="50"/>
                      <a:pt x="3295" y="51"/>
                      <a:pt x="3241" y="52"/>
                    </a:cubicBezTo>
                    <a:cubicBezTo>
                      <a:pt x="3164" y="49"/>
                      <a:pt x="3087" y="47"/>
                      <a:pt x="3011" y="47"/>
                    </a:cubicBezTo>
                    <a:cubicBezTo>
                      <a:pt x="2994" y="47"/>
                      <a:pt x="2978" y="47"/>
                      <a:pt x="2962" y="47"/>
                    </a:cubicBezTo>
                    <a:cubicBezTo>
                      <a:pt x="2919" y="48"/>
                      <a:pt x="2877" y="48"/>
                      <a:pt x="2834" y="48"/>
                    </a:cubicBezTo>
                    <a:cubicBezTo>
                      <a:pt x="2687" y="48"/>
                      <a:pt x="2540" y="45"/>
                      <a:pt x="2393" y="43"/>
                    </a:cubicBezTo>
                    <a:cubicBezTo>
                      <a:pt x="2202" y="40"/>
                      <a:pt x="2011" y="32"/>
                      <a:pt x="1820" y="30"/>
                    </a:cubicBezTo>
                    <a:cubicBezTo>
                      <a:pt x="1796" y="30"/>
                      <a:pt x="1771" y="30"/>
                      <a:pt x="1746" y="30"/>
                    </a:cubicBezTo>
                    <a:cubicBezTo>
                      <a:pt x="1460" y="30"/>
                      <a:pt x="1174" y="47"/>
                      <a:pt x="888" y="47"/>
                    </a:cubicBezTo>
                    <a:cubicBezTo>
                      <a:pt x="809" y="47"/>
                      <a:pt x="730" y="46"/>
                      <a:pt x="651" y="43"/>
                    </a:cubicBezTo>
                    <a:cubicBezTo>
                      <a:pt x="585" y="38"/>
                      <a:pt x="518" y="30"/>
                      <a:pt x="453" y="30"/>
                    </a:cubicBezTo>
                    <a:cubicBezTo>
                      <a:pt x="427" y="30"/>
                      <a:pt x="402" y="31"/>
                      <a:pt x="377" y="35"/>
                    </a:cubicBezTo>
                    <a:cubicBezTo>
                      <a:pt x="296" y="44"/>
                      <a:pt x="236" y="110"/>
                      <a:pt x="222" y="188"/>
                    </a:cubicBezTo>
                    <a:cubicBezTo>
                      <a:pt x="220" y="189"/>
                      <a:pt x="216" y="189"/>
                      <a:pt x="214" y="190"/>
                    </a:cubicBezTo>
                    <a:cubicBezTo>
                      <a:pt x="116" y="224"/>
                      <a:pt x="21" y="290"/>
                      <a:pt x="8" y="402"/>
                    </a:cubicBezTo>
                    <a:cubicBezTo>
                      <a:pt x="0" y="479"/>
                      <a:pt x="43" y="562"/>
                      <a:pt x="116" y="597"/>
                    </a:cubicBezTo>
                    <a:cubicBezTo>
                      <a:pt x="184" y="631"/>
                      <a:pt x="261" y="651"/>
                      <a:pt x="336" y="668"/>
                    </a:cubicBezTo>
                    <a:cubicBezTo>
                      <a:pt x="374" y="677"/>
                      <a:pt x="412" y="682"/>
                      <a:pt x="449" y="683"/>
                    </a:cubicBezTo>
                    <a:cubicBezTo>
                      <a:pt x="476" y="685"/>
                      <a:pt x="503" y="685"/>
                      <a:pt x="530" y="685"/>
                    </a:cubicBezTo>
                    <a:cubicBezTo>
                      <a:pt x="557" y="685"/>
                      <a:pt x="584" y="685"/>
                      <a:pt x="612" y="684"/>
                    </a:cubicBezTo>
                    <a:cubicBezTo>
                      <a:pt x="707" y="682"/>
                      <a:pt x="800" y="683"/>
                      <a:pt x="895" y="676"/>
                    </a:cubicBezTo>
                    <a:cubicBezTo>
                      <a:pt x="1083" y="662"/>
                      <a:pt x="1268" y="634"/>
                      <a:pt x="1455" y="615"/>
                    </a:cubicBezTo>
                    <a:cubicBezTo>
                      <a:pt x="1672" y="609"/>
                      <a:pt x="1889" y="611"/>
                      <a:pt x="2106" y="609"/>
                    </a:cubicBezTo>
                    <a:cubicBezTo>
                      <a:pt x="2121" y="608"/>
                      <a:pt x="2135" y="608"/>
                      <a:pt x="2150" y="608"/>
                    </a:cubicBezTo>
                    <a:cubicBezTo>
                      <a:pt x="2242" y="608"/>
                      <a:pt x="2333" y="611"/>
                      <a:pt x="2424" y="613"/>
                    </a:cubicBezTo>
                    <a:cubicBezTo>
                      <a:pt x="2439" y="613"/>
                      <a:pt x="2454" y="614"/>
                      <a:pt x="2469" y="614"/>
                    </a:cubicBezTo>
                    <a:cubicBezTo>
                      <a:pt x="2562" y="614"/>
                      <a:pt x="2655" y="608"/>
                      <a:pt x="2749" y="604"/>
                    </a:cubicBezTo>
                    <a:cubicBezTo>
                      <a:pt x="2940" y="596"/>
                      <a:pt x="3132" y="589"/>
                      <a:pt x="3324" y="588"/>
                    </a:cubicBezTo>
                    <a:cubicBezTo>
                      <a:pt x="3526" y="588"/>
                      <a:pt x="3730" y="594"/>
                      <a:pt x="3932" y="597"/>
                    </a:cubicBezTo>
                    <a:cubicBezTo>
                      <a:pt x="4334" y="604"/>
                      <a:pt x="4734" y="601"/>
                      <a:pt x="5134" y="613"/>
                    </a:cubicBezTo>
                    <a:lnTo>
                      <a:pt x="5134" y="613"/>
                    </a:lnTo>
                    <a:cubicBezTo>
                      <a:pt x="5215" y="617"/>
                      <a:pt x="5296" y="622"/>
                      <a:pt x="5377" y="626"/>
                    </a:cubicBezTo>
                    <a:lnTo>
                      <a:pt x="5377" y="626"/>
                    </a:lnTo>
                    <a:cubicBezTo>
                      <a:pt x="5377" y="626"/>
                      <a:pt x="5377" y="626"/>
                      <a:pt x="5377" y="626"/>
                    </a:cubicBezTo>
                    <a:cubicBezTo>
                      <a:pt x="5381" y="626"/>
                      <a:pt x="5385" y="626"/>
                      <a:pt x="5389" y="626"/>
                    </a:cubicBezTo>
                    <a:lnTo>
                      <a:pt x="5389" y="626"/>
                    </a:lnTo>
                    <a:cubicBezTo>
                      <a:pt x="5389" y="626"/>
                      <a:pt x="5389" y="626"/>
                      <a:pt x="5389" y="626"/>
                    </a:cubicBez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cubicBezTo>
                      <a:pt x="5401" y="627"/>
                      <a:pt x="5401" y="627"/>
                      <a:pt x="5401" y="627"/>
                    </a:cubicBezTo>
                    <a:lnTo>
                      <a:pt x="5401" y="627"/>
                    </a:lnTo>
                    <a:cubicBezTo>
                      <a:pt x="5606" y="637"/>
                      <a:pt x="5811" y="644"/>
                      <a:pt x="6016" y="644"/>
                    </a:cubicBezTo>
                    <a:cubicBezTo>
                      <a:pt x="6041" y="644"/>
                      <a:pt x="6065" y="644"/>
                      <a:pt x="6090" y="644"/>
                    </a:cubicBezTo>
                    <a:cubicBezTo>
                      <a:pt x="6199" y="642"/>
                      <a:pt x="6309" y="633"/>
                      <a:pt x="6416" y="621"/>
                    </a:cubicBezTo>
                    <a:cubicBezTo>
                      <a:pt x="6473" y="615"/>
                      <a:pt x="6529" y="607"/>
                      <a:pt x="6586" y="598"/>
                    </a:cubicBezTo>
                    <a:cubicBezTo>
                      <a:pt x="6670" y="586"/>
                      <a:pt x="6766" y="569"/>
                      <a:pt x="6830" y="511"/>
                    </a:cubicBezTo>
                    <a:cubicBezTo>
                      <a:pt x="6879" y="466"/>
                      <a:pt x="6909" y="407"/>
                      <a:pt x="6899" y="339"/>
                    </a:cubicBezTo>
                    <a:cubicBezTo>
                      <a:pt x="6889" y="279"/>
                      <a:pt x="6854" y="234"/>
                      <a:pt x="6804" y="203"/>
                    </a:cubicBezTo>
                    <a:cubicBezTo>
                      <a:pt x="6789" y="194"/>
                      <a:pt x="6773" y="188"/>
                      <a:pt x="6757" y="183"/>
                    </a:cubicBezTo>
                    <a:lnTo>
                      <a:pt x="6757" y="182"/>
                    </a:lnTo>
                    <a:cubicBezTo>
                      <a:pt x="6755" y="79"/>
                      <a:pt x="6669" y="4"/>
                      <a:pt x="6568" y="0"/>
                    </a:cubicBezTo>
                    <a:cubicBezTo>
                      <a:pt x="6559" y="0"/>
                      <a:pt x="6550" y="0"/>
                      <a:pt x="6541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3770175" y="624450"/>
                <a:ext cx="97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70" extrusionOk="0">
                    <a:moveTo>
                      <a:pt x="205" y="1"/>
                    </a:moveTo>
                    <a:cubicBezTo>
                      <a:pt x="109" y="1"/>
                      <a:pt x="23" y="65"/>
                      <a:pt x="12" y="165"/>
                    </a:cubicBezTo>
                    <a:cubicBezTo>
                      <a:pt x="1" y="262"/>
                      <a:pt x="74" y="364"/>
                      <a:pt x="176" y="369"/>
                    </a:cubicBezTo>
                    <a:cubicBezTo>
                      <a:pt x="180" y="370"/>
                      <a:pt x="184" y="370"/>
                      <a:pt x="188" y="370"/>
                    </a:cubicBezTo>
                    <a:cubicBezTo>
                      <a:pt x="284" y="370"/>
                      <a:pt x="370" y="306"/>
                      <a:pt x="380" y="206"/>
                    </a:cubicBezTo>
                    <a:cubicBezTo>
                      <a:pt x="391" y="110"/>
                      <a:pt x="318" y="7"/>
                      <a:pt x="217" y="1"/>
                    </a:cubicBezTo>
                    <a:cubicBezTo>
                      <a:pt x="213" y="1"/>
                      <a:pt x="209" y="1"/>
                      <a:pt x="205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3784175" y="624800"/>
                <a:ext cx="97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0" extrusionOk="0">
                    <a:moveTo>
                      <a:pt x="203" y="1"/>
                    </a:moveTo>
                    <a:cubicBezTo>
                      <a:pt x="107" y="1"/>
                      <a:pt x="21" y="65"/>
                      <a:pt x="10" y="165"/>
                    </a:cubicBezTo>
                    <a:cubicBezTo>
                      <a:pt x="0" y="261"/>
                      <a:pt x="73" y="363"/>
                      <a:pt x="174" y="369"/>
                    </a:cubicBezTo>
                    <a:cubicBezTo>
                      <a:pt x="178" y="369"/>
                      <a:pt x="182" y="370"/>
                      <a:pt x="186" y="370"/>
                    </a:cubicBezTo>
                    <a:cubicBezTo>
                      <a:pt x="282" y="370"/>
                      <a:pt x="368" y="306"/>
                      <a:pt x="378" y="206"/>
                    </a:cubicBezTo>
                    <a:cubicBezTo>
                      <a:pt x="389" y="108"/>
                      <a:pt x="316" y="7"/>
                      <a:pt x="215" y="1"/>
                    </a:cubicBezTo>
                    <a:cubicBezTo>
                      <a:pt x="211" y="1"/>
                      <a:pt x="207" y="1"/>
                      <a:pt x="203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3659575" y="587325"/>
                <a:ext cx="1812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3176" extrusionOk="0">
                    <a:moveTo>
                      <a:pt x="6001" y="922"/>
                    </a:moveTo>
                    <a:cubicBezTo>
                      <a:pt x="6003" y="923"/>
                      <a:pt x="6005" y="925"/>
                      <a:pt x="6007" y="927"/>
                    </a:cubicBezTo>
                    <a:cubicBezTo>
                      <a:pt x="6005" y="925"/>
                      <a:pt x="6003" y="924"/>
                      <a:pt x="6001" y="922"/>
                    </a:cubicBezTo>
                    <a:close/>
                    <a:moveTo>
                      <a:pt x="4662" y="370"/>
                    </a:moveTo>
                    <a:cubicBezTo>
                      <a:pt x="4729" y="374"/>
                      <a:pt x="4793" y="378"/>
                      <a:pt x="4861" y="385"/>
                    </a:cubicBezTo>
                    <a:cubicBezTo>
                      <a:pt x="5000" y="406"/>
                      <a:pt x="5136" y="431"/>
                      <a:pt x="5273" y="464"/>
                    </a:cubicBezTo>
                    <a:cubicBezTo>
                      <a:pt x="5330" y="480"/>
                      <a:pt x="5387" y="499"/>
                      <a:pt x="5441" y="520"/>
                    </a:cubicBezTo>
                    <a:cubicBezTo>
                      <a:pt x="5465" y="531"/>
                      <a:pt x="5491" y="543"/>
                      <a:pt x="5513" y="554"/>
                    </a:cubicBezTo>
                    <a:cubicBezTo>
                      <a:pt x="5617" y="616"/>
                      <a:pt x="5716" y="686"/>
                      <a:pt x="5813" y="756"/>
                    </a:cubicBezTo>
                    <a:cubicBezTo>
                      <a:pt x="5814" y="758"/>
                      <a:pt x="5815" y="758"/>
                      <a:pt x="5818" y="759"/>
                    </a:cubicBezTo>
                    <a:cubicBezTo>
                      <a:pt x="5818" y="759"/>
                      <a:pt x="5818" y="759"/>
                      <a:pt x="5818" y="760"/>
                    </a:cubicBezTo>
                    <a:lnTo>
                      <a:pt x="5818" y="760"/>
                    </a:lnTo>
                    <a:cubicBezTo>
                      <a:pt x="5818" y="760"/>
                      <a:pt x="5818" y="759"/>
                      <a:pt x="5818" y="759"/>
                    </a:cubicBezTo>
                    <a:lnTo>
                      <a:pt x="5818" y="759"/>
                    </a:lnTo>
                    <a:cubicBezTo>
                      <a:pt x="5819" y="760"/>
                      <a:pt x="5819" y="761"/>
                      <a:pt x="5820" y="761"/>
                    </a:cubicBezTo>
                    <a:lnTo>
                      <a:pt x="5820" y="761"/>
                    </a:lnTo>
                    <a:cubicBezTo>
                      <a:pt x="5820" y="761"/>
                      <a:pt x="5819" y="760"/>
                      <a:pt x="5818" y="760"/>
                    </a:cubicBezTo>
                    <a:lnTo>
                      <a:pt x="5818" y="760"/>
                    </a:lnTo>
                    <a:cubicBezTo>
                      <a:pt x="5819" y="760"/>
                      <a:pt x="5820" y="760"/>
                      <a:pt x="5821" y="761"/>
                    </a:cubicBezTo>
                    <a:cubicBezTo>
                      <a:pt x="5821" y="761"/>
                      <a:pt x="5821" y="761"/>
                      <a:pt x="5820" y="761"/>
                    </a:cubicBezTo>
                    <a:lnTo>
                      <a:pt x="5820" y="761"/>
                    </a:lnTo>
                    <a:cubicBezTo>
                      <a:pt x="5862" y="794"/>
                      <a:pt x="5901" y="826"/>
                      <a:pt x="5940" y="860"/>
                    </a:cubicBezTo>
                    <a:cubicBezTo>
                      <a:pt x="5941" y="862"/>
                      <a:pt x="5942" y="862"/>
                      <a:pt x="5943" y="864"/>
                    </a:cubicBezTo>
                    <a:cubicBezTo>
                      <a:pt x="5945" y="864"/>
                      <a:pt x="5946" y="865"/>
                      <a:pt x="5946" y="867"/>
                    </a:cubicBezTo>
                    <a:cubicBezTo>
                      <a:pt x="5953" y="873"/>
                      <a:pt x="5959" y="881"/>
                      <a:pt x="5966" y="886"/>
                    </a:cubicBezTo>
                    <a:cubicBezTo>
                      <a:pt x="5969" y="889"/>
                      <a:pt x="5973" y="893"/>
                      <a:pt x="5975" y="895"/>
                    </a:cubicBezTo>
                    <a:cubicBezTo>
                      <a:pt x="5978" y="897"/>
                      <a:pt x="5980" y="900"/>
                      <a:pt x="5981" y="902"/>
                    </a:cubicBezTo>
                    <a:cubicBezTo>
                      <a:pt x="5986" y="906"/>
                      <a:pt x="5991" y="911"/>
                      <a:pt x="5996" y="916"/>
                    </a:cubicBezTo>
                    <a:lnTo>
                      <a:pt x="5996" y="916"/>
                    </a:lnTo>
                    <a:cubicBezTo>
                      <a:pt x="5994" y="914"/>
                      <a:pt x="5991" y="913"/>
                      <a:pt x="5989" y="911"/>
                    </a:cubicBezTo>
                    <a:lnTo>
                      <a:pt x="5989" y="911"/>
                    </a:lnTo>
                    <a:cubicBezTo>
                      <a:pt x="6069" y="992"/>
                      <a:pt x="6150" y="1073"/>
                      <a:pt x="6233" y="1154"/>
                    </a:cubicBezTo>
                    <a:cubicBezTo>
                      <a:pt x="6261" y="1183"/>
                      <a:pt x="6289" y="1213"/>
                      <a:pt x="6315" y="1246"/>
                    </a:cubicBezTo>
                    <a:cubicBezTo>
                      <a:pt x="6333" y="1271"/>
                      <a:pt x="6350" y="1298"/>
                      <a:pt x="6368" y="1325"/>
                    </a:cubicBezTo>
                    <a:cubicBezTo>
                      <a:pt x="6402" y="1387"/>
                      <a:pt x="6435" y="1449"/>
                      <a:pt x="6472" y="1509"/>
                    </a:cubicBezTo>
                    <a:cubicBezTo>
                      <a:pt x="6511" y="1574"/>
                      <a:pt x="6551" y="1637"/>
                      <a:pt x="6591" y="1700"/>
                    </a:cubicBezTo>
                    <a:cubicBezTo>
                      <a:pt x="6640" y="1793"/>
                      <a:pt x="6683" y="1889"/>
                      <a:pt x="6724" y="1987"/>
                    </a:cubicBezTo>
                    <a:cubicBezTo>
                      <a:pt x="6734" y="2011"/>
                      <a:pt x="6742" y="2035"/>
                      <a:pt x="6750" y="2060"/>
                    </a:cubicBezTo>
                    <a:cubicBezTo>
                      <a:pt x="6759" y="2099"/>
                      <a:pt x="6766" y="2139"/>
                      <a:pt x="6772" y="2180"/>
                    </a:cubicBezTo>
                    <a:lnTo>
                      <a:pt x="6771" y="2179"/>
                    </a:lnTo>
                    <a:lnTo>
                      <a:pt x="6771" y="2179"/>
                    </a:lnTo>
                    <a:cubicBezTo>
                      <a:pt x="6790" y="2323"/>
                      <a:pt x="6795" y="2470"/>
                      <a:pt x="6810" y="2614"/>
                    </a:cubicBezTo>
                    <a:cubicBezTo>
                      <a:pt x="6814" y="2637"/>
                      <a:pt x="6818" y="2658"/>
                      <a:pt x="6822" y="2680"/>
                    </a:cubicBezTo>
                    <a:cubicBezTo>
                      <a:pt x="6736" y="2687"/>
                      <a:pt x="6651" y="2694"/>
                      <a:pt x="6567" y="2701"/>
                    </a:cubicBezTo>
                    <a:cubicBezTo>
                      <a:pt x="6489" y="2706"/>
                      <a:pt x="6409" y="2708"/>
                      <a:pt x="6332" y="2717"/>
                    </a:cubicBezTo>
                    <a:cubicBezTo>
                      <a:pt x="6301" y="2720"/>
                      <a:pt x="6274" y="2732"/>
                      <a:pt x="6249" y="2748"/>
                    </a:cubicBezTo>
                    <a:cubicBezTo>
                      <a:pt x="6211" y="2751"/>
                      <a:pt x="6173" y="2754"/>
                      <a:pt x="6135" y="2758"/>
                    </a:cubicBezTo>
                    <a:cubicBezTo>
                      <a:pt x="5981" y="2769"/>
                      <a:pt x="5827" y="2782"/>
                      <a:pt x="5671" y="2786"/>
                    </a:cubicBezTo>
                    <a:cubicBezTo>
                      <a:pt x="5603" y="2786"/>
                      <a:pt x="5533" y="2786"/>
                      <a:pt x="5464" y="2785"/>
                    </a:cubicBezTo>
                    <a:cubicBezTo>
                      <a:pt x="5278" y="2782"/>
                      <a:pt x="5091" y="2772"/>
                      <a:pt x="4906" y="2769"/>
                    </a:cubicBezTo>
                    <a:cubicBezTo>
                      <a:pt x="4897" y="2769"/>
                      <a:pt x="4887" y="2769"/>
                      <a:pt x="4878" y="2769"/>
                    </a:cubicBezTo>
                    <a:cubicBezTo>
                      <a:pt x="4685" y="2769"/>
                      <a:pt x="4492" y="2780"/>
                      <a:pt x="4299" y="2785"/>
                    </a:cubicBezTo>
                    <a:cubicBezTo>
                      <a:pt x="4089" y="2792"/>
                      <a:pt x="3879" y="2792"/>
                      <a:pt x="3669" y="2796"/>
                    </a:cubicBezTo>
                    <a:cubicBezTo>
                      <a:pt x="3477" y="2799"/>
                      <a:pt x="3285" y="2805"/>
                      <a:pt x="3093" y="2806"/>
                    </a:cubicBezTo>
                    <a:cubicBezTo>
                      <a:pt x="2907" y="2805"/>
                      <a:pt x="2725" y="2804"/>
                      <a:pt x="2540" y="2798"/>
                    </a:cubicBezTo>
                    <a:cubicBezTo>
                      <a:pt x="2126" y="2785"/>
                      <a:pt x="1713" y="2758"/>
                      <a:pt x="1299" y="2748"/>
                    </a:cubicBezTo>
                    <a:cubicBezTo>
                      <a:pt x="1113" y="2742"/>
                      <a:pt x="928" y="2742"/>
                      <a:pt x="744" y="2732"/>
                    </a:cubicBezTo>
                    <a:cubicBezTo>
                      <a:pt x="651" y="2726"/>
                      <a:pt x="560" y="2721"/>
                      <a:pt x="467" y="2717"/>
                    </a:cubicBezTo>
                    <a:cubicBezTo>
                      <a:pt x="483" y="2666"/>
                      <a:pt x="499" y="2616"/>
                      <a:pt x="516" y="2566"/>
                    </a:cubicBezTo>
                    <a:cubicBezTo>
                      <a:pt x="587" y="2400"/>
                      <a:pt x="662" y="2236"/>
                      <a:pt x="749" y="2079"/>
                    </a:cubicBezTo>
                    <a:cubicBezTo>
                      <a:pt x="774" y="2039"/>
                      <a:pt x="800" y="1999"/>
                      <a:pt x="827" y="1960"/>
                    </a:cubicBezTo>
                    <a:cubicBezTo>
                      <a:pt x="858" y="1920"/>
                      <a:pt x="890" y="1882"/>
                      <a:pt x="926" y="1845"/>
                    </a:cubicBezTo>
                    <a:cubicBezTo>
                      <a:pt x="965" y="1806"/>
                      <a:pt x="1007" y="1769"/>
                      <a:pt x="1050" y="1733"/>
                    </a:cubicBezTo>
                    <a:cubicBezTo>
                      <a:pt x="1106" y="1694"/>
                      <a:pt x="1163" y="1657"/>
                      <a:pt x="1220" y="1621"/>
                    </a:cubicBezTo>
                    <a:cubicBezTo>
                      <a:pt x="1271" y="1595"/>
                      <a:pt x="1323" y="1570"/>
                      <a:pt x="1375" y="1546"/>
                    </a:cubicBezTo>
                    <a:cubicBezTo>
                      <a:pt x="1418" y="1531"/>
                      <a:pt x="1459" y="1516"/>
                      <a:pt x="1502" y="1505"/>
                    </a:cubicBezTo>
                    <a:cubicBezTo>
                      <a:pt x="1533" y="1497"/>
                      <a:pt x="1565" y="1491"/>
                      <a:pt x="1597" y="1485"/>
                    </a:cubicBezTo>
                    <a:cubicBezTo>
                      <a:pt x="1630" y="1482"/>
                      <a:pt x="1662" y="1479"/>
                      <a:pt x="1695" y="1477"/>
                    </a:cubicBezTo>
                    <a:cubicBezTo>
                      <a:pt x="1755" y="1479"/>
                      <a:pt x="1811" y="1484"/>
                      <a:pt x="1869" y="1490"/>
                    </a:cubicBezTo>
                    <a:cubicBezTo>
                      <a:pt x="1962" y="1501"/>
                      <a:pt x="2052" y="1516"/>
                      <a:pt x="2142" y="1537"/>
                    </a:cubicBezTo>
                    <a:cubicBezTo>
                      <a:pt x="2178" y="1547"/>
                      <a:pt x="2213" y="1559"/>
                      <a:pt x="2248" y="1573"/>
                    </a:cubicBezTo>
                    <a:cubicBezTo>
                      <a:pt x="2252" y="1575"/>
                      <a:pt x="2258" y="1577"/>
                      <a:pt x="2264" y="1580"/>
                    </a:cubicBezTo>
                    <a:cubicBezTo>
                      <a:pt x="2271" y="1581"/>
                      <a:pt x="2279" y="1582"/>
                      <a:pt x="2285" y="1585"/>
                    </a:cubicBezTo>
                    <a:cubicBezTo>
                      <a:pt x="2319" y="1598"/>
                      <a:pt x="2352" y="1615"/>
                      <a:pt x="2384" y="1633"/>
                    </a:cubicBezTo>
                    <a:cubicBezTo>
                      <a:pt x="2396" y="1638"/>
                      <a:pt x="2409" y="1645"/>
                      <a:pt x="2421" y="1651"/>
                    </a:cubicBezTo>
                    <a:cubicBezTo>
                      <a:pt x="2421" y="1652"/>
                      <a:pt x="2421" y="1652"/>
                      <a:pt x="2420" y="1652"/>
                    </a:cubicBezTo>
                    <a:cubicBezTo>
                      <a:pt x="2428" y="1657"/>
                      <a:pt x="2434" y="1660"/>
                      <a:pt x="2441" y="1664"/>
                    </a:cubicBezTo>
                    <a:cubicBezTo>
                      <a:pt x="2467" y="1677"/>
                      <a:pt x="2494" y="1691"/>
                      <a:pt x="2520" y="1706"/>
                    </a:cubicBezTo>
                    <a:cubicBezTo>
                      <a:pt x="2540" y="1715"/>
                      <a:pt x="2562" y="1726"/>
                      <a:pt x="2583" y="1737"/>
                    </a:cubicBezTo>
                    <a:cubicBezTo>
                      <a:pt x="2595" y="1742"/>
                      <a:pt x="2608" y="1748"/>
                      <a:pt x="2620" y="1755"/>
                    </a:cubicBezTo>
                    <a:cubicBezTo>
                      <a:pt x="2657" y="1774"/>
                      <a:pt x="2692" y="1795"/>
                      <a:pt x="2729" y="1814"/>
                    </a:cubicBezTo>
                    <a:cubicBezTo>
                      <a:pt x="2736" y="1797"/>
                      <a:pt x="2745" y="1780"/>
                      <a:pt x="2753" y="1763"/>
                    </a:cubicBezTo>
                    <a:cubicBezTo>
                      <a:pt x="2783" y="1697"/>
                      <a:pt x="2818" y="1633"/>
                      <a:pt x="2857" y="1572"/>
                    </a:cubicBezTo>
                    <a:cubicBezTo>
                      <a:pt x="2861" y="1566"/>
                      <a:pt x="2864" y="1561"/>
                      <a:pt x="2867" y="1556"/>
                    </a:cubicBezTo>
                    <a:cubicBezTo>
                      <a:pt x="2886" y="1527"/>
                      <a:pt x="2905" y="1499"/>
                      <a:pt x="2926" y="1471"/>
                    </a:cubicBezTo>
                    <a:cubicBezTo>
                      <a:pt x="2990" y="1366"/>
                      <a:pt x="3057" y="1264"/>
                      <a:pt x="3130" y="1165"/>
                    </a:cubicBezTo>
                    <a:cubicBezTo>
                      <a:pt x="3208" y="1067"/>
                      <a:pt x="3284" y="966"/>
                      <a:pt x="3369" y="875"/>
                    </a:cubicBezTo>
                    <a:cubicBezTo>
                      <a:pt x="3399" y="845"/>
                      <a:pt x="3431" y="817"/>
                      <a:pt x="3464" y="792"/>
                    </a:cubicBezTo>
                    <a:cubicBezTo>
                      <a:pt x="3541" y="734"/>
                      <a:pt x="3626" y="685"/>
                      <a:pt x="3709" y="637"/>
                    </a:cubicBezTo>
                    <a:cubicBezTo>
                      <a:pt x="3799" y="588"/>
                      <a:pt x="3891" y="543"/>
                      <a:pt x="3983" y="503"/>
                    </a:cubicBezTo>
                    <a:cubicBezTo>
                      <a:pt x="4039" y="482"/>
                      <a:pt x="4096" y="463"/>
                      <a:pt x="4153" y="445"/>
                    </a:cubicBezTo>
                    <a:cubicBezTo>
                      <a:pt x="4205" y="431"/>
                      <a:pt x="4258" y="418"/>
                      <a:pt x="4312" y="407"/>
                    </a:cubicBezTo>
                    <a:cubicBezTo>
                      <a:pt x="4364" y="395"/>
                      <a:pt x="4419" y="389"/>
                      <a:pt x="4474" y="381"/>
                    </a:cubicBezTo>
                    <a:lnTo>
                      <a:pt x="4474" y="381"/>
                    </a:lnTo>
                    <a:cubicBezTo>
                      <a:pt x="4473" y="382"/>
                      <a:pt x="4472" y="383"/>
                      <a:pt x="4472" y="383"/>
                    </a:cubicBezTo>
                    <a:cubicBezTo>
                      <a:pt x="4536" y="376"/>
                      <a:pt x="4599" y="373"/>
                      <a:pt x="4662" y="370"/>
                    </a:cubicBezTo>
                    <a:close/>
                    <a:moveTo>
                      <a:pt x="4650" y="1"/>
                    </a:moveTo>
                    <a:cubicBezTo>
                      <a:pt x="4572" y="1"/>
                      <a:pt x="4493" y="5"/>
                      <a:pt x="4415" y="17"/>
                    </a:cubicBezTo>
                    <a:cubicBezTo>
                      <a:pt x="4214" y="44"/>
                      <a:pt x="4017" y="86"/>
                      <a:pt x="3830" y="166"/>
                    </a:cubicBezTo>
                    <a:cubicBezTo>
                      <a:pt x="3647" y="244"/>
                      <a:pt x="3476" y="341"/>
                      <a:pt x="3309" y="447"/>
                    </a:cubicBezTo>
                    <a:cubicBezTo>
                      <a:pt x="3166" y="538"/>
                      <a:pt x="3056" y="664"/>
                      <a:pt x="2951" y="796"/>
                    </a:cubicBezTo>
                    <a:cubicBezTo>
                      <a:pt x="2883" y="880"/>
                      <a:pt x="2818" y="966"/>
                      <a:pt x="2754" y="1053"/>
                    </a:cubicBezTo>
                    <a:cubicBezTo>
                      <a:pt x="2698" y="1128"/>
                      <a:pt x="2649" y="1211"/>
                      <a:pt x="2601" y="1292"/>
                    </a:cubicBezTo>
                    <a:cubicBezTo>
                      <a:pt x="2596" y="1301"/>
                      <a:pt x="2591" y="1310"/>
                      <a:pt x="2585" y="1320"/>
                    </a:cubicBezTo>
                    <a:cubicBezTo>
                      <a:pt x="2556" y="1306"/>
                      <a:pt x="2528" y="1291"/>
                      <a:pt x="2498" y="1278"/>
                    </a:cubicBezTo>
                    <a:cubicBezTo>
                      <a:pt x="2420" y="1243"/>
                      <a:pt x="2341" y="1211"/>
                      <a:pt x="2260" y="1186"/>
                    </a:cubicBezTo>
                    <a:cubicBezTo>
                      <a:pt x="2181" y="1160"/>
                      <a:pt x="2098" y="1149"/>
                      <a:pt x="2017" y="1135"/>
                    </a:cubicBezTo>
                    <a:cubicBezTo>
                      <a:pt x="1944" y="1124"/>
                      <a:pt x="1867" y="1114"/>
                      <a:pt x="1794" y="1111"/>
                    </a:cubicBezTo>
                    <a:cubicBezTo>
                      <a:pt x="1766" y="1110"/>
                      <a:pt x="1739" y="1109"/>
                      <a:pt x="1711" y="1109"/>
                    </a:cubicBezTo>
                    <a:cubicBezTo>
                      <a:pt x="1584" y="1109"/>
                      <a:pt x="1457" y="1124"/>
                      <a:pt x="1336" y="1166"/>
                    </a:cubicBezTo>
                    <a:cubicBezTo>
                      <a:pt x="1261" y="1194"/>
                      <a:pt x="1188" y="1221"/>
                      <a:pt x="1118" y="1258"/>
                    </a:cubicBezTo>
                    <a:cubicBezTo>
                      <a:pt x="1023" y="1307"/>
                      <a:pt x="936" y="1362"/>
                      <a:pt x="849" y="1423"/>
                    </a:cubicBezTo>
                    <a:cubicBezTo>
                      <a:pt x="686" y="1539"/>
                      <a:pt x="554" y="1693"/>
                      <a:pt x="449" y="1860"/>
                    </a:cubicBezTo>
                    <a:cubicBezTo>
                      <a:pt x="343" y="2028"/>
                      <a:pt x="264" y="2215"/>
                      <a:pt x="188" y="2396"/>
                    </a:cubicBezTo>
                    <a:cubicBezTo>
                      <a:pt x="153" y="2480"/>
                      <a:pt x="124" y="2565"/>
                      <a:pt x="101" y="2650"/>
                    </a:cubicBezTo>
                    <a:cubicBezTo>
                      <a:pt x="90" y="2702"/>
                      <a:pt x="80" y="2753"/>
                      <a:pt x="68" y="2805"/>
                    </a:cubicBezTo>
                    <a:cubicBezTo>
                      <a:pt x="65" y="2820"/>
                      <a:pt x="60" y="2836"/>
                      <a:pt x="57" y="2850"/>
                    </a:cubicBezTo>
                    <a:cubicBezTo>
                      <a:pt x="50" y="2882"/>
                      <a:pt x="43" y="2913"/>
                      <a:pt x="35" y="2945"/>
                    </a:cubicBezTo>
                    <a:cubicBezTo>
                      <a:pt x="27" y="2972"/>
                      <a:pt x="21" y="2999"/>
                      <a:pt x="13" y="3027"/>
                    </a:cubicBezTo>
                    <a:cubicBezTo>
                      <a:pt x="10" y="3041"/>
                      <a:pt x="5" y="3056"/>
                      <a:pt x="1" y="3071"/>
                    </a:cubicBezTo>
                    <a:lnTo>
                      <a:pt x="36" y="3071"/>
                    </a:lnTo>
                    <a:lnTo>
                      <a:pt x="145" y="3073"/>
                    </a:lnTo>
                    <a:lnTo>
                      <a:pt x="272" y="3073"/>
                    </a:lnTo>
                    <a:cubicBezTo>
                      <a:pt x="312" y="3073"/>
                      <a:pt x="352" y="3073"/>
                      <a:pt x="392" y="3072"/>
                    </a:cubicBezTo>
                    <a:cubicBezTo>
                      <a:pt x="416" y="3072"/>
                      <a:pt x="439" y="3072"/>
                      <a:pt x="463" y="3071"/>
                    </a:cubicBezTo>
                    <a:lnTo>
                      <a:pt x="463" y="3071"/>
                    </a:lnTo>
                    <a:cubicBezTo>
                      <a:pt x="462" y="3071"/>
                      <a:pt x="461" y="3072"/>
                      <a:pt x="459" y="3072"/>
                    </a:cubicBezTo>
                    <a:cubicBezTo>
                      <a:pt x="462" y="3072"/>
                      <a:pt x="464" y="3071"/>
                      <a:pt x="466" y="3071"/>
                    </a:cubicBezTo>
                    <a:cubicBezTo>
                      <a:pt x="486" y="3071"/>
                      <a:pt x="504" y="3078"/>
                      <a:pt x="519" y="3089"/>
                    </a:cubicBezTo>
                    <a:cubicBezTo>
                      <a:pt x="588" y="3093"/>
                      <a:pt x="659" y="3097"/>
                      <a:pt x="731" y="3101"/>
                    </a:cubicBezTo>
                    <a:cubicBezTo>
                      <a:pt x="911" y="3107"/>
                      <a:pt x="1090" y="3110"/>
                      <a:pt x="1271" y="3116"/>
                    </a:cubicBezTo>
                    <a:cubicBezTo>
                      <a:pt x="1643" y="3126"/>
                      <a:pt x="2013" y="3151"/>
                      <a:pt x="2385" y="3163"/>
                    </a:cubicBezTo>
                    <a:cubicBezTo>
                      <a:pt x="2595" y="3169"/>
                      <a:pt x="2806" y="3174"/>
                      <a:pt x="3016" y="3175"/>
                    </a:cubicBezTo>
                    <a:cubicBezTo>
                      <a:pt x="3034" y="3175"/>
                      <a:pt x="3052" y="3175"/>
                      <a:pt x="3069" y="3175"/>
                    </a:cubicBezTo>
                    <a:cubicBezTo>
                      <a:pt x="3254" y="3175"/>
                      <a:pt x="3439" y="3170"/>
                      <a:pt x="3622" y="3166"/>
                    </a:cubicBezTo>
                    <a:cubicBezTo>
                      <a:pt x="3822" y="3161"/>
                      <a:pt x="4021" y="3163"/>
                      <a:pt x="4220" y="3157"/>
                    </a:cubicBezTo>
                    <a:cubicBezTo>
                      <a:pt x="4418" y="3151"/>
                      <a:pt x="4616" y="3142"/>
                      <a:pt x="4815" y="3137"/>
                    </a:cubicBezTo>
                    <a:cubicBezTo>
                      <a:pt x="5071" y="3140"/>
                      <a:pt x="5327" y="3156"/>
                      <a:pt x="5583" y="3156"/>
                    </a:cubicBezTo>
                    <a:cubicBezTo>
                      <a:pt x="5630" y="3156"/>
                      <a:pt x="5676" y="3156"/>
                      <a:pt x="5723" y="3155"/>
                    </a:cubicBezTo>
                    <a:cubicBezTo>
                      <a:pt x="5954" y="3148"/>
                      <a:pt x="6185" y="3123"/>
                      <a:pt x="6414" y="3101"/>
                    </a:cubicBezTo>
                    <a:cubicBezTo>
                      <a:pt x="6420" y="3105"/>
                      <a:pt x="6424" y="3111"/>
                      <a:pt x="6429" y="3115"/>
                    </a:cubicBezTo>
                    <a:cubicBezTo>
                      <a:pt x="6464" y="3112"/>
                      <a:pt x="6498" y="3110"/>
                      <a:pt x="6533" y="3108"/>
                    </a:cubicBezTo>
                    <a:cubicBezTo>
                      <a:pt x="6633" y="3101"/>
                      <a:pt x="6732" y="3096"/>
                      <a:pt x="6833" y="3092"/>
                    </a:cubicBezTo>
                    <a:cubicBezTo>
                      <a:pt x="6971" y="3085"/>
                      <a:pt x="7111" y="3077"/>
                      <a:pt x="7249" y="3075"/>
                    </a:cubicBezTo>
                    <a:cubicBezTo>
                      <a:pt x="7246" y="3044"/>
                      <a:pt x="7244" y="3013"/>
                      <a:pt x="7240" y="2982"/>
                    </a:cubicBezTo>
                    <a:cubicBezTo>
                      <a:pt x="7239" y="2981"/>
                      <a:pt x="7240" y="2979"/>
                      <a:pt x="7240" y="2977"/>
                    </a:cubicBezTo>
                    <a:cubicBezTo>
                      <a:pt x="7232" y="2941"/>
                      <a:pt x="7226" y="2904"/>
                      <a:pt x="7219" y="2868"/>
                    </a:cubicBezTo>
                    <a:cubicBezTo>
                      <a:pt x="7215" y="2840"/>
                      <a:pt x="7211" y="2812"/>
                      <a:pt x="7207" y="2784"/>
                    </a:cubicBezTo>
                    <a:cubicBezTo>
                      <a:pt x="7197" y="2724"/>
                      <a:pt x="7186" y="2663"/>
                      <a:pt x="7178" y="2602"/>
                    </a:cubicBezTo>
                    <a:cubicBezTo>
                      <a:pt x="7166" y="2507"/>
                      <a:pt x="7154" y="2411"/>
                      <a:pt x="7152" y="2316"/>
                    </a:cubicBezTo>
                    <a:cubicBezTo>
                      <a:pt x="7152" y="2306"/>
                      <a:pt x="7153" y="2297"/>
                      <a:pt x="7155" y="2288"/>
                    </a:cubicBezTo>
                    <a:cubicBezTo>
                      <a:pt x="7144" y="2141"/>
                      <a:pt x="7125" y="1996"/>
                      <a:pt x="7072" y="1858"/>
                    </a:cubicBezTo>
                    <a:cubicBezTo>
                      <a:pt x="7032" y="1754"/>
                      <a:pt x="6985" y="1650"/>
                      <a:pt x="6931" y="1554"/>
                    </a:cubicBezTo>
                    <a:cubicBezTo>
                      <a:pt x="6882" y="1465"/>
                      <a:pt x="6826" y="1380"/>
                      <a:pt x="6774" y="1293"/>
                    </a:cubicBezTo>
                    <a:cubicBezTo>
                      <a:pt x="6714" y="1187"/>
                      <a:pt x="6659" y="1077"/>
                      <a:pt x="6580" y="984"/>
                    </a:cubicBezTo>
                    <a:cubicBezTo>
                      <a:pt x="6507" y="897"/>
                      <a:pt x="6422" y="821"/>
                      <a:pt x="6340" y="741"/>
                    </a:cubicBezTo>
                    <a:cubicBezTo>
                      <a:pt x="6310" y="709"/>
                      <a:pt x="6280" y="671"/>
                      <a:pt x="6243" y="641"/>
                    </a:cubicBezTo>
                    <a:cubicBezTo>
                      <a:pt x="6242" y="640"/>
                      <a:pt x="6240" y="638"/>
                      <a:pt x="6237" y="636"/>
                    </a:cubicBezTo>
                    <a:cubicBezTo>
                      <a:pt x="6236" y="633"/>
                      <a:pt x="6234" y="632"/>
                      <a:pt x="6232" y="630"/>
                    </a:cubicBezTo>
                    <a:cubicBezTo>
                      <a:pt x="6230" y="628"/>
                      <a:pt x="6228" y="625"/>
                      <a:pt x="6226" y="624"/>
                    </a:cubicBezTo>
                    <a:cubicBezTo>
                      <a:pt x="6214" y="609"/>
                      <a:pt x="6202" y="598"/>
                      <a:pt x="6188" y="585"/>
                    </a:cubicBezTo>
                    <a:cubicBezTo>
                      <a:pt x="6108" y="517"/>
                      <a:pt x="6027" y="454"/>
                      <a:pt x="5941" y="392"/>
                    </a:cubicBezTo>
                    <a:cubicBezTo>
                      <a:pt x="5840" y="319"/>
                      <a:pt x="5732" y="242"/>
                      <a:pt x="5616" y="193"/>
                    </a:cubicBezTo>
                    <a:cubicBezTo>
                      <a:pt x="5430" y="112"/>
                      <a:pt x="5228" y="63"/>
                      <a:pt x="5026" y="35"/>
                    </a:cubicBezTo>
                    <a:cubicBezTo>
                      <a:pt x="4926" y="20"/>
                      <a:pt x="4824" y="5"/>
                      <a:pt x="4721" y="2"/>
                    </a:cubicBezTo>
                    <a:cubicBezTo>
                      <a:pt x="4697" y="1"/>
                      <a:pt x="4674" y="1"/>
                      <a:pt x="4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" name="Google Shape;294;p7"/>
            <p:cNvGrpSpPr/>
            <p:nvPr/>
          </p:nvGrpSpPr>
          <p:grpSpPr>
            <a:xfrm>
              <a:off x="7812569" y="284392"/>
              <a:ext cx="611440" cy="211851"/>
              <a:chOff x="1579263" y="684775"/>
              <a:chExt cx="290650" cy="101925"/>
            </a:xfrm>
          </p:grpSpPr>
          <p:sp>
            <p:nvSpPr>
              <p:cNvPr id="295" name="Google Shape;295;p7"/>
              <p:cNvSpPr/>
              <p:nvPr/>
            </p:nvSpPr>
            <p:spPr>
              <a:xfrm>
                <a:off x="1587275" y="691775"/>
                <a:ext cx="270675" cy="88550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3542" extrusionOk="0">
                    <a:moveTo>
                      <a:pt x="3593" y="1613"/>
                    </a:moveTo>
                    <a:lnTo>
                      <a:pt x="3593" y="1613"/>
                    </a:lnTo>
                    <a:cubicBezTo>
                      <a:pt x="3563" y="1641"/>
                      <a:pt x="3532" y="1668"/>
                      <a:pt x="3503" y="1695"/>
                    </a:cubicBezTo>
                    <a:cubicBezTo>
                      <a:pt x="3508" y="1687"/>
                      <a:pt x="3515" y="1677"/>
                      <a:pt x="3521" y="1669"/>
                    </a:cubicBezTo>
                    <a:cubicBezTo>
                      <a:pt x="3521" y="1668"/>
                      <a:pt x="3522" y="1668"/>
                      <a:pt x="3522" y="1667"/>
                    </a:cubicBezTo>
                    <a:cubicBezTo>
                      <a:pt x="3545" y="1649"/>
                      <a:pt x="3569" y="1632"/>
                      <a:pt x="3593" y="1613"/>
                    </a:cubicBezTo>
                    <a:close/>
                    <a:moveTo>
                      <a:pt x="5070" y="0"/>
                    </a:moveTo>
                    <a:cubicBezTo>
                      <a:pt x="5038" y="0"/>
                      <a:pt x="5005" y="4"/>
                      <a:pt x="4972" y="11"/>
                    </a:cubicBezTo>
                    <a:cubicBezTo>
                      <a:pt x="4902" y="26"/>
                      <a:pt x="4835" y="43"/>
                      <a:pt x="4767" y="64"/>
                    </a:cubicBezTo>
                    <a:cubicBezTo>
                      <a:pt x="4614" y="97"/>
                      <a:pt x="4464" y="14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13" y="212"/>
                      <a:pt x="4306" y="215"/>
                      <a:pt x="4298" y="218"/>
                    </a:cubicBezTo>
                    <a:cubicBezTo>
                      <a:pt x="4300" y="218"/>
                      <a:pt x="4302" y="217"/>
                      <a:pt x="4303" y="217"/>
                    </a:cubicBezTo>
                    <a:lnTo>
                      <a:pt x="4303" y="217"/>
                    </a:lnTo>
                    <a:cubicBezTo>
                      <a:pt x="4296" y="220"/>
                      <a:pt x="4289" y="223"/>
                      <a:pt x="4282" y="225"/>
                    </a:cubicBezTo>
                    <a:cubicBezTo>
                      <a:pt x="4260" y="216"/>
                      <a:pt x="4237" y="211"/>
                      <a:pt x="4212" y="211"/>
                    </a:cubicBezTo>
                    <a:cubicBezTo>
                      <a:pt x="4206" y="211"/>
                      <a:pt x="4200" y="211"/>
                      <a:pt x="4194" y="212"/>
                    </a:cubicBezTo>
                    <a:cubicBezTo>
                      <a:pt x="4048" y="225"/>
                      <a:pt x="3913" y="300"/>
                      <a:pt x="3788" y="372"/>
                    </a:cubicBezTo>
                    <a:cubicBezTo>
                      <a:pt x="3777" y="379"/>
                      <a:pt x="3767" y="384"/>
                      <a:pt x="3756" y="391"/>
                    </a:cubicBezTo>
                    <a:cubicBezTo>
                      <a:pt x="3730" y="395"/>
                      <a:pt x="3704" y="405"/>
                      <a:pt x="3682" y="420"/>
                    </a:cubicBezTo>
                    <a:cubicBezTo>
                      <a:pt x="3650" y="443"/>
                      <a:pt x="3620" y="467"/>
                      <a:pt x="3591" y="493"/>
                    </a:cubicBezTo>
                    <a:cubicBezTo>
                      <a:pt x="3530" y="532"/>
                      <a:pt x="3469" y="573"/>
                      <a:pt x="3409" y="616"/>
                    </a:cubicBezTo>
                    <a:cubicBezTo>
                      <a:pt x="3353" y="658"/>
                      <a:pt x="3298" y="701"/>
                      <a:pt x="3243" y="744"/>
                    </a:cubicBezTo>
                    <a:cubicBezTo>
                      <a:pt x="3211" y="768"/>
                      <a:pt x="3179" y="792"/>
                      <a:pt x="3148" y="819"/>
                    </a:cubicBezTo>
                    <a:cubicBezTo>
                      <a:pt x="3120" y="844"/>
                      <a:pt x="3092" y="871"/>
                      <a:pt x="3069" y="902"/>
                    </a:cubicBezTo>
                    <a:cubicBezTo>
                      <a:pt x="3052" y="926"/>
                      <a:pt x="3037" y="950"/>
                      <a:pt x="3021" y="975"/>
                    </a:cubicBezTo>
                    <a:cubicBezTo>
                      <a:pt x="2994" y="1021"/>
                      <a:pt x="2987" y="1074"/>
                      <a:pt x="3001" y="1122"/>
                    </a:cubicBezTo>
                    <a:cubicBezTo>
                      <a:pt x="2939" y="1195"/>
                      <a:pt x="2882" y="1273"/>
                      <a:pt x="2828" y="1352"/>
                    </a:cubicBezTo>
                    <a:cubicBezTo>
                      <a:pt x="2795" y="1400"/>
                      <a:pt x="2764" y="1448"/>
                      <a:pt x="2733" y="1497"/>
                    </a:cubicBezTo>
                    <a:cubicBezTo>
                      <a:pt x="2712" y="1529"/>
                      <a:pt x="2693" y="1559"/>
                      <a:pt x="2680" y="1592"/>
                    </a:cubicBezTo>
                    <a:cubicBezTo>
                      <a:pt x="2645" y="1628"/>
                      <a:pt x="2611" y="1666"/>
                      <a:pt x="2575" y="1703"/>
                    </a:cubicBezTo>
                    <a:cubicBezTo>
                      <a:pt x="2516" y="1764"/>
                      <a:pt x="2454" y="1827"/>
                      <a:pt x="2399" y="1894"/>
                    </a:cubicBezTo>
                    <a:cubicBezTo>
                      <a:pt x="2343" y="1870"/>
                      <a:pt x="2285" y="1850"/>
                      <a:pt x="2225" y="1833"/>
                    </a:cubicBezTo>
                    <a:cubicBezTo>
                      <a:pt x="2129" y="1806"/>
                      <a:pt x="2026" y="1795"/>
                      <a:pt x="1925" y="1794"/>
                    </a:cubicBezTo>
                    <a:cubicBezTo>
                      <a:pt x="1850" y="1776"/>
                      <a:pt x="1775" y="1760"/>
                      <a:pt x="1699" y="1751"/>
                    </a:cubicBezTo>
                    <a:cubicBezTo>
                      <a:pt x="1659" y="1746"/>
                      <a:pt x="1615" y="1741"/>
                      <a:pt x="1574" y="1741"/>
                    </a:cubicBezTo>
                    <a:cubicBezTo>
                      <a:pt x="1561" y="1741"/>
                      <a:pt x="1549" y="1742"/>
                      <a:pt x="1537" y="1743"/>
                    </a:cubicBezTo>
                    <a:cubicBezTo>
                      <a:pt x="1514" y="1745"/>
                      <a:pt x="1491" y="1748"/>
                      <a:pt x="1469" y="1752"/>
                    </a:cubicBezTo>
                    <a:cubicBezTo>
                      <a:pt x="1460" y="1746"/>
                      <a:pt x="1451" y="1740"/>
                      <a:pt x="1442" y="1736"/>
                    </a:cubicBezTo>
                    <a:cubicBezTo>
                      <a:pt x="1381" y="1708"/>
                      <a:pt x="1310" y="1698"/>
                      <a:pt x="1240" y="1698"/>
                    </a:cubicBezTo>
                    <a:cubicBezTo>
                      <a:pt x="1191" y="1698"/>
                      <a:pt x="1144" y="1703"/>
                      <a:pt x="1099" y="1710"/>
                    </a:cubicBezTo>
                    <a:cubicBezTo>
                      <a:pt x="838" y="1752"/>
                      <a:pt x="600" y="1899"/>
                      <a:pt x="408" y="2077"/>
                    </a:cubicBezTo>
                    <a:cubicBezTo>
                      <a:pt x="304" y="2173"/>
                      <a:pt x="212" y="2277"/>
                      <a:pt x="142" y="2399"/>
                    </a:cubicBezTo>
                    <a:cubicBezTo>
                      <a:pt x="111" y="2453"/>
                      <a:pt x="86" y="2509"/>
                      <a:pt x="62" y="2565"/>
                    </a:cubicBezTo>
                    <a:cubicBezTo>
                      <a:pt x="42" y="2611"/>
                      <a:pt x="24" y="2660"/>
                      <a:pt x="15" y="2709"/>
                    </a:cubicBezTo>
                    <a:cubicBezTo>
                      <a:pt x="4" y="2775"/>
                      <a:pt x="23" y="2837"/>
                      <a:pt x="62" y="2885"/>
                    </a:cubicBezTo>
                    <a:cubicBezTo>
                      <a:pt x="57" y="2950"/>
                      <a:pt x="80" y="3018"/>
                      <a:pt x="127" y="3069"/>
                    </a:cubicBezTo>
                    <a:cubicBezTo>
                      <a:pt x="133" y="3075"/>
                      <a:pt x="138" y="3081"/>
                      <a:pt x="144" y="3085"/>
                    </a:cubicBezTo>
                    <a:cubicBezTo>
                      <a:pt x="126" y="3094"/>
                      <a:pt x="109" y="3105"/>
                      <a:pt x="92" y="3117"/>
                    </a:cubicBezTo>
                    <a:cubicBezTo>
                      <a:pt x="32" y="3162"/>
                      <a:pt x="0" y="3234"/>
                      <a:pt x="16" y="3309"/>
                    </a:cubicBezTo>
                    <a:cubicBezTo>
                      <a:pt x="20" y="3328"/>
                      <a:pt x="26" y="3345"/>
                      <a:pt x="37" y="3362"/>
                    </a:cubicBezTo>
                    <a:cubicBezTo>
                      <a:pt x="37" y="3363"/>
                      <a:pt x="37" y="3364"/>
                      <a:pt x="38" y="3366"/>
                    </a:cubicBezTo>
                    <a:cubicBezTo>
                      <a:pt x="61" y="3430"/>
                      <a:pt x="116" y="3470"/>
                      <a:pt x="181" y="3486"/>
                    </a:cubicBezTo>
                    <a:cubicBezTo>
                      <a:pt x="255" y="3504"/>
                      <a:pt x="331" y="3512"/>
                      <a:pt x="407" y="3514"/>
                    </a:cubicBezTo>
                    <a:cubicBezTo>
                      <a:pt x="416" y="3514"/>
                      <a:pt x="425" y="3514"/>
                      <a:pt x="434" y="3514"/>
                    </a:cubicBezTo>
                    <a:cubicBezTo>
                      <a:pt x="473" y="3514"/>
                      <a:pt x="512" y="3512"/>
                      <a:pt x="551" y="3510"/>
                    </a:cubicBezTo>
                    <a:cubicBezTo>
                      <a:pt x="566" y="3509"/>
                      <a:pt x="581" y="3509"/>
                      <a:pt x="597" y="3508"/>
                    </a:cubicBezTo>
                    <a:cubicBezTo>
                      <a:pt x="647" y="3514"/>
                      <a:pt x="699" y="3516"/>
                      <a:pt x="749" y="3516"/>
                    </a:cubicBezTo>
                    <a:cubicBezTo>
                      <a:pt x="758" y="3516"/>
                      <a:pt x="766" y="3516"/>
                      <a:pt x="775" y="3516"/>
                    </a:cubicBezTo>
                    <a:cubicBezTo>
                      <a:pt x="955" y="3516"/>
                      <a:pt x="1135" y="3505"/>
                      <a:pt x="1314" y="3483"/>
                    </a:cubicBezTo>
                    <a:lnTo>
                      <a:pt x="1317" y="3483"/>
                    </a:lnTo>
                    <a:cubicBezTo>
                      <a:pt x="1730" y="3473"/>
                      <a:pt x="2143" y="3467"/>
                      <a:pt x="2555" y="3446"/>
                    </a:cubicBezTo>
                    <a:cubicBezTo>
                      <a:pt x="2778" y="3435"/>
                      <a:pt x="3001" y="3422"/>
                      <a:pt x="3224" y="3405"/>
                    </a:cubicBezTo>
                    <a:cubicBezTo>
                      <a:pt x="3259" y="3403"/>
                      <a:pt x="3293" y="3401"/>
                      <a:pt x="3329" y="3397"/>
                    </a:cubicBezTo>
                    <a:cubicBezTo>
                      <a:pt x="3345" y="3403"/>
                      <a:pt x="3362" y="3406"/>
                      <a:pt x="3379" y="3406"/>
                    </a:cubicBezTo>
                    <a:cubicBezTo>
                      <a:pt x="3464" y="3410"/>
                      <a:pt x="3550" y="3415"/>
                      <a:pt x="3636" y="3415"/>
                    </a:cubicBezTo>
                    <a:cubicBezTo>
                      <a:pt x="3652" y="3415"/>
                      <a:pt x="3667" y="3415"/>
                      <a:pt x="3683" y="3414"/>
                    </a:cubicBezTo>
                    <a:cubicBezTo>
                      <a:pt x="3768" y="3412"/>
                      <a:pt x="3852" y="3410"/>
                      <a:pt x="3937" y="3409"/>
                    </a:cubicBezTo>
                    <a:cubicBezTo>
                      <a:pt x="4041" y="3406"/>
                      <a:pt x="4146" y="3403"/>
                      <a:pt x="4250" y="3398"/>
                    </a:cubicBezTo>
                    <a:cubicBezTo>
                      <a:pt x="4258" y="3401"/>
                      <a:pt x="4266" y="3403"/>
                      <a:pt x="4274" y="3404"/>
                    </a:cubicBezTo>
                    <a:cubicBezTo>
                      <a:pt x="4308" y="3410"/>
                      <a:pt x="4342" y="3418"/>
                      <a:pt x="4376" y="3421"/>
                    </a:cubicBezTo>
                    <a:cubicBezTo>
                      <a:pt x="4461" y="3431"/>
                      <a:pt x="4547" y="3433"/>
                      <a:pt x="4632" y="3433"/>
                    </a:cubicBezTo>
                    <a:cubicBezTo>
                      <a:pt x="4723" y="3433"/>
                      <a:pt x="4814" y="3430"/>
                      <a:pt x="4904" y="3430"/>
                    </a:cubicBezTo>
                    <a:cubicBezTo>
                      <a:pt x="5026" y="3429"/>
                      <a:pt x="5148" y="3429"/>
                      <a:pt x="5269" y="3429"/>
                    </a:cubicBezTo>
                    <a:cubicBezTo>
                      <a:pt x="5288" y="3429"/>
                      <a:pt x="5306" y="3429"/>
                      <a:pt x="5324" y="3429"/>
                    </a:cubicBezTo>
                    <a:cubicBezTo>
                      <a:pt x="5432" y="3429"/>
                      <a:pt x="5539" y="3431"/>
                      <a:pt x="5646" y="3431"/>
                    </a:cubicBezTo>
                    <a:cubicBezTo>
                      <a:pt x="5712" y="3431"/>
                      <a:pt x="5778" y="3430"/>
                      <a:pt x="5844" y="3428"/>
                    </a:cubicBezTo>
                    <a:cubicBezTo>
                      <a:pt x="5993" y="3424"/>
                      <a:pt x="6143" y="3420"/>
                      <a:pt x="6293" y="3414"/>
                    </a:cubicBezTo>
                    <a:cubicBezTo>
                      <a:pt x="6313" y="3465"/>
                      <a:pt x="6356" y="3506"/>
                      <a:pt x="6409" y="3524"/>
                    </a:cubicBezTo>
                    <a:cubicBezTo>
                      <a:pt x="6451" y="3538"/>
                      <a:pt x="6496" y="3541"/>
                      <a:pt x="6541" y="3541"/>
                    </a:cubicBezTo>
                    <a:cubicBezTo>
                      <a:pt x="6564" y="3541"/>
                      <a:pt x="6587" y="3541"/>
                      <a:pt x="6609" y="3540"/>
                    </a:cubicBezTo>
                    <a:cubicBezTo>
                      <a:pt x="6655" y="3540"/>
                      <a:pt x="6702" y="3540"/>
                      <a:pt x="6749" y="3539"/>
                    </a:cubicBezTo>
                    <a:cubicBezTo>
                      <a:pt x="6851" y="3537"/>
                      <a:pt x="6951" y="3537"/>
                      <a:pt x="7053" y="3535"/>
                    </a:cubicBezTo>
                    <a:cubicBezTo>
                      <a:pt x="7250" y="3531"/>
                      <a:pt x="7449" y="3525"/>
                      <a:pt x="7645" y="3513"/>
                    </a:cubicBezTo>
                    <a:cubicBezTo>
                      <a:pt x="7847" y="3499"/>
                      <a:pt x="8046" y="3481"/>
                      <a:pt x="8247" y="3461"/>
                    </a:cubicBezTo>
                    <a:cubicBezTo>
                      <a:pt x="8447" y="3443"/>
                      <a:pt x="8646" y="3420"/>
                      <a:pt x="8844" y="3388"/>
                    </a:cubicBezTo>
                    <a:cubicBezTo>
                      <a:pt x="8878" y="3382"/>
                      <a:pt x="8911" y="3377"/>
                      <a:pt x="8946" y="3371"/>
                    </a:cubicBezTo>
                    <a:cubicBezTo>
                      <a:pt x="8978" y="3376"/>
                      <a:pt x="9010" y="3378"/>
                      <a:pt x="9042" y="3379"/>
                    </a:cubicBezTo>
                    <a:cubicBezTo>
                      <a:pt x="9100" y="3381"/>
                      <a:pt x="9157" y="3381"/>
                      <a:pt x="9215" y="3381"/>
                    </a:cubicBezTo>
                    <a:lnTo>
                      <a:pt x="9431" y="3381"/>
                    </a:lnTo>
                    <a:cubicBezTo>
                      <a:pt x="9553" y="3380"/>
                      <a:pt x="9673" y="3377"/>
                      <a:pt x="9794" y="3372"/>
                    </a:cubicBezTo>
                    <a:cubicBezTo>
                      <a:pt x="9905" y="3369"/>
                      <a:pt x="10015" y="3363"/>
                      <a:pt x="10124" y="3357"/>
                    </a:cubicBezTo>
                    <a:cubicBezTo>
                      <a:pt x="10154" y="3355"/>
                      <a:pt x="10185" y="3354"/>
                      <a:pt x="10215" y="3352"/>
                    </a:cubicBezTo>
                    <a:cubicBezTo>
                      <a:pt x="10264" y="3357"/>
                      <a:pt x="10313" y="3361"/>
                      <a:pt x="10362" y="3363"/>
                    </a:cubicBezTo>
                    <a:cubicBezTo>
                      <a:pt x="10398" y="3364"/>
                      <a:pt x="10434" y="3367"/>
                      <a:pt x="10470" y="3367"/>
                    </a:cubicBezTo>
                    <a:cubicBezTo>
                      <a:pt x="10490" y="3367"/>
                      <a:pt x="10510" y="3366"/>
                      <a:pt x="10529" y="3364"/>
                    </a:cubicBezTo>
                    <a:cubicBezTo>
                      <a:pt x="10629" y="3355"/>
                      <a:pt x="10726" y="3325"/>
                      <a:pt x="10778" y="3234"/>
                    </a:cubicBezTo>
                    <a:cubicBezTo>
                      <a:pt x="10827" y="3150"/>
                      <a:pt x="10827" y="3044"/>
                      <a:pt x="10790" y="2956"/>
                    </a:cubicBezTo>
                    <a:cubicBezTo>
                      <a:pt x="10785" y="2947"/>
                      <a:pt x="10782" y="2938"/>
                      <a:pt x="10777" y="2928"/>
                    </a:cubicBezTo>
                    <a:cubicBezTo>
                      <a:pt x="10796" y="2885"/>
                      <a:pt x="10806" y="2839"/>
                      <a:pt x="10806" y="2796"/>
                    </a:cubicBezTo>
                    <a:cubicBezTo>
                      <a:pt x="10806" y="2739"/>
                      <a:pt x="10801" y="2683"/>
                      <a:pt x="10776" y="2631"/>
                    </a:cubicBezTo>
                    <a:cubicBezTo>
                      <a:pt x="10752" y="2580"/>
                      <a:pt x="10718" y="2536"/>
                      <a:pt x="10679" y="2496"/>
                    </a:cubicBezTo>
                    <a:cubicBezTo>
                      <a:pt x="10629" y="2444"/>
                      <a:pt x="10576" y="2391"/>
                      <a:pt x="10517" y="2346"/>
                    </a:cubicBezTo>
                    <a:cubicBezTo>
                      <a:pt x="10482" y="2321"/>
                      <a:pt x="10446" y="2297"/>
                      <a:pt x="10409" y="2276"/>
                    </a:cubicBezTo>
                    <a:cubicBezTo>
                      <a:pt x="10393" y="2265"/>
                      <a:pt x="10377" y="2255"/>
                      <a:pt x="10361" y="2246"/>
                    </a:cubicBezTo>
                    <a:cubicBezTo>
                      <a:pt x="10321" y="2222"/>
                      <a:pt x="10279" y="2198"/>
                      <a:pt x="10235" y="2179"/>
                    </a:cubicBezTo>
                    <a:cubicBezTo>
                      <a:pt x="10234" y="2179"/>
                      <a:pt x="10233" y="2178"/>
                      <a:pt x="10232" y="2178"/>
                    </a:cubicBezTo>
                    <a:cubicBezTo>
                      <a:pt x="10164" y="2109"/>
                      <a:pt x="10092" y="2047"/>
                      <a:pt x="10003" y="2006"/>
                    </a:cubicBezTo>
                    <a:cubicBezTo>
                      <a:pt x="9910" y="1964"/>
                      <a:pt x="9803" y="1954"/>
                      <a:pt x="9699" y="1954"/>
                    </a:cubicBezTo>
                    <a:cubicBezTo>
                      <a:pt x="9680" y="1954"/>
                      <a:pt x="9661" y="1955"/>
                      <a:pt x="9642" y="1955"/>
                    </a:cubicBezTo>
                    <a:cubicBezTo>
                      <a:pt x="9609" y="1910"/>
                      <a:pt x="9561" y="1873"/>
                      <a:pt x="9509" y="1851"/>
                    </a:cubicBezTo>
                    <a:cubicBezTo>
                      <a:pt x="9461" y="1831"/>
                      <a:pt x="9412" y="1816"/>
                      <a:pt x="9358" y="1807"/>
                    </a:cubicBezTo>
                    <a:cubicBezTo>
                      <a:pt x="9328" y="1801"/>
                      <a:pt x="9297" y="1800"/>
                      <a:pt x="9265" y="1800"/>
                    </a:cubicBezTo>
                    <a:cubicBezTo>
                      <a:pt x="9237" y="1800"/>
                      <a:pt x="9208" y="1801"/>
                      <a:pt x="9180" y="1802"/>
                    </a:cubicBezTo>
                    <a:cubicBezTo>
                      <a:pt x="9056" y="1808"/>
                      <a:pt x="8935" y="1818"/>
                      <a:pt x="8814" y="1838"/>
                    </a:cubicBezTo>
                    <a:cubicBezTo>
                      <a:pt x="8632" y="1867"/>
                      <a:pt x="8453" y="1908"/>
                      <a:pt x="8275" y="1959"/>
                    </a:cubicBezTo>
                    <a:cubicBezTo>
                      <a:pt x="8191" y="1983"/>
                      <a:pt x="8107" y="2006"/>
                      <a:pt x="8024" y="2032"/>
                    </a:cubicBezTo>
                    <a:cubicBezTo>
                      <a:pt x="8001" y="1990"/>
                      <a:pt x="7974" y="1951"/>
                      <a:pt x="7938" y="1914"/>
                    </a:cubicBezTo>
                    <a:cubicBezTo>
                      <a:pt x="7889" y="1860"/>
                      <a:pt x="7836" y="1808"/>
                      <a:pt x="7775" y="1768"/>
                    </a:cubicBezTo>
                    <a:cubicBezTo>
                      <a:pt x="7764" y="1761"/>
                      <a:pt x="7755" y="1754"/>
                      <a:pt x="7745" y="1748"/>
                    </a:cubicBezTo>
                    <a:cubicBezTo>
                      <a:pt x="7748" y="1675"/>
                      <a:pt x="7716" y="1601"/>
                      <a:pt x="7676" y="1540"/>
                    </a:cubicBezTo>
                    <a:cubicBezTo>
                      <a:pt x="7650" y="1498"/>
                      <a:pt x="7609" y="1464"/>
                      <a:pt x="7569" y="1436"/>
                    </a:cubicBezTo>
                    <a:cubicBezTo>
                      <a:pt x="7523" y="1404"/>
                      <a:pt x="7473" y="1374"/>
                      <a:pt x="7421" y="1350"/>
                    </a:cubicBezTo>
                    <a:cubicBezTo>
                      <a:pt x="7340" y="1312"/>
                      <a:pt x="7257" y="1281"/>
                      <a:pt x="7170" y="1259"/>
                    </a:cubicBezTo>
                    <a:cubicBezTo>
                      <a:pt x="7169" y="1259"/>
                      <a:pt x="7169" y="1258"/>
                      <a:pt x="7167" y="1257"/>
                    </a:cubicBezTo>
                    <a:cubicBezTo>
                      <a:pt x="7169" y="1242"/>
                      <a:pt x="7167" y="1228"/>
                      <a:pt x="7166" y="1213"/>
                    </a:cubicBezTo>
                    <a:cubicBezTo>
                      <a:pt x="7157" y="1116"/>
                      <a:pt x="7113" y="1015"/>
                      <a:pt x="7052" y="938"/>
                    </a:cubicBezTo>
                    <a:cubicBezTo>
                      <a:pt x="6981" y="846"/>
                      <a:pt x="6899" y="771"/>
                      <a:pt x="6796" y="715"/>
                    </a:cubicBezTo>
                    <a:cubicBezTo>
                      <a:pt x="6782" y="707"/>
                      <a:pt x="6768" y="700"/>
                      <a:pt x="6755" y="693"/>
                    </a:cubicBezTo>
                    <a:cubicBezTo>
                      <a:pt x="6729" y="676"/>
                      <a:pt x="6704" y="660"/>
                      <a:pt x="6678" y="645"/>
                    </a:cubicBezTo>
                    <a:cubicBezTo>
                      <a:pt x="6596" y="483"/>
                      <a:pt x="6425" y="363"/>
                      <a:pt x="6261" y="301"/>
                    </a:cubicBezTo>
                    <a:cubicBezTo>
                      <a:pt x="6116" y="248"/>
                      <a:pt x="5966" y="227"/>
                      <a:pt x="5814" y="227"/>
                    </a:cubicBezTo>
                    <a:cubicBezTo>
                      <a:pt x="5744" y="227"/>
                      <a:pt x="5673" y="231"/>
                      <a:pt x="5603" y="239"/>
                    </a:cubicBezTo>
                    <a:cubicBezTo>
                      <a:pt x="5573" y="164"/>
                      <a:pt x="5501" y="112"/>
                      <a:pt x="5428" y="79"/>
                    </a:cubicBezTo>
                    <a:cubicBezTo>
                      <a:pt x="5358" y="49"/>
                      <a:pt x="5282" y="33"/>
                      <a:pt x="5206" y="27"/>
                    </a:cubicBezTo>
                    <a:cubicBezTo>
                      <a:pt x="5162" y="9"/>
                      <a:pt x="5116" y="0"/>
                      <a:pt x="50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1581875" y="760450"/>
                <a:ext cx="2785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727" extrusionOk="0">
                    <a:moveTo>
                      <a:pt x="6278" y="114"/>
                    </a:moveTo>
                    <a:cubicBezTo>
                      <a:pt x="6280" y="114"/>
                      <a:pt x="6283" y="114"/>
                      <a:pt x="6286" y="114"/>
                    </a:cubicBezTo>
                    <a:lnTo>
                      <a:pt x="6286" y="114"/>
                    </a:lnTo>
                    <a:cubicBezTo>
                      <a:pt x="6283" y="114"/>
                      <a:pt x="6280" y="114"/>
                      <a:pt x="6278" y="114"/>
                    </a:cubicBezTo>
                    <a:close/>
                    <a:moveTo>
                      <a:pt x="8335" y="563"/>
                    </a:moveTo>
                    <a:lnTo>
                      <a:pt x="8335" y="563"/>
                    </a:lnTo>
                    <a:cubicBezTo>
                      <a:pt x="8334" y="563"/>
                      <a:pt x="8332" y="563"/>
                      <a:pt x="8331" y="563"/>
                    </a:cubicBezTo>
                    <a:lnTo>
                      <a:pt x="8331" y="563"/>
                    </a:lnTo>
                    <a:cubicBezTo>
                      <a:pt x="8332" y="564"/>
                      <a:pt x="8334" y="564"/>
                      <a:pt x="8336" y="564"/>
                    </a:cubicBezTo>
                    <a:cubicBezTo>
                      <a:pt x="8338" y="564"/>
                      <a:pt x="8341" y="564"/>
                      <a:pt x="8343" y="564"/>
                    </a:cubicBezTo>
                    <a:lnTo>
                      <a:pt x="8343" y="564"/>
                    </a:lnTo>
                    <a:cubicBezTo>
                      <a:pt x="8340" y="564"/>
                      <a:pt x="8338" y="563"/>
                      <a:pt x="8335" y="563"/>
                    </a:cubicBezTo>
                    <a:close/>
                    <a:moveTo>
                      <a:pt x="10614" y="0"/>
                    </a:moveTo>
                    <a:cubicBezTo>
                      <a:pt x="10551" y="0"/>
                      <a:pt x="10488" y="2"/>
                      <a:pt x="10425" y="3"/>
                    </a:cubicBezTo>
                    <a:cubicBezTo>
                      <a:pt x="10242" y="9"/>
                      <a:pt x="10058" y="18"/>
                      <a:pt x="9874" y="20"/>
                    </a:cubicBezTo>
                    <a:cubicBezTo>
                      <a:pt x="9774" y="18"/>
                      <a:pt x="9675" y="12"/>
                      <a:pt x="9575" y="8"/>
                    </a:cubicBezTo>
                    <a:cubicBezTo>
                      <a:pt x="9501" y="5"/>
                      <a:pt x="9427" y="4"/>
                      <a:pt x="9353" y="4"/>
                    </a:cubicBezTo>
                    <a:cubicBezTo>
                      <a:pt x="9315" y="4"/>
                      <a:pt x="9279" y="4"/>
                      <a:pt x="9242" y="4"/>
                    </a:cubicBezTo>
                    <a:cubicBezTo>
                      <a:pt x="9031" y="8"/>
                      <a:pt x="8821" y="13"/>
                      <a:pt x="8611" y="33"/>
                    </a:cubicBezTo>
                    <a:cubicBezTo>
                      <a:pt x="8416" y="50"/>
                      <a:pt x="8220" y="51"/>
                      <a:pt x="8024" y="57"/>
                    </a:cubicBezTo>
                    <a:cubicBezTo>
                      <a:pt x="7836" y="63"/>
                      <a:pt x="7648" y="57"/>
                      <a:pt x="7460" y="73"/>
                    </a:cubicBezTo>
                    <a:cubicBezTo>
                      <a:pt x="7267" y="88"/>
                      <a:pt x="7075" y="106"/>
                      <a:pt x="6879" y="108"/>
                    </a:cubicBezTo>
                    <a:cubicBezTo>
                      <a:pt x="6706" y="111"/>
                      <a:pt x="6533" y="114"/>
                      <a:pt x="6358" y="114"/>
                    </a:cubicBezTo>
                    <a:cubicBezTo>
                      <a:pt x="6334" y="114"/>
                      <a:pt x="6310" y="114"/>
                      <a:pt x="6286" y="114"/>
                    </a:cubicBezTo>
                    <a:lnTo>
                      <a:pt x="6286" y="114"/>
                    </a:lnTo>
                    <a:cubicBezTo>
                      <a:pt x="6291" y="114"/>
                      <a:pt x="6296" y="114"/>
                      <a:pt x="6302" y="115"/>
                    </a:cubicBezTo>
                    <a:cubicBezTo>
                      <a:pt x="6208" y="113"/>
                      <a:pt x="6112" y="113"/>
                      <a:pt x="6017" y="112"/>
                    </a:cubicBezTo>
                    <a:lnTo>
                      <a:pt x="6007" y="112"/>
                    </a:lnTo>
                    <a:cubicBezTo>
                      <a:pt x="5809" y="107"/>
                      <a:pt x="5612" y="93"/>
                      <a:pt x="5414" y="80"/>
                    </a:cubicBezTo>
                    <a:cubicBezTo>
                      <a:pt x="5211" y="66"/>
                      <a:pt x="5006" y="64"/>
                      <a:pt x="4803" y="63"/>
                    </a:cubicBezTo>
                    <a:cubicBezTo>
                      <a:pt x="4678" y="61"/>
                      <a:pt x="4553" y="58"/>
                      <a:pt x="4429" y="58"/>
                    </a:cubicBezTo>
                    <a:cubicBezTo>
                      <a:pt x="4361" y="58"/>
                      <a:pt x="4294" y="59"/>
                      <a:pt x="4226" y="61"/>
                    </a:cubicBezTo>
                    <a:cubicBezTo>
                      <a:pt x="4033" y="68"/>
                      <a:pt x="3839" y="79"/>
                      <a:pt x="3644" y="80"/>
                    </a:cubicBezTo>
                    <a:cubicBezTo>
                      <a:pt x="3465" y="73"/>
                      <a:pt x="3285" y="53"/>
                      <a:pt x="3106" y="53"/>
                    </a:cubicBezTo>
                    <a:cubicBezTo>
                      <a:pt x="2935" y="53"/>
                      <a:pt x="2765" y="61"/>
                      <a:pt x="2595" y="63"/>
                    </a:cubicBezTo>
                    <a:cubicBezTo>
                      <a:pt x="2509" y="62"/>
                      <a:pt x="2423" y="60"/>
                      <a:pt x="2337" y="60"/>
                    </a:cubicBezTo>
                    <a:cubicBezTo>
                      <a:pt x="2285" y="60"/>
                      <a:pt x="2233" y="61"/>
                      <a:pt x="2181" y="63"/>
                    </a:cubicBezTo>
                    <a:cubicBezTo>
                      <a:pt x="2047" y="68"/>
                      <a:pt x="1913" y="72"/>
                      <a:pt x="1780" y="72"/>
                    </a:cubicBezTo>
                    <a:cubicBezTo>
                      <a:pt x="1556" y="66"/>
                      <a:pt x="1333" y="59"/>
                      <a:pt x="1109" y="55"/>
                    </a:cubicBezTo>
                    <a:cubicBezTo>
                      <a:pt x="1089" y="54"/>
                      <a:pt x="1068" y="54"/>
                      <a:pt x="1048" y="54"/>
                    </a:cubicBezTo>
                    <a:cubicBezTo>
                      <a:pt x="951" y="54"/>
                      <a:pt x="854" y="60"/>
                      <a:pt x="758" y="69"/>
                    </a:cubicBezTo>
                    <a:cubicBezTo>
                      <a:pt x="632" y="80"/>
                      <a:pt x="505" y="96"/>
                      <a:pt x="378" y="97"/>
                    </a:cubicBezTo>
                    <a:cubicBezTo>
                      <a:pt x="354" y="96"/>
                      <a:pt x="330" y="93"/>
                      <a:pt x="305" y="91"/>
                    </a:cubicBezTo>
                    <a:cubicBezTo>
                      <a:pt x="294" y="89"/>
                      <a:pt x="282" y="87"/>
                      <a:pt x="271" y="84"/>
                    </a:cubicBezTo>
                    <a:lnTo>
                      <a:pt x="268" y="83"/>
                    </a:lnTo>
                    <a:cubicBezTo>
                      <a:pt x="248" y="76"/>
                      <a:pt x="228" y="72"/>
                      <a:pt x="208" y="72"/>
                    </a:cubicBezTo>
                    <a:cubicBezTo>
                      <a:pt x="132" y="72"/>
                      <a:pt x="59" y="123"/>
                      <a:pt x="33" y="197"/>
                    </a:cubicBezTo>
                    <a:cubicBezTo>
                      <a:pt x="0" y="290"/>
                      <a:pt x="47" y="387"/>
                      <a:pt x="134" y="427"/>
                    </a:cubicBezTo>
                    <a:cubicBezTo>
                      <a:pt x="102" y="467"/>
                      <a:pt x="87" y="521"/>
                      <a:pt x="96" y="575"/>
                    </a:cubicBezTo>
                    <a:cubicBezTo>
                      <a:pt x="112" y="661"/>
                      <a:pt x="190" y="725"/>
                      <a:pt x="274" y="727"/>
                    </a:cubicBezTo>
                    <a:cubicBezTo>
                      <a:pt x="287" y="727"/>
                      <a:pt x="300" y="726"/>
                      <a:pt x="311" y="723"/>
                    </a:cubicBezTo>
                    <a:cubicBezTo>
                      <a:pt x="337" y="718"/>
                      <a:pt x="364" y="715"/>
                      <a:pt x="390" y="712"/>
                    </a:cubicBezTo>
                    <a:cubicBezTo>
                      <a:pt x="539" y="697"/>
                      <a:pt x="688" y="705"/>
                      <a:pt x="838" y="698"/>
                    </a:cubicBezTo>
                    <a:cubicBezTo>
                      <a:pt x="1004" y="693"/>
                      <a:pt x="1169" y="666"/>
                      <a:pt x="1333" y="649"/>
                    </a:cubicBezTo>
                    <a:cubicBezTo>
                      <a:pt x="1657" y="617"/>
                      <a:pt x="1982" y="598"/>
                      <a:pt x="2307" y="598"/>
                    </a:cubicBezTo>
                    <a:cubicBezTo>
                      <a:pt x="2316" y="598"/>
                      <a:pt x="2326" y="598"/>
                      <a:pt x="2335" y="598"/>
                    </a:cubicBezTo>
                    <a:cubicBezTo>
                      <a:pt x="2532" y="602"/>
                      <a:pt x="2727" y="613"/>
                      <a:pt x="2923" y="614"/>
                    </a:cubicBezTo>
                    <a:cubicBezTo>
                      <a:pt x="3123" y="614"/>
                      <a:pt x="3324" y="609"/>
                      <a:pt x="3525" y="607"/>
                    </a:cubicBezTo>
                    <a:cubicBezTo>
                      <a:pt x="3739" y="612"/>
                      <a:pt x="3953" y="620"/>
                      <a:pt x="4167" y="620"/>
                    </a:cubicBezTo>
                    <a:cubicBezTo>
                      <a:pt x="4201" y="620"/>
                      <a:pt x="4236" y="620"/>
                      <a:pt x="4270" y="619"/>
                    </a:cubicBezTo>
                    <a:cubicBezTo>
                      <a:pt x="4455" y="618"/>
                      <a:pt x="4639" y="616"/>
                      <a:pt x="4823" y="616"/>
                    </a:cubicBezTo>
                    <a:cubicBezTo>
                      <a:pt x="4893" y="616"/>
                      <a:pt x="4963" y="616"/>
                      <a:pt x="5034" y="617"/>
                    </a:cubicBezTo>
                    <a:lnTo>
                      <a:pt x="5034" y="617"/>
                    </a:lnTo>
                    <a:cubicBezTo>
                      <a:pt x="5032" y="617"/>
                      <a:pt x="5030" y="617"/>
                      <a:pt x="5028" y="617"/>
                    </a:cubicBezTo>
                    <a:cubicBezTo>
                      <a:pt x="5331" y="621"/>
                      <a:pt x="5633" y="623"/>
                      <a:pt x="5935" y="630"/>
                    </a:cubicBezTo>
                    <a:cubicBezTo>
                      <a:pt x="6055" y="632"/>
                      <a:pt x="6174" y="635"/>
                      <a:pt x="6294" y="635"/>
                    </a:cubicBezTo>
                    <a:cubicBezTo>
                      <a:pt x="6386" y="635"/>
                      <a:pt x="6478" y="633"/>
                      <a:pt x="6570" y="630"/>
                    </a:cubicBezTo>
                    <a:cubicBezTo>
                      <a:pt x="6768" y="622"/>
                      <a:pt x="6965" y="605"/>
                      <a:pt x="7163" y="599"/>
                    </a:cubicBezTo>
                    <a:cubicBezTo>
                      <a:pt x="7365" y="594"/>
                      <a:pt x="7566" y="586"/>
                      <a:pt x="7769" y="576"/>
                    </a:cubicBezTo>
                    <a:cubicBezTo>
                      <a:pt x="7955" y="566"/>
                      <a:pt x="8143" y="565"/>
                      <a:pt x="8331" y="563"/>
                    </a:cubicBezTo>
                    <a:lnTo>
                      <a:pt x="8331" y="563"/>
                    </a:lnTo>
                    <a:cubicBezTo>
                      <a:pt x="8331" y="563"/>
                      <a:pt x="8330" y="563"/>
                      <a:pt x="8330" y="563"/>
                    </a:cubicBezTo>
                    <a:lnTo>
                      <a:pt x="8330" y="563"/>
                    </a:lnTo>
                    <a:cubicBezTo>
                      <a:pt x="8332" y="563"/>
                      <a:pt x="8334" y="563"/>
                      <a:pt x="8335" y="563"/>
                    </a:cubicBezTo>
                    <a:lnTo>
                      <a:pt x="8335" y="563"/>
                    </a:lnTo>
                    <a:cubicBezTo>
                      <a:pt x="8339" y="563"/>
                      <a:pt x="8343" y="563"/>
                      <a:pt x="8347" y="563"/>
                    </a:cubicBezTo>
                    <a:lnTo>
                      <a:pt x="8347" y="563"/>
                    </a:lnTo>
                    <a:cubicBezTo>
                      <a:pt x="8345" y="563"/>
                      <a:pt x="8344" y="563"/>
                      <a:pt x="8343" y="564"/>
                    </a:cubicBezTo>
                    <a:lnTo>
                      <a:pt x="8343" y="564"/>
                    </a:lnTo>
                    <a:cubicBezTo>
                      <a:pt x="8591" y="567"/>
                      <a:pt x="8838" y="576"/>
                      <a:pt x="9085" y="599"/>
                    </a:cubicBezTo>
                    <a:cubicBezTo>
                      <a:pt x="9284" y="615"/>
                      <a:pt x="9484" y="631"/>
                      <a:pt x="9683" y="631"/>
                    </a:cubicBezTo>
                    <a:cubicBezTo>
                      <a:pt x="9749" y="631"/>
                      <a:pt x="9816" y="629"/>
                      <a:pt x="9882" y="625"/>
                    </a:cubicBezTo>
                    <a:cubicBezTo>
                      <a:pt x="9977" y="619"/>
                      <a:pt x="10073" y="611"/>
                      <a:pt x="10169" y="607"/>
                    </a:cubicBezTo>
                    <a:cubicBezTo>
                      <a:pt x="10264" y="602"/>
                      <a:pt x="10359" y="601"/>
                      <a:pt x="10455" y="598"/>
                    </a:cubicBezTo>
                    <a:cubicBezTo>
                      <a:pt x="10571" y="594"/>
                      <a:pt x="10687" y="590"/>
                      <a:pt x="10802" y="578"/>
                    </a:cubicBezTo>
                    <a:cubicBezTo>
                      <a:pt x="10861" y="573"/>
                      <a:pt x="10926" y="565"/>
                      <a:pt x="10980" y="541"/>
                    </a:cubicBezTo>
                    <a:cubicBezTo>
                      <a:pt x="11022" y="521"/>
                      <a:pt x="11069" y="494"/>
                      <a:pt x="11094" y="452"/>
                    </a:cubicBezTo>
                    <a:cubicBezTo>
                      <a:pt x="11120" y="411"/>
                      <a:pt x="11140" y="371"/>
                      <a:pt x="11136" y="322"/>
                    </a:cubicBezTo>
                    <a:cubicBezTo>
                      <a:pt x="11135" y="278"/>
                      <a:pt x="11119" y="237"/>
                      <a:pt x="11095" y="202"/>
                    </a:cubicBezTo>
                    <a:cubicBezTo>
                      <a:pt x="11073" y="169"/>
                      <a:pt x="11043" y="145"/>
                      <a:pt x="11012" y="121"/>
                    </a:cubicBezTo>
                    <a:cubicBezTo>
                      <a:pt x="10977" y="93"/>
                      <a:pt x="10942" y="63"/>
                      <a:pt x="10902" y="44"/>
                    </a:cubicBezTo>
                    <a:cubicBezTo>
                      <a:pt x="10845" y="17"/>
                      <a:pt x="10786" y="3"/>
                      <a:pt x="10722" y="2"/>
                    </a:cubicBezTo>
                    <a:cubicBezTo>
                      <a:pt x="10686" y="1"/>
                      <a:pt x="10650" y="0"/>
                      <a:pt x="10614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1661925" y="740875"/>
                <a:ext cx="947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72" extrusionOk="0">
                    <a:moveTo>
                      <a:pt x="180" y="0"/>
                    </a:moveTo>
                    <a:cubicBezTo>
                      <a:pt x="80" y="0"/>
                      <a:pt x="1" y="97"/>
                      <a:pt x="4" y="193"/>
                    </a:cubicBezTo>
                    <a:cubicBezTo>
                      <a:pt x="8" y="297"/>
                      <a:pt x="96" y="369"/>
                      <a:pt x="195" y="371"/>
                    </a:cubicBezTo>
                    <a:cubicBezTo>
                      <a:pt x="196" y="371"/>
                      <a:pt x="198" y="371"/>
                      <a:pt x="199" y="371"/>
                    </a:cubicBezTo>
                    <a:cubicBezTo>
                      <a:pt x="299" y="371"/>
                      <a:pt x="378" y="275"/>
                      <a:pt x="375" y="180"/>
                    </a:cubicBezTo>
                    <a:cubicBezTo>
                      <a:pt x="371" y="75"/>
                      <a:pt x="283" y="3"/>
                      <a:pt x="184" y="1"/>
                    </a:cubicBezTo>
                    <a:cubicBezTo>
                      <a:pt x="183" y="0"/>
                      <a:pt x="181" y="0"/>
                      <a:pt x="180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1676050" y="741650"/>
                <a:ext cx="942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1" extrusionOk="0">
                    <a:moveTo>
                      <a:pt x="179" y="0"/>
                    </a:moveTo>
                    <a:cubicBezTo>
                      <a:pt x="80" y="0"/>
                      <a:pt x="1" y="96"/>
                      <a:pt x="4" y="192"/>
                    </a:cubicBezTo>
                    <a:cubicBezTo>
                      <a:pt x="8" y="297"/>
                      <a:pt x="95" y="369"/>
                      <a:pt x="195" y="371"/>
                    </a:cubicBezTo>
                    <a:cubicBezTo>
                      <a:pt x="196" y="371"/>
                      <a:pt x="197" y="371"/>
                      <a:pt x="199" y="371"/>
                    </a:cubicBezTo>
                    <a:cubicBezTo>
                      <a:pt x="298" y="371"/>
                      <a:pt x="377" y="275"/>
                      <a:pt x="374" y="180"/>
                    </a:cubicBezTo>
                    <a:cubicBezTo>
                      <a:pt x="370" y="75"/>
                      <a:pt x="283" y="3"/>
                      <a:pt x="183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1669450" y="730050"/>
                <a:ext cx="94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0" extrusionOk="0">
                    <a:moveTo>
                      <a:pt x="179" y="0"/>
                    </a:moveTo>
                    <a:cubicBezTo>
                      <a:pt x="79" y="0"/>
                      <a:pt x="1" y="96"/>
                      <a:pt x="3" y="191"/>
                    </a:cubicBezTo>
                    <a:cubicBezTo>
                      <a:pt x="7" y="296"/>
                      <a:pt x="94" y="367"/>
                      <a:pt x="195" y="369"/>
                    </a:cubicBezTo>
                    <a:cubicBezTo>
                      <a:pt x="196" y="370"/>
                      <a:pt x="197" y="370"/>
                      <a:pt x="198" y="370"/>
                    </a:cubicBezTo>
                    <a:cubicBezTo>
                      <a:pt x="297" y="370"/>
                      <a:pt x="377" y="273"/>
                      <a:pt x="373" y="179"/>
                    </a:cubicBezTo>
                    <a:cubicBezTo>
                      <a:pt x="370" y="73"/>
                      <a:pt x="283" y="1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1756525" y="739475"/>
                <a:ext cx="94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2" extrusionOk="0">
                    <a:moveTo>
                      <a:pt x="179" y="0"/>
                    </a:moveTo>
                    <a:cubicBezTo>
                      <a:pt x="80" y="0"/>
                      <a:pt x="1" y="97"/>
                      <a:pt x="4" y="191"/>
                    </a:cubicBezTo>
                    <a:cubicBezTo>
                      <a:pt x="7" y="297"/>
                      <a:pt x="94" y="369"/>
                      <a:pt x="195" y="371"/>
                    </a:cubicBezTo>
                    <a:cubicBezTo>
                      <a:pt x="196" y="371"/>
                      <a:pt x="197" y="371"/>
                      <a:pt x="198" y="371"/>
                    </a:cubicBezTo>
                    <a:cubicBezTo>
                      <a:pt x="298" y="371"/>
                      <a:pt x="377" y="275"/>
                      <a:pt x="373" y="180"/>
                    </a:cubicBezTo>
                    <a:cubicBezTo>
                      <a:pt x="370" y="75"/>
                      <a:pt x="283" y="3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1638200" y="760125"/>
                <a:ext cx="2425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7"/>
                      <a:pt x="19" y="14"/>
                      <a:pt x="29" y="21"/>
                    </a:cubicBezTo>
                    <a:cubicBezTo>
                      <a:pt x="50" y="33"/>
                      <a:pt x="73" y="41"/>
                      <a:pt x="97" y="45"/>
                    </a:cubicBezTo>
                    <a:cubicBezTo>
                      <a:pt x="65" y="30"/>
                      <a:pt x="33" y="15"/>
                      <a:pt x="1" y="0"/>
                    </a:cubicBezTo>
                    <a:close/>
                  </a:path>
                </a:pathLst>
              </a:custGeom>
              <a:solidFill>
                <a:srgbClr val="4729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1579263" y="684775"/>
                <a:ext cx="2906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4077" extrusionOk="0">
                    <a:moveTo>
                      <a:pt x="3879" y="936"/>
                    </a:moveTo>
                    <a:cubicBezTo>
                      <a:pt x="3878" y="937"/>
                      <a:pt x="3877" y="938"/>
                      <a:pt x="3876" y="939"/>
                    </a:cubicBezTo>
                    <a:cubicBezTo>
                      <a:pt x="3878" y="938"/>
                      <a:pt x="3879" y="937"/>
                      <a:pt x="3879" y="936"/>
                    </a:cubicBezTo>
                    <a:close/>
                    <a:moveTo>
                      <a:pt x="7691" y="1091"/>
                    </a:moveTo>
                    <a:lnTo>
                      <a:pt x="7691" y="1091"/>
                    </a:lnTo>
                    <a:cubicBezTo>
                      <a:pt x="7692" y="1092"/>
                      <a:pt x="7694" y="1094"/>
                      <a:pt x="7696" y="1096"/>
                    </a:cubicBezTo>
                    <a:lnTo>
                      <a:pt x="7696" y="1096"/>
                    </a:lnTo>
                    <a:cubicBezTo>
                      <a:pt x="7694" y="1094"/>
                      <a:pt x="7692" y="1092"/>
                      <a:pt x="7691" y="1091"/>
                    </a:cubicBezTo>
                    <a:close/>
                    <a:moveTo>
                      <a:pt x="3198" y="1775"/>
                    </a:moveTo>
                    <a:cubicBezTo>
                      <a:pt x="3197" y="1777"/>
                      <a:pt x="3196" y="1779"/>
                      <a:pt x="3195" y="1781"/>
                    </a:cubicBezTo>
                    <a:lnTo>
                      <a:pt x="3195" y="1781"/>
                    </a:lnTo>
                    <a:cubicBezTo>
                      <a:pt x="3196" y="1779"/>
                      <a:pt x="3197" y="1776"/>
                      <a:pt x="3198" y="1775"/>
                    </a:cubicBezTo>
                    <a:close/>
                    <a:moveTo>
                      <a:pt x="5447" y="370"/>
                    </a:moveTo>
                    <a:cubicBezTo>
                      <a:pt x="5483" y="370"/>
                      <a:pt x="5520" y="372"/>
                      <a:pt x="5556" y="374"/>
                    </a:cubicBezTo>
                    <a:cubicBezTo>
                      <a:pt x="5595" y="378"/>
                      <a:pt x="5632" y="384"/>
                      <a:pt x="5670" y="391"/>
                    </a:cubicBezTo>
                    <a:cubicBezTo>
                      <a:pt x="5701" y="399"/>
                      <a:pt x="5733" y="409"/>
                      <a:pt x="5765" y="414"/>
                    </a:cubicBezTo>
                    <a:cubicBezTo>
                      <a:pt x="5798" y="423"/>
                      <a:pt x="5834" y="428"/>
                      <a:pt x="5867" y="434"/>
                    </a:cubicBezTo>
                    <a:cubicBezTo>
                      <a:pt x="5939" y="449"/>
                      <a:pt x="6012" y="464"/>
                      <a:pt x="6085" y="480"/>
                    </a:cubicBezTo>
                    <a:cubicBezTo>
                      <a:pt x="6122" y="489"/>
                      <a:pt x="6158" y="500"/>
                      <a:pt x="6195" y="512"/>
                    </a:cubicBezTo>
                    <a:cubicBezTo>
                      <a:pt x="6284" y="549"/>
                      <a:pt x="6372" y="590"/>
                      <a:pt x="6461" y="628"/>
                    </a:cubicBezTo>
                    <a:cubicBezTo>
                      <a:pt x="6538" y="659"/>
                      <a:pt x="6616" y="689"/>
                      <a:pt x="6690" y="727"/>
                    </a:cubicBezTo>
                    <a:cubicBezTo>
                      <a:pt x="6744" y="756"/>
                      <a:pt x="6796" y="788"/>
                      <a:pt x="6849" y="819"/>
                    </a:cubicBezTo>
                    <a:cubicBezTo>
                      <a:pt x="6890" y="844"/>
                      <a:pt x="6931" y="868"/>
                      <a:pt x="6971" y="895"/>
                    </a:cubicBezTo>
                    <a:cubicBezTo>
                      <a:pt x="7029" y="935"/>
                      <a:pt x="7079" y="983"/>
                      <a:pt x="7129" y="1030"/>
                    </a:cubicBezTo>
                    <a:cubicBezTo>
                      <a:pt x="7123" y="1026"/>
                      <a:pt x="7118" y="1019"/>
                      <a:pt x="7111" y="1014"/>
                    </a:cubicBezTo>
                    <a:lnTo>
                      <a:pt x="7111" y="1014"/>
                    </a:lnTo>
                    <a:cubicBezTo>
                      <a:pt x="7191" y="1090"/>
                      <a:pt x="7258" y="1177"/>
                      <a:pt x="7334" y="1255"/>
                    </a:cubicBezTo>
                    <a:cubicBezTo>
                      <a:pt x="7416" y="1342"/>
                      <a:pt x="7507" y="1420"/>
                      <a:pt x="7595" y="1500"/>
                    </a:cubicBezTo>
                    <a:cubicBezTo>
                      <a:pt x="7625" y="1532"/>
                      <a:pt x="7656" y="1563"/>
                      <a:pt x="7684" y="1596"/>
                    </a:cubicBezTo>
                    <a:cubicBezTo>
                      <a:pt x="7709" y="1626"/>
                      <a:pt x="7729" y="1658"/>
                      <a:pt x="7751" y="1691"/>
                    </a:cubicBezTo>
                    <a:cubicBezTo>
                      <a:pt x="7805" y="1780"/>
                      <a:pt x="7851" y="1875"/>
                      <a:pt x="7904" y="1967"/>
                    </a:cubicBezTo>
                    <a:cubicBezTo>
                      <a:pt x="7934" y="2018"/>
                      <a:pt x="7966" y="2067"/>
                      <a:pt x="8001" y="2114"/>
                    </a:cubicBezTo>
                    <a:cubicBezTo>
                      <a:pt x="8035" y="2161"/>
                      <a:pt x="8074" y="2202"/>
                      <a:pt x="8111" y="2246"/>
                    </a:cubicBezTo>
                    <a:cubicBezTo>
                      <a:pt x="8117" y="2254"/>
                      <a:pt x="8123" y="2261"/>
                      <a:pt x="8129" y="2266"/>
                    </a:cubicBezTo>
                    <a:cubicBezTo>
                      <a:pt x="8131" y="2269"/>
                      <a:pt x="8134" y="2271"/>
                      <a:pt x="8137" y="2273"/>
                    </a:cubicBezTo>
                    <a:cubicBezTo>
                      <a:pt x="8138" y="2274"/>
                      <a:pt x="8139" y="2275"/>
                      <a:pt x="8140" y="2275"/>
                    </a:cubicBezTo>
                    <a:cubicBezTo>
                      <a:pt x="8150" y="2285"/>
                      <a:pt x="8159" y="2293"/>
                      <a:pt x="8171" y="2301"/>
                    </a:cubicBezTo>
                    <a:cubicBezTo>
                      <a:pt x="8185" y="2312"/>
                      <a:pt x="8198" y="2322"/>
                      <a:pt x="8213" y="2334"/>
                    </a:cubicBezTo>
                    <a:cubicBezTo>
                      <a:pt x="8223" y="2342"/>
                      <a:pt x="8235" y="2351"/>
                      <a:pt x="8245" y="2359"/>
                    </a:cubicBezTo>
                    <a:cubicBezTo>
                      <a:pt x="8264" y="2373"/>
                      <a:pt x="8281" y="2389"/>
                      <a:pt x="8299" y="2402"/>
                    </a:cubicBezTo>
                    <a:cubicBezTo>
                      <a:pt x="8338" y="2433"/>
                      <a:pt x="8378" y="2464"/>
                      <a:pt x="8414" y="2496"/>
                    </a:cubicBezTo>
                    <a:cubicBezTo>
                      <a:pt x="8427" y="2488"/>
                      <a:pt x="8440" y="2481"/>
                      <a:pt x="8451" y="2473"/>
                    </a:cubicBezTo>
                    <a:cubicBezTo>
                      <a:pt x="8454" y="2472"/>
                      <a:pt x="8457" y="2470"/>
                      <a:pt x="8459" y="2469"/>
                    </a:cubicBezTo>
                    <a:cubicBezTo>
                      <a:pt x="8464" y="2465"/>
                      <a:pt x="8468" y="2463"/>
                      <a:pt x="8473" y="2461"/>
                    </a:cubicBezTo>
                    <a:cubicBezTo>
                      <a:pt x="8489" y="2450"/>
                      <a:pt x="8505" y="2440"/>
                      <a:pt x="8522" y="2431"/>
                    </a:cubicBezTo>
                    <a:cubicBezTo>
                      <a:pt x="8522" y="2431"/>
                      <a:pt x="8523" y="2430"/>
                      <a:pt x="8523" y="2430"/>
                    </a:cubicBezTo>
                    <a:cubicBezTo>
                      <a:pt x="8557" y="2409"/>
                      <a:pt x="8593" y="2392"/>
                      <a:pt x="8628" y="2375"/>
                    </a:cubicBezTo>
                    <a:cubicBezTo>
                      <a:pt x="8627" y="2373"/>
                      <a:pt x="8625" y="2370"/>
                      <a:pt x="8624" y="2367"/>
                    </a:cubicBezTo>
                    <a:cubicBezTo>
                      <a:pt x="8650" y="2353"/>
                      <a:pt x="8677" y="2338"/>
                      <a:pt x="8705" y="2326"/>
                    </a:cubicBezTo>
                    <a:cubicBezTo>
                      <a:pt x="8765" y="2301"/>
                      <a:pt x="8828" y="2279"/>
                      <a:pt x="8891" y="2258"/>
                    </a:cubicBezTo>
                    <a:cubicBezTo>
                      <a:pt x="9035" y="2216"/>
                      <a:pt x="9178" y="2182"/>
                      <a:pt x="9326" y="2153"/>
                    </a:cubicBezTo>
                    <a:cubicBezTo>
                      <a:pt x="9396" y="2142"/>
                      <a:pt x="9464" y="2131"/>
                      <a:pt x="9534" y="2126"/>
                    </a:cubicBezTo>
                    <a:cubicBezTo>
                      <a:pt x="9577" y="2126"/>
                      <a:pt x="9619" y="2127"/>
                      <a:pt x="9662" y="2129"/>
                    </a:cubicBezTo>
                    <a:cubicBezTo>
                      <a:pt x="9705" y="2134"/>
                      <a:pt x="9748" y="2138"/>
                      <a:pt x="9791" y="2146"/>
                    </a:cubicBezTo>
                    <a:cubicBezTo>
                      <a:pt x="9822" y="2154"/>
                      <a:pt x="9851" y="2162"/>
                      <a:pt x="9880" y="2172"/>
                    </a:cubicBezTo>
                    <a:cubicBezTo>
                      <a:pt x="9940" y="2195"/>
                      <a:pt x="9997" y="2223"/>
                      <a:pt x="10054" y="2251"/>
                    </a:cubicBezTo>
                    <a:cubicBezTo>
                      <a:pt x="10223" y="2343"/>
                      <a:pt x="10389" y="2439"/>
                      <a:pt x="10550" y="2544"/>
                    </a:cubicBezTo>
                    <a:cubicBezTo>
                      <a:pt x="10597" y="2578"/>
                      <a:pt x="10642" y="2615"/>
                      <a:pt x="10685" y="2654"/>
                    </a:cubicBezTo>
                    <a:cubicBezTo>
                      <a:pt x="10736" y="2702"/>
                      <a:pt x="10784" y="2751"/>
                      <a:pt x="10829" y="2803"/>
                    </a:cubicBezTo>
                    <a:cubicBezTo>
                      <a:pt x="10855" y="2835"/>
                      <a:pt x="10879" y="2868"/>
                      <a:pt x="10901" y="2902"/>
                    </a:cubicBezTo>
                    <a:cubicBezTo>
                      <a:pt x="10911" y="2918"/>
                      <a:pt x="10919" y="2934"/>
                      <a:pt x="10927" y="2950"/>
                    </a:cubicBezTo>
                    <a:cubicBezTo>
                      <a:pt x="10938" y="2979"/>
                      <a:pt x="10947" y="3008"/>
                      <a:pt x="10958" y="3038"/>
                    </a:cubicBezTo>
                    <a:cubicBezTo>
                      <a:pt x="10984" y="3128"/>
                      <a:pt x="11009" y="3222"/>
                      <a:pt x="11042" y="3310"/>
                    </a:cubicBezTo>
                    <a:cubicBezTo>
                      <a:pt x="11067" y="3378"/>
                      <a:pt x="11098" y="3444"/>
                      <a:pt x="11128" y="3509"/>
                    </a:cubicBezTo>
                    <a:cubicBezTo>
                      <a:pt x="11008" y="3509"/>
                      <a:pt x="10888" y="3507"/>
                      <a:pt x="10767" y="3507"/>
                    </a:cubicBezTo>
                    <a:cubicBezTo>
                      <a:pt x="10690" y="3507"/>
                      <a:pt x="10612" y="3508"/>
                      <a:pt x="10534" y="3509"/>
                    </a:cubicBezTo>
                    <a:cubicBezTo>
                      <a:pt x="10332" y="3514"/>
                      <a:pt x="10129" y="3522"/>
                      <a:pt x="9927" y="3530"/>
                    </a:cubicBezTo>
                    <a:cubicBezTo>
                      <a:pt x="9721" y="3538"/>
                      <a:pt x="9516" y="3560"/>
                      <a:pt x="9312" y="3584"/>
                    </a:cubicBezTo>
                    <a:cubicBezTo>
                      <a:pt x="9129" y="3606"/>
                      <a:pt x="8946" y="3624"/>
                      <a:pt x="8762" y="3633"/>
                    </a:cubicBezTo>
                    <a:cubicBezTo>
                      <a:pt x="8702" y="3634"/>
                      <a:pt x="8642" y="3634"/>
                      <a:pt x="8581" y="3634"/>
                    </a:cubicBezTo>
                    <a:cubicBezTo>
                      <a:pt x="8238" y="3634"/>
                      <a:pt x="7893" y="3622"/>
                      <a:pt x="7549" y="3619"/>
                    </a:cubicBezTo>
                    <a:cubicBezTo>
                      <a:pt x="7533" y="3619"/>
                      <a:pt x="7516" y="3619"/>
                      <a:pt x="7500" y="3619"/>
                    </a:cubicBezTo>
                    <a:cubicBezTo>
                      <a:pt x="7335" y="3619"/>
                      <a:pt x="7170" y="3624"/>
                      <a:pt x="7005" y="3626"/>
                    </a:cubicBezTo>
                    <a:cubicBezTo>
                      <a:pt x="6955" y="3626"/>
                      <a:pt x="6906" y="3626"/>
                      <a:pt x="6857" y="3626"/>
                    </a:cubicBezTo>
                    <a:cubicBezTo>
                      <a:pt x="6698" y="3626"/>
                      <a:pt x="6539" y="3625"/>
                      <a:pt x="6381" y="3621"/>
                    </a:cubicBezTo>
                    <a:cubicBezTo>
                      <a:pt x="6223" y="3618"/>
                      <a:pt x="6064" y="3614"/>
                      <a:pt x="5905" y="3614"/>
                    </a:cubicBezTo>
                    <a:cubicBezTo>
                      <a:pt x="5875" y="3614"/>
                      <a:pt x="5845" y="3614"/>
                      <a:pt x="5815" y="3614"/>
                    </a:cubicBezTo>
                    <a:cubicBezTo>
                      <a:pt x="5616" y="3617"/>
                      <a:pt x="5416" y="3621"/>
                      <a:pt x="5217" y="3628"/>
                    </a:cubicBezTo>
                    <a:cubicBezTo>
                      <a:pt x="5024" y="3634"/>
                      <a:pt x="4830" y="3641"/>
                      <a:pt x="4636" y="3641"/>
                    </a:cubicBezTo>
                    <a:cubicBezTo>
                      <a:pt x="4621" y="3641"/>
                      <a:pt x="4605" y="3641"/>
                      <a:pt x="4590" y="3641"/>
                    </a:cubicBezTo>
                    <a:cubicBezTo>
                      <a:pt x="4386" y="3638"/>
                      <a:pt x="4182" y="3637"/>
                      <a:pt x="3979" y="3636"/>
                    </a:cubicBezTo>
                    <a:cubicBezTo>
                      <a:pt x="3788" y="3635"/>
                      <a:pt x="3599" y="3629"/>
                      <a:pt x="3409" y="3620"/>
                    </a:cubicBezTo>
                    <a:cubicBezTo>
                      <a:pt x="3219" y="3611"/>
                      <a:pt x="3028" y="3599"/>
                      <a:pt x="2837" y="3599"/>
                    </a:cubicBezTo>
                    <a:cubicBezTo>
                      <a:pt x="2828" y="3599"/>
                      <a:pt x="2820" y="3599"/>
                      <a:pt x="2811" y="3600"/>
                    </a:cubicBezTo>
                    <a:cubicBezTo>
                      <a:pt x="2608" y="3601"/>
                      <a:pt x="2405" y="3608"/>
                      <a:pt x="2202" y="3621"/>
                    </a:cubicBezTo>
                    <a:cubicBezTo>
                      <a:pt x="2005" y="3634"/>
                      <a:pt x="1807" y="3646"/>
                      <a:pt x="1612" y="3657"/>
                    </a:cubicBezTo>
                    <a:cubicBezTo>
                      <a:pt x="1495" y="3661"/>
                      <a:pt x="1379" y="3666"/>
                      <a:pt x="1262" y="3666"/>
                    </a:cubicBezTo>
                    <a:cubicBezTo>
                      <a:pt x="1208" y="3666"/>
                      <a:pt x="1153" y="3665"/>
                      <a:pt x="1099" y="3662"/>
                    </a:cubicBezTo>
                    <a:cubicBezTo>
                      <a:pt x="998" y="3659"/>
                      <a:pt x="896" y="3652"/>
                      <a:pt x="794" y="3651"/>
                    </a:cubicBezTo>
                    <a:cubicBezTo>
                      <a:pt x="671" y="3651"/>
                      <a:pt x="546" y="3656"/>
                      <a:pt x="426" y="3684"/>
                    </a:cubicBezTo>
                    <a:cubicBezTo>
                      <a:pt x="411" y="3688"/>
                      <a:pt x="396" y="3693"/>
                      <a:pt x="382" y="3697"/>
                    </a:cubicBezTo>
                    <a:cubicBezTo>
                      <a:pt x="384" y="3644"/>
                      <a:pt x="385" y="3593"/>
                      <a:pt x="388" y="3540"/>
                    </a:cubicBezTo>
                    <a:cubicBezTo>
                      <a:pt x="399" y="3436"/>
                      <a:pt x="414" y="3334"/>
                      <a:pt x="433" y="3231"/>
                    </a:cubicBezTo>
                    <a:cubicBezTo>
                      <a:pt x="448" y="3170"/>
                      <a:pt x="467" y="3108"/>
                      <a:pt x="487" y="3046"/>
                    </a:cubicBezTo>
                    <a:cubicBezTo>
                      <a:pt x="520" y="2964"/>
                      <a:pt x="556" y="2885"/>
                      <a:pt x="595" y="2805"/>
                    </a:cubicBezTo>
                    <a:cubicBezTo>
                      <a:pt x="635" y="2733"/>
                      <a:pt x="678" y="2662"/>
                      <a:pt x="725" y="2593"/>
                    </a:cubicBezTo>
                    <a:cubicBezTo>
                      <a:pt x="763" y="2542"/>
                      <a:pt x="803" y="2492"/>
                      <a:pt x="847" y="2442"/>
                    </a:cubicBezTo>
                    <a:cubicBezTo>
                      <a:pt x="892" y="2397"/>
                      <a:pt x="938" y="2351"/>
                      <a:pt x="988" y="2309"/>
                    </a:cubicBezTo>
                    <a:cubicBezTo>
                      <a:pt x="1029" y="2277"/>
                      <a:pt x="1072" y="2248"/>
                      <a:pt x="1116" y="2219"/>
                    </a:cubicBezTo>
                    <a:cubicBezTo>
                      <a:pt x="1158" y="2195"/>
                      <a:pt x="1201" y="2172"/>
                      <a:pt x="1246" y="2151"/>
                    </a:cubicBezTo>
                    <a:cubicBezTo>
                      <a:pt x="1270" y="2142"/>
                      <a:pt x="1294" y="2132"/>
                      <a:pt x="1318" y="2124"/>
                    </a:cubicBezTo>
                    <a:cubicBezTo>
                      <a:pt x="1343" y="2118"/>
                      <a:pt x="1368" y="2112"/>
                      <a:pt x="1392" y="2106"/>
                    </a:cubicBezTo>
                    <a:cubicBezTo>
                      <a:pt x="1468" y="2094"/>
                      <a:pt x="1542" y="2086"/>
                      <a:pt x="1618" y="2080"/>
                    </a:cubicBezTo>
                    <a:cubicBezTo>
                      <a:pt x="1661" y="2080"/>
                      <a:pt x="1705" y="2080"/>
                      <a:pt x="1748" y="2082"/>
                    </a:cubicBezTo>
                    <a:cubicBezTo>
                      <a:pt x="1803" y="2087"/>
                      <a:pt x="1858" y="2095"/>
                      <a:pt x="1913" y="2106"/>
                    </a:cubicBezTo>
                    <a:cubicBezTo>
                      <a:pt x="1977" y="2122"/>
                      <a:pt x="2038" y="2142"/>
                      <a:pt x="2100" y="2163"/>
                    </a:cubicBezTo>
                    <a:cubicBezTo>
                      <a:pt x="2162" y="2186"/>
                      <a:pt x="2220" y="2214"/>
                      <a:pt x="2279" y="2242"/>
                    </a:cubicBezTo>
                    <a:cubicBezTo>
                      <a:pt x="2321" y="2265"/>
                      <a:pt x="2361" y="2288"/>
                      <a:pt x="2401" y="2313"/>
                    </a:cubicBezTo>
                    <a:cubicBezTo>
                      <a:pt x="2416" y="2326"/>
                      <a:pt x="2430" y="2336"/>
                      <a:pt x="2444" y="2349"/>
                    </a:cubicBezTo>
                    <a:cubicBezTo>
                      <a:pt x="2460" y="2366"/>
                      <a:pt x="2475" y="2384"/>
                      <a:pt x="2491" y="2401"/>
                    </a:cubicBezTo>
                    <a:cubicBezTo>
                      <a:pt x="2489" y="2405"/>
                      <a:pt x="2488" y="2408"/>
                      <a:pt x="2487" y="2411"/>
                    </a:cubicBezTo>
                    <a:cubicBezTo>
                      <a:pt x="2492" y="2417"/>
                      <a:pt x="2498" y="2423"/>
                      <a:pt x="2505" y="2429"/>
                    </a:cubicBezTo>
                    <a:cubicBezTo>
                      <a:pt x="2560" y="2478"/>
                      <a:pt x="2614" y="2526"/>
                      <a:pt x="2667" y="2574"/>
                    </a:cubicBezTo>
                    <a:cubicBezTo>
                      <a:pt x="2672" y="2578"/>
                      <a:pt x="2676" y="2582"/>
                      <a:pt x="2681" y="2585"/>
                    </a:cubicBezTo>
                    <a:lnTo>
                      <a:pt x="2680" y="2585"/>
                    </a:lnTo>
                    <a:cubicBezTo>
                      <a:pt x="2681" y="2586"/>
                      <a:pt x="2682" y="2586"/>
                      <a:pt x="2683" y="2588"/>
                    </a:cubicBezTo>
                    <a:cubicBezTo>
                      <a:pt x="2686" y="2590"/>
                      <a:pt x="2688" y="2592"/>
                      <a:pt x="2691" y="2594"/>
                    </a:cubicBezTo>
                    <a:cubicBezTo>
                      <a:pt x="2695" y="2589"/>
                      <a:pt x="2698" y="2583"/>
                      <a:pt x="2701" y="2577"/>
                    </a:cubicBezTo>
                    <a:cubicBezTo>
                      <a:pt x="2742" y="2508"/>
                      <a:pt x="2783" y="2438"/>
                      <a:pt x="2829" y="2373"/>
                    </a:cubicBezTo>
                    <a:cubicBezTo>
                      <a:pt x="2829" y="2373"/>
                      <a:pt x="2830" y="2371"/>
                      <a:pt x="2830" y="2371"/>
                    </a:cubicBezTo>
                    <a:cubicBezTo>
                      <a:pt x="2880" y="2298"/>
                      <a:pt x="2931" y="2227"/>
                      <a:pt x="2983" y="2155"/>
                    </a:cubicBezTo>
                    <a:cubicBezTo>
                      <a:pt x="3004" y="2127"/>
                      <a:pt x="3023" y="2099"/>
                      <a:pt x="3042" y="2072"/>
                    </a:cubicBezTo>
                    <a:cubicBezTo>
                      <a:pt x="3049" y="2063"/>
                      <a:pt x="3055" y="2054"/>
                      <a:pt x="3062" y="2044"/>
                    </a:cubicBezTo>
                    <a:cubicBezTo>
                      <a:pt x="3105" y="1956"/>
                      <a:pt x="3150" y="1868"/>
                      <a:pt x="3195" y="1781"/>
                    </a:cubicBezTo>
                    <a:lnTo>
                      <a:pt x="3195" y="1781"/>
                    </a:lnTo>
                    <a:cubicBezTo>
                      <a:pt x="3194" y="1782"/>
                      <a:pt x="3194" y="1782"/>
                      <a:pt x="3193" y="1783"/>
                    </a:cubicBezTo>
                    <a:cubicBezTo>
                      <a:pt x="3197" y="1776"/>
                      <a:pt x="3200" y="1770"/>
                      <a:pt x="3204" y="1764"/>
                    </a:cubicBezTo>
                    <a:cubicBezTo>
                      <a:pt x="3204" y="1763"/>
                      <a:pt x="3204" y="1763"/>
                      <a:pt x="3205" y="1762"/>
                    </a:cubicBezTo>
                    <a:lnTo>
                      <a:pt x="3205" y="1762"/>
                    </a:lnTo>
                    <a:cubicBezTo>
                      <a:pt x="3205" y="1762"/>
                      <a:pt x="3205" y="1763"/>
                      <a:pt x="3205" y="1763"/>
                    </a:cubicBezTo>
                    <a:cubicBezTo>
                      <a:pt x="3259" y="1665"/>
                      <a:pt x="3315" y="1569"/>
                      <a:pt x="3375" y="1475"/>
                    </a:cubicBezTo>
                    <a:cubicBezTo>
                      <a:pt x="3447" y="1373"/>
                      <a:pt x="3523" y="1277"/>
                      <a:pt x="3604" y="1183"/>
                    </a:cubicBezTo>
                    <a:cubicBezTo>
                      <a:pt x="3693" y="1095"/>
                      <a:pt x="3786" y="1014"/>
                      <a:pt x="3881" y="934"/>
                    </a:cubicBezTo>
                    <a:lnTo>
                      <a:pt x="3881" y="934"/>
                    </a:lnTo>
                    <a:cubicBezTo>
                      <a:pt x="3880" y="935"/>
                      <a:pt x="3880" y="935"/>
                      <a:pt x="3879" y="936"/>
                    </a:cubicBezTo>
                    <a:lnTo>
                      <a:pt x="3879" y="936"/>
                    </a:lnTo>
                    <a:cubicBezTo>
                      <a:pt x="4001" y="841"/>
                      <a:pt x="4127" y="750"/>
                      <a:pt x="4257" y="667"/>
                    </a:cubicBezTo>
                    <a:cubicBezTo>
                      <a:pt x="4307" y="638"/>
                      <a:pt x="4359" y="612"/>
                      <a:pt x="4411" y="586"/>
                    </a:cubicBezTo>
                    <a:cubicBezTo>
                      <a:pt x="4496" y="550"/>
                      <a:pt x="4582" y="519"/>
                      <a:pt x="4670" y="492"/>
                    </a:cubicBezTo>
                    <a:cubicBezTo>
                      <a:pt x="4763" y="463"/>
                      <a:pt x="4859" y="439"/>
                      <a:pt x="4957" y="421"/>
                    </a:cubicBezTo>
                    <a:cubicBezTo>
                      <a:pt x="5093" y="398"/>
                      <a:pt x="5231" y="381"/>
                      <a:pt x="5369" y="373"/>
                    </a:cubicBezTo>
                    <a:lnTo>
                      <a:pt x="5368" y="373"/>
                    </a:lnTo>
                    <a:cubicBezTo>
                      <a:pt x="5371" y="371"/>
                      <a:pt x="5374" y="371"/>
                      <a:pt x="5377" y="371"/>
                    </a:cubicBezTo>
                    <a:lnTo>
                      <a:pt x="5387" y="371"/>
                    </a:lnTo>
                    <a:cubicBezTo>
                      <a:pt x="5407" y="371"/>
                      <a:pt x="5427" y="370"/>
                      <a:pt x="5447" y="370"/>
                    </a:cubicBezTo>
                    <a:close/>
                    <a:moveTo>
                      <a:pt x="5448" y="1"/>
                    </a:moveTo>
                    <a:cubicBezTo>
                      <a:pt x="5424" y="1"/>
                      <a:pt x="5399" y="1"/>
                      <a:pt x="5375" y="2"/>
                    </a:cubicBezTo>
                    <a:cubicBezTo>
                      <a:pt x="5198" y="10"/>
                      <a:pt x="5017" y="32"/>
                      <a:pt x="4842" y="66"/>
                    </a:cubicBezTo>
                    <a:cubicBezTo>
                      <a:pt x="4674" y="99"/>
                      <a:pt x="4505" y="146"/>
                      <a:pt x="4348" y="213"/>
                    </a:cubicBezTo>
                    <a:cubicBezTo>
                      <a:pt x="4265" y="247"/>
                      <a:pt x="4180" y="282"/>
                      <a:pt x="4102" y="329"/>
                    </a:cubicBezTo>
                    <a:cubicBezTo>
                      <a:pt x="4021" y="377"/>
                      <a:pt x="3943" y="430"/>
                      <a:pt x="3866" y="485"/>
                    </a:cubicBezTo>
                    <a:cubicBezTo>
                      <a:pt x="3786" y="542"/>
                      <a:pt x="3707" y="600"/>
                      <a:pt x="3630" y="663"/>
                    </a:cubicBezTo>
                    <a:cubicBezTo>
                      <a:pt x="3556" y="724"/>
                      <a:pt x="3480" y="784"/>
                      <a:pt x="3413" y="852"/>
                    </a:cubicBezTo>
                    <a:cubicBezTo>
                      <a:pt x="3337" y="927"/>
                      <a:pt x="3268" y="1004"/>
                      <a:pt x="3201" y="1088"/>
                    </a:cubicBezTo>
                    <a:cubicBezTo>
                      <a:pt x="3143" y="1163"/>
                      <a:pt x="3087" y="1242"/>
                      <a:pt x="3034" y="1322"/>
                    </a:cubicBezTo>
                    <a:cubicBezTo>
                      <a:pt x="2930" y="1482"/>
                      <a:pt x="2846" y="1653"/>
                      <a:pt x="2761" y="1823"/>
                    </a:cubicBezTo>
                    <a:cubicBezTo>
                      <a:pt x="2725" y="1896"/>
                      <a:pt x="2687" y="1968"/>
                      <a:pt x="2650" y="2041"/>
                    </a:cubicBezTo>
                    <a:cubicBezTo>
                      <a:pt x="2617" y="2014"/>
                      <a:pt x="2582" y="1990"/>
                      <a:pt x="2544" y="1967"/>
                    </a:cubicBezTo>
                    <a:cubicBezTo>
                      <a:pt x="2378" y="1866"/>
                      <a:pt x="2196" y="1797"/>
                      <a:pt x="2010" y="1749"/>
                    </a:cubicBezTo>
                    <a:cubicBezTo>
                      <a:pt x="1904" y="1721"/>
                      <a:pt x="1793" y="1710"/>
                      <a:pt x="1682" y="1710"/>
                    </a:cubicBezTo>
                    <a:cubicBezTo>
                      <a:pt x="1602" y="1710"/>
                      <a:pt x="1523" y="1716"/>
                      <a:pt x="1446" y="1725"/>
                    </a:cubicBezTo>
                    <a:cubicBezTo>
                      <a:pt x="1344" y="1737"/>
                      <a:pt x="1241" y="1755"/>
                      <a:pt x="1145" y="1793"/>
                    </a:cubicBezTo>
                    <a:cubicBezTo>
                      <a:pt x="1048" y="1832"/>
                      <a:pt x="959" y="1880"/>
                      <a:pt x="872" y="1936"/>
                    </a:cubicBezTo>
                    <a:cubicBezTo>
                      <a:pt x="711" y="2038"/>
                      <a:pt x="569" y="2183"/>
                      <a:pt x="456" y="2334"/>
                    </a:cubicBezTo>
                    <a:cubicBezTo>
                      <a:pt x="334" y="2497"/>
                      <a:pt x="234" y="2680"/>
                      <a:pt x="159" y="2870"/>
                    </a:cubicBezTo>
                    <a:cubicBezTo>
                      <a:pt x="82" y="3063"/>
                      <a:pt x="43" y="3266"/>
                      <a:pt x="24" y="3471"/>
                    </a:cubicBezTo>
                    <a:cubicBezTo>
                      <a:pt x="14" y="3565"/>
                      <a:pt x="10" y="3661"/>
                      <a:pt x="8" y="3755"/>
                    </a:cubicBezTo>
                    <a:cubicBezTo>
                      <a:pt x="5" y="3856"/>
                      <a:pt x="1" y="3957"/>
                      <a:pt x="10" y="4059"/>
                    </a:cubicBezTo>
                    <a:cubicBezTo>
                      <a:pt x="11" y="4064"/>
                      <a:pt x="11" y="4068"/>
                      <a:pt x="11" y="4074"/>
                    </a:cubicBezTo>
                    <a:cubicBezTo>
                      <a:pt x="41" y="4075"/>
                      <a:pt x="69" y="4076"/>
                      <a:pt x="98" y="4076"/>
                    </a:cubicBezTo>
                    <a:cubicBezTo>
                      <a:pt x="117" y="4076"/>
                      <a:pt x="136" y="4075"/>
                      <a:pt x="154" y="4075"/>
                    </a:cubicBezTo>
                    <a:lnTo>
                      <a:pt x="155" y="4075"/>
                    </a:lnTo>
                    <a:cubicBezTo>
                      <a:pt x="180" y="4074"/>
                      <a:pt x="207" y="4074"/>
                      <a:pt x="234" y="4073"/>
                    </a:cubicBezTo>
                    <a:cubicBezTo>
                      <a:pt x="287" y="4073"/>
                      <a:pt x="340" y="4073"/>
                      <a:pt x="394" y="4074"/>
                    </a:cubicBezTo>
                    <a:cubicBezTo>
                      <a:pt x="400" y="4074"/>
                      <a:pt x="407" y="4073"/>
                      <a:pt x="412" y="4073"/>
                    </a:cubicBezTo>
                    <a:cubicBezTo>
                      <a:pt x="416" y="4072"/>
                      <a:pt x="419" y="4069"/>
                      <a:pt x="423" y="4068"/>
                    </a:cubicBezTo>
                    <a:cubicBezTo>
                      <a:pt x="467" y="4056"/>
                      <a:pt x="511" y="4043"/>
                      <a:pt x="556" y="4035"/>
                    </a:cubicBezTo>
                    <a:cubicBezTo>
                      <a:pt x="598" y="4028"/>
                      <a:pt x="641" y="4025"/>
                      <a:pt x="683" y="4021"/>
                    </a:cubicBezTo>
                    <a:cubicBezTo>
                      <a:pt x="700" y="4021"/>
                      <a:pt x="716" y="4021"/>
                      <a:pt x="733" y="4021"/>
                    </a:cubicBezTo>
                    <a:cubicBezTo>
                      <a:pt x="805" y="4021"/>
                      <a:pt x="878" y="4025"/>
                      <a:pt x="951" y="4028"/>
                    </a:cubicBezTo>
                    <a:cubicBezTo>
                      <a:pt x="1026" y="4031"/>
                      <a:pt x="1102" y="4035"/>
                      <a:pt x="1179" y="4035"/>
                    </a:cubicBezTo>
                    <a:cubicBezTo>
                      <a:pt x="1327" y="4034"/>
                      <a:pt x="1475" y="4032"/>
                      <a:pt x="1622" y="4025"/>
                    </a:cubicBezTo>
                    <a:cubicBezTo>
                      <a:pt x="1905" y="4016"/>
                      <a:pt x="2187" y="3991"/>
                      <a:pt x="2470" y="3975"/>
                    </a:cubicBezTo>
                    <a:cubicBezTo>
                      <a:pt x="2555" y="3972"/>
                      <a:pt x="2643" y="3969"/>
                      <a:pt x="2730" y="3969"/>
                    </a:cubicBezTo>
                    <a:cubicBezTo>
                      <a:pt x="2742" y="3969"/>
                      <a:pt x="2753" y="3969"/>
                      <a:pt x="2765" y="3969"/>
                    </a:cubicBezTo>
                    <a:cubicBezTo>
                      <a:pt x="2957" y="3969"/>
                      <a:pt x="3149" y="3977"/>
                      <a:pt x="3341" y="3987"/>
                    </a:cubicBezTo>
                    <a:cubicBezTo>
                      <a:pt x="3528" y="3995"/>
                      <a:pt x="3715" y="4004"/>
                      <a:pt x="3902" y="4005"/>
                    </a:cubicBezTo>
                    <a:cubicBezTo>
                      <a:pt x="4106" y="4007"/>
                      <a:pt x="4310" y="4009"/>
                      <a:pt x="4514" y="4009"/>
                    </a:cubicBezTo>
                    <a:cubicBezTo>
                      <a:pt x="4718" y="4009"/>
                      <a:pt x="4922" y="4007"/>
                      <a:pt x="5126" y="4000"/>
                    </a:cubicBezTo>
                    <a:cubicBezTo>
                      <a:pt x="5324" y="3994"/>
                      <a:pt x="5521" y="3987"/>
                      <a:pt x="5719" y="3985"/>
                    </a:cubicBezTo>
                    <a:cubicBezTo>
                      <a:pt x="5764" y="3984"/>
                      <a:pt x="5809" y="3984"/>
                      <a:pt x="5854" y="3984"/>
                    </a:cubicBezTo>
                    <a:cubicBezTo>
                      <a:pt x="6007" y="3984"/>
                      <a:pt x="6161" y="3987"/>
                      <a:pt x="6315" y="3989"/>
                    </a:cubicBezTo>
                    <a:cubicBezTo>
                      <a:pt x="6491" y="3992"/>
                      <a:pt x="6668" y="3995"/>
                      <a:pt x="6845" y="3995"/>
                    </a:cubicBezTo>
                    <a:cubicBezTo>
                      <a:pt x="6872" y="3995"/>
                      <a:pt x="6900" y="3995"/>
                      <a:pt x="6927" y="3995"/>
                    </a:cubicBezTo>
                    <a:cubicBezTo>
                      <a:pt x="7099" y="3994"/>
                      <a:pt x="7270" y="3989"/>
                      <a:pt x="7441" y="3989"/>
                    </a:cubicBezTo>
                    <a:cubicBezTo>
                      <a:pt x="7469" y="3989"/>
                      <a:pt x="7497" y="3989"/>
                      <a:pt x="7525" y="3989"/>
                    </a:cubicBezTo>
                    <a:cubicBezTo>
                      <a:pt x="7873" y="3991"/>
                      <a:pt x="8220" y="4003"/>
                      <a:pt x="8568" y="4003"/>
                    </a:cubicBezTo>
                    <a:cubicBezTo>
                      <a:pt x="8629" y="4003"/>
                      <a:pt x="8690" y="4003"/>
                      <a:pt x="8752" y="4002"/>
                    </a:cubicBezTo>
                    <a:cubicBezTo>
                      <a:pt x="8943" y="3999"/>
                      <a:pt x="9135" y="3977"/>
                      <a:pt x="9326" y="3954"/>
                    </a:cubicBezTo>
                    <a:cubicBezTo>
                      <a:pt x="9528" y="3930"/>
                      <a:pt x="9731" y="3912"/>
                      <a:pt x="9934" y="3898"/>
                    </a:cubicBezTo>
                    <a:lnTo>
                      <a:pt x="9933" y="3898"/>
                    </a:lnTo>
                    <a:cubicBezTo>
                      <a:pt x="10209" y="3887"/>
                      <a:pt x="10484" y="3876"/>
                      <a:pt x="10761" y="3876"/>
                    </a:cubicBezTo>
                    <a:cubicBezTo>
                      <a:pt x="10897" y="3876"/>
                      <a:pt x="11033" y="3879"/>
                      <a:pt x="11168" y="3879"/>
                    </a:cubicBezTo>
                    <a:cubicBezTo>
                      <a:pt x="11206" y="3879"/>
                      <a:pt x="11242" y="3880"/>
                      <a:pt x="11280" y="3880"/>
                    </a:cubicBezTo>
                    <a:cubicBezTo>
                      <a:pt x="11318" y="3879"/>
                      <a:pt x="11354" y="3879"/>
                      <a:pt x="11391" y="3879"/>
                    </a:cubicBezTo>
                    <a:cubicBezTo>
                      <a:pt x="11414" y="3879"/>
                      <a:pt x="11437" y="3877"/>
                      <a:pt x="11460" y="3877"/>
                    </a:cubicBezTo>
                    <a:lnTo>
                      <a:pt x="11506" y="3877"/>
                    </a:lnTo>
                    <a:cubicBezTo>
                      <a:pt x="11529" y="3876"/>
                      <a:pt x="11551" y="3875"/>
                      <a:pt x="11573" y="3874"/>
                    </a:cubicBezTo>
                    <a:cubicBezTo>
                      <a:pt x="11590" y="3873"/>
                      <a:pt x="11607" y="3872"/>
                      <a:pt x="11625" y="3871"/>
                    </a:cubicBezTo>
                    <a:cubicBezTo>
                      <a:pt x="11622" y="3865"/>
                      <a:pt x="11621" y="3859"/>
                      <a:pt x="11618" y="3852"/>
                    </a:cubicBezTo>
                    <a:cubicBezTo>
                      <a:pt x="11596" y="3784"/>
                      <a:pt x="11572" y="3715"/>
                      <a:pt x="11550" y="3646"/>
                    </a:cubicBezTo>
                    <a:cubicBezTo>
                      <a:pt x="11538" y="3613"/>
                      <a:pt x="11528" y="3579"/>
                      <a:pt x="11517" y="3545"/>
                    </a:cubicBezTo>
                    <a:cubicBezTo>
                      <a:pt x="11512" y="3530"/>
                      <a:pt x="11508" y="3516"/>
                      <a:pt x="11504" y="3502"/>
                    </a:cubicBezTo>
                    <a:cubicBezTo>
                      <a:pt x="11490" y="3458"/>
                      <a:pt x="11477" y="3414"/>
                      <a:pt x="11469" y="3369"/>
                    </a:cubicBezTo>
                    <a:cubicBezTo>
                      <a:pt x="11469" y="3367"/>
                      <a:pt x="11469" y="3366"/>
                      <a:pt x="11469" y="3364"/>
                    </a:cubicBezTo>
                    <a:cubicBezTo>
                      <a:pt x="11455" y="3335"/>
                      <a:pt x="11441" y="3306"/>
                      <a:pt x="11427" y="3276"/>
                    </a:cubicBezTo>
                    <a:cubicBezTo>
                      <a:pt x="11406" y="3222"/>
                      <a:pt x="11384" y="3170"/>
                      <a:pt x="11366" y="3115"/>
                    </a:cubicBezTo>
                    <a:cubicBezTo>
                      <a:pt x="11365" y="3115"/>
                      <a:pt x="11365" y="3114"/>
                      <a:pt x="11365" y="3114"/>
                    </a:cubicBezTo>
                    <a:cubicBezTo>
                      <a:pt x="11345" y="3050"/>
                      <a:pt x="11328" y="2985"/>
                      <a:pt x="11309" y="2923"/>
                    </a:cubicBezTo>
                    <a:cubicBezTo>
                      <a:pt x="11281" y="2836"/>
                      <a:pt x="11247" y="2753"/>
                      <a:pt x="11195" y="2677"/>
                    </a:cubicBezTo>
                    <a:cubicBezTo>
                      <a:pt x="11115" y="2556"/>
                      <a:pt x="11012" y="2451"/>
                      <a:pt x="10905" y="2354"/>
                    </a:cubicBezTo>
                    <a:cubicBezTo>
                      <a:pt x="10800" y="2258"/>
                      <a:pt x="10679" y="2185"/>
                      <a:pt x="10556" y="2112"/>
                    </a:cubicBezTo>
                    <a:cubicBezTo>
                      <a:pt x="10437" y="2041"/>
                      <a:pt x="10319" y="1972"/>
                      <a:pt x="10196" y="1909"/>
                    </a:cubicBezTo>
                    <a:cubicBezTo>
                      <a:pt x="10062" y="1842"/>
                      <a:pt x="9923" y="1786"/>
                      <a:pt x="9773" y="1769"/>
                    </a:cubicBezTo>
                    <a:cubicBezTo>
                      <a:pt x="9707" y="1761"/>
                      <a:pt x="9641" y="1757"/>
                      <a:pt x="9575" y="1757"/>
                    </a:cubicBezTo>
                    <a:cubicBezTo>
                      <a:pt x="9533" y="1757"/>
                      <a:pt x="9492" y="1758"/>
                      <a:pt x="9450" y="1762"/>
                    </a:cubicBezTo>
                    <a:cubicBezTo>
                      <a:pt x="9354" y="1769"/>
                      <a:pt x="9257" y="1788"/>
                      <a:pt x="9161" y="1808"/>
                    </a:cubicBezTo>
                    <a:cubicBezTo>
                      <a:pt x="9065" y="1828"/>
                      <a:pt x="8970" y="1850"/>
                      <a:pt x="8876" y="1877"/>
                    </a:cubicBezTo>
                    <a:cubicBezTo>
                      <a:pt x="8737" y="1917"/>
                      <a:pt x="8593" y="1961"/>
                      <a:pt x="8466" y="2032"/>
                    </a:cubicBezTo>
                    <a:cubicBezTo>
                      <a:pt x="8453" y="2039"/>
                      <a:pt x="8442" y="2048"/>
                      <a:pt x="8429" y="2055"/>
                    </a:cubicBezTo>
                    <a:cubicBezTo>
                      <a:pt x="8388" y="2001"/>
                      <a:pt x="8345" y="1949"/>
                      <a:pt x="8301" y="1898"/>
                    </a:cubicBezTo>
                    <a:cubicBezTo>
                      <a:pt x="8281" y="1872"/>
                      <a:pt x="8264" y="1847"/>
                      <a:pt x="8246" y="1820"/>
                    </a:cubicBezTo>
                    <a:cubicBezTo>
                      <a:pt x="8169" y="1691"/>
                      <a:pt x="8108" y="1552"/>
                      <a:pt x="8021" y="1428"/>
                    </a:cubicBezTo>
                    <a:cubicBezTo>
                      <a:pt x="7934" y="1304"/>
                      <a:pt x="7820" y="1206"/>
                      <a:pt x="7707" y="1106"/>
                    </a:cubicBezTo>
                    <a:lnTo>
                      <a:pt x="7707" y="1106"/>
                    </a:lnTo>
                    <a:cubicBezTo>
                      <a:pt x="7708" y="1106"/>
                      <a:pt x="7708" y="1106"/>
                      <a:pt x="7709" y="1107"/>
                    </a:cubicBezTo>
                    <a:cubicBezTo>
                      <a:pt x="7662" y="1063"/>
                      <a:pt x="7616" y="1019"/>
                      <a:pt x="7574" y="971"/>
                    </a:cubicBezTo>
                    <a:cubicBezTo>
                      <a:pt x="7520" y="911"/>
                      <a:pt x="7469" y="848"/>
                      <a:pt x="7413" y="792"/>
                    </a:cubicBezTo>
                    <a:cubicBezTo>
                      <a:pt x="7358" y="736"/>
                      <a:pt x="7298" y="683"/>
                      <a:pt x="7238" y="633"/>
                    </a:cubicBezTo>
                    <a:cubicBezTo>
                      <a:pt x="7177" y="583"/>
                      <a:pt x="7109" y="544"/>
                      <a:pt x="7042" y="504"/>
                    </a:cubicBezTo>
                    <a:cubicBezTo>
                      <a:pt x="6971" y="462"/>
                      <a:pt x="6902" y="420"/>
                      <a:pt x="6828" y="384"/>
                    </a:cubicBezTo>
                    <a:cubicBezTo>
                      <a:pt x="6758" y="349"/>
                      <a:pt x="6683" y="319"/>
                      <a:pt x="6610" y="289"/>
                    </a:cubicBezTo>
                    <a:cubicBezTo>
                      <a:pt x="6533" y="257"/>
                      <a:pt x="6459" y="221"/>
                      <a:pt x="6382" y="190"/>
                    </a:cubicBezTo>
                    <a:cubicBezTo>
                      <a:pt x="6333" y="170"/>
                      <a:pt x="6285" y="152"/>
                      <a:pt x="6234" y="137"/>
                    </a:cubicBezTo>
                    <a:cubicBezTo>
                      <a:pt x="6190" y="125"/>
                      <a:pt x="6145" y="115"/>
                      <a:pt x="6100" y="105"/>
                    </a:cubicBezTo>
                    <a:cubicBezTo>
                      <a:pt x="6017" y="88"/>
                      <a:pt x="5932" y="71"/>
                      <a:pt x="5850" y="54"/>
                    </a:cubicBezTo>
                    <a:cubicBezTo>
                      <a:pt x="5850" y="54"/>
                      <a:pt x="5850" y="54"/>
                      <a:pt x="5850" y="52"/>
                    </a:cubicBezTo>
                    <a:cubicBezTo>
                      <a:pt x="5847" y="52"/>
                      <a:pt x="5845" y="51"/>
                      <a:pt x="5843" y="51"/>
                    </a:cubicBezTo>
                    <a:cubicBezTo>
                      <a:pt x="5840" y="51"/>
                      <a:pt x="5838" y="50"/>
                      <a:pt x="5836" y="50"/>
                    </a:cubicBezTo>
                    <a:cubicBezTo>
                      <a:pt x="5835" y="50"/>
                      <a:pt x="5834" y="49"/>
                      <a:pt x="5831" y="49"/>
                    </a:cubicBezTo>
                    <a:cubicBezTo>
                      <a:pt x="5802" y="40"/>
                      <a:pt x="5770" y="35"/>
                      <a:pt x="5741" y="30"/>
                    </a:cubicBezTo>
                    <a:cubicBezTo>
                      <a:pt x="5700" y="20"/>
                      <a:pt x="5659" y="14"/>
                      <a:pt x="5618" y="9"/>
                    </a:cubicBezTo>
                    <a:cubicBezTo>
                      <a:pt x="5561" y="3"/>
                      <a:pt x="5504" y="1"/>
                      <a:pt x="54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633984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960000" y="2087800"/>
            <a:ext cx="6119200" cy="2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8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/>
          <p:nvPr/>
        </p:nvSpPr>
        <p:spPr>
          <a:xfrm>
            <a:off x="552400" y="458200"/>
            <a:ext cx="11087200" cy="5941600"/>
          </a:xfrm>
          <a:prstGeom prst="rect">
            <a:avLst/>
          </a:prstGeom>
          <a:solidFill>
            <a:srgbClr val="FFFFFF">
              <a:alpha val="7095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4"/>
          <p:cNvGrpSpPr/>
          <p:nvPr/>
        </p:nvGrpSpPr>
        <p:grpSpPr>
          <a:xfrm flipH="1">
            <a:off x="203194" y="223943"/>
            <a:ext cx="1005841" cy="609591"/>
            <a:chOff x="7812569" y="213867"/>
            <a:chExt cx="1005171" cy="608455"/>
          </a:xfrm>
        </p:grpSpPr>
        <p:grpSp>
          <p:nvGrpSpPr>
            <p:cNvPr id="355" name="Google Shape;355;p14"/>
            <p:cNvGrpSpPr/>
            <p:nvPr/>
          </p:nvGrpSpPr>
          <p:grpSpPr>
            <a:xfrm>
              <a:off x="8133764" y="213867"/>
              <a:ext cx="590413" cy="592274"/>
              <a:chOff x="1250582" y="2447448"/>
              <a:chExt cx="538354" cy="536869"/>
            </a:xfrm>
          </p:grpSpPr>
          <p:sp>
            <p:nvSpPr>
              <p:cNvPr id="356" name="Google Shape;356;p14"/>
              <p:cNvSpPr/>
              <p:nvPr/>
            </p:nvSpPr>
            <p:spPr>
              <a:xfrm>
                <a:off x="1586707" y="2473642"/>
                <a:ext cx="149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lnTo>
                      <a:pt x="1" y="1"/>
                    </a:ln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1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7" name="Google Shape;357;p14"/>
              <p:cNvGrpSpPr/>
              <p:nvPr/>
            </p:nvGrpSpPr>
            <p:grpSpPr>
              <a:xfrm>
                <a:off x="1250582" y="2447448"/>
                <a:ext cx="538354" cy="536869"/>
                <a:chOff x="3489325" y="302500"/>
                <a:chExt cx="271800" cy="271050"/>
              </a:xfrm>
            </p:grpSpPr>
            <p:sp>
              <p:nvSpPr>
                <p:cNvPr id="358" name="Google Shape;358;p14"/>
                <p:cNvSpPr/>
                <p:nvPr/>
              </p:nvSpPr>
              <p:spPr>
                <a:xfrm>
                  <a:off x="3741675" y="491775"/>
                  <a:ext cx="100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3" y="0"/>
                      </a:moveTo>
                      <a:cubicBezTo>
                        <a:pt x="2" y="1"/>
                        <a:pt x="2" y="1"/>
                        <a:pt x="2" y="3"/>
                      </a:cubicBezTo>
                      <a:lnTo>
                        <a:pt x="2" y="3"/>
                      </a:lnTo>
                      <a:cubicBezTo>
                        <a:pt x="2" y="2"/>
                        <a:pt x="3" y="1"/>
                        <a:pt x="3" y="0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2" y="3"/>
                      </a:cubicBezTo>
                      <a:close/>
                    </a:path>
                  </a:pathLst>
                </a:custGeom>
                <a:solidFill>
                  <a:srgbClr val="F6C0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9" name="Google Shape;359;p14"/>
                <p:cNvSpPr/>
                <p:nvPr/>
              </p:nvSpPr>
              <p:spPr>
                <a:xfrm>
                  <a:off x="3494825" y="305900"/>
                  <a:ext cx="260175" cy="26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7" h="10481" extrusionOk="0">
                      <a:moveTo>
                        <a:pt x="910" y="2650"/>
                      </a:moveTo>
                      <a:cubicBezTo>
                        <a:pt x="910" y="2651"/>
                        <a:pt x="909" y="2653"/>
                        <a:pt x="908" y="2654"/>
                      </a:cubicBezTo>
                      <a:cubicBezTo>
                        <a:pt x="908" y="2653"/>
                        <a:pt x="909" y="2651"/>
                        <a:pt x="910" y="2650"/>
                      </a:cubicBezTo>
                      <a:close/>
                      <a:moveTo>
                        <a:pt x="4349" y="10377"/>
                      </a:moveTo>
                      <a:lnTo>
                        <a:pt x="4349" y="10377"/>
                      </a:lnTo>
                      <a:cubicBezTo>
                        <a:pt x="4351" y="10379"/>
                        <a:pt x="4353" y="10379"/>
                        <a:pt x="4355" y="10379"/>
                      </a:cubicBezTo>
                      <a:cubicBezTo>
                        <a:pt x="4353" y="10378"/>
                        <a:pt x="4351" y="10378"/>
                        <a:pt x="4349" y="10377"/>
                      </a:cubicBezTo>
                      <a:close/>
                      <a:moveTo>
                        <a:pt x="5895" y="1"/>
                      </a:moveTo>
                      <a:cubicBezTo>
                        <a:pt x="5849" y="1"/>
                        <a:pt x="5803" y="3"/>
                        <a:pt x="5757" y="6"/>
                      </a:cubicBezTo>
                      <a:cubicBezTo>
                        <a:pt x="5666" y="14"/>
                        <a:pt x="5579" y="67"/>
                        <a:pt x="5558" y="160"/>
                      </a:cubicBezTo>
                      <a:cubicBezTo>
                        <a:pt x="5558" y="162"/>
                        <a:pt x="5558" y="163"/>
                        <a:pt x="5558" y="164"/>
                      </a:cubicBezTo>
                      <a:cubicBezTo>
                        <a:pt x="5526" y="152"/>
                        <a:pt x="5493" y="144"/>
                        <a:pt x="5460" y="136"/>
                      </a:cubicBezTo>
                      <a:cubicBezTo>
                        <a:pt x="5427" y="84"/>
                        <a:pt x="5369" y="48"/>
                        <a:pt x="5306" y="48"/>
                      </a:cubicBezTo>
                      <a:cubicBezTo>
                        <a:pt x="5301" y="48"/>
                        <a:pt x="5296" y="48"/>
                        <a:pt x="5292" y="48"/>
                      </a:cubicBezTo>
                      <a:cubicBezTo>
                        <a:pt x="5175" y="59"/>
                        <a:pt x="5060" y="64"/>
                        <a:pt x="4943" y="67"/>
                      </a:cubicBezTo>
                      <a:lnTo>
                        <a:pt x="4942" y="67"/>
                      </a:lnTo>
                      <a:cubicBezTo>
                        <a:pt x="4936" y="66"/>
                        <a:pt x="4932" y="66"/>
                        <a:pt x="4926" y="66"/>
                      </a:cubicBezTo>
                      <a:cubicBezTo>
                        <a:pt x="4917" y="65"/>
                        <a:pt x="4907" y="64"/>
                        <a:pt x="4898" y="64"/>
                      </a:cubicBezTo>
                      <a:cubicBezTo>
                        <a:pt x="4887" y="64"/>
                        <a:pt x="4875" y="65"/>
                        <a:pt x="4864" y="67"/>
                      </a:cubicBezTo>
                      <a:lnTo>
                        <a:pt x="4863" y="67"/>
                      </a:lnTo>
                      <a:cubicBezTo>
                        <a:pt x="4824" y="66"/>
                        <a:pt x="4785" y="64"/>
                        <a:pt x="4745" y="62"/>
                      </a:cubicBezTo>
                      <a:cubicBezTo>
                        <a:pt x="4721" y="61"/>
                        <a:pt x="4697" y="60"/>
                        <a:pt x="4673" y="59"/>
                      </a:cubicBezTo>
                      <a:cubicBezTo>
                        <a:pt x="4670" y="59"/>
                        <a:pt x="4667" y="58"/>
                        <a:pt x="4664" y="58"/>
                      </a:cubicBezTo>
                      <a:cubicBezTo>
                        <a:pt x="4615" y="58"/>
                        <a:pt x="4568" y="76"/>
                        <a:pt x="4531" y="110"/>
                      </a:cubicBezTo>
                      <a:cubicBezTo>
                        <a:pt x="4391" y="132"/>
                        <a:pt x="4251" y="162"/>
                        <a:pt x="4113" y="198"/>
                      </a:cubicBezTo>
                      <a:cubicBezTo>
                        <a:pt x="4001" y="229"/>
                        <a:pt x="3890" y="267"/>
                        <a:pt x="3778" y="301"/>
                      </a:cubicBezTo>
                      <a:cubicBezTo>
                        <a:pt x="3691" y="329"/>
                        <a:pt x="3604" y="361"/>
                        <a:pt x="3519" y="395"/>
                      </a:cubicBezTo>
                      <a:cubicBezTo>
                        <a:pt x="3364" y="455"/>
                        <a:pt x="3208" y="514"/>
                        <a:pt x="3063" y="600"/>
                      </a:cubicBezTo>
                      <a:cubicBezTo>
                        <a:pt x="2959" y="661"/>
                        <a:pt x="2866" y="736"/>
                        <a:pt x="2782" y="824"/>
                      </a:cubicBezTo>
                      <a:cubicBezTo>
                        <a:pt x="2760" y="845"/>
                        <a:pt x="2741" y="869"/>
                        <a:pt x="2721" y="893"/>
                      </a:cubicBezTo>
                      <a:cubicBezTo>
                        <a:pt x="2693" y="927"/>
                        <a:pt x="2661" y="960"/>
                        <a:pt x="2639" y="996"/>
                      </a:cubicBezTo>
                      <a:cubicBezTo>
                        <a:pt x="2571" y="1034"/>
                        <a:pt x="2505" y="1074"/>
                        <a:pt x="2440" y="1118"/>
                      </a:cubicBezTo>
                      <a:cubicBezTo>
                        <a:pt x="2409" y="1096"/>
                        <a:pt x="2370" y="1084"/>
                        <a:pt x="2332" y="1084"/>
                      </a:cubicBezTo>
                      <a:cubicBezTo>
                        <a:pt x="2281" y="1084"/>
                        <a:pt x="2230" y="1104"/>
                        <a:pt x="2196" y="1145"/>
                      </a:cubicBezTo>
                      <a:cubicBezTo>
                        <a:pt x="2167" y="1180"/>
                        <a:pt x="2138" y="1217"/>
                        <a:pt x="2111" y="1254"/>
                      </a:cubicBezTo>
                      <a:cubicBezTo>
                        <a:pt x="2043" y="1328"/>
                        <a:pt x="1973" y="1398"/>
                        <a:pt x="1903" y="1469"/>
                      </a:cubicBezTo>
                      <a:cubicBezTo>
                        <a:pt x="1781" y="1584"/>
                        <a:pt x="1660" y="1698"/>
                        <a:pt x="1546" y="1821"/>
                      </a:cubicBezTo>
                      <a:cubicBezTo>
                        <a:pt x="1404" y="1973"/>
                        <a:pt x="1284" y="2143"/>
                        <a:pt x="1164" y="2314"/>
                      </a:cubicBezTo>
                      <a:cubicBezTo>
                        <a:pt x="1154" y="2328"/>
                        <a:pt x="1143" y="2342"/>
                        <a:pt x="1133" y="2357"/>
                      </a:cubicBezTo>
                      <a:cubicBezTo>
                        <a:pt x="1088" y="2373"/>
                        <a:pt x="1049" y="2405"/>
                        <a:pt x="1025" y="2449"/>
                      </a:cubicBezTo>
                      <a:cubicBezTo>
                        <a:pt x="989" y="2516"/>
                        <a:pt x="950" y="2581"/>
                        <a:pt x="912" y="2646"/>
                      </a:cubicBezTo>
                      <a:lnTo>
                        <a:pt x="912" y="2646"/>
                      </a:lnTo>
                      <a:cubicBezTo>
                        <a:pt x="910" y="2650"/>
                        <a:pt x="908" y="2654"/>
                        <a:pt x="905" y="2657"/>
                      </a:cubicBezTo>
                      <a:cubicBezTo>
                        <a:pt x="905" y="2658"/>
                        <a:pt x="904" y="2659"/>
                        <a:pt x="904" y="2660"/>
                      </a:cubicBezTo>
                      <a:cubicBezTo>
                        <a:pt x="878" y="2701"/>
                        <a:pt x="854" y="2741"/>
                        <a:pt x="828" y="2781"/>
                      </a:cubicBezTo>
                      <a:cubicBezTo>
                        <a:pt x="807" y="2809"/>
                        <a:pt x="785" y="2837"/>
                        <a:pt x="764" y="2865"/>
                      </a:cubicBezTo>
                      <a:cubicBezTo>
                        <a:pt x="768" y="2858"/>
                        <a:pt x="773" y="2852"/>
                        <a:pt x="777" y="2846"/>
                      </a:cubicBezTo>
                      <a:lnTo>
                        <a:pt x="777" y="2846"/>
                      </a:lnTo>
                      <a:cubicBezTo>
                        <a:pt x="693" y="2951"/>
                        <a:pt x="601" y="3052"/>
                        <a:pt x="522" y="3162"/>
                      </a:cubicBezTo>
                      <a:cubicBezTo>
                        <a:pt x="473" y="3228"/>
                        <a:pt x="481" y="3326"/>
                        <a:pt x="535" y="3387"/>
                      </a:cubicBezTo>
                      <a:cubicBezTo>
                        <a:pt x="550" y="3405"/>
                        <a:pt x="566" y="3417"/>
                        <a:pt x="585" y="3427"/>
                      </a:cubicBezTo>
                      <a:cubicBezTo>
                        <a:pt x="565" y="3480"/>
                        <a:pt x="546" y="3533"/>
                        <a:pt x="528" y="3586"/>
                      </a:cubicBezTo>
                      <a:cubicBezTo>
                        <a:pt x="489" y="3700"/>
                        <a:pt x="451" y="3813"/>
                        <a:pt x="415" y="3927"/>
                      </a:cubicBezTo>
                      <a:cubicBezTo>
                        <a:pt x="378" y="3952"/>
                        <a:pt x="350" y="3992"/>
                        <a:pt x="344" y="4038"/>
                      </a:cubicBezTo>
                      <a:cubicBezTo>
                        <a:pt x="335" y="4104"/>
                        <a:pt x="325" y="4171"/>
                        <a:pt x="314" y="4237"/>
                      </a:cubicBezTo>
                      <a:cubicBezTo>
                        <a:pt x="287" y="4247"/>
                        <a:pt x="262" y="4264"/>
                        <a:pt x="240" y="4287"/>
                      </a:cubicBezTo>
                      <a:cubicBezTo>
                        <a:pt x="188" y="4341"/>
                        <a:pt x="168" y="4410"/>
                        <a:pt x="145" y="4479"/>
                      </a:cubicBezTo>
                      <a:cubicBezTo>
                        <a:pt x="114" y="4573"/>
                        <a:pt x="95" y="4670"/>
                        <a:pt x="79" y="4768"/>
                      </a:cubicBezTo>
                      <a:cubicBezTo>
                        <a:pt x="63" y="4859"/>
                        <a:pt x="52" y="4950"/>
                        <a:pt x="41" y="5043"/>
                      </a:cubicBezTo>
                      <a:cubicBezTo>
                        <a:pt x="25" y="5170"/>
                        <a:pt x="20" y="5300"/>
                        <a:pt x="16" y="5430"/>
                      </a:cubicBezTo>
                      <a:cubicBezTo>
                        <a:pt x="12" y="5558"/>
                        <a:pt x="8" y="5687"/>
                        <a:pt x="5" y="5815"/>
                      </a:cubicBezTo>
                      <a:cubicBezTo>
                        <a:pt x="4" y="5873"/>
                        <a:pt x="1" y="5933"/>
                        <a:pt x="27" y="5988"/>
                      </a:cubicBezTo>
                      <a:cubicBezTo>
                        <a:pt x="49" y="6035"/>
                        <a:pt x="87" y="6065"/>
                        <a:pt x="131" y="6085"/>
                      </a:cubicBezTo>
                      <a:cubicBezTo>
                        <a:pt x="120" y="6200"/>
                        <a:pt x="130" y="6316"/>
                        <a:pt x="138" y="6431"/>
                      </a:cubicBezTo>
                      <a:cubicBezTo>
                        <a:pt x="143" y="6499"/>
                        <a:pt x="150" y="6569"/>
                        <a:pt x="160" y="6636"/>
                      </a:cubicBezTo>
                      <a:cubicBezTo>
                        <a:pt x="171" y="6710"/>
                        <a:pt x="184" y="6785"/>
                        <a:pt x="199" y="6860"/>
                      </a:cubicBezTo>
                      <a:cubicBezTo>
                        <a:pt x="216" y="6946"/>
                        <a:pt x="231" y="7036"/>
                        <a:pt x="266" y="7115"/>
                      </a:cubicBezTo>
                      <a:cubicBezTo>
                        <a:pt x="284" y="7156"/>
                        <a:pt x="320" y="7187"/>
                        <a:pt x="361" y="7204"/>
                      </a:cubicBezTo>
                      <a:cubicBezTo>
                        <a:pt x="370" y="7236"/>
                        <a:pt x="382" y="7268"/>
                        <a:pt x="393" y="7301"/>
                      </a:cubicBezTo>
                      <a:cubicBezTo>
                        <a:pt x="423" y="7385"/>
                        <a:pt x="457" y="7464"/>
                        <a:pt x="493" y="7545"/>
                      </a:cubicBezTo>
                      <a:cubicBezTo>
                        <a:pt x="562" y="7701"/>
                        <a:pt x="654" y="7856"/>
                        <a:pt x="759" y="7991"/>
                      </a:cubicBezTo>
                      <a:cubicBezTo>
                        <a:pt x="759" y="7991"/>
                        <a:pt x="759" y="7991"/>
                        <a:pt x="760" y="7992"/>
                      </a:cubicBezTo>
                      <a:cubicBezTo>
                        <a:pt x="762" y="7996"/>
                        <a:pt x="765" y="7998"/>
                        <a:pt x="767" y="8001"/>
                      </a:cubicBezTo>
                      <a:cubicBezTo>
                        <a:pt x="769" y="8005"/>
                        <a:pt x="770" y="8006"/>
                        <a:pt x="772" y="8008"/>
                      </a:cubicBezTo>
                      <a:cubicBezTo>
                        <a:pt x="782" y="8021"/>
                        <a:pt x="792" y="8033"/>
                        <a:pt x="802" y="8045"/>
                      </a:cubicBezTo>
                      <a:cubicBezTo>
                        <a:pt x="823" y="8104"/>
                        <a:pt x="847" y="8161"/>
                        <a:pt x="873" y="8219"/>
                      </a:cubicBezTo>
                      <a:cubicBezTo>
                        <a:pt x="960" y="8408"/>
                        <a:pt x="1091" y="8580"/>
                        <a:pt x="1227" y="8738"/>
                      </a:cubicBezTo>
                      <a:cubicBezTo>
                        <a:pt x="1285" y="8806"/>
                        <a:pt x="1343" y="8876"/>
                        <a:pt x="1405" y="8941"/>
                      </a:cubicBezTo>
                      <a:cubicBezTo>
                        <a:pt x="1525" y="9065"/>
                        <a:pt x="1652" y="9182"/>
                        <a:pt x="1773" y="9304"/>
                      </a:cubicBezTo>
                      <a:cubicBezTo>
                        <a:pt x="1911" y="9445"/>
                        <a:pt x="2033" y="9599"/>
                        <a:pt x="2166" y="9743"/>
                      </a:cubicBezTo>
                      <a:cubicBezTo>
                        <a:pt x="2232" y="9817"/>
                        <a:pt x="2302" y="9893"/>
                        <a:pt x="2379" y="9954"/>
                      </a:cubicBezTo>
                      <a:cubicBezTo>
                        <a:pt x="2445" y="10006"/>
                        <a:pt x="2515" y="10034"/>
                        <a:pt x="2594" y="10056"/>
                      </a:cubicBezTo>
                      <a:lnTo>
                        <a:pt x="2594" y="10056"/>
                      </a:lnTo>
                      <a:cubicBezTo>
                        <a:pt x="2644" y="10071"/>
                        <a:pt x="2693" y="10087"/>
                        <a:pt x="2742" y="10105"/>
                      </a:cubicBezTo>
                      <a:cubicBezTo>
                        <a:pt x="2754" y="10112"/>
                        <a:pt x="2767" y="10118"/>
                        <a:pt x="2780" y="10124"/>
                      </a:cubicBezTo>
                      <a:cubicBezTo>
                        <a:pt x="2781" y="10126"/>
                        <a:pt x="2782" y="10126"/>
                        <a:pt x="2783" y="10127"/>
                      </a:cubicBezTo>
                      <a:cubicBezTo>
                        <a:pt x="2815" y="10148"/>
                        <a:pt x="2851" y="10158"/>
                        <a:pt x="2887" y="10158"/>
                      </a:cubicBezTo>
                      <a:cubicBezTo>
                        <a:pt x="2931" y="10158"/>
                        <a:pt x="2974" y="10143"/>
                        <a:pt x="3009" y="10113"/>
                      </a:cubicBezTo>
                      <a:cubicBezTo>
                        <a:pt x="3051" y="10078"/>
                        <a:pt x="3073" y="10023"/>
                        <a:pt x="3072" y="9968"/>
                      </a:cubicBezTo>
                      <a:lnTo>
                        <a:pt x="3072" y="9968"/>
                      </a:lnTo>
                      <a:cubicBezTo>
                        <a:pt x="3214" y="10058"/>
                        <a:pt x="3367" y="10128"/>
                        <a:pt x="3522" y="10190"/>
                      </a:cubicBezTo>
                      <a:cubicBezTo>
                        <a:pt x="3709" y="10264"/>
                        <a:pt x="3913" y="10303"/>
                        <a:pt x="4109" y="10341"/>
                      </a:cubicBezTo>
                      <a:cubicBezTo>
                        <a:pt x="4180" y="10355"/>
                        <a:pt x="4252" y="10365"/>
                        <a:pt x="4326" y="10375"/>
                      </a:cubicBezTo>
                      <a:lnTo>
                        <a:pt x="4334" y="10375"/>
                      </a:lnTo>
                      <a:cubicBezTo>
                        <a:pt x="4338" y="10376"/>
                        <a:pt x="4343" y="10377"/>
                        <a:pt x="4349" y="10377"/>
                      </a:cubicBezTo>
                      <a:lnTo>
                        <a:pt x="4349" y="10377"/>
                      </a:lnTo>
                      <a:cubicBezTo>
                        <a:pt x="4348" y="10377"/>
                        <a:pt x="4348" y="10377"/>
                        <a:pt x="4348" y="10377"/>
                      </a:cubicBezTo>
                      <a:lnTo>
                        <a:pt x="4348" y="10377"/>
                      </a:lnTo>
                      <a:cubicBezTo>
                        <a:pt x="4356" y="10379"/>
                        <a:pt x="4363" y="10380"/>
                        <a:pt x="4370" y="10381"/>
                      </a:cubicBezTo>
                      <a:cubicBezTo>
                        <a:pt x="4372" y="10381"/>
                        <a:pt x="4375" y="10381"/>
                        <a:pt x="4377" y="10382"/>
                      </a:cubicBezTo>
                      <a:lnTo>
                        <a:pt x="4385" y="10382"/>
                      </a:lnTo>
                      <a:cubicBezTo>
                        <a:pt x="4479" y="10397"/>
                        <a:pt x="4571" y="10412"/>
                        <a:pt x="4665" y="10427"/>
                      </a:cubicBezTo>
                      <a:cubicBezTo>
                        <a:pt x="4761" y="10443"/>
                        <a:pt x="4857" y="10462"/>
                        <a:pt x="4954" y="10470"/>
                      </a:cubicBezTo>
                      <a:cubicBezTo>
                        <a:pt x="5044" y="10478"/>
                        <a:pt x="5132" y="10480"/>
                        <a:pt x="5221" y="10480"/>
                      </a:cubicBezTo>
                      <a:cubicBezTo>
                        <a:pt x="5327" y="10480"/>
                        <a:pt x="5434" y="10477"/>
                        <a:pt x="5539" y="10475"/>
                      </a:cubicBezTo>
                      <a:cubicBezTo>
                        <a:pt x="5733" y="10471"/>
                        <a:pt x="5926" y="10452"/>
                        <a:pt x="6118" y="10422"/>
                      </a:cubicBezTo>
                      <a:cubicBezTo>
                        <a:pt x="6218" y="10407"/>
                        <a:pt x="6315" y="10388"/>
                        <a:pt x="6412" y="10360"/>
                      </a:cubicBezTo>
                      <a:cubicBezTo>
                        <a:pt x="6513" y="10332"/>
                        <a:pt x="6611" y="10297"/>
                        <a:pt x="6711" y="10264"/>
                      </a:cubicBezTo>
                      <a:cubicBezTo>
                        <a:pt x="6811" y="10231"/>
                        <a:pt x="6912" y="10198"/>
                        <a:pt x="7010" y="10157"/>
                      </a:cubicBezTo>
                      <a:cubicBezTo>
                        <a:pt x="7110" y="10117"/>
                        <a:pt x="7206" y="10070"/>
                        <a:pt x="7302" y="10021"/>
                      </a:cubicBezTo>
                      <a:cubicBezTo>
                        <a:pt x="7396" y="9973"/>
                        <a:pt x="7486" y="9913"/>
                        <a:pt x="7575" y="9856"/>
                      </a:cubicBezTo>
                      <a:cubicBezTo>
                        <a:pt x="7660" y="9801"/>
                        <a:pt x="7746" y="9749"/>
                        <a:pt x="7833" y="9698"/>
                      </a:cubicBezTo>
                      <a:cubicBezTo>
                        <a:pt x="8003" y="9602"/>
                        <a:pt x="8171" y="9504"/>
                        <a:pt x="8329" y="9387"/>
                      </a:cubicBezTo>
                      <a:cubicBezTo>
                        <a:pt x="8495" y="9263"/>
                        <a:pt x="8657" y="9134"/>
                        <a:pt x="8814" y="8998"/>
                      </a:cubicBezTo>
                      <a:cubicBezTo>
                        <a:pt x="8888" y="8936"/>
                        <a:pt x="8960" y="8869"/>
                        <a:pt x="9033" y="8804"/>
                      </a:cubicBezTo>
                      <a:cubicBezTo>
                        <a:pt x="9137" y="8713"/>
                        <a:pt x="9238" y="8620"/>
                        <a:pt x="9318" y="8507"/>
                      </a:cubicBezTo>
                      <a:cubicBezTo>
                        <a:pt x="9376" y="8424"/>
                        <a:pt x="9432" y="8340"/>
                        <a:pt x="9481" y="8253"/>
                      </a:cubicBezTo>
                      <a:cubicBezTo>
                        <a:pt x="9534" y="8161"/>
                        <a:pt x="9577" y="8065"/>
                        <a:pt x="9622" y="7969"/>
                      </a:cubicBezTo>
                      <a:cubicBezTo>
                        <a:pt x="9682" y="7840"/>
                        <a:pt x="9736" y="7709"/>
                        <a:pt x="9791" y="7578"/>
                      </a:cubicBezTo>
                      <a:cubicBezTo>
                        <a:pt x="9813" y="7562"/>
                        <a:pt x="9832" y="7540"/>
                        <a:pt x="9846" y="7515"/>
                      </a:cubicBezTo>
                      <a:cubicBezTo>
                        <a:pt x="9859" y="7490"/>
                        <a:pt x="9868" y="7465"/>
                        <a:pt x="9875" y="7438"/>
                      </a:cubicBezTo>
                      <a:cubicBezTo>
                        <a:pt x="9891" y="7386"/>
                        <a:pt x="9905" y="7333"/>
                        <a:pt x="9919" y="7281"/>
                      </a:cubicBezTo>
                      <a:cubicBezTo>
                        <a:pt x="9922" y="7274"/>
                        <a:pt x="9925" y="7267"/>
                        <a:pt x="9927" y="7260"/>
                      </a:cubicBezTo>
                      <a:cubicBezTo>
                        <a:pt x="9964" y="7175"/>
                        <a:pt x="10004" y="7089"/>
                        <a:pt x="10037" y="7001"/>
                      </a:cubicBezTo>
                      <a:cubicBezTo>
                        <a:pt x="10106" y="6818"/>
                        <a:pt x="10176" y="6636"/>
                        <a:pt x="10225" y="6446"/>
                      </a:cubicBezTo>
                      <a:cubicBezTo>
                        <a:pt x="10249" y="6351"/>
                        <a:pt x="10276" y="6257"/>
                        <a:pt x="10296" y="6161"/>
                      </a:cubicBezTo>
                      <a:cubicBezTo>
                        <a:pt x="10324" y="6017"/>
                        <a:pt x="10353" y="5874"/>
                        <a:pt x="10372" y="5728"/>
                      </a:cubicBezTo>
                      <a:cubicBezTo>
                        <a:pt x="10407" y="5462"/>
                        <a:pt x="10404" y="5187"/>
                        <a:pt x="10378" y="4920"/>
                      </a:cubicBezTo>
                      <a:cubicBezTo>
                        <a:pt x="10365" y="4796"/>
                        <a:pt x="10344" y="4673"/>
                        <a:pt x="10309" y="4553"/>
                      </a:cubicBezTo>
                      <a:cubicBezTo>
                        <a:pt x="10292" y="4494"/>
                        <a:pt x="10274" y="4439"/>
                        <a:pt x="10251" y="4383"/>
                      </a:cubicBezTo>
                      <a:cubicBezTo>
                        <a:pt x="10237" y="4352"/>
                        <a:pt x="10221" y="4326"/>
                        <a:pt x="10200" y="4303"/>
                      </a:cubicBezTo>
                      <a:cubicBezTo>
                        <a:pt x="10186" y="4137"/>
                        <a:pt x="10158" y="3972"/>
                        <a:pt x="10124" y="3809"/>
                      </a:cubicBezTo>
                      <a:cubicBezTo>
                        <a:pt x="10070" y="3558"/>
                        <a:pt x="9970" y="3318"/>
                        <a:pt x="9843" y="3095"/>
                      </a:cubicBezTo>
                      <a:cubicBezTo>
                        <a:pt x="9790" y="3003"/>
                        <a:pt x="9739" y="2912"/>
                        <a:pt x="9686" y="2820"/>
                      </a:cubicBezTo>
                      <a:cubicBezTo>
                        <a:pt x="9588" y="2649"/>
                        <a:pt x="9481" y="2481"/>
                        <a:pt x="9372" y="2317"/>
                      </a:cubicBezTo>
                      <a:cubicBezTo>
                        <a:pt x="9254" y="2142"/>
                        <a:pt x="9136" y="1971"/>
                        <a:pt x="9011" y="1801"/>
                      </a:cubicBezTo>
                      <a:cubicBezTo>
                        <a:pt x="8780" y="1490"/>
                        <a:pt x="8497" y="1216"/>
                        <a:pt x="8197" y="971"/>
                      </a:cubicBezTo>
                      <a:cubicBezTo>
                        <a:pt x="8115" y="903"/>
                        <a:pt x="8032" y="834"/>
                        <a:pt x="7946" y="769"/>
                      </a:cubicBezTo>
                      <a:cubicBezTo>
                        <a:pt x="7861" y="705"/>
                        <a:pt x="7775" y="645"/>
                        <a:pt x="7687" y="586"/>
                      </a:cubicBezTo>
                      <a:cubicBezTo>
                        <a:pt x="7650" y="560"/>
                        <a:pt x="7607" y="538"/>
                        <a:pt x="7567" y="515"/>
                      </a:cubicBezTo>
                      <a:cubicBezTo>
                        <a:pt x="7528" y="492"/>
                        <a:pt x="7490" y="469"/>
                        <a:pt x="7449" y="450"/>
                      </a:cubicBezTo>
                      <a:cubicBezTo>
                        <a:pt x="7356" y="401"/>
                        <a:pt x="7261" y="354"/>
                        <a:pt x="7165" y="308"/>
                      </a:cubicBezTo>
                      <a:cubicBezTo>
                        <a:pt x="6988" y="223"/>
                        <a:pt x="6803" y="155"/>
                        <a:pt x="6615" y="102"/>
                      </a:cubicBezTo>
                      <a:cubicBezTo>
                        <a:pt x="6426" y="48"/>
                        <a:pt x="6227" y="21"/>
                        <a:pt x="6032" y="6"/>
                      </a:cubicBezTo>
                      <a:cubicBezTo>
                        <a:pt x="5986" y="3"/>
                        <a:pt x="5941" y="1"/>
                        <a:pt x="58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0" name="Google Shape;360;p14"/>
                <p:cNvSpPr/>
                <p:nvPr/>
              </p:nvSpPr>
              <p:spPr>
                <a:xfrm>
                  <a:off x="3501125" y="419200"/>
                  <a:ext cx="258700" cy="14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8" h="5929" extrusionOk="0">
                      <a:moveTo>
                        <a:pt x="9069" y="2567"/>
                      </a:moveTo>
                      <a:lnTo>
                        <a:pt x="9069" y="2567"/>
                      </a:lnTo>
                      <a:cubicBezTo>
                        <a:pt x="9068" y="2568"/>
                        <a:pt x="9068" y="2568"/>
                        <a:pt x="9067" y="2569"/>
                      </a:cubicBezTo>
                      <a:cubicBezTo>
                        <a:pt x="9068" y="2568"/>
                        <a:pt x="9068" y="2568"/>
                        <a:pt x="9069" y="2567"/>
                      </a:cubicBezTo>
                      <a:close/>
                      <a:moveTo>
                        <a:pt x="10162" y="0"/>
                      </a:moveTo>
                      <a:cubicBezTo>
                        <a:pt x="10157" y="0"/>
                        <a:pt x="10152" y="1"/>
                        <a:pt x="10147" y="1"/>
                      </a:cubicBezTo>
                      <a:cubicBezTo>
                        <a:pt x="10122" y="2"/>
                        <a:pt x="10120" y="2"/>
                        <a:pt x="10097" y="9"/>
                      </a:cubicBezTo>
                      <a:cubicBezTo>
                        <a:pt x="10007" y="37"/>
                        <a:pt x="9956" y="134"/>
                        <a:pt x="9974" y="222"/>
                      </a:cubicBezTo>
                      <a:cubicBezTo>
                        <a:pt x="9973" y="246"/>
                        <a:pt x="9970" y="270"/>
                        <a:pt x="9967" y="294"/>
                      </a:cubicBezTo>
                      <a:cubicBezTo>
                        <a:pt x="9943" y="438"/>
                        <a:pt x="9903" y="579"/>
                        <a:pt x="9871" y="722"/>
                      </a:cubicBezTo>
                      <a:cubicBezTo>
                        <a:pt x="9841" y="853"/>
                        <a:pt x="9814" y="983"/>
                        <a:pt x="9779" y="1114"/>
                      </a:cubicBezTo>
                      <a:cubicBezTo>
                        <a:pt x="9757" y="1191"/>
                        <a:pt x="9730" y="1267"/>
                        <a:pt x="9699" y="1342"/>
                      </a:cubicBezTo>
                      <a:cubicBezTo>
                        <a:pt x="9654" y="1440"/>
                        <a:pt x="9601" y="1531"/>
                        <a:pt x="9554" y="1628"/>
                      </a:cubicBezTo>
                      <a:cubicBezTo>
                        <a:pt x="9504" y="1731"/>
                        <a:pt x="9470" y="1841"/>
                        <a:pt x="9428" y="1948"/>
                      </a:cubicBezTo>
                      <a:cubicBezTo>
                        <a:pt x="9364" y="2093"/>
                        <a:pt x="9281" y="2226"/>
                        <a:pt x="9205" y="2365"/>
                      </a:cubicBezTo>
                      <a:cubicBezTo>
                        <a:pt x="9164" y="2434"/>
                        <a:pt x="9119" y="2500"/>
                        <a:pt x="9071" y="2564"/>
                      </a:cubicBezTo>
                      <a:lnTo>
                        <a:pt x="9071" y="2564"/>
                      </a:lnTo>
                      <a:cubicBezTo>
                        <a:pt x="9069" y="2567"/>
                        <a:pt x="9067" y="2569"/>
                        <a:pt x="9065" y="2572"/>
                      </a:cubicBezTo>
                      <a:cubicBezTo>
                        <a:pt x="9064" y="2574"/>
                        <a:pt x="9063" y="2576"/>
                        <a:pt x="9060" y="2577"/>
                      </a:cubicBezTo>
                      <a:cubicBezTo>
                        <a:pt x="9061" y="2576"/>
                        <a:pt x="9063" y="2575"/>
                        <a:pt x="9063" y="2574"/>
                      </a:cubicBezTo>
                      <a:lnTo>
                        <a:pt x="9063" y="2574"/>
                      </a:lnTo>
                      <a:cubicBezTo>
                        <a:pt x="8950" y="2718"/>
                        <a:pt x="8837" y="2861"/>
                        <a:pt x="8718" y="2999"/>
                      </a:cubicBezTo>
                      <a:cubicBezTo>
                        <a:pt x="8604" y="3133"/>
                        <a:pt x="8475" y="3257"/>
                        <a:pt x="8351" y="3382"/>
                      </a:cubicBezTo>
                      <a:lnTo>
                        <a:pt x="8351" y="3382"/>
                      </a:lnTo>
                      <a:cubicBezTo>
                        <a:pt x="8247" y="3479"/>
                        <a:pt x="8142" y="3571"/>
                        <a:pt x="8031" y="3658"/>
                      </a:cubicBezTo>
                      <a:cubicBezTo>
                        <a:pt x="7877" y="3763"/>
                        <a:pt x="7718" y="3860"/>
                        <a:pt x="7557" y="3953"/>
                      </a:cubicBezTo>
                      <a:cubicBezTo>
                        <a:pt x="7283" y="4094"/>
                        <a:pt x="7001" y="4215"/>
                        <a:pt x="6718" y="4334"/>
                      </a:cubicBezTo>
                      <a:cubicBezTo>
                        <a:pt x="6465" y="4432"/>
                        <a:pt x="6208" y="4521"/>
                        <a:pt x="5945" y="4594"/>
                      </a:cubicBezTo>
                      <a:cubicBezTo>
                        <a:pt x="5527" y="4693"/>
                        <a:pt x="5104" y="4763"/>
                        <a:pt x="4676" y="4817"/>
                      </a:cubicBezTo>
                      <a:cubicBezTo>
                        <a:pt x="4550" y="4831"/>
                        <a:pt x="4426" y="4846"/>
                        <a:pt x="4299" y="4857"/>
                      </a:cubicBezTo>
                      <a:cubicBezTo>
                        <a:pt x="4180" y="4868"/>
                        <a:pt x="4061" y="4868"/>
                        <a:pt x="3941" y="4868"/>
                      </a:cubicBezTo>
                      <a:cubicBezTo>
                        <a:pt x="3818" y="4864"/>
                        <a:pt x="3696" y="4858"/>
                        <a:pt x="3575" y="4845"/>
                      </a:cubicBezTo>
                      <a:lnTo>
                        <a:pt x="3575" y="4845"/>
                      </a:lnTo>
                      <a:cubicBezTo>
                        <a:pt x="3576" y="4845"/>
                        <a:pt x="3578" y="4846"/>
                        <a:pt x="3580" y="4846"/>
                      </a:cubicBezTo>
                      <a:cubicBezTo>
                        <a:pt x="3575" y="4845"/>
                        <a:pt x="3571" y="4845"/>
                        <a:pt x="3567" y="4844"/>
                      </a:cubicBezTo>
                      <a:lnTo>
                        <a:pt x="3567" y="4844"/>
                      </a:lnTo>
                      <a:cubicBezTo>
                        <a:pt x="3570" y="4844"/>
                        <a:pt x="3572" y="4845"/>
                        <a:pt x="3575" y="4845"/>
                      </a:cubicBezTo>
                      <a:lnTo>
                        <a:pt x="3575" y="4845"/>
                      </a:lnTo>
                      <a:cubicBezTo>
                        <a:pt x="3572" y="4844"/>
                        <a:pt x="3568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565" y="4844"/>
                        <a:pt x="3566" y="4844"/>
                        <a:pt x="3567" y="4844"/>
                      </a:cubicBezTo>
                      <a:lnTo>
                        <a:pt x="3567" y="4844"/>
                      </a:lnTo>
                      <a:cubicBezTo>
                        <a:pt x="3566" y="4844"/>
                        <a:pt x="3565" y="4844"/>
                        <a:pt x="3564" y="4844"/>
                      </a:cubicBezTo>
                      <a:cubicBezTo>
                        <a:pt x="3564" y="4844"/>
                        <a:pt x="3564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428" y="4823"/>
                        <a:pt x="3290" y="4805"/>
                        <a:pt x="3152" y="4788"/>
                      </a:cubicBezTo>
                      <a:cubicBezTo>
                        <a:pt x="3120" y="4783"/>
                        <a:pt x="3089" y="4775"/>
                        <a:pt x="3058" y="4769"/>
                      </a:cubicBezTo>
                      <a:cubicBezTo>
                        <a:pt x="2706" y="4644"/>
                        <a:pt x="2359" y="4501"/>
                        <a:pt x="2020" y="4344"/>
                      </a:cubicBezTo>
                      <a:cubicBezTo>
                        <a:pt x="1893" y="4283"/>
                        <a:pt x="1769" y="4218"/>
                        <a:pt x="1648" y="4147"/>
                      </a:cubicBezTo>
                      <a:cubicBezTo>
                        <a:pt x="1519" y="4071"/>
                        <a:pt x="1386" y="4002"/>
                        <a:pt x="1258" y="3927"/>
                      </a:cubicBezTo>
                      <a:cubicBezTo>
                        <a:pt x="1154" y="3857"/>
                        <a:pt x="1058" y="3778"/>
                        <a:pt x="962" y="3698"/>
                      </a:cubicBezTo>
                      <a:cubicBezTo>
                        <a:pt x="858" y="3604"/>
                        <a:pt x="755" y="3510"/>
                        <a:pt x="659" y="3409"/>
                      </a:cubicBezTo>
                      <a:cubicBezTo>
                        <a:pt x="591" y="3331"/>
                        <a:pt x="525" y="3249"/>
                        <a:pt x="462" y="3167"/>
                      </a:cubicBezTo>
                      <a:cubicBezTo>
                        <a:pt x="429" y="3124"/>
                        <a:pt x="395" y="3083"/>
                        <a:pt x="363" y="3039"/>
                      </a:cubicBezTo>
                      <a:cubicBezTo>
                        <a:pt x="329" y="2986"/>
                        <a:pt x="269" y="2958"/>
                        <a:pt x="208" y="2958"/>
                      </a:cubicBezTo>
                      <a:cubicBezTo>
                        <a:pt x="175" y="2958"/>
                        <a:pt x="141" y="2967"/>
                        <a:pt x="113" y="2984"/>
                      </a:cubicBezTo>
                      <a:cubicBezTo>
                        <a:pt x="24" y="3038"/>
                        <a:pt x="0" y="3151"/>
                        <a:pt x="53" y="3239"/>
                      </a:cubicBezTo>
                      <a:cubicBezTo>
                        <a:pt x="74" y="3275"/>
                        <a:pt x="103" y="3307"/>
                        <a:pt x="130" y="3340"/>
                      </a:cubicBezTo>
                      <a:cubicBezTo>
                        <a:pt x="181" y="3408"/>
                        <a:pt x="233" y="3474"/>
                        <a:pt x="285" y="3540"/>
                      </a:cubicBezTo>
                      <a:cubicBezTo>
                        <a:pt x="362" y="3636"/>
                        <a:pt x="449" y="3723"/>
                        <a:pt x="538" y="3808"/>
                      </a:cubicBezTo>
                      <a:cubicBezTo>
                        <a:pt x="483" y="3881"/>
                        <a:pt x="502" y="3968"/>
                        <a:pt x="544" y="4040"/>
                      </a:cubicBezTo>
                      <a:cubicBezTo>
                        <a:pt x="607" y="4151"/>
                        <a:pt x="699" y="4249"/>
                        <a:pt x="791" y="4337"/>
                      </a:cubicBezTo>
                      <a:cubicBezTo>
                        <a:pt x="883" y="4428"/>
                        <a:pt x="990" y="4504"/>
                        <a:pt x="1095" y="4577"/>
                      </a:cubicBezTo>
                      <a:cubicBezTo>
                        <a:pt x="1215" y="4661"/>
                        <a:pt x="1336" y="4741"/>
                        <a:pt x="1463" y="4814"/>
                      </a:cubicBezTo>
                      <a:cubicBezTo>
                        <a:pt x="1727" y="4967"/>
                        <a:pt x="2008" y="5087"/>
                        <a:pt x="2285" y="5214"/>
                      </a:cubicBezTo>
                      <a:cubicBezTo>
                        <a:pt x="2385" y="5259"/>
                        <a:pt x="2489" y="5295"/>
                        <a:pt x="2592" y="5337"/>
                      </a:cubicBezTo>
                      <a:cubicBezTo>
                        <a:pt x="2666" y="5366"/>
                        <a:pt x="2739" y="5395"/>
                        <a:pt x="2816" y="5421"/>
                      </a:cubicBezTo>
                      <a:cubicBezTo>
                        <a:pt x="2874" y="5441"/>
                        <a:pt x="2933" y="5460"/>
                        <a:pt x="2993" y="5480"/>
                      </a:cubicBezTo>
                      <a:cubicBezTo>
                        <a:pt x="2984" y="5513"/>
                        <a:pt x="2984" y="5548"/>
                        <a:pt x="2998" y="5582"/>
                      </a:cubicBezTo>
                      <a:cubicBezTo>
                        <a:pt x="3014" y="5625"/>
                        <a:pt x="3032" y="5667"/>
                        <a:pt x="3066" y="5697"/>
                      </a:cubicBezTo>
                      <a:cubicBezTo>
                        <a:pt x="3104" y="5730"/>
                        <a:pt x="3148" y="5747"/>
                        <a:pt x="3194" y="5761"/>
                      </a:cubicBezTo>
                      <a:lnTo>
                        <a:pt x="3194" y="5761"/>
                      </a:lnTo>
                      <a:cubicBezTo>
                        <a:pt x="3193" y="5760"/>
                        <a:pt x="3191" y="5760"/>
                        <a:pt x="3190" y="5760"/>
                      </a:cubicBezTo>
                      <a:lnTo>
                        <a:pt x="3190" y="5760"/>
                      </a:lnTo>
                      <a:cubicBezTo>
                        <a:pt x="3247" y="5777"/>
                        <a:pt x="3304" y="5799"/>
                        <a:pt x="3362" y="5816"/>
                      </a:cubicBezTo>
                      <a:cubicBezTo>
                        <a:pt x="3424" y="5834"/>
                        <a:pt x="3487" y="5849"/>
                        <a:pt x="3551" y="5863"/>
                      </a:cubicBezTo>
                      <a:cubicBezTo>
                        <a:pt x="3696" y="5893"/>
                        <a:pt x="3845" y="5908"/>
                        <a:pt x="3993" y="5920"/>
                      </a:cubicBezTo>
                      <a:cubicBezTo>
                        <a:pt x="4087" y="5925"/>
                        <a:pt x="4182" y="5929"/>
                        <a:pt x="4277" y="5929"/>
                      </a:cubicBezTo>
                      <a:cubicBezTo>
                        <a:pt x="4481" y="5929"/>
                        <a:pt x="4683" y="5915"/>
                        <a:pt x="4884" y="5897"/>
                      </a:cubicBezTo>
                      <a:cubicBezTo>
                        <a:pt x="5048" y="5882"/>
                        <a:pt x="5209" y="5860"/>
                        <a:pt x="5371" y="5833"/>
                      </a:cubicBezTo>
                      <a:cubicBezTo>
                        <a:pt x="5407" y="5827"/>
                        <a:pt x="5442" y="5821"/>
                        <a:pt x="5478" y="5815"/>
                      </a:cubicBezTo>
                      <a:cubicBezTo>
                        <a:pt x="5732" y="5800"/>
                        <a:pt x="5981" y="5759"/>
                        <a:pt x="6230" y="5714"/>
                      </a:cubicBezTo>
                      <a:cubicBezTo>
                        <a:pt x="6328" y="5696"/>
                        <a:pt x="6427" y="5673"/>
                        <a:pt x="6526" y="5651"/>
                      </a:cubicBezTo>
                      <a:cubicBezTo>
                        <a:pt x="6673" y="5621"/>
                        <a:pt x="6820" y="5590"/>
                        <a:pt x="6967" y="5558"/>
                      </a:cubicBezTo>
                      <a:cubicBezTo>
                        <a:pt x="7040" y="5544"/>
                        <a:pt x="7096" y="5489"/>
                        <a:pt x="7113" y="5420"/>
                      </a:cubicBezTo>
                      <a:cubicBezTo>
                        <a:pt x="7175" y="5402"/>
                        <a:pt x="7235" y="5382"/>
                        <a:pt x="7296" y="5362"/>
                      </a:cubicBezTo>
                      <a:cubicBezTo>
                        <a:pt x="7371" y="5337"/>
                        <a:pt x="7444" y="5311"/>
                        <a:pt x="7519" y="5286"/>
                      </a:cubicBezTo>
                      <a:cubicBezTo>
                        <a:pt x="7614" y="5253"/>
                        <a:pt x="7712" y="5226"/>
                        <a:pt x="7802" y="5182"/>
                      </a:cubicBezTo>
                      <a:cubicBezTo>
                        <a:pt x="7885" y="5142"/>
                        <a:pt x="7926" y="5044"/>
                        <a:pt x="7897" y="4958"/>
                      </a:cubicBezTo>
                      <a:cubicBezTo>
                        <a:pt x="7894" y="4947"/>
                        <a:pt x="7888" y="4936"/>
                        <a:pt x="7884" y="4927"/>
                      </a:cubicBezTo>
                      <a:cubicBezTo>
                        <a:pt x="8096" y="4752"/>
                        <a:pt x="8310" y="4578"/>
                        <a:pt x="8527" y="4409"/>
                      </a:cubicBezTo>
                      <a:cubicBezTo>
                        <a:pt x="8557" y="4390"/>
                        <a:pt x="8588" y="4371"/>
                        <a:pt x="8617" y="4351"/>
                      </a:cubicBezTo>
                      <a:cubicBezTo>
                        <a:pt x="8682" y="4302"/>
                        <a:pt x="8746" y="4253"/>
                        <a:pt x="8809" y="4202"/>
                      </a:cubicBezTo>
                      <a:cubicBezTo>
                        <a:pt x="8841" y="4177"/>
                        <a:pt x="8868" y="4152"/>
                        <a:pt x="8893" y="4120"/>
                      </a:cubicBezTo>
                      <a:cubicBezTo>
                        <a:pt x="8922" y="4082"/>
                        <a:pt x="8925" y="4035"/>
                        <a:pt x="8924" y="3990"/>
                      </a:cubicBezTo>
                      <a:cubicBezTo>
                        <a:pt x="8924" y="3955"/>
                        <a:pt x="8912" y="3923"/>
                        <a:pt x="8893" y="3897"/>
                      </a:cubicBezTo>
                      <a:cubicBezTo>
                        <a:pt x="8978" y="3820"/>
                        <a:pt x="9057" y="3738"/>
                        <a:pt x="9132" y="3655"/>
                      </a:cubicBezTo>
                      <a:cubicBezTo>
                        <a:pt x="9173" y="3609"/>
                        <a:pt x="9215" y="3564"/>
                        <a:pt x="9250" y="3516"/>
                      </a:cubicBezTo>
                      <a:cubicBezTo>
                        <a:pt x="9289" y="3465"/>
                        <a:pt x="9319" y="3412"/>
                        <a:pt x="9346" y="3355"/>
                      </a:cubicBezTo>
                      <a:cubicBezTo>
                        <a:pt x="9369" y="3311"/>
                        <a:pt x="9371" y="3261"/>
                        <a:pt x="9358" y="3215"/>
                      </a:cubicBezTo>
                      <a:cubicBezTo>
                        <a:pt x="9375" y="3187"/>
                        <a:pt x="9392" y="3158"/>
                        <a:pt x="9408" y="3130"/>
                      </a:cubicBezTo>
                      <a:cubicBezTo>
                        <a:pt x="9510" y="2954"/>
                        <a:pt x="9610" y="2776"/>
                        <a:pt x="9704" y="2596"/>
                      </a:cubicBezTo>
                      <a:cubicBezTo>
                        <a:pt x="9770" y="2470"/>
                        <a:pt x="9833" y="2342"/>
                        <a:pt x="9904" y="2217"/>
                      </a:cubicBezTo>
                      <a:cubicBezTo>
                        <a:pt x="9921" y="2191"/>
                        <a:pt x="9938" y="2163"/>
                        <a:pt x="9957" y="2137"/>
                      </a:cubicBezTo>
                      <a:cubicBezTo>
                        <a:pt x="10021" y="2054"/>
                        <a:pt x="10080" y="1962"/>
                        <a:pt x="10118" y="1865"/>
                      </a:cubicBezTo>
                      <a:cubicBezTo>
                        <a:pt x="10153" y="1771"/>
                        <a:pt x="10097" y="1661"/>
                        <a:pt x="10005" y="1628"/>
                      </a:cubicBezTo>
                      <a:cubicBezTo>
                        <a:pt x="9993" y="1625"/>
                        <a:pt x="9983" y="1626"/>
                        <a:pt x="9972" y="1624"/>
                      </a:cubicBezTo>
                      <a:cubicBezTo>
                        <a:pt x="9993" y="1584"/>
                        <a:pt x="10014" y="1544"/>
                        <a:pt x="10033" y="1503"/>
                      </a:cubicBezTo>
                      <a:cubicBezTo>
                        <a:pt x="10093" y="1372"/>
                        <a:pt x="10134" y="1233"/>
                        <a:pt x="10167" y="1093"/>
                      </a:cubicBezTo>
                      <a:cubicBezTo>
                        <a:pt x="10199" y="955"/>
                        <a:pt x="10228" y="814"/>
                        <a:pt x="10261" y="676"/>
                      </a:cubicBezTo>
                      <a:cubicBezTo>
                        <a:pt x="10277" y="609"/>
                        <a:pt x="10293" y="542"/>
                        <a:pt x="10308" y="475"/>
                      </a:cubicBezTo>
                      <a:cubicBezTo>
                        <a:pt x="10323" y="407"/>
                        <a:pt x="10334" y="340"/>
                        <a:pt x="10342" y="271"/>
                      </a:cubicBezTo>
                      <a:cubicBezTo>
                        <a:pt x="10348" y="207"/>
                        <a:pt x="10344" y="138"/>
                        <a:pt x="10309" y="83"/>
                      </a:cubicBezTo>
                      <a:cubicBezTo>
                        <a:pt x="10278" y="35"/>
                        <a:pt x="10219" y="0"/>
                        <a:pt x="1016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1" name="Google Shape;361;p14"/>
                <p:cNvSpPr/>
                <p:nvPr/>
              </p:nvSpPr>
              <p:spPr>
                <a:xfrm>
                  <a:off x="3722725" y="444850"/>
                  <a:ext cx="9400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2" extrusionOk="0">
                      <a:moveTo>
                        <a:pt x="184" y="1"/>
                      </a:moveTo>
                      <a:cubicBezTo>
                        <a:pt x="83" y="1"/>
                        <a:pt x="1" y="92"/>
                        <a:pt x="3" y="191"/>
                      </a:cubicBezTo>
                      <a:cubicBezTo>
                        <a:pt x="6" y="292"/>
                        <a:pt x="92" y="371"/>
                        <a:pt x="193" y="371"/>
                      </a:cubicBezTo>
                      <a:cubicBezTo>
                        <a:pt x="293" y="371"/>
                        <a:pt x="376" y="280"/>
                        <a:pt x="373" y="180"/>
                      </a:cubicBezTo>
                      <a:cubicBezTo>
                        <a:pt x="370" y="79"/>
                        <a:pt x="284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2" name="Google Shape;362;p14"/>
                <p:cNvSpPr/>
                <p:nvPr/>
              </p:nvSpPr>
              <p:spPr>
                <a:xfrm>
                  <a:off x="3728700" y="431775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4" y="191"/>
                      </a:cubicBezTo>
                      <a:cubicBezTo>
                        <a:pt x="6" y="293"/>
                        <a:pt x="92" y="371"/>
                        <a:pt x="194" y="371"/>
                      </a:cubicBezTo>
                      <a:cubicBezTo>
                        <a:pt x="295" y="371"/>
                        <a:pt x="377" y="279"/>
                        <a:pt x="373" y="181"/>
                      </a:cubicBezTo>
                      <a:cubicBezTo>
                        <a:pt x="371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14"/>
                <p:cNvSpPr/>
                <p:nvPr/>
              </p:nvSpPr>
              <p:spPr>
                <a:xfrm>
                  <a:off x="3714575" y="4318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3" y="190"/>
                      </a:cubicBezTo>
                      <a:cubicBezTo>
                        <a:pt x="7" y="293"/>
                        <a:pt x="92" y="371"/>
                        <a:pt x="193" y="371"/>
                      </a:cubicBezTo>
                      <a:cubicBezTo>
                        <a:pt x="294" y="371"/>
                        <a:pt x="376" y="279"/>
                        <a:pt x="374" y="181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>
                  <a:off x="3529075" y="487150"/>
                  <a:ext cx="940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0" extrusionOk="0">
                      <a:moveTo>
                        <a:pt x="184" y="0"/>
                      </a:moveTo>
                      <a:cubicBezTo>
                        <a:pt x="83" y="0"/>
                        <a:pt x="1" y="90"/>
                        <a:pt x="3" y="190"/>
                      </a:cubicBezTo>
                      <a:cubicBezTo>
                        <a:pt x="7" y="292"/>
                        <a:pt x="92" y="369"/>
                        <a:pt x="194" y="369"/>
                      </a:cubicBezTo>
                      <a:cubicBezTo>
                        <a:pt x="294" y="369"/>
                        <a:pt x="376" y="279"/>
                        <a:pt x="374" y="180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3519325" y="4801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3" y="1"/>
                      </a:moveTo>
                      <a:cubicBezTo>
                        <a:pt x="83" y="1"/>
                        <a:pt x="1" y="91"/>
                        <a:pt x="3" y="191"/>
                      </a:cubicBezTo>
                      <a:cubicBezTo>
                        <a:pt x="7" y="292"/>
                        <a:pt x="92" y="370"/>
                        <a:pt x="193" y="370"/>
                      </a:cubicBezTo>
                      <a:cubicBezTo>
                        <a:pt x="294" y="370"/>
                        <a:pt x="376" y="280"/>
                        <a:pt x="374" y="180"/>
                      </a:cubicBezTo>
                      <a:cubicBezTo>
                        <a:pt x="370" y="78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>
                  <a:off x="3611250" y="376100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3" y="1"/>
                      </a:moveTo>
                      <a:cubicBezTo>
                        <a:pt x="82" y="1"/>
                        <a:pt x="0" y="91"/>
                        <a:pt x="2" y="191"/>
                      </a:cubicBezTo>
                      <a:cubicBezTo>
                        <a:pt x="6" y="292"/>
                        <a:pt x="92" y="370"/>
                        <a:pt x="193" y="370"/>
                      </a:cubicBezTo>
                      <a:cubicBezTo>
                        <a:pt x="293" y="370"/>
                        <a:pt x="376" y="280"/>
                        <a:pt x="373" y="180"/>
                      </a:cubicBezTo>
                      <a:cubicBezTo>
                        <a:pt x="369" y="79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3640625" y="507075"/>
                  <a:ext cx="93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1" extrusionOk="0">
                      <a:moveTo>
                        <a:pt x="192" y="0"/>
                      </a:moveTo>
                      <a:cubicBezTo>
                        <a:pt x="91" y="0"/>
                        <a:pt x="5" y="78"/>
                        <a:pt x="3" y="181"/>
                      </a:cubicBezTo>
                      <a:cubicBezTo>
                        <a:pt x="1" y="280"/>
                        <a:pt x="83" y="371"/>
                        <a:pt x="184" y="371"/>
                      </a:cubicBezTo>
                      <a:cubicBezTo>
                        <a:pt x="284" y="371"/>
                        <a:pt x="371" y="292"/>
                        <a:pt x="373" y="190"/>
                      </a:cubicBezTo>
                      <a:cubicBezTo>
                        <a:pt x="375" y="90"/>
                        <a:pt x="292" y="0"/>
                        <a:pt x="1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>
                  <a:off x="3627025" y="509175"/>
                  <a:ext cx="9375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2" extrusionOk="0">
                      <a:moveTo>
                        <a:pt x="191" y="1"/>
                      </a:moveTo>
                      <a:cubicBezTo>
                        <a:pt x="91" y="1"/>
                        <a:pt x="5" y="78"/>
                        <a:pt x="3" y="181"/>
                      </a:cubicBezTo>
                      <a:cubicBezTo>
                        <a:pt x="0" y="281"/>
                        <a:pt x="83" y="371"/>
                        <a:pt x="183" y="371"/>
                      </a:cubicBezTo>
                      <a:cubicBezTo>
                        <a:pt x="284" y="371"/>
                        <a:pt x="370" y="292"/>
                        <a:pt x="372" y="190"/>
                      </a:cubicBezTo>
                      <a:cubicBezTo>
                        <a:pt x="374" y="91"/>
                        <a:pt x="292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>
                  <a:off x="3506475" y="308000"/>
                  <a:ext cx="159200" cy="8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8" h="3439" extrusionOk="0">
                      <a:moveTo>
                        <a:pt x="5176" y="1705"/>
                      </a:moveTo>
                      <a:cubicBezTo>
                        <a:pt x="5173" y="1707"/>
                        <a:pt x="5170" y="1710"/>
                        <a:pt x="5167" y="1712"/>
                      </a:cubicBezTo>
                      <a:lnTo>
                        <a:pt x="5167" y="1712"/>
                      </a:lnTo>
                      <a:cubicBezTo>
                        <a:pt x="5170" y="1710"/>
                        <a:pt x="5173" y="1707"/>
                        <a:pt x="5176" y="1705"/>
                      </a:cubicBezTo>
                      <a:close/>
                      <a:moveTo>
                        <a:pt x="3464" y="2833"/>
                      </a:moveTo>
                      <a:cubicBezTo>
                        <a:pt x="3461" y="2834"/>
                        <a:pt x="3458" y="2836"/>
                        <a:pt x="3456" y="2837"/>
                      </a:cubicBezTo>
                      <a:lnTo>
                        <a:pt x="3456" y="2837"/>
                      </a:lnTo>
                      <a:cubicBezTo>
                        <a:pt x="3458" y="2836"/>
                        <a:pt x="3461" y="2834"/>
                        <a:pt x="3464" y="2833"/>
                      </a:cubicBezTo>
                      <a:close/>
                      <a:moveTo>
                        <a:pt x="5495" y="0"/>
                      </a:moveTo>
                      <a:cubicBezTo>
                        <a:pt x="5432" y="0"/>
                        <a:pt x="5368" y="5"/>
                        <a:pt x="5305" y="10"/>
                      </a:cubicBezTo>
                      <a:cubicBezTo>
                        <a:pt x="5259" y="14"/>
                        <a:pt x="5213" y="20"/>
                        <a:pt x="5168" y="27"/>
                      </a:cubicBezTo>
                      <a:cubicBezTo>
                        <a:pt x="5070" y="41"/>
                        <a:pt x="4974" y="57"/>
                        <a:pt x="4877" y="72"/>
                      </a:cubicBezTo>
                      <a:cubicBezTo>
                        <a:pt x="4686" y="102"/>
                        <a:pt x="4494" y="120"/>
                        <a:pt x="4303" y="147"/>
                      </a:cubicBezTo>
                      <a:cubicBezTo>
                        <a:pt x="4198" y="162"/>
                        <a:pt x="4092" y="179"/>
                        <a:pt x="3986" y="199"/>
                      </a:cubicBezTo>
                      <a:cubicBezTo>
                        <a:pt x="3980" y="200"/>
                        <a:pt x="3974" y="201"/>
                        <a:pt x="3967" y="202"/>
                      </a:cubicBezTo>
                      <a:cubicBezTo>
                        <a:pt x="3932" y="164"/>
                        <a:pt x="3882" y="145"/>
                        <a:pt x="3829" y="145"/>
                      </a:cubicBezTo>
                      <a:cubicBezTo>
                        <a:pt x="3807" y="145"/>
                        <a:pt x="3784" y="148"/>
                        <a:pt x="3762" y="155"/>
                      </a:cubicBezTo>
                      <a:cubicBezTo>
                        <a:pt x="3693" y="179"/>
                        <a:pt x="3623" y="202"/>
                        <a:pt x="3553" y="224"/>
                      </a:cubicBezTo>
                      <a:lnTo>
                        <a:pt x="3553" y="224"/>
                      </a:lnTo>
                      <a:cubicBezTo>
                        <a:pt x="3555" y="223"/>
                        <a:pt x="3557" y="223"/>
                        <a:pt x="3559" y="222"/>
                      </a:cubicBezTo>
                      <a:lnTo>
                        <a:pt x="3559" y="222"/>
                      </a:lnTo>
                      <a:cubicBezTo>
                        <a:pt x="3556" y="223"/>
                        <a:pt x="3553" y="224"/>
                        <a:pt x="3549" y="225"/>
                      </a:cubicBezTo>
                      <a:lnTo>
                        <a:pt x="3549" y="225"/>
                      </a:lnTo>
                      <a:cubicBezTo>
                        <a:pt x="3545" y="227"/>
                        <a:pt x="3540" y="228"/>
                        <a:pt x="3536" y="230"/>
                      </a:cubicBezTo>
                      <a:cubicBezTo>
                        <a:pt x="3539" y="229"/>
                        <a:pt x="3542" y="228"/>
                        <a:pt x="3545" y="227"/>
                      </a:cubicBezTo>
                      <a:lnTo>
                        <a:pt x="3545" y="227"/>
                      </a:lnTo>
                      <a:cubicBezTo>
                        <a:pt x="3544" y="227"/>
                        <a:pt x="3544" y="227"/>
                        <a:pt x="3544" y="227"/>
                      </a:cubicBezTo>
                      <a:cubicBezTo>
                        <a:pt x="3531" y="231"/>
                        <a:pt x="3520" y="235"/>
                        <a:pt x="3507" y="239"/>
                      </a:cubicBezTo>
                      <a:cubicBezTo>
                        <a:pt x="3496" y="242"/>
                        <a:pt x="3484" y="246"/>
                        <a:pt x="3473" y="250"/>
                      </a:cubicBezTo>
                      <a:cubicBezTo>
                        <a:pt x="3449" y="254"/>
                        <a:pt x="3426" y="262"/>
                        <a:pt x="3403" y="273"/>
                      </a:cubicBezTo>
                      <a:cubicBezTo>
                        <a:pt x="3386" y="278"/>
                        <a:pt x="3369" y="282"/>
                        <a:pt x="3352" y="289"/>
                      </a:cubicBezTo>
                      <a:cubicBezTo>
                        <a:pt x="3342" y="293"/>
                        <a:pt x="3331" y="296"/>
                        <a:pt x="3321" y="299"/>
                      </a:cubicBezTo>
                      <a:cubicBezTo>
                        <a:pt x="3311" y="303"/>
                        <a:pt x="3299" y="306"/>
                        <a:pt x="3289" y="310"/>
                      </a:cubicBezTo>
                      <a:cubicBezTo>
                        <a:pt x="3192" y="342"/>
                        <a:pt x="3097" y="379"/>
                        <a:pt x="3001" y="415"/>
                      </a:cubicBezTo>
                      <a:cubicBezTo>
                        <a:pt x="2915" y="446"/>
                        <a:pt x="2834" y="484"/>
                        <a:pt x="2752" y="519"/>
                      </a:cubicBezTo>
                      <a:cubicBezTo>
                        <a:pt x="2663" y="558"/>
                        <a:pt x="2575" y="596"/>
                        <a:pt x="2490" y="639"/>
                      </a:cubicBezTo>
                      <a:cubicBezTo>
                        <a:pt x="2428" y="671"/>
                        <a:pt x="2367" y="702"/>
                        <a:pt x="2306" y="734"/>
                      </a:cubicBezTo>
                      <a:cubicBezTo>
                        <a:pt x="2271" y="752"/>
                        <a:pt x="2236" y="767"/>
                        <a:pt x="2201" y="788"/>
                      </a:cubicBezTo>
                      <a:cubicBezTo>
                        <a:pt x="2153" y="817"/>
                        <a:pt x="2104" y="846"/>
                        <a:pt x="2055" y="876"/>
                      </a:cubicBezTo>
                      <a:cubicBezTo>
                        <a:pt x="2008" y="904"/>
                        <a:pt x="1959" y="931"/>
                        <a:pt x="1914" y="962"/>
                      </a:cubicBezTo>
                      <a:cubicBezTo>
                        <a:pt x="1838" y="1015"/>
                        <a:pt x="1756" y="1064"/>
                        <a:pt x="1684" y="1123"/>
                      </a:cubicBezTo>
                      <a:cubicBezTo>
                        <a:pt x="1602" y="1187"/>
                        <a:pt x="1521" y="1249"/>
                        <a:pt x="1445" y="1318"/>
                      </a:cubicBezTo>
                      <a:cubicBezTo>
                        <a:pt x="1361" y="1394"/>
                        <a:pt x="1281" y="1470"/>
                        <a:pt x="1202" y="1550"/>
                      </a:cubicBezTo>
                      <a:cubicBezTo>
                        <a:pt x="1066" y="1686"/>
                        <a:pt x="939" y="1833"/>
                        <a:pt x="822" y="1986"/>
                      </a:cubicBezTo>
                      <a:cubicBezTo>
                        <a:pt x="786" y="2034"/>
                        <a:pt x="744" y="2081"/>
                        <a:pt x="736" y="2142"/>
                      </a:cubicBezTo>
                      <a:cubicBezTo>
                        <a:pt x="731" y="2166"/>
                        <a:pt x="733" y="2190"/>
                        <a:pt x="738" y="2212"/>
                      </a:cubicBezTo>
                      <a:cubicBezTo>
                        <a:pt x="649" y="2303"/>
                        <a:pt x="561" y="2393"/>
                        <a:pt x="478" y="2489"/>
                      </a:cubicBezTo>
                      <a:cubicBezTo>
                        <a:pt x="395" y="2584"/>
                        <a:pt x="311" y="2689"/>
                        <a:pt x="256" y="2804"/>
                      </a:cubicBezTo>
                      <a:cubicBezTo>
                        <a:pt x="221" y="2878"/>
                        <a:pt x="197" y="2972"/>
                        <a:pt x="226" y="3050"/>
                      </a:cubicBezTo>
                      <a:lnTo>
                        <a:pt x="221" y="3050"/>
                      </a:lnTo>
                      <a:cubicBezTo>
                        <a:pt x="218" y="3049"/>
                        <a:pt x="216" y="3049"/>
                        <a:pt x="213" y="3049"/>
                      </a:cubicBezTo>
                      <a:cubicBezTo>
                        <a:pt x="181" y="3049"/>
                        <a:pt x="148" y="3056"/>
                        <a:pt x="118" y="3072"/>
                      </a:cubicBezTo>
                      <a:cubicBezTo>
                        <a:pt x="29" y="3124"/>
                        <a:pt x="0" y="3236"/>
                        <a:pt x="48" y="3325"/>
                      </a:cubicBezTo>
                      <a:cubicBezTo>
                        <a:pt x="63" y="3354"/>
                        <a:pt x="88" y="3380"/>
                        <a:pt x="117" y="3396"/>
                      </a:cubicBezTo>
                      <a:cubicBezTo>
                        <a:pt x="150" y="3414"/>
                        <a:pt x="181" y="3419"/>
                        <a:pt x="214" y="3419"/>
                      </a:cubicBezTo>
                      <a:cubicBezTo>
                        <a:pt x="231" y="3419"/>
                        <a:pt x="247" y="3418"/>
                        <a:pt x="264" y="3417"/>
                      </a:cubicBezTo>
                      <a:cubicBezTo>
                        <a:pt x="293" y="3417"/>
                        <a:pt x="323" y="3419"/>
                        <a:pt x="352" y="3421"/>
                      </a:cubicBezTo>
                      <a:cubicBezTo>
                        <a:pt x="351" y="3421"/>
                        <a:pt x="350" y="3421"/>
                        <a:pt x="349" y="3421"/>
                      </a:cubicBezTo>
                      <a:lnTo>
                        <a:pt x="349" y="3421"/>
                      </a:lnTo>
                      <a:cubicBezTo>
                        <a:pt x="445" y="3429"/>
                        <a:pt x="540" y="3435"/>
                        <a:pt x="637" y="3438"/>
                      </a:cubicBezTo>
                      <a:lnTo>
                        <a:pt x="684" y="3438"/>
                      </a:lnTo>
                      <a:cubicBezTo>
                        <a:pt x="771" y="3438"/>
                        <a:pt x="857" y="3433"/>
                        <a:pt x="943" y="3427"/>
                      </a:cubicBezTo>
                      <a:cubicBezTo>
                        <a:pt x="1138" y="3413"/>
                        <a:pt x="1332" y="3396"/>
                        <a:pt x="1527" y="3373"/>
                      </a:cubicBezTo>
                      <a:cubicBezTo>
                        <a:pt x="1733" y="3349"/>
                        <a:pt x="1936" y="3321"/>
                        <a:pt x="2139" y="3279"/>
                      </a:cubicBezTo>
                      <a:cubicBezTo>
                        <a:pt x="2326" y="3240"/>
                        <a:pt x="2513" y="3192"/>
                        <a:pt x="2695" y="3136"/>
                      </a:cubicBezTo>
                      <a:cubicBezTo>
                        <a:pt x="2773" y="3112"/>
                        <a:pt x="2850" y="3087"/>
                        <a:pt x="2926" y="3063"/>
                      </a:cubicBezTo>
                      <a:lnTo>
                        <a:pt x="2926" y="3063"/>
                      </a:lnTo>
                      <a:cubicBezTo>
                        <a:pt x="2918" y="3066"/>
                        <a:pt x="2912" y="3068"/>
                        <a:pt x="2904" y="3070"/>
                      </a:cubicBezTo>
                      <a:cubicBezTo>
                        <a:pt x="3000" y="3039"/>
                        <a:pt x="3093" y="3001"/>
                        <a:pt x="3186" y="2963"/>
                      </a:cubicBezTo>
                      <a:cubicBezTo>
                        <a:pt x="3229" y="2944"/>
                        <a:pt x="3271" y="2924"/>
                        <a:pt x="3313" y="2905"/>
                      </a:cubicBezTo>
                      <a:cubicBezTo>
                        <a:pt x="3318" y="2903"/>
                        <a:pt x="3323" y="2901"/>
                        <a:pt x="3328" y="2899"/>
                      </a:cubicBezTo>
                      <a:cubicBezTo>
                        <a:pt x="3347" y="2893"/>
                        <a:pt x="3366" y="2884"/>
                        <a:pt x="3383" y="2873"/>
                      </a:cubicBezTo>
                      <a:cubicBezTo>
                        <a:pt x="3404" y="2863"/>
                        <a:pt x="3426" y="2854"/>
                        <a:pt x="3446" y="2843"/>
                      </a:cubicBezTo>
                      <a:cubicBezTo>
                        <a:pt x="3448" y="2841"/>
                        <a:pt x="3450" y="2840"/>
                        <a:pt x="3452" y="2839"/>
                      </a:cubicBezTo>
                      <a:cubicBezTo>
                        <a:pt x="3453" y="2838"/>
                        <a:pt x="3455" y="2838"/>
                        <a:pt x="3456" y="2837"/>
                      </a:cubicBezTo>
                      <a:lnTo>
                        <a:pt x="3456" y="2837"/>
                      </a:lnTo>
                      <a:cubicBezTo>
                        <a:pt x="3455" y="2837"/>
                        <a:pt x="3454" y="2838"/>
                        <a:pt x="3454" y="2838"/>
                      </a:cubicBezTo>
                      <a:lnTo>
                        <a:pt x="3457" y="2836"/>
                      </a:lnTo>
                      <a:cubicBezTo>
                        <a:pt x="3763" y="2688"/>
                        <a:pt x="4060" y="2517"/>
                        <a:pt x="4347" y="2333"/>
                      </a:cubicBezTo>
                      <a:cubicBezTo>
                        <a:pt x="4492" y="2240"/>
                        <a:pt x="4634" y="2140"/>
                        <a:pt x="4774" y="2041"/>
                      </a:cubicBezTo>
                      <a:cubicBezTo>
                        <a:pt x="4911" y="1944"/>
                        <a:pt x="5035" y="1829"/>
                        <a:pt x="5159" y="1719"/>
                      </a:cubicBezTo>
                      <a:lnTo>
                        <a:pt x="5159" y="1719"/>
                      </a:lnTo>
                      <a:cubicBezTo>
                        <a:pt x="5237" y="1654"/>
                        <a:pt x="5314" y="1590"/>
                        <a:pt x="5392" y="1526"/>
                      </a:cubicBezTo>
                      <a:cubicBezTo>
                        <a:pt x="5467" y="1464"/>
                        <a:pt x="5537" y="1394"/>
                        <a:pt x="5607" y="1324"/>
                      </a:cubicBezTo>
                      <a:cubicBezTo>
                        <a:pt x="5746" y="1186"/>
                        <a:pt x="5879" y="1039"/>
                        <a:pt x="6010" y="893"/>
                      </a:cubicBezTo>
                      <a:cubicBezTo>
                        <a:pt x="6074" y="823"/>
                        <a:pt x="6135" y="750"/>
                        <a:pt x="6195" y="678"/>
                      </a:cubicBezTo>
                      <a:cubicBezTo>
                        <a:pt x="6220" y="648"/>
                        <a:pt x="6244" y="618"/>
                        <a:pt x="6268" y="589"/>
                      </a:cubicBezTo>
                      <a:cubicBezTo>
                        <a:pt x="6291" y="559"/>
                        <a:pt x="6316" y="529"/>
                        <a:pt x="6331" y="494"/>
                      </a:cubicBezTo>
                      <a:cubicBezTo>
                        <a:pt x="6367" y="407"/>
                        <a:pt x="6334" y="318"/>
                        <a:pt x="6270" y="255"/>
                      </a:cubicBezTo>
                      <a:cubicBezTo>
                        <a:pt x="6251" y="237"/>
                        <a:pt x="6229" y="221"/>
                        <a:pt x="6206" y="208"/>
                      </a:cubicBezTo>
                      <a:cubicBezTo>
                        <a:pt x="6205" y="189"/>
                        <a:pt x="6200" y="169"/>
                        <a:pt x="6193" y="150"/>
                      </a:cubicBezTo>
                      <a:cubicBezTo>
                        <a:pt x="6166" y="82"/>
                        <a:pt x="6097" y="34"/>
                        <a:pt x="6024" y="34"/>
                      </a:cubicBezTo>
                      <a:cubicBezTo>
                        <a:pt x="6022" y="34"/>
                        <a:pt x="6019" y="34"/>
                        <a:pt x="6017" y="34"/>
                      </a:cubicBezTo>
                      <a:cubicBezTo>
                        <a:pt x="5976" y="34"/>
                        <a:pt x="5944" y="43"/>
                        <a:pt x="5907" y="60"/>
                      </a:cubicBezTo>
                      <a:cubicBezTo>
                        <a:pt x="5896" y="65"/>
                        <a:pt x="5886" y="71"/>
                        <a:pt x="5874" y="76"/>
                      </a:cubicBezTo>
                      <a:cubicBezTo>
                        <a:pt x="5806" y="50"/>
                        <a:pt x="5737" y="28"/>
                        <a:pt x="5664" y="14"/>
                      </a:cubicBezTo>
                      <a:cubicBezTo>
                        <a:pt x="5609" y="4"/>
                        <a:pt x="5552" y="0"/>
                        <a:pt x="54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3489325" y="302500"/>
                  <a:ext cx="271800" cy="27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42" extrusionOk="0">
                      <a:moveTo>
                        <a:pt x="3878" y="649"/>
                      </a:moveTo>
                      <a:cubicBezTo>
                        <a:pt x="3875" y="650"/>
                        <a:pt x="3873" y="651"/>
                        <a:pt x="3870" y="652"/>
                      </a:cubicBezTo>
                      <a:cubicBezTo>
                        <a:pt x="3873" y="651"/>
                        <a:pt x="3875" y="650"/>
                        <a:pt x="3878" y="649"/>
                      </a:cubicBezTo>
                      <a:close/>
                      <a:moveTo>
                        <a:pt x="5200" y="371"/>
                      </a:moveTo>
                      <a:cubicBezTo>
                        <a:pt x="5246" y="371"/>
                        <a:pt x="5291" y="372"/>
                        <a:pt x="5337" y="374"/>
                      </a:cubicBezTo>
                      <a:cubicBezTo>
                        <a:pt x="5591" y="397"/>
                        <a:pt x="5843" y="420"/>
                        <a:pt x="6096" y="443"/>
                      </a:cubicBezTo>
                      <a:cubicBezTo>
                        <a:pt x="6229" y="455"/>
                        <a:pt x="6361" y="470"/>
                        <a:pt x="6494" y="486"/>
                      </a:cubicBezTo>
                      <a:cubicBezTo>
                        <a:pt x="6609" y="500"/>
                        <a:pt x="6723" y="522"/>
                        <a:pt x="6836" y="543"/>
                      </a:cubicBezTo>
                      <a:cubicBezTo>
                        <a:pt x="6923" y="566"/>
                        <a:pt x="7007" y="590"/>
                        <a:pt x="7092" y="617"/>
                      </a:cubicBezTo>
                      <a:cubicBezTo>
                        <a:pt x="7166" y="640"/>
                        <a:pt x="7240" y="666"/>
                        <a:pt x="7314" y="691"/>
                      </a:cubicBezTo>
                      <a:cubicBezTo>
                        <a:pt x="7506" y="762"/>
                        <a:pt x="7695" y="836"/>
                        <a:pt x="7878" y="927"/>
                      </a:cubicBezTo>
                      <a:cubicBezTo>
                        <a:pt x="7953" y="965"/>
                        <a:pt x="8027" y="1008"/>
                        <a:pt x="8098" y="1055"/>
                      </a:cubicBezTo>
                      <a:cubicBezTo>
                        <a:pt x="8189" y="1117"/>
                        <a:pt x="8272" y="1188"/>
                        <a:pt x="8354" y="1260"/>
                      </a:cubicBezTo>
                      <a:cubicBezTo>
                        <a:pt x="8513" y="1403"/>
                        <a:pt x="8675" y="1544"/>
                        <a:pt x="8827" y="1696"/>
                      </a:cubicBezTo>
                      <a:cubicBezTo>
                        <a:pt x="8981" y="1848"/>
                        <a:pt x="9138" y="1998"/>
                        <a:pt x="9284" y="2158"/>
                      </a:cubicBezTo>
                      <a:cubicBezTo>
                        <a:pt x="9402" y="2300"/>
                        <a:pt x="9516" y="2446"/>
                        <a:pt x="9623" y="2596"/>
                      </a:cubicBezTo>
                      <a:cubicBezTo>
                        <a:pt x="9731" y="2765"/>
                        <a:pt x="9841" y="2933"/>
                        <a:pt x="9937" y="3111"/>
                      </a:cubicBezTo>
                      <a:cubicBezTo>
                        <a:pt x="10044" y="3344"/>
                        <a:pt x="10139" y="3584"/>
                        <a:pt x="10227" y="3826"/>
                      </a:cubicBezTo>
                      <a:cubicBezTo>
                        <a:pt x="10246" y="3886"/>
                        <a:pt x="10263" y="3944"/>
                        <a:pt x="10277" y="4004"/>
                      </a:cubicBezTo>
                      <a:cubicBezTo>
                        <a:pt x="10290" y="4064"/>
                        <a:pt x="10303" y="4124"/>
                        <a:pt x="10317" y="4184"/>
                      </a:cubicBezTo>
                      <a:cubicBezTo>
                        <a:pt x="10345" y="4313"/>
                        <a:pt x="10380" y="4443"/>
                        <a:pt x="10409" y="4573"/>
                      </a:cubicBezTo>
                      <a:cubicBezTo>
                        <a:pt x="10442" y="4756"/>
                        <a:pt x="10464" y="4938"/>
                        <a:pt x="10479" y="5124"/>
                      </a:cubicBezTo>
                      <a:cubicBezTo>
                        <a:pt x="10486" y="5268"/>
                        <a:pt x="10490" y="5411"/>
                        <a:pt x="10485" y="5555"/>
                      </a:cubicBezTo>
                      <a:cubicBezTo>
                        <a:pt x="10476" y="5639"/>
                        <a:pt x="10464" y="5721"/>
                        <a:pt x="10450" y="5805"/>
                      </a:cubicBezTo>
                      <a:cubicBezTo>
                        <a:pt x="10420" y="5951"/>
                        <a:pt x="10382" y="6097"/>
                        <a:pt x="10353" y="6244"/>
                      </a:cubicBezTo>
                      <a:cubicBezTo>
                        <a:pt x="10322" y="6411"/>
                        <a:pt x="10294" y="6578"/>
                        <a:pt x="10261" y="6743"/>
                      </a:cubicBezTo>
                      <a:cubicBezTo>
                        <a:pt x="10218" y="6939"/>
                        <a:pt x="10165" y="7130"/>
                        <a:pt x="10106" y="7321"/>
                      </a:cubicBezTo>
                      <a:cubicBezTo>
                        <a:pt x="10058" y="7456"/>
                        <a:pt x="9999" y="7583"/>
                        <a:pt x="9935" y="7711"/>
                      </a:cubicBezTo>
                      <a:cubicBezTo>
                        <a:pt x="9849" y="7880"/>
                        <a:pt x="9764" y="8050"/>
                        <a:pt x="9664" y="8213"/>
                      </a:cubicBezTo>
                      <a:cubicBezTo>
                        <a:pt x="9591" y="8312"/>
                        <a:pt x="9513" y="8406"/>
                        <a:pt x="9432" y="8499"/>
                      </a:cubicBezTo>
                      <a:lnTo>
                        <a:pt x="9433" y="8499"/>
                      </a:lnTo>
                      <a:cubicBezTo>
                        <a:pt x="9393" y="8544"/>
                        <a:pt x="9353" y="8590"/>
                        <a:pt x="9313" y="8636"/>
                      </a:cubicBezTo>
                      <a:cubicBezTo>
                        <a:pt x="9207" y="8751"/>
                        <a:pt x="9091" y="8854"/>
                        <a:pt x="8981" y="8966"/>
                      </a:cubicBezTo>
                      <a:cubicBezTo>
                        <a:pt x="8874" y="9077"/>
                        <a:pt x="8776" y="9202"/>
                        <a:pt x="8662" y="9308"/>
                      </a:cubicBezTo>
                      <a:cubicBezTo>
                        <a:pt x="8572" y="9385"/>
                        <a:pt x="8476" y="9455"/>
                        <a:pt x="8378" y="9521"/>
                      </a:cubicBezTo>
                      <a:lnTo>
                        <a:pt x="8380" y="9521"/>
                      </a:lnTo>
                      <a:cubicBezTo>
                        <a:pt x="8273" y="9592"/>
                        <a:pt x="8162" y="9655"/>
                        <a:pt x="8056" y="9723"/>
                      </a:cubicBezTo>
                      <a:cubicBezTo>
                        <a:pt x="7945" y="9796"/>
                        <a:pt x="7836" y="9872"/>
                        <a:pt x="7720" y="9935"/>
                      </a:cubicBezTo>
                      <a:cubicBezTo>
                        <a:pt x="7489" y="10048"/>
                        <a:pt x="7245" y="10132"/>
                        <a:pt x="7003" y="10217"/>
                      </a:cubicBezTo>
                      <a:cubicBezTo>
                        <a:pt x="6877" y="10260"/>
                        <a:pt x="6747" y="10289"/>
                        <a:pt x="6616" y="10318"/>
                      </a:cubicBezTo>
                      <a:lnTo>
                        <a:pt x="6613" y="10318"/>
                      </a:lnTo>
                      <a:cubicBezTo>
                        <a:pt x="6608" y="10320"/>
                        <a:pt x="6603" y="10321"/>
                        <a:pt x="6599" y="10322"/>
                      </a:cubicBezTo>
                      <a:lnTo>
                        <a:pt x="6599" y="10322"/>
                      </a:lnTo>
                      <a:cubicBezTo>
                        <a:pt x="6599" y="10321"/>
                        <a:pt x="6599" y="10321"/>
                        <a:pt x="6599" y="10321"/>
                      </a:cubicBezTo>
                      <a:lnTo>
                        <a:pt x="6599" y="10321"/>
                      </a:lnTo>
                      <a:cubicBezTo>
                        <a:pt x="6501" y="10341"/>
                        <a:pt x="6403" y="10360"/>
                        <a:pt x="6304" y="10380"/>
                      </a:cubicBezTo>
                      <a:cubicBezTo>
                        <a:pt x="6206" y="10398"/>
                        <a:pt x="6106" y="10411"/>
                        <a:pt x="6006" y="10419"/>
                      </a:cubicBezTo>
                      <a:cubicBezTo>
                        <a:pt x="5883" y="10427"/>
                        <a:pt x="5761" y="10436"/>
                        <a:pt x="5639" y="10446"/>
                      </a:cubicBezTo>
                      <a:lnTo>
                        <a:pt x="5651" y="10446"/>
                      </a:lnTo>
                      <a:cubicBezTo>
                        <a:pt x="5447" y="10459"/>
                        <a:pt x="5243" y="10470"/>
                        <a:pt x="5039" y="10470"/>
                      </a:cubicBezTo>
                      <a:cubicBezTo>
                        <a:pt x="4951" y="10470"/>
                        <a:pt x="4864" y="10468"/>
                        <a:pt x="4777" y="10463"/>
                      </a:cubicBezTo>
                      <a:cubicBezTo>
                        <a:pt x="4613" y="10451"/>
                        <a:pt x="4454" y="10432"/>
                        <a:pt x="4293" y="10403"/>
                      </a:cubicBezTo>
                      <a:cubicBezTo>
                        <a:pt x="4001" y="10337"/>
                        <a:pt x="3714" y="10262"/>
                        <a:pt x="3431" y="10165"/>
                      </a:cubicBezTo>
                      <a:cubicBezTo>
                        <a:pt x="3299" y="10117"/>
                        <a:pt x="3169" y="10061"/>
                        <a:pt x="3041" y="10002"/>
                      </a:cubicBezTo>
                      <a:cubicBezTo>
                        <a:pt x="2997" y="9982"/>
                        <a:pt x="2956" y="9958"/>
                        <a:pt x="2915" y="9934"/>
                      </a:cubicBezTo>
                      <a:cubicBezTo>
                        <a:pt x="2892" y="9923"/>
                        <a:pt x="2870" y="9914"/>
                        <a:pt x="2849" y="9903"/>
                      </a:cubicBezTo>
                      <a:cubicBezTo>
                        <a:pt x="2829" y="9894"/>
                        <a:pt x="2809" y="9885"/>
                        <a:pt x="2791" y="9871"/>
                      </a:cubicBezTo>
                      <a:cubicBezTo>
                        <a:pt x="2788" y="9867"/>
                        <a:pt x="2783" y="9864"/>
                        <a:pt x="2781" y="9860"/>
                      </a:cubicBezTo>
                      <a:cubicBezTo>
                        <a:pt x="2774" y="9856"/>
                        <a:pt x="2766" y="9852"/>
                        <a:pt x="2759" y="9848"/>
                      </a:cubicBezTo>
                      <a:cubicBezTo>
                        <a:pt x="2754" y="9847"/>
                        <a:pt x="2749" y="9844"/>
                        <a:pt x="2745" y="9842"/>
                      </a:cubicBezTo>
                      <a:cubicBezTo>
                        <a:pt x="2715" y="9827"/>
                        <a:pt x="2685" y="9812"/>
                        <a:pt x="2655" y="9799"/>
                      </a:cubicBezTo>
                      <a:cubicBezTo>
                        <a:pt x="2639" y="9790"/>
                        <a:pt x="2622" y="9782"/>
                        <a:pt x="2606" y="9772"/>
                      </a:cubicBezTo>
                      <a:cubicBezTo>
                        <a:pt x="2578" y="9753"/>
                        <a:pt x="2549" y="9732"/>
                        <a:pt x="2522" y="9713"/>
                      </a:cubicBezTo>
                      <a:cubicBezTo>
                        <a:pt x="2452" y="9654"/>
                        <a:pt x="2386" y="9592"/>
                        <a:pt x="2313" y="9535"/>
                      </a:cubicBezTo>
                      <a:cubicBezTo>
                        <a:pt x="2238" y="9475"/>
                        <a:pt x="2161" y="9417"/>
                        <a:pt x="2086" y="9357"/>
                      </a:cubicBezTo>
                      <a:lnTo>
                        <a:pt x="2086" y="9357"/>
                      </a:lnTo>
                      <a:lnTo>
                        <a:pt x="2087" y="9360"/>
                      </a:lnTo>
                      <a:cubicBezTo>
                        <a:pt x="2025" y="9308"/>
                        <a:pt x="1966" y="9256"/>
                        <a:pt x="1908" y="9200"/>
                      </a:cubicBezTo>
                      <a:cubicBezTo>
                        <a:pt x="1733" y="9014"/>
                        <a:pt x="1561" y="8822"/>
                        <a:pt x="1403" y="8621"/>
                      </a:cubicBezTo>
                      <a:cubicBezTo>
                        <a:pt x="1155" y="8270"/>
                        <a:pt x="925" y="7906"/>
                        <a:pt x="713" y="7534"/>
                      </a:cubicBezTo>
                      <a:cubicBezTo>
                        <a:pt x="683" y="7475"/>
                        <a:pt x="651" y="7417"/>
                        <a:pt x="628" y="7355"/>
                      </a:cubicBezTo>
                      <a:cubicBezTo>
                        <a:pt x="628" y="7356"/>
                        <a:pt x="628" y="7356"/>
                        <a:pt x="628" y="7357"/>
                      </a:cubicBezTo>
                      <a:cubicBezTo>
                        <a:pt x="618" y="7334"/>
                        <a:pt x="609" y="7309"/>
                        <a:pt x="600" y="7284"/>
                      </a:cubicBezTo>
                      <a:lnTo>
                        <a:pt x="600" y="7284"/>
                      </a:lnTo>
                      <a:cubicBezTo>
                        <a:pt x="600" y="7284"/>
                        <a:pt x="600" y="7285"/>
                        <a:pt x="601" y="7285"/>
                      </a:cubicBezTo>
                      <a:cubicBezTo>
                        <a:pt x="555" y="7156"/>
                        <a:pt x="514" y="7027"/>
                        <a:pt x="479" y="6895"/>
                      </a:cubicBezTo>
                      <a:cubicBezTo>
                        <a:pt x="431" y="6675"/>
                        <a:pt x="408" y="6450"/>
                        <a:pt x="383" y="6225"/>
                      </a:cubicBezTo>
                      <a:cubicBezTo>
                        <a:pt x="372" y="6068"/>
                        <a:pt x="371" y="5910"/>
                        <a:pt x="376" y="5752"/>
                      </a:cubicBezTo>
                      <a:lnTo>
                        <a:pt x="376" y="5752"/>
                      </a:lnTo>
                      <a:cubicBezTo>
                        <a:pt x="375" y="5760"/>
                        <a:pt x="375" y="5768"/>
                        <a:pt x="374" y="5776"/>
                      </a:cubicBezTo>
                      <a:cubicBezTo>
                        <a:pt x="382" y="5603"/>
                        <a:pt x="386" y="5430"/>
                        <a:pt x="398" y="5257"/>
                      </a:cubicBezTo>
                      <a:cubicBezTo>
                        <a:pt x="412" y="5086"/>
                        <a:pt x="434" y="4918"/>
                        <a:pt x="459" y="4750"/>
                      </a:cubicBezTo>
                      <a:lnTo>
                        <a:pt x="459" y="4749"/>
                      </a:lnTo>
                      <a:cubicBezTo>
                        <a:pt x="459" y="4745"/>
                        <a:pt x="460" y="4739"/>
                        <a:pt x="461" y="4733"/>
                      </a:cubicBezTo>
                      <a:cubicBezTo>
                        <a:pt x="482" y="4618"/>
                        <a:pt x="504" y="4503"/>
                        <a:pt x="535" y="4389"/>
                      </a:cubicBezTo>
                      <a:cubicBezTo>
                        <a:pt x="563" y="4280"/>
                        <a:pt x="594" y="4173"/>
                        <a:pt x="626" y="4065"/>
                      </a:cubicBezTo>
                      <a:cubicBezTo>
                        <a:pt x="709" y="3808"/>
                        <a:pt x="800" y="3553"/>
                        <a:pt x="907" y="3305"/>
                      </a:cubicBezTo>
                      <a:cubicBezTo>
                        <a:pt x="941" y="3232"/>
                        <a:pt x="979" y="3162"/>
                        <a:pt x="1020" y="3093"/>
                      </a:cubicBezTo>
                      <a:cubicBezTo>
                        <a:pt x="1080" y="3000"/>
                        <a:pt x="1141" y="2905"/>
                        <a:pt x="1196" y="2808"/>
                      </a:cubicBezTo>
                      <a:cubicBezTo>
                        <a:pt x="1252" y="2707"/>
                        <a:pt x="1305" y="2605"/>
                        <a:pt x="1361" y="2507"/>
                      </a:cubicBezTo>
                      <a:cubicBezTo>
                        <a:pt x="1376" y="2483"/>
                        <a:pt x="1391" y="2459"/>
                        <a:pt x="1408" y="2437"/>
                      </a:cubicBezTo>
                      <a:cubicBezTo>
                        <a:pt x="1439" y="2400"/>
                        <a:pt x="1473" y="2367"/>
                        <a:pt x="1508" y="2333"/>
                      </a:cubicBezTo>
                      <a:lnTo>
                        <a:pt x="1508" y="2333"/>
                      </a:lnTo>
                      <a:cubicBezTo>
                        <a:pt x="1506" y="2335"/>
                        <a:pt x="1505" y="2336"/>
                        <a:pt x="1503" y="2338"/>
                      </a:cubicBezTo>
                      <a:cubicBezTo>
                        <a:pt x="1508" y="2333"/>
                        <a:pt x="1513" y="2328"/>
                        <a:pt x="1518" y="2323"/>
                      </a:cubicBezTo>
                      <a:lnTo>
                        <a:pt x="1518" y="2323"/>
                      </a:lnTo>
                      <a:cubicBezTo>
                        <a:pt x="1515" y="2327"/>
                        <a:pt x="1511" y="2330"/>
                        <a:pt x="1508" y="2333"/>
                      </a:cubicBezTo>
                      <a:lnTo>
                        <a:pt x="1508" y="2333"/>
                      </a:lnTo>
                      <a:cubicBezTo>
                        <a:pt x="1512" y="2330"/>
                        <a:pt x="1515" y="2326"/>
                        <a:pt x="1519" y="2323"/>
                      </a:cubicBezTo>
                      <a:lnTo>
                        <a:pt x="1519" y="2323"/>
                      </a:lnTo>
                      <a:cubicBezTo>
                        <a:pt x="1519" y="2323"/>
                        <a:pt x="1518" y="2323"/>
                        <a:pt x="1518" y="2323"/>
                      </a:cubicBezTo>
                      <a:lnTo>
                        <a:pt x="1518" y="2323"/>
                      </a:lnTo>
                      <a:cubicBezTo>
                        <a:pt x="1519" y="2323"/>
                        <a:pt x="1519" y="2322"/>
                        <a:pt x="1520" y="2322"/>
                      </a:cubicBezTo>
                      <a:lnTo>
                        <a:pt x="1520" y="2322"/>
                      </a:lnTo>
                      <a:cubicBezTo>
                        <a:pt x="1520" y="2322"/>
                        <a:pt x="1519" y="2322"/>
                        <a:pt x="1519" y="2323"/>
                      </a:cubicBezTo>
                      <a:lnTo>
                        <a:pt x="1519" y="2323"/>
                      </a:lnTo>
                      <a:cubicBezTo>
                        <a:pt x="1566" y="2279"/>
                        <a:pt x="1615" y="2236"/>
                        <a:pt x="1663" y="2191"/>
                      </a:cubicBezTo>
                      <a:cubicBezTo>
                        <a:pt x="1727" y="2127"/>
                        <a:pt x="1783" y="2055"/>
                        <a:pt x="1841" y="1984"/>
                      </a:cubicBezTo>
                      <a:cubicBezTo>
                        <a:pt x="1866" y="1953"/>
                        <a:pt x="1894" y="1924"/>
                        <a:pt x="1921" y="1896"/>
                      </a:cubicBezTo>
                      <a:cubicBezTo>
                        <a:pt x="1967" y="1853"/>
                        <a:pt x="2014" y="1812"/>
                        <a:pt x="2063" y="1775"/>
                      </a:cubicBezTo>
                      <a:cubicBezTo>
                        <a:pt x="2098" y="1746"/>
                        <a:pt x="2134" y="1719"/>
                        <a:pt x="2167" y="1688"/>
                      </a:cubicBezTo>
                      <a:cubicBezTo>
                        <a:pt x="2187" y="1670"/>
                        <a:pt x="2201" y="1649"/>
                        <a:pt x="2213" y="1626"/>
                      </a:cubicBezTo>
                      <a:cubicBezTo>
                        <a:pt x="2381" y="1498"/>
                        <a:pt x="2549" y="1371"/>
                        <a:pt x="2722" y="1249"/>
                      </a:cubicBezTo>
                      <a:cubicBezTo>
                        <a:pt x="2813" y="1187"/>
                        <a:pt x="2905" y="1125"/>
                        <a:pt x="2998" y="1069"/>
                      </a:cubicBezTo>
                      <a:cubicBezTo>
                        <a:pt x="3100" y="1009"/>
                        <a:pt x="3203" y="954"/>
                        <a:pt x="3308" y="898"/>
                      </a:cubicBezTo>
                      <a:lnTo>
                        <a:pt x="3308" y="898"/>
                      </a:lnTo>
                      <a:cubicBezTo>
                        <a:pt x="3303" y="900"/>
                        <a:pt x="3298" y="903"/>
                        <a:pt x="3292" y="905"/>
                      </a:cubicBezTo>
                      <a:lnTo>
                        <a:pt x="3292" y="905"/>
                      </a:lnTo>
                      <a:cubicBezTo>
                        <a:pt x="3387" y="860"/>
                        <a:pt x="3482" y="814"/>
                        <a:pt x="3578" y="771"/>
                      </a:cubicBezTo>
                      <a:cubicBezTo>
                        <a:pt x="3682" y="726"/>
                        <a:pt x="3786" y="685"/>
                        <a:pt x="3893" y="644"/>
                      </a:cubicBezTo>
                      <a:lnTo>
                        <a:pt x="3893" y="644"/>
                      </a:lnTo>
                      <a:cubicBezTo>
                        <a:pt x="3890" y="645"/>
                        <a:pt x="3888" y="646"/>
                        <a:pt x="3886" y="646"/>
                      </a:cubicBezTo>
                      <a:lnTo>
                        <a:pt x="3885" y="646"/>
                      </a:lnTo>
                      <a:cubicBezTo>
                        <a:pt x="3889" y="645"/>
                        <a:pt x="3894" y="643"/>
                        <a:pt x="3897" y="642"/>
                      </a:cubicBezTo>
                      <a:lnTo>
                        <a:pt x="3898" y="642"/>
                      </a:lnTo>
                      <a:cubicBezTo>
                        <a:pt x="3957" y="621"/>
                        <a:pt x="4015" y="601"/>
                        <a:pt x="4074" y="581"/>
                      </a:cubicBezTo>
                      <a:cubicBezTo>
                        <a:pt x="4103" y="573"/>
                        <a:pt x="4134" y="563"/>
                        <a:pt x="4162" y="554"/>
                      </a:cubicBezTo>
                      <a:cubicBezTo>
                        <a:pt x="4217" y="537"/>
                        <a:pt x="4270" y="519"/>
                        <a:pt x="4326" y="505"/>
                      </a:cubicBezTo>
                      <a:cubicBezTo>
                        <a:pt x="4439" y="475"/>
                        <a:pt x="4554" y="447"/>
                        <a:pt x="4669" y="423"/>
                      </a:cubicBezTo>
                      <a:cubicBezTo>
                        <a:pt x="4735" y="413"/>
                        <a:pt x="4801" y="403"/>
                        <a:pt x="4867" y="393"/>
                      </a:cubicBezTo>
                      <a:cubicBezTo>
                        <a:pt x="4932" y="382"/>
                        <a:pt x="4998" y="381"/>
                        <a:pt x="5064" y="374"/>
                      </a:cubicBezTo>
                      <a:cubicBezTo>
                        <a:pt x="5109" y="372"/>
                        <a:pt x="5155" y="371"/>
                        <a:pt x="5200" y="371"/>
                      </a:cubicBezTo>
                      <a:close/>
                      <a:moveTo>
                        <a:pt x="5922" y="10794"/>
                      </a:moveTo>
                      <a:cubicBezTo>
                        <a:pt x="5918" y="10794"/>
                        <a:pt x="5915" y="10795"/>
                        <a:pt x="5911" y="10795"/>
                      </a:cubicBezTo>
                      <a:cubicBezTo>
                        <a:pt x="5915" y="10795"/>
                        <a:pt x="5918" y="10794"/>
                        <a:pt x="5922" y="10794"/>
                      </a:cubicBezTo>
                      <a:close/>
                      <a:moveTo>
                        <a:pt x="5182" y="0"/>
                      </a:moveTo>
                      <a:cubicBezTo>
                        <a:pt x="5124" y="0"/>
                        <a:pt x="5066" y="3"/>
                        <a:pt x="5007" y="8"/>
                      </a:cubicBezTo>
                      <a:cubicBezTo>
                        <a:pt x="4902" y="19"/>
                        <a:pt x="4798" y="29"/>
                        <a:pt x="4694" y="45"/>
                      </a:cubicBezTo>
                      <a:cubicBezTo>
                        <a:pt x="4576" y="63"/>
                        <a:pt x="4457" y="87"/>
                        <a:pt x="4341" y="118"/>
                      </a:cubicBezTo>
                      <a:cubicBezTo>
                        <a:pt x="4217" y="151"/>
                        <a:pt x="4092" y="183"/>
                        <a:pt x="3969" y="226"/>
                      </a:cubicBezTo>
                      <a:cubicBezTo>
                        <a:pt x="3960" y="229"/>
                        <a:pt x="3950" y="232"/>
                        <a:pt x="3941" y="236"/>
                      </a:cubicBezTo>
                      <a:cubicBezTo>
                        <a:pt x="3919" y="243"/>
                        <a:pt x="3896" y="251"/>
                        <a:pt x="3873" y="259"/>
                      </a:cubicBezTo>
                      <a:cubicBezTo>
                        <a:pt x="3835" y="272"/>
                        <a:pt x="3797" y="285"/>
                        <a:pt x="3758" y="299"/>
                      </a:cubicBezTo>
                      <a:lnTo>
                        <a:pt x="3759" y="299"/>
                      </a:lnTo>
                      <a:cubicBezTo>
                        <a:pt x="3412" y="421"/>
                        <a:pt x="3083" y="588"/>
                        <a:pt x="2769" y="777"/>
                      </a:cubicBezTo>
                      <a:cubicBezTo>
                        <a:pt x="2615" y="867"/>
                        <a:pt x="2470" y="971"/>
                        <a:pt x="2326" y="1076"/>
                      </a:cubicBezTo>
                      <a:cubicBezTo>
                        <a:pt x="2164" y="1196"/>
                        <a:pt x="2001" y="1316"/>
                        <a:pt x="1842" y="1440"/>
                      </a:cubicBezTo>
                      <a:cubicBezTo>
                        <a:pt x="1814" y="1462"/>
                        <a:pt x="1798" y="1491"/>
                        <a:pt x="1785" y="1523"/>
                      </a:cubicBezTo>
                      <a:cubicBezTo>
                        <a:pt x="1766" y="1539"/>
                        <a:pt x="1746" y="1554"/>
                        <a:pt x="1728" y="1571"/>
                      </a:cubicBezTo>
                      <a:cubicBezTo>
                        <a:pt x="1682" y="1613"/>
                        <a:pt x="1638" y="1654"/>
                        <a:pt x="1598" y="1700"/>
                      </a:cubicBezTo>
                      <a:cubicBezTo>
                        <a:pt x="1558" y="1745"/>
                        <a:pt x="1520" y="1793"/>
                        <a:pt x="1481" y="1840"/>
                      </a:cubicBezTo>
                      <a:cubicBezTo>
                        <a:pt x="1458" y="1868"/>
                        <a:pt x="1434" y="1895"/>
                        <a:pt x="1409" y="1921"/>
                      </a:cubicBezTo>
                      <a:cubicBezTo>
                        <a:pt x="1287" y="2036"/>
                        <a:pt x="1152" y="2142"/>
                        <a:pt x="1063" y="2286"/>
                      </a:cubicBezTo>
                      <a:cubicBezTo>
                        <a:pt x="1013" y="2365"/>
                        <a:pt x="971" y="2447"/>
                        <a:pt x="926" y="2527"/>
                      </a:cubicBezTo>
                      <a:cubicBezTo>
                        <a:pt x="884" y="2607"/>
                        <a:pt x="838" y="2685"/>
                        <a:pt x="793" y="2761"/>
                      </a:cubicBezTo>
                      <a:cubicBezTo>
                        <a:pt x="795" y="2757"/>
                        <a:pt x="797" y="2755"/>
                        <a:pt x="799" y="2752"/>
                      </a:cubicBezTo>
                      <a:lnTo>
                        <a:pt x="799" y="2752"/>
                      </a:lnTo>
                      <a:cubicBezTo>
                        <a:pt x="795" y="2758"/>
                        <a:pt x="792" y="2764"/>
                        <a:pt x="787" y="2771"/>
                      </a:cubicBezTo>
                      <a:cubicBezTo>
                        <a:pt x="739" y="2848"/>
                        <a:pt x="690" y="2922"/>
                        <a:pt x="645" y="3002"/>
                      </a:cubicBezTo>
                      <a:cubicBezTo>
                        <a:pt x="597" y="3089"/>
                        <a:pt x="558" y="3179"/>
                        <a:pt x="521" y="3271"/>
                      </a:cubicBezTo>
                      <a:cubicBezTo>
                        <a:pt x="450" y="3442"/>
                        <a:pt x="387" y="3615"/>
                        <a:pt x="326" y="3790"/>
                      </a:cubicBezTo>
                      <a:cubicBezTo>
                        <a:pt x="261" y="3981"/>
                        <a:pt x="208" y="4174"/>
                        <a:pt x="157" y="4370"/>
                      </a:cubicBezTo>
                      <a:cubicBezTo>
                        <a:pt x="107" y="4559"/>
                        <a:pt x="83" y="4757"/>
                        <a:pt x="57" y="4952"/>
                      </a:cubicBezTo>
                      <a:cubicBezTo>
                        <a:pt x="31" y="5146"/>
                        <a:pt x="21" y="5341"/>
                        <a:pt x="14" y="5538"/>
                      </a:cubicBezTo>
                      <a:cubicBezTo>
                        <a:pt x="11" y="5639"/>
                        <a:pt x="7" y="5741"/>
                        <a:pt x="4" y="5843"/>
                      </a:cubicBezTo>
                      <a:cubicBezTo>
                        <a:pt x="0" y="5940"/>
                        <a:pt x="5" y="6038"/>
                        <a:pt x="8" y="6134"/>
                      </a:cubicBezTo>
                      <a:cubicBezTo>
                        <a:pt x="15" y="6332"/>
                        <a:pt x="47" y="6530"/>
                        <a:pt x="73" y="6725"/>
                      </a:cubicBezTo>
                      <a:cubicBezTo>
                        <a:pt x="101" y="6924"/>
                        <a:pt x="150" y="7117"/>
                        <a:pt x="217" y="7307"/>
                      </a:cubicBezTo>
                      <a:cubicBezTo>
                        <a:pt x="228" y="7338"/>
                        <a:pt x="238" y="7369"/>
                        <a:pt x="250" y="7400"/>
                      </a:cubicBezTo>
                      <a:cubicBezTo>
                        <a:pt x="250" y="7400"/>
                        <a:pt x="250" y="7401"/>
                        <a:pt x="251" y="7402"/>
                      </a:cubicBezTo>
                      <a:cubicBezTo>
                        <a:pt x="251" y="7402"/>
                        <a:pt x="251" y="7403"/>
                        <a:pt x="251" y="7404"/>
                      </a:cubicBezTo>
                      <a:cubicBezTo>
                        <a:pt x="252" y="7405"/>
                        <a:pt x="252" y="7407"/>
                        <a:pt x="252" y="7407"/>
                      </a:cubicBezTo>
                      <a:cubicBezTo>
                        <a:pt x="252" y="7407"/>
                        <a:pt x="252" y="7407"/>
                        <a:pt x="252" y="7408"/>
                      </a:cubicBezTo>
                      <a:cubicBezTo>
                        <a:pt x="253" y="7411"/>
                        <a:pt x="255" y="7416"/>
                        <a:pt x="256" y="7419"/>
                      </a:cubicBezTo>
                      <a:cubicBezTo>
                        <a:pt x="292" y="7511"/>
                        <a:pt x="331" y="7599"/>
                        <a:pt x="375" y="7687"/>
                      </a:cubicBezTo>
                      <a:cubicBezTo>
                        <a:pt x="418" y="7769"/>
                        <a:pt x="469" y="7849"/>
                        <a:pt x="516" y="7929"/>
                      </a:cubicBezTo>
                      <a:cubicBezTo>
                        <a:pt x="618" y="8100"/>
                        <a:pt x="721" y="8269"/>
                        <a:pt x="832" y="8435"/>
                      </a:cubicBezTo>
                      <a:cubicBezTo>
                        <a:pt x="946" y="8607"/>
                        <a:pt x="1060" y="8780"/>
                        <a:pt x="1187" y="8945"/>
                      </a:cubicBezTo>
                      <a:cubicBezTo>
                        <a:pt x="1247" y="9020"/>
                        <a:pt x="1313" y="9091"/>
                        <a:pt x="1377" y="9163"/>
                      </a:cubicBezTo>
                      <a:cubicBezTo>
                        <a:pt x="1439" y="9233"/>
                        <a:pt x="1499" y="9305"/>
                        <a:pt x="1564" y="9373"/>
                      </a:cubicBezTo>
                      <a:cubicBezTo>
                        <a:pt x="1648" y="9461"/>
                        <a:pt x="1733" y="9546"/>
                        <a:pt x="1827" y="9624"/>
                      </a:cubicBezTo>
                      <a:cubicBezTo>
                        <a:pt x="1912" y="9694"/>
                        <a:pt x="1999" y="9758"/>
                        <a:pt x="2085" y="9825"/>
                      </a:cubicBezTo>
                      <a:cubicBezTo>
                        <a:pt x="2163" y="9890"/>
                        <a:pt x="2238" y="9961"/>
                        <a:pt x="2320" y="10023"/>
                      </a:cubicBezTo>
                      <a:cubicBezTo>
                        <a:pt x="2321" y="10024"/>
                        <a:pt x="2323" y="10026"/>
                        <a:pt x="2325" y="10027"/>
                      </a:cubicBezTo>
                      <a:cubicBezTo>
                        <a:pt x="2380" y="10070"/>
                        <a:pt x="2437" y="10104"/>
                        <a:pt x="2500" y="10134"/>
                      </a:cubicBezTo>
                      <a:cubicBezTo>
                        <a:pt x="2520" y="10144"/>
                        <a:pt x="2542" y="10153"/>
                        <a:pt x="2564" y="10164"/>
                      </a:cubicBezTo>
                      <a:cubicBezTo>
                        <a:pt x="2574" y="10169"/>
                        <a:pt x="2584" y="10176"/>
                        <a:pt x="2596" y="10181"/>
                      </a:cubicBezTo>
                      <a:cubicBezTo>
                        <a:pt x="2667" y="10218"/>
                        <a:pt x="2734" y="10263"/>
                        <a:pt x="2804" y="10301"/>
                      </a:cubicBezTo>
                      <a:cubicBezTo>
                        <a:pt x="2892" y="10349"/>
                        <a:pt x="2988" y="10382"/>
                        <a:pt x="3081" y="10423"/>
                      </a:cubicBezTo>
                      <a:cubicBezTo>
                        <a:pt x="3250" y="10499"/>
                        <a:pt x="3428" y="10557"/>
                        <a:pt x="3607" y="10611"/>
                      </a:cubicBezTo>
                      <a:cubicBezTo>
                        <a:pt x="3798" y="10668"/>
                        <a:pt x="3993" y="10715"/>
                        <a:pt x="4189" y="10758"/>
                      </a:cubicBezTo>
                      <a:cubicBezTo>
                        <a:pt x="4383" y="10803"/>
                        <a:pt x="4584" y="10822"/>
                        <a:pt x="4783" y="10834"/>
                      </a:cubicBezTo>
                      <a:cubicBezTo>
                        <a:pt x="4870" y="10839"/>
                        <a:pt x="4957" y="10842"/>
                        <a:pt x="5044" y="10842"/>
                      </a:cubicBezTo>
                      <a:cubicBezTo>
                        <a:pt x="5341" y="10842"/>
                        <a:pt x="5639" y="10814"/>
                        <a:pt x="5935" y="10792"/>
                      </a:cubicBezTo>
                      <a:lnTo>
                        <a:pt x="5935" y="10792"/>
                      </a:lnTo>
                      <a:cubicBezTo>
                        <a:pt x="5931" y="10793"/>
                        <a:pt x="5926" y="10794"/>
                        <a:pt x="5922" y="10794"/>
                      </a:cubicBezTo>
                      <a:lnTo>
                        <a:pt x="5922" y="10794"/>
                      </a:lnTo>
                      <a:cubicBezTo>
                        <a:pt x="6020" y="10788"/>
                        <a:pt x="6119" y="10781"/>
                        <a:pt x="6218" y="10770"/>
                      </a:cubicBezTo>
                      <a:cubicBezTo>
                        <a:pt x="6311" y="10757"/>
                        <a:pt x="6401" y="10738"/>
                        <a:pt x="6493" y="10718"/>
                      </a:cubicBezTo>
                      <a:cubicBezTo>
                        <a:pt x="6684" y="10680"/>
                        <a:pt x="6877" y="10647"/>
                        <a:pt x="7062" y="10587"/>
                      </a:cubicBezTo>
                      <a:cubicBezTo>
                        <a:pt x="7152" y="10558"/>
                        <a:pt x="7240" y="10524"/>
                        <a:pt x="7329" y="10493"/>
                      </a:cubicBezTo>
                      <a:cubicBezTo>
                        <a:pt x="7409" y="10463"/>
                        <a:pt x="7490" y="10436"/>
                        <a:pt x="7570" y="10405"/>
                      </a:cubicBezTo>
                      <a:cubicBezTo>
                        <a:pt x="7734" y="10342"/>
                        <a:pt x="7894" y="10269"/>
                        <a:pt x="8041" y="10175"/>
                      </a:cubicBezTo>
                      <a:cubicBezTo>
                        <a:pt x="8182" y="10086"/>
                        <a:pt x="8318" y="9992"/>
                        <a:pt x="8461" y="9906"/>
                      </a:cubicBezTo>
                      <a:cubicBezTo>
                        <a:pt x="8607" y="9818"/>
                        <a:pt x="8749" y="9718"/>
                        <a:pt x="8880" y="9608"/>
                      </a:cubicBezTo>
                      <a:cubicBezTo>
                        <a:pt x="9015" y="9496"/>
                        <a:pt x="9122" y="9353"/>
                        <a:pt x="9243" y="9228"/>
                      </a:cubicBezTo>
                      <a:cubicBezTo>
                        <a:pt x="9365" y="9102"/>
                        <a:pt x="9498" y="8988"/>
                        <a:pt x="9612" y="8854"/>
                      </a:cubicBezTo>
                      <a:cubicBezTo>
                        <a:pt x="9628" y="8835"/>
                        <a:pt x="9645" y="8815"/>
                        <a:pt x="9663" y="8796"/>
                      </a:cubicBezTo>
                      <a:cubicBezTo>
                        <a:pt x="9792" y="8651"/>
                        <a:pt x="9918" y="8505"/>
                        <a:pt x="10022" y="8340"/>
                      </a:cubicBezTo>
                      <a:cubicBezTo>
                        <a:pt x="10073" y="8257"/>
                        <a:pt x="10114" y="8169"/>
                        <a:pt x="10159" y="8082"/>
                      </a:cubicBezTo>
                      <a:cubicBezTo>
                        <a:pt x="10205" y="7995"/>
                        <a:pt x="10249" y="7907"/>
                        <a:pt x="10295" y="7818"/>
                      </a:cubicBezTo>
                      <a:cubicBezTo>
                        <a:pt x="10337" y="7731"/>
                        <a:pt x="10377" y="7643"/>
                        <a:pt x="10415" y="7554"/>
                      </a:cubicBezTo>
                      <a:cubicBezTo>
                        <a:pt x="10455" y="7459"/>
                        <a:pt x="10482" y="7359"/>
                        <a:pt x="10510" y="7260"/>
                      </a:cubicBezTo>
                      <a:cubicBezTo>
                        <a:pt x="10536" y="7168"/>
                        <a:pt x="10562" y="7076"/>
                        <a:pt x="10586" y="6982"/>
                      </a:cubicBezTo>
                      <a:cubicBezTo>
                        <a:pt x="10611" y="6883"/>
                        <a:pt x="10630" y="6781"/>
                        <a:pt x="10649" y="6680"/>
                      </a:cubicBezTo>
                      <a:cubicBezTo>
                        <a:pt x="10674" y="6556"/>
                        <a:pt x="10695" y="6431"/>
                        <a:pt x="10718" y="6306"/>
                      </a:cubicBezTo>
                      <a:lnTo>
                        <a:pt x="10718" y="6306"/>
                      </a:lnTo>
                      <a:cubicBezTo>
                        <a:pt x="10760" y="6112"/>
                        <a:pt x="10807" y="5920"/>
                        <a:pt x="10838" y="5725"/>
                      </a:cubicBezTo>
                      <a:cubicBezTo>
                        <a:pt x="10871" y="5522"/>
                        <a:pt x="10860" y="5317"/>
                        <a:pt x="10847" y="5114"/>
                      </a:cubicBezTo>
                      <a:cubicBezTo>
                        <a:pt x="10836" y="4914"/>
                        <a:pt x="10811" y="4715"/>
                        <a:pt x="10775" y="4518"/>
                      </a:cubicBezTo>
                      <a:cubicBezTo>
                        <a:pt x="10756" y="4416"/>
                        <a:pt x="10728" y="4317"/>
                        <a:pt x="10703" y="4216"/>
                      </a:cubicBezTo>
                      <a:cubicBezTo>
                        <a:pt x="10681" y="4126"/>
                        <a:pt x="10663" y="4034"/>
                        <a:pt x="10641" y="3943"/>
                      </a:cubicBezTo>
                      <a:cubicBezTo>
                        <a:pt x="10617" y="3841"/>
                        <a:pt x="10590" y="3744"/>
                        <a:pt x="10556" y="3646"/>
                      </a:cubicBezTo>
                      <a:cubicBezTo>
                        <a:pt x="10522" y="3557"/>
                        <a:pt x="10487" y="3467"/>
                        <a:pt x="10453" y="3378"/>
                      </a:cubicBezTo>
                      <a:cubicBezTo>
                        <a:pt x="10414" y="3279"/>
                        <a:pt x="10373" y="3180"/>
                        <a:pt x="10332" y="3083"/>
                      </a:cubicBezTo>
                      <a:cubicBezTo>
                        <a:pt x="10294" y="2995"/>
                        <a:pt x="10253" y="2905"/>
                        <a:pt x="10202" y="2824"/>
                      </a:cubicBezTo>
                      <a:cubicBezTo>
                        <a:pt x="10094" y="2649"/>
                        <a:pt x="9988" y="2471"/>
                        <a:pt x="9870" y="2304"/>
                      </a:cubicBezTo>
                      <a:cubicBezTo>
                        <a:pt x="9815" y="2229"/>
                        <a:pt x="9755" y="2157"/>
                        <a:pt x="9698" y="2084"/>
                      </a:cubicBezTo>
                      <a:cubicBezTo>
                        <a:pt x="9639" y="2007"/>
                        <a:pt x="9578" y="1932"/>
                        <a:pt x="9513" y="1861"/>
                      </a:cubicBezTo>
                      <a:cubicBezTo>
                        <a:pt x="9446" y="1788"/>
                        <a:pt x="9376" y="1721"/>
                        <a:pt x="9307" y="1653"/>
                      </a:cubicBezTo>
                      <a:cubicBezTo>
                        <a:pt x="9234" y="1579"/>
                        <a:pt x="9162" y="1506"/>
                        <a:pt x="9089" y="1433"/>
                      </a:cubicBezTo>
                      <a:cubicBezTo>
                        <a:pt x="8947" y="1292"/>
                        <a:pt x="8795" y="1161"/>
                        <a:pt x="8647" y="1026"/>
                      </a:cubicBezTo>
                      <a:cubicBezTo>
                        <a:pt x="8547" y="936"/>
                        <a:pt x="8445" y="848"/>
                        <a:pt x="8335" y="769"/>
                      </a:cubicBezTo>
                      <a:cubicBezTo>
                        <a:pt x="8179" y="658"/>
                        <a:pt x="8007" y="577"/>
                        <a:pt x="7833" y="498"/>
                      </a:cubicBezTo>
                      <a:cubicBezTo>
                        <a:pt x="7649" y="413"/>
                        <a:pt x="7457" y="350"/>
                        <a:pt x="7266" y="284"/>
                      </a:cubicBezTo>
                      <a:cubicBezTo>
                        <a:pt x="7087" y="222"/>
                        <a:pt x="6903" y="172"/>
                        <a:pt x="6715" y="144"/>
                      </a:cubicBezTo>
                      <a:cubicBezTo>
                        <a:pt x="6510" y="114"/>
                        <a:pt x="6304" y="91"/>
                        <a:pt x="6098" y="71"/>
                      </a:cubicBezTo>
                      <a:cubicBezTo>
                        <a:pt x="5910" y="54"/>
                        <a:pt x="5722" y="38"/>
                        <a:pt x="5535" y="20"/>
                      </a:cubicBezTo>
                      <a:cubicBezTo>
                        <a:pt x="5417" y="10"/>
                        <a:pt x="5299" y="0"/>
                        <a:pt x="51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1" name="Google Shape;371;p14"/>
            <p:cNvGrpSpPr/>
            <p:nvPr/>
          </p:nvGrpSpPr>
          <p:grpSpPr>
            <a:xfrm flipH="1">
              <a:off x="8424010" y="648824"/>
              <a:ext cx="393729" cy="173497"/>
              <a:chOff x="3659575" y="587325"/>
              <a:chExt cx="181250" cy="79400"/>
            </a:xfrm>
          </p:grpSpPr>
          <p:sp>
            <p:nvSpPr>
              <p:cNvPr id="372" name="Google Shape;372;p14"/>
              <p:cNvSpPr/>
              <p:nvPr/>
            </p:nvSpPr>
            <p:spPr>
              <a:xfrm>
                <a:off x="3669725" y="594375"/>
                <a:ext cx="1651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2665" extrusionOk="0">
                    <a:moveTo>
                      <a:pt x="4916" y="1720"/>
                    </a:moveTo>
                    <a:lnTo>
                      <a:pt x="4916" y="1720"/>
                    </a:lnTo>
                    <a:cubicBezTo>
                      <a:pt x="4905" y="1727"/>
                      <a:pt x="4895" y="1735"/>
                      <a:pt x="4884" y="1743"/>
                    </a:cubicBezTo>
                    <a:cubicBezTo>
                      <a:pt x="4882" y="1744"/>
                      <a:pt x="4881" y="1745"/>
                      <a:pt x="4880" y="1746"/>
                    </a:cubicBezTo>
                    <a:cubicBezTo>
                      <a:pt x="4819" y="1754"/>
                      <a:pt x="4760" y="1762"/>
                      <a:pt x="4700" y="1770"/>
                    </a:cubicBezTo>
                    <a:cubicBezTo>
                      <a:pt x="4723" y="1765"/>
                      <a:pt x="4746" y="1759"/>
                      <a:pt x="4770" y="1753"/>
                    </a:cubicBezTo>
                    <a:lnTo>
                      <a:pt x="4916" y="1720"/>
                    </a:lnTo>
                    <a:close/>
                    <a:moveTo>
                      <a:pt x="4148" y="1"/>
                    </a:moveTo>
                    <a:cubicBezTo>
                      <a:pt x="4093" y="1"/>
                      <a:pt x="4036" y="11"/>
                      <a:pt x="3985" y="22"/>
                    </a:cubicBezTo>
                    <a:cubicBezTo>
                      <a:pt x="3923" y="37"/>
                      <a:pt x="3861" y="49"/>
                      <a:pt x="3803" y="71"/>
                    </a:cubicBezTo>
                    <a:cubicBezTo>
                      <a:pt x="3675" y="117"/>
                      <a:pt x="3550" y="172"/>
                      <a:pt x="3430" y="235"/>
                    </a:cubicBezTo>
                    <a:cubicBezTo>
                      <a:pt x="3304" y="301"/>
                      <a:pt x="3175" y="368"/>
                      <a:pt x="3055" y="446"/>
                    </a:cubicBezTo>
                    <a:cubicBezTo>
                      <a:pt x="3007" y="477"/>
                      <a:pt x="2958" y="507"/>
                      <a:pt x="2912" y="542"/>
                    </a:cubicBezTo>
                    <a:cubicBezTo>
                      <a:pt x="2871" y="575"/>
                      <a:pt x="2825" y="617"/>
                      <a:pt x="2798" y="662"/>
                    </a:cubicBezTo>
                    <a:cubicBezTo>
                      <a:pt x="2766" y="714"/>
                      <a:pt x="2743" y="764"/>
                      <a:pt x="2742" y="825"/>
                    </a:cubicBezTo>
                    <a:cubicBezTo>
                      <a:pt x="2740" y="859"/>
                      <a:pt x="2745" y="894"/>
                      <a:pt x="2755" y="926"/>
                    </a:cubicBezTo>
                    <a:cubicBezTo>
                      <a:pt x="2748" y="949"/>
                      <a:pt x="2744" y="972"/>
                      <a:pt x="2742" y="995"/>
                    </a:cubicBezTo>
                    <a:cubicBezTo>
                      <a:pt x="2721" y="1005"/>
                      <a:pt x="2702" y="1017"/>
                      <a:pt x="2682" y="1028"/>
                    </a:cubicBezTo>
                    <a:cubicBezTo>
                      <a:pt x="2690" y="1024"/>
                      <a:pt x="2697" y="1020"/>
                      <a:pt x="2704" y="1017"/>
                    </a:cubicBezTo>
                    <a:lnTo>
                      <a:pt x="2704" y="1017"/>
                    </a:lnTo>
                    <a:cubicBezTo>
                      <a:pt x="2634" y="1054"/>
                      <a:pt x="2567" y="1091"/>
                      <a:pt x="2521" y="1157"/>
                    </a:cubicBezTo>
                    <a:cubicBezTo>
                      <a:pt x="2496" y="1195"/>
                      <a:pt x="2485" y="1236"/>
                      <a:pt x="2480" y="1280"/>
                    </a:cubicBezTo>
                    <a:cubicBezTo>
                      <a:pt x="2365" y="1317"/>
                      <a:pt x="2251" y="1355"/>
                      <a:pt x="2137" y="1395"/>
                    </a:cubicBezTo>
                    <a:cubicBezTo>
                      <a:pt x="2109" y="1404"/>
                      <a:pt x="2082" y="1414"/>
                      <a:pt x="2054" y="1424"/>
                    </a:cubicBezTo>
                    <a:cubicBezTo>
                      <a:pt x="2045" y="1422"/>
                      <a:pt x="2036" y="1419"/>
                      <a:pt x="2027" y="1417"/>
                    </a:cubicBezTo>
                    <a:cubicBezTo>
                      <a:pt x="1970" y="1333"/>
                      <a:pt x="1897" y="1259"/>
                      <a:pt x="1804" y="1213"/>
                    </a:cubicBezTo>
                    <a:cubicBezTo>
                      <a:pt x="1716" y="1170"/>
                      <a:pt x="1626" y="1144"/>
                      <a:pt x="1526" y="1137"/>
                    </a:cubicBezTo>
                    <a:cubicBezTo>
                      <a:pt x="1511" y="1136"/>
                      <a:pt x="1495" y="1135"/>
                      <a:pt x="1480" y="1135"/>
                    </a:cubicBezTo>
                    <a:cubicBezTo>
                      <a:pt x="1390" y="1135"/>
                      <a:pt x="1295" y="1152"/>
                      <a:pt x="1210" y="1177"/>
                    </a:cubicBezTo>
                    <a:cubicBezTo>
                      <a:pt x="1093" y="1210"/>
                      <a:pt x="978" y="1259"/>
                      <a:pt x="871" y="1317"/>
                    </a:cubicBezTo>
                    <a:cubicBezTo>
                      <a:pt x="773" y="1370"/>
                      <a:pt x="679" y="1426"/>
                      <a:pt x="588" y="1491"/>
                    </a:cubicBezTo>
                    <a:cubicBezTo>
                      <a:pt x="537" y="1528"/>
                      <a:pt x="496" y="1571"/>
                      <a:pt x="460" y="1621"/>
                    </a:cubicBezTo>
                    <a:cubicBezTo>
                      <a:pt x="367" y="1705"/>
                      <a:pt x="276" y="1810"/>
                      <a:pt x="242" y="1928"/>
                    </a:cubicBezTo>
                    <a:cubicBezTo>
                      <a:pt x="196" y="1954"/>
                      <a:pt x="152" y="1983"/>
                      <a:pt x="108" y="2014"/>
                    </a:cubicBezTo>
                    <a:cubicBezTo>
                      <a:pt x="48" y="2056"/>
                      <a:pt x="16" y="2128"/>
                      <a:pt x="25" y="2197"/>
                    </a:cubicBezTo>
                    <a:cubicBezTo>
                      <a:pt x="9" y="2244"/>
                      <a:pt x="11" y="2297"/>
                      <a:pt x="30" y="2342"/>
                    </a:cubicBezTo>
                    <a:cubicBezTo>
                      <a:pt x="17" y="2366"/>
                      <a:pt x="6" y="2392"/>
                      <a:pt x="4" y="2422"/>
                    </a:cubicBezTo>
                    <a:cubicBezTo>
                      <a:pt x="1" y="2470"/>
                      <a:pt x="16" y="2518"/>
                      <a:pt x="46" y="2556"/>
                    </a:cubicBezTo>
                    <a:cubicBezTo>
                      <a:pt x="84" y="2602"/>
                      <a:pt x="126" y="2638"/>
                      <a:pt x="185" y="2653"/>
                    </a:cubicBezTo>
                    <a:cubicBezTo>
                      <a:pt x="209" y="2660"/>
                      <a:pt x="233" y="2663"/>
                      <a:pt x="257" y="2664"/>
                    </a:cubicBezTo>
                    <a:cubicBezTo>
                      <a:pt x="264" y="2665"/>
                      <a:pt x="271" y="2665"/>
                      <a:pt x="278" y="2665"/>
                    </a:cubicBezTo>
                    <a:cubicBezTo>
                      <a:pt x="298" y="2665"/>
                      <a:pt x="320" y="2664"/>
                      <a:pt x="340" y="2661"/>
                    </a:cubicBezTo>
                    <a:cubicBezTo>
                      <a:pt x="470" y="2645"/>
                      <a:pt x="596" y="2622"/>
                      <a:pt x="721" y="2583"/>
                    </a:cubicBezTo>
                    <a:cubicBezTo>
                      <a:pt x="786" y="2564"/>
                      <a:pt x="869" y="2540"/>
                      <a:pt x="945" y="2506"/>
                    </a:cubicBezTo>
                    <a:cubicBezTo>
                      <a:pt x="974" y="2535"/>
                      <a:pt x="1007" y="2559"/>
                      <a:pt x="1052" y="2575"/>
                    </a:cubicBezTo>
                    <a:cubicBezTo>
                      <a:pt x="1117" y="2598"/>
                      <a:pt x="1185" y="2599"/>
                      <a:pt x="1253" y="2599"/>
                    </a:cubicBezTo>
                    <a:cubicBezTo>
                      <a:pt x="1265" y="2599"/>
                      <a:pt x="1276" y="2599"/>
                      <a:pt x="1288" y="2599"/>
                    </a:cubicBezTo>
                    <a:cubicBezTo>
                      <a:pt x="1427" y="2605"/>
                      <a:pt x="1566" y="2607"/>
                      <a:pt x="1704" y="2607"/>
                    </a:cubicBezTo>
                    <a:cubicBezTo>
                      <a:pt x="1978" y="2607"/>
                      <a:pt x="2251" y="2599"/>
                      <a:pt x="2524" y="2590"/>
                    </a:cubicBezTo>
                    <a:cubicBezTo>
                      <a:pt x="2612" y="2588"/>
                      <a:pt x="2702" y="2583"/>
                      <a:pt x="2790" y="2579"/>
                    </a:cubicBezTo>
                    <a:cubicBezTo>
                      <a:pt x="2840" y="2576"/>
                      <a:pt x="2889" y="2574"/>
                      <a:pt x="2941" y="2571"/>
                    </a:cubicBezTo>
                    <a:cubicBezTo>
                      <a:pt x="3009" y="2567"/>
                      <a:pt x="3079" y="2560"/>
                      <a:pt x="3149" y="2557"/>
                    </a:cubicBezTo>
                    <a:cubicBezTo>
                      <a:pt x="3170" y="2555"/>
                      <a:pt x="3193" y="2555"/>
                      <a:pt x="3215" y="2554"/>
                    </a:cubicBezTo>
                    <a:cubicBezTo>
                      <a:pt x="3223" y="2556"/>
                      <a:pt x="3232" y="2559"/>
                      <a:pt x="3241" y="2562"/>
                    </a:cubicBezTo>
                    <a:cubicBezTo>
                      <a:pt x="3304" y="2575"/>
                      <a:pt x="3368" y="2590"/>
                      <a:pt x="3433" y="2596"/>
                    </a:cubicBezTo>
                    <a:cubicBezTo>
                      <a:pt x="3487" y="2599"/>
                      <a:pt x="3541" y="2602"/>
                      <a:pt x="3596" y="2602"/>
                    </a:cubicBezTo>
                    <a:cubicBezTo>
                      <a:pt x="3646" y="2602"/>
                      <a:pt x="3696" y="2602"/>
                      <a:pt x="3748" y="2599"/>
                    </a:cubicBezTo>
                    <a:cubicBezTo>
                      <a:pt x="3852" y="2596"/>
                      <a:pt x="3956" y="2592"/>
                      <a:pt x="4060" y="2588"/>
                    </a:cubicBezTo>
                    <a:cubicBezTo>
                      <a:pt x="4135" y="2586"/>
                      <a:pt x="4211" y="2576"/>
                      <a:pt x="4285" y="2570"/>
                    </a:cubicBezTo>
                    <a:cubicBezTo>
                      <a:pt x="4366" y="2564"/>
                      <a:pt x="4448" y="2558"/>
                      <a:pt x="4529" y="2549"/>
                    </a:cubicBezTo>
                    <a:cubicBezTo>
                      <a:pt x="4605" y="2539"/>
                      <a:pt x="4682" y="2531"/>
                      <a:pt x="4759" y="2522"/>
                    </a:cubicBezTo>
                    <a:cubicBezTo>
                      <a:pt x="4884" y="2516"/>
                      <a:pt x="5010" y="2510"/>
                      <a:pt x="5135" y="2501"/>
                    </a:cubicBezTo>
                    <a:cubicBezTo>
                      <a:pt x="5176" y="2509"/>
                      <a:pt x="5217" y="2510"/>
                      <a:pt x="5260" y="2510"/>
                    </a:cubicBezTo>
                    <a:cubicBezTo>
                      <a:pt x="5314" y="2512"/>
                      <a:pt x="5369" y="2513"/>
                      <a:pt x="5423" y="2513"/>
                    </a:cubicBezTo>
                    <a:cubicBezTo>
                      <a:pt x="5581" y="2513"/>
                      <a:pt x="5738" y="2505"/>
                      <a:pt x="5893" y="2479"/>
                    </a:cubicBezTo>
                    <a:cubicBezTo>
                      <a:pt x="5939" y="2477"/>
                      <a:pt x="5984" y="2474"/>
                      <a:pt x="6030" y="2470"/>
                    </a:cubicBezTo>
                    <a:cubicBezTo>
                      <a:pt x="6074" y="2468"/>
                      <a:pt x="6115" y="2464"/>
                      <a:pt x="6157" y="2461"/>
                    </a:cubicBezTo>
                    <a:cubicBezTo>
                      <a:pt x="6187" y="2458"/>
                      <a:pt x="6218" y="2459"/>
                      <a:pt x="6246" y="2454"/>
                    </a:cubicBezTo>
                    <a:cubicBezTo>
                      <a:pt x="6284" y="2448"/>
                      <a:pt x="6317" y="2438"/>
                      <a:pt x="6352" y="2422"/>
                    </a:cubicBezTo>
                    <a:cubicBezTo>
                      <a:pt x="6381" y="2408"/>
                      <a:pt x="6405" y="2388"/>
                      <a:pt x="6424" y="2361"/>
                    </a:cubicBezTo>
                    <a:cubicBezTo>
                      <a:pt x="6432" y="2360"/>
                      <a:pt x="6441" y="2358"/>
                      <a:pt x="6449" y="2357"/>
                    </a:cubicBezTo>
                    <a:cubicBezTo>
                      <a:pt x="6522" y="2343"/>
                      <a:pt x="6583" y="2287"/>
                      <a:pt x="6597" y="2213"/>
                    </a:cubicBezTo>
                    <a:cubicBezTo>
                      <a:pt x="6607" y="2169"/>
                      <a:pt x="6604" y="2133"/>
                      <a:pt x="6592" y="2090"/>
                    </a:cubicBezTo>
                    <a:cubicBezTo>
                      <a:pt x="6572" y="2022"/>
                      <a:pt x="6510" y="1972"/>
                      <a:pt x="6441" y="1962"/>
                    </a:cubicBezTo>
                    <a:cubicBezTo>
                      <a:pt x="6412" y="1916"/>
                      <a:pt x="6370" y="1875"/>
                      <a:pt x="6323" y="1843"/>
                    </a:cubicBezTo>
                    <a:cubicBezTo>
                      <a:pt x="6362" y="1814"/>
                      <a:pt x="6393" y="1774"/>
                      <a:pt x="6414" y="1731"/>
                    </a:cubicBezTo>
                    <a:cubicBezTo>
                      <a:pt x="6443" y="1674"/>
                      <a:pt x="6445" y="1607"/>
                      <a:pt x="6427" y="1546"/>
                    </a:cubicBezTo>
                    <a:cubicBezTo>
                      <a:pt x="6404" y="1474"/>
                      <a:pt x="6345" y="1406"/>
                      <a:pt x="6283" y="1362"/>
                    </a:cubicBezTo>
                    <a:cubicBezTo>
                      <a:pt x="6273" y="1355"/>
                      <a:pt x="6261" y="1347"/>
                      <a:pt x="6250" y="1340"/>
                    </a:cubicBezTo>
                    <a:cubicBezTo>
                      <a:pt x="6246" y="1292"/>
                      <a:pt x="6231" y="1244"/>
                      <a:pt x="6209" y="1200"/>
                    </a:cubicBezTo>
                    <a:cubicBezTo>
                      <a:pt x="6166" y="1113"/>
                      <a:pt x="6083" y="1046"/>
                      <a:pt x="5992" y="1006"/>
                    </a:cubicBezTo>
                    <a:cubicBezTo>
                      <a:pt x="5986" y="985"/>
                      <a:pt x="5976" y="965"/>
                      <a:pt x="5965" y="945"/>
                    </a:cubicBezTo>
                    <a:cubicBezTo>
                      <a:pt x="5966" y="924"/>
                      <a:pt x="5963" y="904"/>
                      <a:pt x="5957" y="883"/>
                    </a:cubicBezTo>
                    <a:cubicBezTo>
                      <a:pt x="5926" y="783"/>
                      <a:pt x="5830" y="722"/>
                      <a:pt x="5734" y="695"/>
                    </a:cubicBezTo>
                    <a:cubicBezTo>
                      <a:pt x="5728" y="694"/>
                      <a:pt x="5724" y="693"/>
                      <a:pt x="5719" y="692"/>
                    </a:cubicBezTo>
                    <a:cubicBezTo>
                      <a:pt x="5725" y="668"/>
                      <a:pt x="5726" y="642"/>
                      <a:pt x="5721" y="615"/>
                    </a:cubicBezTo>
                    <a:cubicBezTo>
                      <a:pt x="5707" y="533"/>
                      <a:pt x="5633" y="466"/>
                      <a:pt x="5550" y="462"/>
                    </a:cubicBezTo>
                    <a:cubicBezTo>
                      <a:pt x="5537" y="410"/>
                      <a:pt x="5504" y="362"/>
                      <a:pt x="5464" y="324"/>
                    </a:cubicBezTo>
                    <a:cubicBezTo>
                      <a:pt x="5404" y="268"/>
                      <a:pt x="5311" y="255"/>
                      <a:pt x="5232" y="254"/>
                    </a:cubicBezTo>
                    <a:cubicBezTo>
                      <a:pt x="5205" y="254"/>
                      <a:pt x="5178" y="254"/>
                      <a:pt x="5152" y="255"/>
                    </a:cubicBezTo>
                    <a:cubicBezTo>
                      <a:pt x="5146" y="252"/>
                      <a:pt x="5142" y="249"/>
                      <a:pt x="5136" y="246"/>
                    </a:cubicBezTo>
                    <a:cubicBezTo>
                      <a:pt x="5098" y="225"/>
                      <a:pt x="5061" y="199"/>
                      <a:pt x="5019" y="184"/>
                    </a:cubicBezTo>
                    <a:cubicBezTo>
                      <a:pt x="4975" y="171"/>
                      <a:pt x="4929" y="159"/>
                      <a:pt x="4883" y="155"/>
                    </a:cubicBezTo>
                    <a:cubicBezTo>
                      <a:pt x="4839" y="151"/>
                      <a:pt x="4795" y="149"/>
                      <a:pt x="4750" y="149"/>
                    </a:cubicBezTo>
                    <a:cubicBezTo>
                      <a:pt x="4686" y="149"/>
                      <a:pt x="4622" y="153"/>
                      <a:pt x="4559" y="158"/>
                    </a:cubicBezTo>
                    <a:cubicBezTo>
                      <a:pt x="4540" y="160"/>
                      <a:pt x="4521" y="163"/>
                      <a:pt x="4503" y="165"/>
                    </a:cubicBezTo>
                    <a:cubicBezTo>
                      <a:pt x="4489" y="141"/>
                      <a:pt x="4472" y="119"/>
                      <a:pt x="4451" y="100"/>
                    </a:cubicBezTo>
                    <a:cubicBezTo>
                      <a:pt x="4379" y="35"/>
                      <a:pt x="4277" y="12"/>
                      <a:pt x="4184" y="2"/>
                    </a:cubicBezTo>
                    <a:cubicBezTo>
                      <a:pt x="4172" y="1"/>
                      <a:pt x="4160" y="1"/>
                      <a:pt x="4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3665625" y="643200"/>
                <a:ext cx="1727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686" extrusionOk="0">
                    <a:moveTo>
                      <a:pt x="5396" y="45"/>
                    </a:moveTo>
                    <a:cubicBezTo>
                      <a:pt x="5399" y="45"/>
                      <a:pt x="5402" y="45"/>
                      <a:pt x="5406" y="45"/>
                    </a:cubicBezTo>
                    <a:lnTo>
                      <a:pt x="5406" y="45"/>
                    </a:lnTo>
                    <a:cubicBezTo>
                      <a:pt x="5402" y="45"/>
                      <a:pt x="5399" y="45"/>
                      <a:pt x="5396" y="45"/>
                    </a:cubicBezTo>
                    <a:close/>
                    <a:moveTo>
                      <a:pt x="5389" y="626"/>
                    </a:move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lnTo>
                      <a:pt x="5401" y="627"/>
                    </a:lnTo>
                    <a:cubicBezTo>
                      <a:pt x="5397" y="627"/>
                      <a:pt x="5393" y="627"/>
                      <a:pt x="5389" y="626"/>
                    </a:cubicBezTo>
                    <a:close/>
                    <a:moveTo>
                      <a:pt x="6541" y="0"/>
                    </a:moveTo>
                    <a:cubicBezTo>
                      <a:pt x="6404" y="0"/>
                      <a:pt x="6264" y="16"/>
                      <a:pt x="6127" y="29"/>
                    </a:cubicBezTo>
                    <a:cubicBezTo>
                      <a:pt x="6006" y="38"/>
                      <a:pt x="5884" y="41"/>
                      <a:pt x="5762" y="43"/>
                    </a:cubicBezTo>
                    <a:cubicBezTo>
                      <a:pt x="5675" y="43"/>
                      <a:pt x="5588" y="47"/>
                      <a:pt x="5501" y="47"/>
                    </a:cubicBezTo>
                    <a:cubicBezTo>
                      <a:pt x="5469" y="47"/>
                      <a:pt x="5437" y="47"/>
                      <a:pt x="5406" y="45"/>
                    </a:cubicBezTo>
                    <a:lnTo>
                      <a:pt x="5406" y="45"/>
                    </a:lnTo>
                    <a:cubicBezTo>
                      <a:pt x="5406" y="45"/>
                      <a:pt x="5407" y="45"/>
                      <a:pt x="5408" y="45"/>
                    </a:cubicBezTo>
                    <a:lnTo>
                      <a:pt x="5408" y="45"/>
                    </a:lnTo>
                    <a:cubicBezTo>
                      <a:pt x="5185" y="34"/>
                      <a:pt x="4962" y="32"/>
                      <a:pt x="4739" y="27"/>
                    </a:cubicBezTo>
                    <a:cubicBezTo>
                      <a:pt x="4716" y="26"/>
                      <a:pt x="4694" y="26"/>
                      <a:pt x="4672" y="26"/>
                    </a:cubicBezTo>
                    <a:cubicBezTo>
                      <a:pt x="4575" y="26"/>
                      <a:pt x="4479" y="31"/>
                      <a:pt x="4382" y="36"/>
                    </a:cubicBezTo>
                    <a:cubicBezTo>
                      <a:pt x="4277" y="39"/>
                      <a:pt x="4173" y="37"/>
                      <a:pt x="4067" y="39"/>
                    </a:cubicBezTo>
                    <a:cubicBezTo>
                      <a:pt x="3966" y="40"/>
                      <a:pt x="3863" y="45"/>
                      <a:pt x="3760" y="49"/>
                    </a:cubicBezTo>
                    <a:cubicBezTo>
                      <a:pt x="3717" y="51"/>
                      <a:pt x="3674" y="52"/>
                      <a:pt x="3630" y="52"/>
                    </a:cubicBezTo>
                    <a:cubicBezTo>
                      <a:pt x="3578" y="52"/>
                      <a:pt x="3525" y="51"/>
                      <a:pt x="3473" y="51"/>
                    </a:cubicBezTo>
                    <a:cubicBezTo>
                      <a:pt x="3450" y="50"/>
                      <a:pt x="3427" y="50"/>
                      <a:pt x="3404" y="50"/>
                    </a:cubicBezTo>
                    <a:cubicBezTo>
                      <a:pt x="3350" y="50"/>
                      <a:pt x="3295" y="51"/>
                      <a:pt x="3241" y="52"/>
                    </a:cubicBezTo>
                    <a:cubicBezTo>
                      <a:pt x="3164" y="49"/>
                      <a:pt x="3087" y="47"/>
                      <a:pt x="3011" y="47"/>
                    </a:cubicBezTo>
                    <a:cubicBezTo>
                      <a:pt x="2994" y="47"/>
                      <a:pt x="2978" y="47"/>
                      <a:pt x="2962" y="47"/>
                    </a:cubicBezTo>
                    <a:cubicBezTo>
                      <a:pt x="2919" y="48"/>
                      <a:pt x="2877" y="48"/>
                      <a:pt x="2834" y="48"/>
                    </a:cubicBezTo>
                    <a:cubicBezTo>
                      <a:pt x="2687" y="48"/>
                      <a:pt x="2540" y="45"/>
                      <a:pt x="2393" y="43"/>
                    </a:cubicBezTo>
                    <a:cubicBezTo>
                      <a:pt x="2202" y="40"/>
                      <a:pt x="2011" y="32"/>
                      <a:pt x="1820" y="30"/>
                    </a:cubicBezTo>
                    <a:cubicBezTo>
                      <a:pt x="1796" y="30"/>
                      <a:pt x="1771" y="30"/>
                      <a:pt x="1746" y="30"/>
                    </a:cubicBezTo>
                    <a:cubicBezTo>
                      <a:pt x="1460" y="30"/>
                      <a:pt x="1174" y="47"/>
                      <a:pt x="888" y="47"/>
                    </a:cubicBezTo>
                    <a:cubicBezTo>
                      <a:pt x="809" y="47"/>
                      <a:pt x="730" y="46"/>
                      <a:pt x="651" y="43"/>
                    </a:cubicBezTo>
                    <a:cubicBezTo>
                      <a:pt x="585" y="38"/>
                      <a:pt x="518" y="30"/>
                      <a:pt x="453" y="30"/>
                    </a:cubicBezTo>
                    <a:cubicBezTo>
                      <a:pt x="427" y="30"/>
                      <a:pt x="402" y="31"/>
                      <a:pt x="377" y="35"/>
                    </a:cubicBezTo>
                    <a:cubicBezTo>
                      <a:pt x="296" y="44"/>
                      <a:pt x="236" y="110"/>
                      <a:pt x="222" y="188"/>
                    </a:cubicBezTo>
                    <a:cubicBezTo>
                      <a:pt x="220" y="189"/>
                      <a:pt x="216" y="189"/>
                      <a:pt x="214" y="190"/>
                    </a:cubicBezTo>
                    <a:cubicBezTo>
                      <a:pt x="116" y="224"/>
                      <a:pt x="21" y="290"/>
                      <a:pt x="8" y="402"/>
                    </a:cubicBezTo>
                    <a:cubicBezTo>
                      <a:pt x="0" y="479"/>
                      <a:pt x="43" y="562"/>
                      <a:pt x="116" y="597"/>
                    </a:cubicBezTo>
                    <a:cubicBezTo>
                      <a:pt x="184" y="631"/>
                      <a:pt x="261" y="651"/>
                      <a:pt x="336" y="668"/>
                    </a:cubicBezTo>
                    <a:cubicBezTo>
                      <a:pt x="374" y="677"/>
                      <a:pt x="412" y="682"/>
                      <a:pt x="449" y="683"/>
                    </a:cubicBezTo>
                    <a:cubicBezTo>
                      <a:pt x="476" y="685"/>
                      <a:pt x="503" y="685"/>
                      <a:pt x="530" y="685"/>
                    </a:cubicBezTo>
                    <a:cubicBezTo>
                      <a:pt x="557" y="685"/>
                      <a:pt x="584" y="685"/>
                      <a:pt x="612" y="684"/>
                    </a:cubicBezTo>
                    <a:cubicBezTo>
                      <a:pt x="707" y="682"/>
                      <a:pt x="800" y="683"/>
                      <a:pt x="895" y="676"/>
                    </a:cubicBezTo>
                    <a:cubicBezTo>
                      <a:pt x="1083" y="662"/>
                      <a:pt x="1268" y="634"/>
                      <a:pt x="1455" y="615"/>
                    </a:cubicBezTo>
                    <a:cubicBezTo>
                      <a:pt x="1672" y="609"/>
                      <a:pt x="1889" y="611"/>
                      <a:pt x="2106" y="609"/>
                    </a:cubicBezTo>
                    <a:cubicBezTo>
                      <a:pt x="2121" y="608"/>
                      <a:pt x="2135" y="608"/>
                      <a:pt x="2150" y="608"/>
                    </a:cubicBezTo>
                    <a:cubicBezTo>
                      <a:pt x="2242" y="608"/>
                      <a:pt x="2333" y="611"/>
                      <a:pt x="2424" y="613"/>
                    </a:cubicBezTo>
                    <a:cubicBezTo>
                      <a:pt x="2439" y="613"/>
                      <a:pt x="2454" y="614"/>
                      <a:pt x="2469" y="614"/>
                    </a:cubicBezTo>
                    <a:cubicBezTo>
                      <a:pt x="2562" y="614"/>
                      <a:pt x="2655" y="608"/>
                      <a:pt x="2749" y="604"/>
                    </a:cubicBezTo>
                    <a:cubicBezTo>
                      <a:pt x="2940" y="596"/>
                      <a:pt x="3132" y="589"/>
                      <a:pt x="3324" y="588"/>
                    </a:cubicBezTo>
                    <a:cubicBezTo>
                      <a:pt x="3526" y="588"/>
                      <a:pt x="3730" y="594"/>
                      <a:pt x="3932" y="597"/>
                    </a:cubicBezTo>
                    <a:cubicBezTo>
                      <a:pt x="4334" y="604"/>
                      <a:pt x="4734" y="601"/>
                      <a:pt x="5134" y="613"/>
                    </a:cubicBezTo>
                    <a:lnTo>
                      <a:pt x="5134" y="613"/>
                    </a:lnTo>
                    <a:cubicBezTo>
                      <a:pt x="5215" y="617"/>
                      <a:pt x="5296" y="622"/>
                      <a:pt x="5377" y="626"/>
                    </a:cubicBezTo>
                    <a:lnTo>
                      <a:pt x="5377" y="626"/>
                    </a:lnTo>
                    <a:cubicBezTo>
                      <a:pt x="5377" y="626"/>
                      <a:pt x="5377" y="626"/>
                      <a:pt x="5377" y="626"/>
                    </a:cubicBezTo>
                    <a:cubicBezTo>
                      <a:pt x="5381" y="626"/>
                      <a:pt x="5385" y="626"/>
                      <a:pt x="5389" y="626"/>
                    </a:cubicBezTo>
                    <a:lnTo>
                      <a:pt x="5389" y="626"/>
                    </a:lnTo>
                    <a:cubicBezTo>
                      <a:pt x="5389" y="626"/>
                      <a:pt x="5389" y="626"/>
                      <a:pt x="5389" y="626"/>
                    </a:cubicBez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cubicBezTo>
                      <a:pt x="5401" y="627"/>
                      <a:pt x="5401" y="627"/>
                      <a:pt x="5401" y="627"/>
                    </a:cubicBezTo>
                    <a:lnTo>
                      <a:pt x="5401" y="627"/>
                    </a:lnTo>
                    <a:cubicBezTo>
                      <a:pt x="5606" y="637"/>
                      <a:pt x="5811" y="644"/>
                      <a:pt x="6016" y="644"/>
                    </a:cubicBezTo>
                    <a:cubicBezTo>
                      <a:pt x="6041" y="644"/>
                      <a:pt x="6065" y="644"/>
                      <a:pt x="6090" y="644"/>
                    </a:cubicBezTo>
                    <a:cubicBezTo>
                      <a:pt x="6199" y="642"/>
                      <a:pt x="6309" y="633"/>
                      <a:pt x="6416" y="621"/>
                    </a:cubicBezTo>
                    <a:cubicBezTo>
                      <a:pt x="6473" y="615"/>
                      <a:pt x="6529" y="607"/>
                      <a:pt x="6586" y="598"/>
                    </a:cubicBezTo>
                    <a:cubicBezTo>
                      <a:pt x="6670" y="586"/>
                      <a:pt x="6766" y="569"/>
                      <a:pt x="6830" y="511"/>
                    </a:cubicBezTo>
                    <a:cubicBezTo>
                      <a:pt x="6879" y="466"/>
                      <a:pt x="6909" y="407"/>
                      <a:pt x="6899" y="339"/>
                    </a:cubicBezTo>
                    <a:cubicBezTo>
                      <a:pt x="6889" y="279"/>
                      <a:pt x="6854" y="234"/>
                      <a:pt x="6804" y="203"/>
                    </a:cubicBezTo>
                    <a:cubicBezTo>
                      <a:pt x="6789" y="194"/>
                      <a:pt x="6773" y="188"/>
                      <a:pt x="6757" y="183"/>
                    </a:cubicBezTo>
                    <a:lnTo>
                      <a:pt x="6757" y="182"/>
                    </a:lnTo>
                    <a:cubicBezTo>
                      <a:pt x="6755" y="79"/>
                      <a:pt x="6669" y="4"/>
                      <a:pt x="6568" y="0"/>
                    </a:cubicBezTo>
                    <a:cubicBezTo>
                      <a:pt x="6559" y="0"/>
                      <a:pt x="6550" y="0"/>
                      <a:pt x="6541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3770175" y="624450"/>
                <a:ext cx="97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70" extrusionOk="0">
                    <a:moveTo>
                      <a:pt x="205" y="1"/>
                    </a:moveTo>
                    <a:cubicBezTo>
                      <a:pt x="109" y="1"/>
                      <a:pt x="23" y="65"/>
                      <a:pt x="12" y="165"/>
                    </a:cubicBezTo>
                    <a:cubicBezTo>
                      <a:pt x="1" y="262"/>
                      <a:pt x="74" y="364"/>
                      <a:pt x="176" y="369"/>
                    </a:cubicBezTo>
                    <a:cubicBezTo>
                      <a:pt x="180" y="370"/>
                      <a:pt x="184" y="370"/>
                      <a:pt x="188" y="370"/>
                    </a:cubicBezTo>
                    <a:cubicBezTo>
                      <a:pt x="284" y="370"/>
                      <a:pt x="370" y="306"/>
                      <a:pt x="380" y="206"/>
                    </a:cubicBezTo>
                    <a:cubicBezTo>
                      <a:pt x="391" y="110"/>
                      <a:pt x="318" y="7"/>
                      <a:pt x="217" y="1"/>
                    </a:cubicBezTo>
                    <a:cubicBezTo>
                      <a:pt x="213" y="1"/>
                      <a:pt x="209" y="1"/>
                      <a:pt x="205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3784175" y="624800"/>
                <a:ext cx="97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0" extrusionOk="0">
                    <a:moveTo>
                      <a:pt x="203" y="1"/>
                    </a:moveTo>
                    <a:cubicBezTo>
                      <a:pt x="107" y="1"/>
                      <a:pt x="21" y="65"/>
                      <a:pt x="10" y="165"/>
                    </a:cubicBezTo>
                    <a:cubicBezTo>
                      <a:pt x="0" y="261"/>
                      <a:pt x="73" y="363"/>
                      <a:pt x="174" y="369"/>
                    </a:cubicBezTo>
                    <a:cubicBezTo>
                      <a:pt x="178" y="369"/>
                      <a:pt x="182" y="370"/>
                      <a:pt x="186" y="370"/>
                    </a:cubicBezTo>
                    <a:cubicBezTo>
                      <a:pt x="282" y="370"/>
                      <a:pt x="368" y="306"/>
                      <a:pt x="378" y="206"/>
                    </a:cubicBezTo>
                    <a:cubicBezTo>
                      <a:pt x="389" y="108"/>
                      <a:pt x="316" y="7"/>
                      <a:pt x="215" y="1"/>
                    </a:cubicBezTo>
                    <a:cubicBezTo>
                      <a:pt x="211" y="1"/>
                      <a:pt x="207" y="1"/>
                      <a:pt x="203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3659575" y="587325"/>
                <a:ext cx="1812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3176" extrusionOk="0">
                    <a:moveTo>
                      <a:pt x="6001" y="922"/>
                    </a:moveTo>
                    <a:cubicBezTo>
                      <a:pt x="6003" y="923"/>
                      <a:pt x="6005" y="925"/>
                      <a:pt x="6007" y="927"/>
                    </a:cubicBezTo>
                    <a:cubicBezTo>
                      <a:pt x="6005" y="925"/>
                      <a:pt x="6003" y="924"/>
                      <a:pt x="6001" y="922"/>
                    </a:cubicBezTo>
                    <a:close/>
                    <a:moveTo>
                      <a:pt x="4662" y="370"/>
                    </a:moveTo>
                    <a:cubicBezTo>
                      <a:pt x="4729" y="374"/>
                      <a:pt x="4793" y="378"/>
                      <a:pt x="4861" y="385"/>
                    </a:cubicBezTo>
                    <a:cubicBezTo>
                      <a:pt x="5000" y="406"/>
                      <a:pt x="5136" y="431"/>
                      <a:pt x="5273" y="464"/>
                    </a:cubicBezTo>
                    <a:cubicBezTo>
                      <a:pt x="5330" y="480"/>
                      <a:pt x="5387" y="499"/>
                      <a:pt x="5441" y="520"/>
                    </a:cubicBezTo>
                    <a:cubicBezTo>
                      <a:pt x="5465" y="531"/>
                      <a:pt x="5491" y="543"/>
                      <a:pt x="5513" y="554"/>
                    </a:cubicBezTo>
                    <a:cubicBezTo>
                      <a:pt x="5617" y="616"/>
                      <a:pt x="5716" y="686"/>
                      <a:pt x="5813" y="756"/>
                    </a:cubicBezTo>
                    <a:cubicBezTo>
                      <a:pt x="5814" y="758"/>
                      <a:pt x="5815" y="758"/>
                      <a:pt x="5818" y="759"/>
                    </a:cubicBezTo>
                    <a:cubicBezTo>
                      <a:pt x="5818" y="759"/>
                      <a:pt x="5818" y="759"/>
                      <a:pt x="5818" y="760"/>
                    </a:cubicBezTo>
                    <a:lnTo>
                      <a:pt x="5818" y="760"/>
                    </a:lnTo>
                    <a:cubicBezTo>
                      <a:pt x="5818" y="760"/>
                      <a:pt x="5818" y="759"/>
                      <a:pt x="5818" y="759"/>
                    </a:cubicBezTo>
                    <a:lnTo>
                      <a:pt x="5818" y="759"/>
                    </a:lnTo>
                    <a:cubicBezTo>
                      <a:pt x="5819" y="760"/>
                      <a:pt x="5819" y="761"/>
                      <a:pt x="5820" y="761"/>
                    </a:cubicBezTo>
                    <a:lnTo>
                      <a:pt x="5820" y="761"/>
                    </a:lnTo>
                    <a:cubicBezTo>
                      <a:pt x="5820" y="761"/>
                      <a:pt x="5819" y="760"/>
                      <a:pt x="5818" y="760"/>
                    </a:cubicBezTo>
                    <a:lnTo>
                      <a:pt x="5818" y="760"/>
                    </a:lnTo>
                    <a:cubicBezTo>
                      <a:pt x="5819" y="760"/>
                      <a:pt x="5820" y="760"/>
                      <a:pt x="5821" y="761"/>
                    </a:cubicBezTo>
                    <a:cubicBezTo>
                      <a:pt x="5821" y="761"/>
                      <a:pt x="5821" y="761"/>
                      <a:pt x="5820" y="761"/>
                    </a:cubicBezTo>
                    <a:lnTo>
                      <a:pt x="5820" y="761"/>
                    </a:lnTo>
                    <a:cubicBezTo>
                      <a:pt x="5862" y="794"/>
                      <a:pt x="5901" y="826"/>
                      <a:pt x="5940" y="860"/>
                    </a:cubicBezTo>
                    <a:cubicBezTo>
                      <a:pt x="5941" y="862"/>
                      <a:pt x="5942" y="862"/>
                      <a:pt x="5943" y="864"/>
                    </a:cubicBezTo>
                    <a:cubicBezTo>
                      <a:pt x="5945" y="864"/>
                      <a:pt x="5946" y="865"/>
                      <a:pt x="5946" y="867"/>
                    </a:cubicBezTo>
                    <a:cubicBezTo>
                      <a:pt x="5953" y="873"/>
                      <a:pt x="5959" y="881"/>
                      <a:pt x="5966" y="886"/>
                    </a:cubicBezTo>
                    <a:cubicBezTo>
                      <a:pt x="5969" y="889"/>
                      <a:pt x="5973" y="893"/>
                      <a:pt x="5975" y="895"/>
                    </a:cubicBezTo>
                    <a:cubicBezTo>
                      <a:pt x="5978" y="897"/>
                      <a:pt x="5980" y="900"/>
                      <a:pt x="5981" y="902"/>
                    </a:cubicBezTo>
                    <a:cubicBezTo>
                      <a:pt x="5986" y="906"/>
                      <a:pt x="5991" y="911"/>
                      <a:pt x="5996" y="916"/>
                    </a:cubicBezTo>
                    <a:lnTo>
                      <a:pt x="5996" y="916"/>
                    </a:lnTo>
                    <a:cubicBezTo>
                      <a:pt x="5994" y="914"/>
                      <a:pt x="5991" y="913"/>
                      <a:pt x="5989" y="911"/>
                    </a:cubicBezTo>
                    <a:lnTo>
                      <a:pt x="5989" y="911"/>
                    </a:lnTo>
                    <a:cubicBezTo>
                      <a:pt x="6069" y="992"/>
                      <a:pt x="6150" y="1073"/>
                      <a:pt x="6233" y="1154"/>
                    </a:cubicBezTo>
                    <a:cubicBezTo>
                      <a:pt x="6261" y="1183"/>
                      <a:pt x="6289" y="1213"/>
                      <a:pt x="6315" y="1246"/>
                    </a:cubicBezTo>
                    <a:cubicBezTo>
                      <a:pt x="6333" y="1271"/>
                      <a:pt x="6350" y="1298"/>
                      <a:pt x="6368" y="1325"/>
                    </a:cubicBezTo>
                    <a:cubicBezTo>
                      <a:pt x="6402" y="1387"/>
                      <a:pt x="6435" y="1449"/>
                      <a:pt x="6472" y="1509"/>
                    </a:cubicBezTo>
                    <a:cubicBezTo>
                      <a:pt x="6511" y="1574"/>
                      <a:pt x="6551" y="1637"/>
                      <a:pt x="6591" y="1700"/>
                    </a:cubicBezTo>
                    <a:cubicBezTo>
                      <a:pt x="6640" y="1793"/>
                      <a:pt x="6683" y="1889"/>
                      <a:pt x="6724" y="1987"/>
                    </a:cubicBezTo>
                    <a:cubicBezTo>
                      <a:pt x="6734" y="2011"/>
                      <a:pt x="6742" y="2035"/>
                      <a:pt x="6750" y="2060"/>
                    </a:cubicBezTo>
                    <a:cubicBezTo>
                      <a:pt x="6759" y="2099"/>
                      <a:pt x="6766" y="2139"/>
                      <a:pt x="6772" y="2180"/>
                    </a:cubicBezTo>
                    <a:lnTo>
                      <a:pt x="6771" y="2179"/>
                    </a:lnTo>
                    <a:lnTo>
                      <a:pt x="6771" y="2179"/>
                    </a:lnTo>
                    <a:cubicBezTo>
                      <a:pt x="6790" y="2323"/>
                      <a:pt x="6795" y="2470"/>
                      <a:pt x="6810" y="2614"/>
                    </a:cubicBezTo>
                    <a:cubicBezTo>
                      <a:pt x="6814" y="2637"/>
                      <a:pt x="6818" y="2658"/>
                      <a:pt x="6822" y="2680"/>
                    </a:cubicBezTo>
                    <a:cubicBezTo>
                      <a:pt x="6736" y="2687"/>
                      <a:pt x="6651" y="2694"/>
                      <a:pt x="6567" y="2701"/>
                    </a:cubicBezTo>
                    <a:cubicBezTo>
                      <a:pt x="6489" y="2706"/>
                      <a:pt x="6409" y="2708"/>
                      <a:pt x="6332" y="2717"/>
                    </a:cubicBezTo>
                    <a:cubicBezTo>
                      <a:pt x="6301" y="2720"/>
                      <a:pt x="6274" y="2732"/>
                      <a:pt x="6249" y="2748"/>
                    </a:cubicBezTo>
                    <a:cubicBezTo>
                      <a:pt x="6211" y="2751"/>
                      <a:pt x="6173" y="2754"/>
                      <a:pt x="6135" y="2758"/>
                    </a:cubicBezTo>
                    <a:cubicBezTo>
                      <a:pt x="5981" y="2769"/>
                      <a:pt x="5827" y="2782"/>
                      <a:pt x="5671" y="2786"/>
                    </a:cubicBezTo>
                    <a:cubicBezTo>
                      <a:pt x="5603" y="2786"/>
                      <a:pt x="5533" y="2786"/>
                      <a:pt x="5464" y="2785"/>
                    </a:cubicBezTo>
                    <a:cubicBezTo>
                      <a:pt x="5278" y="2782"/>
                      <a:pt x="5091" y="2772"/>
                      <a:pt x="4906" y="2769"/>
                    </a:cubicBezTo>
                    <a:cubicBezTo>
                      <a:pt x="4897" y="2769"/>
                      <a:pt x="4887" y="2769"/>
                      <a:pt x="4878" y="2769"/>
                    </a:cubicBezTo>
                    <a:cubicBezTo>
                      <a:pt x="4685" y="2769"/>
                      <a:pt x="4492" y="2780"/>
                      <a:pt x="4299" y="2785"/>
                    </a:cubicBezTo>
                    <a:cubicBezTo>
                      <a:pt x="4089" y="2792"/>
                      <a:pt x="3879" y="2792"/>
                      <a:pt x="3669" y="2796"/>
                    </a:cubicBezTo>
                    <a:cubicBezTo>
                      <a:pt x="3477" y="2799"/>
                      <a:pt x="3285" y="2805"/>
                      <a:pt x="3093" y="2806"/>
                    </a:cubicBezTo>
                    <a:cubicBezTo>
                      <a:pt x="2907" y="2805"/>
                      <a:pt x="2725" y="2804"/>
                      <a:pt x="2540" y="2798"/>
                    </a:cubicBezTo>
                    <a:cubicBezTo>
                      <a:pt x="2126" y="2785"/>
                      <a:pt x="1713" y="2758"/>
                      <a:pt x="1299" y="2748"/>
                    </a:cubicBezTo>
                    <a:cubicBezTo>
                      <a:pt x="1113" y="2742"/>
                      <a:pt x="928" y="2742"/>
                      <a:pt x="744" y="2732"/>
                    </a:cubicBezTo>
                    <a:cubicBezTo>
                      <a:pt x="651" y="2726"/>
                      <a:pt x="560" y="2721"/>
                      <a:pt x="467" y="2717"/>
                    </a:cubicBezTo>
                    <a:cubicBezTo>
                      <a:pt x="483" y="2666"/>
                      <a:pt x="499" y="2616"/>
                      <a:pt x="516" y="2566"/>
                    </a:cubicBezTo>
                    <a:cubicBezTo>
                      <a:pt x="587" y="2400"/>
                      <a:pt x="662" y="2236"/>
                      <a:pt x="749" y="2079"/>
                    </a:cubicBezTo>
                    <a:cubicBezTo>
                      <a:pt x="774" y="2039"/>
                      <a:pt x="800" y="1999"/>
                      <a:pt x="827" y="1960"/>
                    </a:cubicBezTo>
                    <a:cubicBezTo>
                      <a:pt x="858" y="1920"/>
                      <a:pt x="890" y="1882"/>
                      <a:pt x="926" y="1845"/>
                    </a:cubicBezTo>
                    <a:cubicBezTo>
                      <a:pt x="965" y="1806"/>
                      <a:pt x="1007" y="1769"/>
                      <a:pt x="1050" y="1733"/>
                    </a:cubicBezTo>
                    <a:cubicBezTo>
                      <a:pt x="1106" y="1694"/>
                      <a:pt x="1163" y="1657"/>
                      <a:pt x="1220" y="1621"/>
                    </a:cubicBezTo>
                    <a:cubicBezTo>
                      <a:pt x="1271" y="1595"/>
                      <a:pt x="1323" y="1570"/>
                      <a:pt x="1375" y="1546"/>
                    </a:cubicBezTo>
                    <a:cubicBezTo>
                      <a:pt x="1418" y="1531"/>
                      <a:pt x="1459" y="1516"/>
                      <a:pt x="1502" y="1505"/>
                    </a:cubicBezTo>
                    <a:cubicBezTo>
                      <a:pt x="1533" y="1497"/>
                      <a:pt x="1565" y="1491"/>
                      <a:pt x="1597" y="1485"/>
                    </a:cubicBezTo>
                    <a:cubicBezTo>
                      <a:pt x="1630" y="1482"/>
                      <a:pt x="1662" y="1479"/>
                      <a:pt x="1695" y="1477"/>
                    </a:cubicBezTo>
                    <a:cubicBezTo>
                      <a:pt x="1755" y="1479"/>
                      <a:pt x="1811" y="1484"/>
                      <a:pt x="1869" y="1490"/>
                    </a:cubicBezTo>
                    <a:cubicBezTo>
                      <a:pt x="1962" y="1501"/>
                      <a:pt x="2052" y="1516"/>
                      <a:pt x="2142" y="1537"/>
                    </a:cubicBezTo>
                    <a:cubicBezTo>
                      <a:pt x="2178" y="1547"/>
                      <a:pt x="2213" y="1559"/>
                      <a:pt x="2248" y="1573"/>
                    </a:cubicBezTo>
                    <a:cubicBezTo>
                      <a:pt x="2252" y="1575"/>
                      <a:pt x="2258" y="1577"/>
                      <a:pt x="2264" y="1580"/>
                    </a:cubicBezTo>
                    <a:cubicBezTo>
                      <a:pt x="2271" y="1581"/>
                      <a:pt x="2279" y="1582"/>
                      <a:pt x="2285" y="1585"/>
                    </a:cubicBezTo>
                    <a:cubicBezTo>
                      <a:pt x="2319" y="1598"/>
                      <a:pt x="2352" y="1615"/>
                      <a:pt x="2384" y="1633"/>
                    </a:cubicBezTo>
                    <a:cubicBezTo>
                      <a:pt x="2396" y="1638"/>
                      <a:pt x="2409" y="1645"/>
                      <a:pt x="2421" y="1651"/>
                    </a:cubicBezTo>
                    <a:cubicBezTo>
                      <a:pt x="2421" y="1652"/>
                      <a:pt x="2421" y="1652"/>
                      <a:pt x="2420" y="1652"/>
                    </a:cubicBezTo>
                    <a:cubicBezTo>
                      <a:pt x="2428" y="1657"/>
                      <a:pt x="2434" y="1660"/>
                      <a:pt x="2441" y="1664"/>
                    </a:cubicBezTo>
                    <a:cubicBezTo>
                      <a:pt x="2467" y="1677"/>
                      <a:pt x="2494" y="1691"/>
                      <a:pt x="2520" y="1706"/>
                    </a:cubicBezTo>
                    <a:cubicBezTo>
                      <a:pt x="2540" y="1715"/>
                      <a:pt x="2562" y="1726"/>
                      <a:pt x="2583" y="1737"/>
                    </a:cubicBezTo>
                    <a:cubicBezTo>
                      <a:pt x="2595" y="1742"/>
                      <a:pt x="2608" y="1748"/>
                      <a:pt x="2620" y="1755"/>
                    </a:cubicBezTo>
                    <a:cubicBezTo>
                      <a:pt x="2657" y="1774"/>
                      <a:pt x="2692" y="1795"/>
                      <a:pt x="2729" y="1814"/>
                    </a:cubicBezTo>
                    <a:cubicBezTo>
                      <a:pt x="2736" y="1797"/>
                      <a:pt x="2745" y="1780"/>
                      <a:pt x="2753" y="1763"/>
                    </a:cubicBezTo>
                    <a:cubicBezTo>
                      <a:pt x="2783" y="1697"/>
                      <a:pt x="2818" y="1633"/>
                      <a:pt x="2857" y="1572"/>
                    </a:cubicBezTo>
                    <a:cubicBezTo>
                      <a:pt x="2861" y="1566"/>
                      <a:pt x="2864" y="1561"/>
                      <a:pt x="2867" y="1556"/>
                    </a:cubicBezTo>
                    <a:cubicBezTo>
                      <a:pt x="2886" y="1527"/>
                      <a:pt x="2905" y="1499"/>
                      <a:pt x="2926" y="1471"/>
                    </a:cubicBezTo>
                    <a:cubicBezTo>
                      <a:pt x="2990" y="1366"/>
                      <a:pt x="3057" y="1264"/>
                      <a:pt x="3130" y="1165"/>
                    </a:cubicBezTo>
                    <a:cubicBezTo>
                      <a:pt x="3208" y="1067"/>
                      <a:pt x="3284" y="966"/>
                      <a:pt x="3369" y="875"/>
                    </a:cubicBezTo>
                    <a:cubicBezTo>
                      <a:pt x="3399" y="845"/>
                      <a:pt x="3431" y="817"/>
                      <a:pt x="3464" y="792"/>
                    </a:cubicBezTo>
                    <a:cubicBezTo>
                      <a:pt x="3541" y="734"/>
                      <a:pt x="3626" y="685"/>
                      <a:pt x="3709" y="637"/>
                    </a:cubicBezTo>
                    <a:cubicBezTo>
                      <a:pt x="3799" y="588"/>
                      <a:pt x="3891" y="543"/>
                      <a:pt x="3983" y="503"/>
                    </a:cubicBezTo>
                    <a:cubicBezTo>
                      <a:pt x="4039" y="482"/>
                      <a:pt x="4096" y="463"/>
                      <a:pt x="4153" y="445"/>
                    </a:cubicBezTo>
                    <a:cubicBezTo>
                      <a:pt x="4205" y="431"/>
                      <a:pt x="4258" y="418"/>
                      <a:pt x="4312" y="407"/>
                    </a:cubicBezTo>
                    <a:cubicBezTo>
                      <a:pt x="4364" y="395"/>
                      <a:pt x="4419" y="389"/>
                      <a:pt x="4474" y="381"/>
                    </a:cubicBezTo>
                    <a:lnTo>
                      <a:pt x="4474" y="381"/>
                    </a:lnTo>
                    <a:cubicBezTo>
                      <a:pt x="4473" y="382"/>
                      <a:pt x="4472" y="383"/>
                      <a:pt x="4472" y="383"/>
                    </a:cubicBezTo>
                    <a:cubicBezTo>
                      <a:pt x="4536" y="376"/>
                      <a:pt x="4599" y="373"/>
                      <a:pt x="4662" y="370"/>
                    </a:cubicBezTo>
                    <a:close/>
                    <a:moveTo>
                      <a:pt x="4650" y="1"/>
                    </a:moveTo>
                    <a:cubicBezTo>
                      <a:pt x="4572" y="1"/>
                      <a:pt x="4493" y="5"/>
                      <a:pt x="4415" y="17"/>
                    </a:cubicBezTo>
                    <a:cubicBezTo>
                      <a:pt x="4214" y="44"/>
                      <a:pt x="4017" y="86"/>
                      <a:pt x="3830" y="166"/>
                    </a:cubicBezTo>
                    <a:cubicBezTo>
                      <a:pt x="3647" y="244"/>
                      <a:pt x="3476" y="341"/>
                      <a:pt x="3309" y="447"/>
                    </a:cubicBezTo>
                    <a:cubicBezTo>
                      <a:pt x="3166" y="538"/>
                      <a:pt x="3056" y="664"/>
                      <a:pt x="2951" y="796"/>
                    </a:cubicBezTo>
                    <a:cubicBezTo>
                      <a:pt x="2883" y="880"/>
                      <a:pt x="2818" y="966"/>
                      <a:pt x="2754" y="1053"/>
                    </a:cubicBezTo>
                    <a:cubicBezTo>
                      <a:pt x="2698" y="1128"/>
                      <a:pt x="2649" y="1211"/>
                      <a:pt x="2601" y="1292"/>
                    </a:cubicBezTo>
                    <a:cubicBezTo>
                      <a:pt x="2596" y="1301"/>
                      <a:pt x="2591" y="1310"/>
                      <a:pt x="2585" y="1320"/>
                    </a:cubicBezTo>
                    <a:cubicBezTo>
                      <a:pt x="2556" y="1306"/>
                      <a:pt x="2528" y="1291"/>
                      <a:pt x="2498" y="1278"/>
                    </a:cubicBezTo>
                    <a:cubicBezTo>
                      <a:pt x="2420" y="1243"/>
                      <a:pt x="2341" y="1211"/>
                      <a:pt x="2260" y="1186"/>
                    </a:cubicBezTo>
                    <a:cubicBezTo>
                      <a:pt x="2181" y="1160"/>
                      <a:pt x="2098" y="1149"/>
                      <a:pt x="2017" y="1135"/>
                    </a:cubicBezTo>
                    <a:cubicBezTo>
                      <a:pt x="1944" y="1124"/>
                      <a:pt x="1867" y="1114"/>
                      <a:pt x="1794" y="1111"/>
                    </a:cubicBezTo>
                    <a:cubicBezTo>
                      <a:pt x="1766" y="1110"/>
                      <a:pt x="1739" y="1109"/>
                      <a:pt x="1711" y="1109"/>
                    </a:cubicBezTo>
                    <a:cubicBezTo>
                      <a:pt x="1584" y="1109"/>
                      <a:pt x="1457" y="1124"/>
                      <a:pt x="1336" y="1166"/>
                    </a:cubicBezTo>
                    <a:cubicBezTo>
                      <a:pt x="1261" y="1194"/>
                      <a:pt x="1188" y="1221"/>
                      <a:pt x="1118" y="1258"/>
                    </a:cubicBezTo>
                    <a:cubicBezTo>
                      <a:pt x="1023" y="1307"/>
                      <a:pt x="936" y="1362"/>
                      <a:pt x="849" y="1423"/>
                    </a:cubicBezTo>
                    <a:cubicBezTo>
                      <a:pt x="686" y="1539"/>
                      <a:pt x="554" y="1693"/>
                      <a:pt x="449" y="1860"/>
                    </a:cubicBezTo>
                    <a:cubicBezTo>
                      <a:pt x="343" y="2028"/>
                      <a:pt x="264" y="2215"/>
                      <a:pt x="188" y="2396"/>
                    </a:cubicBezTo>
                    <a:cubicBezTo>
                      <a:pt x="153" y="2480"/>
                      <a:pt x="124" y="2565"/>
                      <a:pt x="101" y="2650"/>
                    </a:cubicBezTo>
                    <a:cubicBezTo>
                      <a:pt x="90" y="2702"/>
                      <a:pt x="80" y="2753"/>
                      <a:pt x="68" y="2805"/>
                    </a:cubicBezTo>
                    <a:cubicBezTo>
                      <a:pt x="65" y="2820"/>
                      <a:pt x="60" y="2836"/>
                      <a:pt x="57" y="2850"/>
                    </a:cubicBezTo>
                    <a:cubicBezTo>
                      <a:pt x="50" y="2882"/>
                      <a:pt x="43" y="2913"/>
                      <a:pt x="35" y="2945"/>
                    </a:cubicBezTo>
                    <a:cubicBezTo>
                      <a:pt x="27" y="2972"/>
                      <a:pt x="21" y="2999"/>
                      <a:pt x="13" y="3027"/>
                    </a:cubicBezTo>
                    <a:cubicBezTo>
                      <a:pt x="10" y="3041"/>
                      <a:pt x="5" y="3056"/>
                      <a:pt x="1" y="3071"/>
                    </a:cubicBezTo>
                    <a:lnTo>
                      <a:pt x="36" y="3071"/>
                    </a:lnTo>
                    <a:lnTo>
                      <a:pt x="145" y="3073"/>
                    </a:lnTo>
                    <a:lnTo>
                      <a:pt x="272" y="3073"/>
                    </a:lnTo>
                    <a:cubicBezTo>
                      <a:pt x="312" y="3073"/>
                      <a:pt x="352" y="3073"/>
                      <a:pt x="392" y="3072"/>
                    </a:cubicBezTo>
                    <a:cubicBezTo>
                      <a:pt x="416" y="3072"/>
                      <a:pt x="439" y="3072"/>
                      <a:pt x="463" y="3071"/>
                    </a:cubicBezTo>
                    <a:lnTo>
                      <a:pt x="463" y="3071"/>
                    </a:lnTo>
                    <a:cubicBezTo>
                      <a:pt x="462" y="3071"/>
                      <a:pt x="461" y="3072"/>
                      <a:pt x="459" y="3072"/>
                    </a:cubicBezTo>
                    <a:cubicBezTo>
                      <a:pt x="462" y="3072"/>
                      <a:pt x="464" y="3071"/>
                      <a:pt x="466" y="3071"/>
                    </a:cubicBezTo>
                    <a:cubicBezTo>
                      <a:pt x="486" y="3071"/>
                      <a:pt x="504" y="3078"/>
                      <a:pt x="519" y="3089"/>
                    </a:cubicBezTo>
                    <a:cubicBezTo>
                      <a:pt x="588" y="3093"/>
                      <a:pt x="659" y="3097"/>
                      <a:pt x="731" y="3101"/>
                    </a:cubicBezTo>
                    <a:cubicBezTo>
                      <a:pt x="911" y="3107"/>
                      <a:pt x="1090" y="3110"/>
                      <a:pt x="1271" y="3116"/>
                    </a:cubicBezTo>
                    <a:cubicBezTo>
                      <a:pt x="1643" y="3126"/>
                      <a:pt x="2013" y="3151"/>
                      <a:pt x="2385" y="3163"/>
                    </a:cubicBezTo>
                    <a:cubicBezTo>
                      <a:pt x="2595" y="3169"/>
                      <a:pt x="2806" y="3174"/>
                      <a:pt x="3016" y="3175"/>
                    </a:cubicBezTo>
                    <a:cubicBezTo>
                      <a:pt x="3034" y="3175"/>
                      <a:pt x="3052" y="3175"/>
                      <a:pt x="3069" y="3175"/>
                    </a:cubicBezTo>
                    <a:cubicBezTo>
                      <a:pt x="3254" y="3175"/>
                      <a:pt x="3439" y="3170"/>
                      <a:pt x="3622" y="3166"/>
                    </a:cubicBezTo>
                    <a:cubicBezTo>
                      <a:pt x="3822" y="3161"/>
                      <a:pt x="4021" y="3163"/>
                      <a:pt x="4220" y="3157"/>
                    </a:cubicBezTo>
                    <a:cubicBezTo>
                      <a:pt x="4418" y="3151"/>
                      <a:pt x="4616" y="3142"/>
                      <a:pt x="4815" y="3137"/>
                    </a:cubicBezTo>
                    <a:cubicBezTo>
                      <a:pt x="5071" y="3140"/>
                      <a:pt x="5327" y="3156"/>
                      <a:pt x="5583" y="3156"/>
                    </a:cubicBezTo>
                    <a:cubicBezTo>
                      <a:pt x="5630" y="3156"/>
                      <a:pt x="5676" y="3156"/>
                      <a:pt x="5723" y="3155"/>
                    </a:cubicBezTo>
                    <a:cubicBezTo>
                      <a:pt x="5954" y="3148"/>
                      <a:pt x="6185" y="3123"/>
                      <a:pt x="6414" y="3101"/>
                    </a:cubicBezTo>
                    <a:cubicBezTo>
                      <a:pt x="6420" y="3105"/>
                      <a:pt x="6424" y="3111"/>
                      <a:pt x="6429" y="3115"/>
                    </a:cubicBezTo>
                    <a:cubicBezTo>
                      <a:pt x="6464" y="3112"/>
                      <a:pt x="6498" y="3110"/>
                      <a:pt x="6533" y="3108"/>
                    </a:cubicBezTo>
                    <a:cubicBezTo>
                      <a:pt x="6633" y="3101"/>
                      <a:pt x="6732" y="3096"/>
                      <a:pt x="6833" y="3092"/>
                    </a:cubicBezTo>
                    <a:cubicBezTo>
                      <a:pt x="6971" y="3085"/>
                      <a:pt x="7111" y="3077"/>
                      <a:pt x="7249" y="3075"/>
                    </a:cubicBezTo>
                    <a:cubicBezTo>
                      <a:pt x="7246" y="3044"/>
                      <a:pt x="7244" y="3013"/>
                      <a:pt x="7240" y="2982"/>
                    </a:cubicBezTo>
                    <a:cubicBezTo>
                      <a:pt x="7239" y="2981"/>
                      <a:pt x="7240" y="2979"/>
                      <a:pt x="7240" y="2977"/>
                    </a:cubicBezTo>
                    <a:cubicBezTo>
                      <a:pt x="7232" y="2941"/>
                      <a:pt x="7226" y="2904"/>
                      <a:pt x="7219" y="2868"/>
                    </a:cubicBezTo>
                    <a:cubicBezTo>
                      <a:pt x="7215" y="2840"/>
                      <a:pt x="7211" y="2812"/>
                      <a:pt x="7207" y="2784"/>
                    </a:cubicBezTo>
                    <a:cubicBezTo>
                      <a:pt x="7197" y="2724"/>
                      <a:pt x="7186" y="2663"/>
                      <a:pt x="7178" y="2602"/>
                    </a:cubicBezTo>
                    <a:cubicBezTo>
                      <a:pt x="7166" y="2507"/>
                      <a:pt x="7154" y="2411"/>
                      <a:pt x="7152" y="2316"/>
                    </a:cubicBezTo>
                    <a:cubicBezTo>
                      <a:pt x="7152" y="2306"/>
                      <a:pt x="7153" y="2297"/>
                      <a:pt x="7155" y="2288"/>
                    </a:cubicBezTo>
                    <a:cubicBezTo>
                      <a:pt x="7144" y="2141"/>
                      <a:pt x="7125" y="1996"/>
                      <a:pt x="7072" y="1858"/>
                    </a:cubicBezTo>
                    <a:cubicBezTo>
                      <a:pt x="7032" y="1754"/>
                      <a:pt x="6985" y="1650"/>
                      <a:pt x="6931" y="1554"/>
                    </a:cubicBezTo>
                    <a:cubicBezTo>
                      <a:pt x="6882" y="1465"/>
                      <a:pt x="6826" y="1380"/>
                      <a:pt x="6774" y="1293"/>
                    </a:cubicBezTo>
                    <a:cubicBezTo>
                      <a:pt x="6714" y="1187"/>
                      <a:pt x="6659" y="1077"/>
                      <a:pt x="6580" y="984"/>
                    </a:cubicBezTo>
                    <a:cubicBezTo>
                      <a:pt x="6507" y="897"/>
                      <a:pt x="6422" y="821"/>
                      <a:pt x="6340" y="741"/>
                    </a:cubicBezTo>
                    <a:cubicBezTo>
                      <a:pt x="6310" y="709"/>
                      <a:pt x="6280" y="671"/>
                      <a:pt x="6243" y="641"/>
                    </a:cubicBezTo>
                    <a:cubicBezTo>
                      <a:pt x="6242" y="640"/>
                      <a:pt x="6240" y="638"/>
                      <a:pt x="6237" y="636"/>
                    </a:cubicBezTo>
                    <a:cubicBezTo>
                      <a:pt x="6236" y="633"/>
                      <a:pt x="6234" y="632"/>
                      <a:pt x="6232" y="630"/>
                    </a:cubicBezTo>
                    <a:cubicBezTo>
                      <a:pt x="6230" y="628"/>
                      <a:pt x="6228" y="625"/>
                      <a:pt x="6226" y="624"/>
                    </a:cubicBezTo>
                    <a:cubicBezTo>
                      <a:pt x="6214" y="609"/>
                      <a:pt x="6202" y="598"/>
                      <a:pt x="6188" y="585"/>
                    </a:cubicBezTo>
                    <a:cubicBezTo>
                      <a:pt x="6108" y="517"/>
                      <a:pt x="6027" y="454"/>
                      <a:pt x="5941" y="392"/>
                    </a:cubicBezTo>
                    <a:cubicBezTo>
                      <a:pt x="5840" y="319"/>
                      <a:pt x="5732" y="242"/>
                      <a:pt x="5616" y="193"/>
                    </a:cubicBezTo>
                    <a:cubicBezTo>
                      <a:pt x="5430" y="112"/>
                      <a:pt x="5228" y="63"/>
                      <a:pt x="5026" y="35"/>
                    </a:cubicBezTo>
                    <a:cubicBezTo>
                      <a:pt x="4926" y="20"/>
                      <a:pt x="4824" y="5"/>
                      <a:pt x="4721" y="2"/>
                    </a:cubicBezTo>
                    <a:cubicBezTo>
                      <a:pt x="4697" y="1"/>
                      <a:pt x="4674" y="1"/>
                      <a:pt x="4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" name="Google Shape;377;p14"/>
            <p:cNvGrpSpPr/>
            <p:nvPr/>
          </p:nvGrpSpPr>
          <p:grpSpPr>
            <a:xfrm>
              <a:off x="7812569" y="284392"/>
              <a:ext cx="611440" cy="211851"/>
              <a:chOff x="1579263" y="684775"/>
              <a:chExt cx="290650" cy="101925"/>
            </a:xfrm>
          </p:grpSpPr>
          <p:sp>
            <p:nvSpPr>
              <p:cNvPr id="378" name="Google Shape;378;p14"/>
              <p:cNvSpPr/>
              <p:nvPr/>
            </p:nvSpPr>
            <p:spPr>
              <a:xfrm>
                <a:off x="1587275" y="691775"/>
                <a:ext cx="270675" cy="88550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3542" extrusionOk="0">
                    <a:moveTo>
                      <a:pt x="3593" y="1613"/>
                    </a:moveTo>
                    <a:lnTo>
                      <a:pt x="3593" y="1613"/>
                    </a:lnTo>
                    <a:cubicBezTo>
                      <a:pt x="3563" y="1641"/>
                      <a:pt x="3532" y="1668"/>
                      <a:pt x="3503" y="1695"/>
                    </a:cubicBezTo>
                    <a:cubicBezTo>
                      <a:pt x="3508" y="1687"/>
                      <a:pt x="3515" y="1677"/>
                      <a:pt x="3521" y="1669"/>
                    </a:cubicBezTo>
                    <a:cubicBezTo>
                      <a:pt x="3521" y="1668"/>
                      <a:pt x="3522" y="1668"/>
                      <a:pt x="3522" y="1667"/>
                    </a:cubicBezTo>
                    <a:cubicBezTo>
                      <a:pt x="3545" y="1649"/>
                      <a:pt x="3569" y="1632"/>
                      <a:pt x="3593" y="1613"/>
                    </a:cubicBezTo>
                    <a:close/>
                    <a:moveTo>
                      <a:pt x="5070" y="0"/>
                    </a:moveTo>
                    <a:cubicBezTo>
                      <a:pt x="5038" y="0"/>
                      <a:pt x="5005" y="4"/>
                      <a:pt x="4972" y="11"/>
                    </a:cubicBezTo>
                    <a:cubicBezTo>
                      <a:pt x="4902" y="26"/>
                      <a:pt x="4835" y="43"/>
                      <a:pt x="4767" y="64"/>
                    </a:cubicBezTo>
                    <a:cubicBezTo>
                      <a:pt x="4614" y="97"/>
                      <a:pt x="4464" y="14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13" y="212"/>
                      <a:pt x="4306" y="215"/>
                      <a:pt x="4298" y="218"/>
                    </a:cubicBezTo>
                    <a:cubicBezTo>
                      <a:pt x="4300" y="218"/>
                      <a:pt x="4302" y="217"/>
                      <a:pt x="4303" y="217"/>
                    </a:cubicBezTo>
                    <a:lnTo>
                      <a:pt x="4303" y="217"/>
                    </a:lnTo>
                    <a:cubicBezTo>
                      <a:pt x="4296" y="220"/>
                      <a:pt x="4289" y="223"/>
                      <a:pt x="4282" y="225"/>
                    </a:cubicBezTo>
                    <a:cubicBezTo>
                      <a:pt x="4260" y="216"/>
                      <a:pt x="4237" y="211"/>
                      <a:pt x="4212" y="211"/>
                    </a:cubicBezTo>
                    <a:cubicBezTo>
                      <a:pt x="4206" y="211"/>
                      <a:pt x="4200" y="211"/>
                      <a:pt x="4194" y="212"/>
                    </a:cubicBezTo>
                    <a:cubicBezTo>
                      <a:pt x="4048" y="225"/>
                      <a:pt x="3913" y="300"/>
                      <a:pt x="3788" y="372"/>
                    </a:cubicBezTo>
                    <a:cubicBezTo>
                      <a:pt x="3777" y="379"/>
                      <a:pt x="3767" y="384"/>
                      <a:pt x="3756" y="391"/>
                    </a:cubicBezTo>
                    <a:cubicBezTo>
                      <a:pt x="3730" y="395"/>
                      <a:pt x="3704" y="405"/>
                      <a:pt x="3682" y="420"/>
                    </a:cubicBezTo>
                    <a:cubicBezTo>
                      <a:pt x="3650" y="443"/>
                      <a:pt x="3620" y="467"/>
                      <a:pt x="3591" y="493"/>
                    </a:cubicBezTo>
                    <a:cubicBezTo>
                      <a:pt x="3530" y="532"/>
                      <a:pt x="3469" y="573"/>
                      <a:pt x="3409" y="616"/>
                    </a:cubicBezTo>
                    <a:cubicBezTo>
                      <a:pt x="3353" y="658"/>
                      <a:pt x="3298" y="701"/>
                      <a:pt x="3243" y="744"/>
                    </a:cubicBezTo>
                    <a:cubicBezTo>
                      <a:pt x="3211" y="768"/>
                      <a:pt x="3179" y="792"/>
                      <a:pt x="3148" y="819"/>
                    </a:cubicBezTo>
                    <a:cubicBezTo>
                      <a:pt x="3120" y="844"/>
                      <a:pt x="3092" y="871"/>
                      <a:pt x="3069" y="902"/>
                    </a:cubicBezTo>
                    <a:cubicBezTo>
                      <a:pt x="3052" y="926"/>
                      <a:pt x="3037" y="950"/>
                      <a:pt x="3021" y="975"/>
                    </a:cubicBezTo>
                    <a:cubicBezTo>
                      <a:pt x="2994" y="1021"/>
                      <a:pt x="2987" y="1074"/>
                      <a:pt x="3001" y="1122"/>
                    </a:cubicBezTo>
                    <a:cubicBezTo>
                      <a:pt x="2939" y="1195"/>
                      <a:pt x="2882" y="1273"/>
                      <a:pt x="2828" y="1352"/>
                    </a:cubicBezTo>
                    <a:cubicBezTo>
                      <a:pt x="2795" y="1400"/>
                      <a:pt x="2764" y="1448"/>
                      <a:pt x="2733" y="1497"/>
                    </a:cubicBezTo>
                    <a:cubicBezTo>
                      <a:pt x="2712" y="1529"/>
                      <a:pt x="2693" y="1559"/>
                      <a:pt x="2680" y="1592"/>
                    </a:cubicBezTo>
                    <a:cubicBezTo>
                      <a:pt x="2645" y="1628"/>
                      <a:pt x="2611" y="1666"/>
                      <a:pt x="2575" y="1703"/>
                    </a:cubicBezTo>
                    <a:cubicBezTo>
                      <a:pt x="2516" y="1764"/>
                      <a:pt x="2454" y="1827"/>
                      <a:pt x="2399" y="1894"/>
                    </a:cubicBezTo>
                    <a:cubicBezTo>
                      <a:pt x="2343" y="1870"/>
                      <a:pt x="2285" y="1850"/>
                      <a:pt x="2225" y="1833"/>
                    </a:cubicBezTo>
                    <a:cubicBezTo>
                      <a:pt x="2129" y="1806"/>
                      <a:pt x="2026" y="1795"/>
                      <a:pt x="1925" y="1794"/>
                    </a:cubicBezTo>
                    <a:cubicBezTo>
                      <a:pt x="1850" y="1776"/>
                      <a:pt x="1775" y="1760"/>
                      <a:pt x="1699" y="1751"/>
                    </a:cubicBezTo>
                    <a:cubicBezTo>
                      <a:pt x="1659" y="1746"/>
                      <a:pt x="1615" y="1741"/>
                      <a:pt x="1574" y="1741"/>
                    </a:cubicBezTo>
                    <a:cubicBezTo>
                      <a:pt x="1561" y="1741"/>
                      <a:pt x="1549" y="1742"/>
                      <a:pt x="1537" y="1743"/>
                    </a:cubicBezTo>
                    <a:cubicBezTo>
                      <a:pt x="1514" y="1745"/>
                      <a:pt x="1491" y="1748"/>
                      <a:pt x="1469" y="1752"/>
                    </a:cubicBezTo>
                    <a:cubicBezTo>
                      <a:pt x="1460" y="1746"/>
                      <a:pt x="1451" y="1740"/>
                      <a:pt x="1442" y="1736"/>
                    </a:cubicBezTo>
                    <a:cubicBezTo>
                      <a:pt x="1381" y="1708"/>
                      <a:pt x="1310" y="1698"/>
                      <a:pt x="1240" y="1698"/>
                    </a:cubicBezTo>
                    <a:cubicBezTo>
                      <a:pt x="1191" y="1698"/>
                      <a:pt x="1144" y="1703"/>
                      <a:pt x="1099" y="1710"/>
                    </a:cubicBezTo>
                    <a:cubicBezTo>
                      <a:pt x="838" y="1752"/>
                      <a:pt x="600" y="1899"/>
                      <a:pt x="408" y="2077"/>
                    </a:cubicBezTo>
                    <a:cubicBezTo>
                      <a:pt x="304" y="2173"/>
                      <a:pt x="212" y="2277"/>
                      <a:pt x="142" y="2399"/>
                    </a:cubicBezTo>
                    <a:cubicBezTo>
                      <a:pt x="111" y="2453"/>
                      <a:pt x="86" y="2509"/>
                      <a:pt x="62" y="2565"/>
                    </a:cubicBezTo>
                    <a:cubicBezTo>
                      <a:pt x="42" y="2611"/>
                      <a:pt x="24" y="2660"/>
                      <a:pt x="15" y="2709"/>
                    </a:cubicBezTo>
                    <a:cubicBezTo>
                      <a:pt x="4" y="2775"/>
                      <a:pt x="23" y="2837"/>
                      <a:pt x="62" y="2885"/>
                    </a:cubicBezTo>
                    <a:cubicBezTo>
                      <a:pt x="57" y="2950"/>
                      <a:pt x="80" y="3018"/>
                      <a:pt x="127" y="3069"/>
                    </a:cubicBezTo>
                    <a:cubicBezTo>
                      <a:pt x="133" y="3075"/>
                      <a:pt x="138" y="3081"/>
                      <a:pt x="144" y="3085"/>
                    </a:cubicBezTo>
                    <a:cubicBezTo>
                      <a:pt x="126" y="3094"/>
                      <a:pt x="109" y="3105"/>
                      <a:pt x="92" y="3117"/>
                    </a:cubicBezTo>
                    <a:cubicBezTo>
                      <a:pt x="32" y="3162"/>
                      <a:pt x="0" y="3234"/>
                      <a:pt x="16" y="3309"/>
                    </a:cubicBezTo>
                    <a:cubicBezTo>
                      <a:pt x="20" y="3328"/>
                      <a:pt x="26" y="3345"/>
                      <a:pt x="37" y="3362"/>
                    </a:cubicBezTo>
                    <a:cubicBezTo>
                      <a:pt x="37" y="3363"/>
                      <a:pt x="37" y="3364"/>
                      <a:pt x="38" y="3366"/>
                    </a:cubicBezTo>
                    <a:cubicBezTo>
                      <a:pt x="61" y="3430"/>
                      <a:pt x="116" y="3470"/>
                      <a:pt x="181" y="3486"/>
                    </a:cubicBezTo>
                    <a:cubicBezTo>
                      <a:pt x="255" y="3504"/>
                      <a:pt x="331" y="3512"/>
                      <a:pt x="407" y="3514"/>
                    </a:cubicBezTo>
                    <a:cubicBezTo>
                      <a:pt x="416" y="3514"/>
                      <a:pt x="425" y="3514"/>
                      <a:pt x="434" y="3514"/>
                    </a:cubicBezTo>
                    <a:cubicBezTo>
                      <a:pt x="473" y="3514"/>
                      <a:pt x="512" y="3512"/>
                      <a:pt x="551" y="3510"/>
                    </a:cubicBezTo>
                    <a:cubicBezTo>
                      <a:pt x="566" y="3509"/>
                      <a:pt x="581" y="3509"/>
                      <a:pt x="597" y="3508"/>
                    </a:cubicBezTo>
                    <a:cubicBezTo>
                      <a:pt x="647" y="3514"/>
                      <a:pt x="699" y="3516"/>
                      <a:pt x="749" y="3516"/>
                    </a:cubicBezTo>
                    <a:cubicBezTo>
                      <a:pt x="758" y="3516"/>
                      <a:pt x="766" y="3516"/>
                      <a:pt x="775" y="3516"/>
                    </a:cubicBezTo>
                    <a:cubicBezTo>
                      <a:pt x="955" y="3516"/>
                      <a:pt x="1135" y="3505"/>
                      <a:pt x="1314" y="3483"/>
                    </a:cubicBezTo>
                    <a:lnTo>
                      <a:pt x="1317" y="3483"/>
                    </a:lnTo>
                    <a:cubicBezTo>
                      <a:pt x="1730" y="3473"/>
                      <a:pt x="2143" y="3467"/>
                      <a:pt x="2555" y="3446"/>
                    </a:cubicBezTo>
                    <a:cubicBezTo>
                      <a:pt x="2778" y="3435"/>
                      <a:pt x="3001" y="3422"/>
                      <a:pt x="3224" y="3405"/>
                    </a:cubicBezTo>
                    <a:cubicBezTo>
                      <a:pt x="3259" y="3403"/>
                      <a:pt x="3293" y="3401"/>
                      <a:pt x="3329" y="3397"/>
                    </a:cubicBezTo>
                    <a:cubicBezTo>
                      <a:pt x="3345" y="3403"/>
                      <a:pt x="3362" y="3406"/>
                      <a:pt x="3379" y="3406"/>
                    </a:cubicBezTo>
                    <a:cubicBezTo>
                      <a:pt x="3464" y="3410"/>
                      <a:pt x="3550" y="3415"/>
                      <a:pt x="3636" y="3415"/>
                    </a:cubicBezTo>
                    <a:cubicBezTo>
                      <a:pt x="3652" y="3415"/>
                      <a:pt x="3667" y="3415"/>
                      <a:pt x="3683" y="3414"/>
                    </a:cubicBezTo>
                    <a:cubicBezTo>
                      <a:pt x="3768" y="3412"/>
                      <a:pt x="3852" y="3410"/>
                      <a:pt x="3937" y="3409"/>
                    </a:cubicBezTo>
                    <a:cubicBezTo>
                      <a:pt x="4041" y="3406"/>
                      <a:pt x="4146" y="3403"/>
                      <a:pt x="4250" y="3398"/>
                    </a:cubicBezTo>
                    <a:cubicBezTo>
                      <a:pt x="4258" y="3401"/>
                      <a:pt x="4266" y="3403"/>
                      <a:pt x="4274" y="3404"/>
                    </a:cubicBezTo>
                    <a:cubicBezTo>
                      <a:pt x="4308" y="3410"/>
                      <a:pt x="4342" y="3418"/>
                      <a:pt x="4376" y="3421"/>
                    </a:cubicBezTo>
                    <a:cubicBezTo>
                      <a:pt x="4461" y="3431"/>
                      <a:pt x="4547" y="3433"/>
                      <a:pt x="4632" y="3433"/>
                    </a:cubicBezTo>
                    <a:cubicBezTo>
                      <a:pt x="4723" y="3433"/>
                      <a:pt x="4814" y="3430"/>
                      <a:pt x="4904" y="3430"/>
                    </a:cubicBezTo>
                    <a:cubicBezTo>
                      <a:pt x="5026" y="3429"/>
                      <a:pt x="5148" y="3429"/>
                      <a:pt x="5269" y="3429"/>
                    </a:cubicBezTo>
                    <a:cubicBezTo>
                      <a:pt x="5288" y="3429"/>
                      <a:pt x="5306" y="3429"/>
                      <a:pt x="5324" y="3429"/>
                    </a:cubicBezTo>
                    <a:cubicBezTo>
                      <a:pt x="5432" y="3429"/>
                      <a:pt x="5539" y="3431"/>
                      <a:pt x="5646" y="3431"/>
                    </a:cubicBezTo>
                    <a:cubicBezTo>
                      <a:pt x="5712" y="3431"/>
                      <a:pt x="5778" y="3430"/>
                      <a:pt x="5844" y="3428"/>
                    </a:cubicBezTo>
                    <a:cubicBezTo>
                      <a:pt x="5993" y="3424"/>
                      <a:pt x="6143" y="3420"/>
                      <a:pt x="6293" y="3414"/>
                    </a:cubicBezTo>
                    <a:cubicBezTo>
                      <a:pt x="6313" y="3465"/>
                      <a:pt x="6356" y="3506"/>
                      <a:pt x="6409" y="3524"/>
                    </a:cubicBezTo>
                    <a:cubicBezTo>
                      <a:pt x="6451" y="3538"/>
                      <a:pt x="6496" y="3541"/>
                      <a:pt x="6541" y="3541"/>
                    </a:cubicBezTo>
                    <a:cubicBezTo>
                      <a:pt x="6564" y="3541"/>
                      <a:pt x="6587" y="3541"/>
                      <a:pt x="6609" y="3540"/>
                    </a:cubicBezTo>
                    <a:cubicBezTo>
                      <a:pt x="6655" y="3540"/>
                      <a:pt x="6702" y="3540"/>
                      <a:pt x="6749" y="3539"/>
                    </a:cubicBezTo>
                    <a:cubicBezTo>
                      <a:pt x="6851" y="3537"/>
                      <a:pt x="6951" y="3537"/>
                      <a:pt x="7053" y="3535"/>
                    </a:cubicBezTo>
                    <a:cubicBezTo>
                      <a:pt x="7250" y="3531"/>
                      <a:pt x="7449" y="3525"/>
                      <a:pt x="7645" y="3513"/>
                    </a:cubicBezTo>
                    <a:cubicBezTo>
                      <a:pt x="7847" y="3499"/>
                      <a:pt x="8046" y="3481"/>
                      <a:pt x="8247" y="3461"/>
                    </a:cubicBezTo>
                    <a:cubicBezTo>
                      <a:pt x="8447" y="3443"/>
                      <a:pt x="8646" y="3420"/>
                      <a:pt x="8844" y="3388"/>
                    </a:cubicBezTo>
                    <a:cubicBezTo>
                      <a:pt x="8878" y="3382"/>
                      <a:pt x="8911" y="3377"/>
                      <a:pt x="8946" y="3371"/>
                    </a:cubicBezTo>
                    <a:cubicBezTo>
                      <a:pt x="8978" y="3376"/>
                      <a:pt x="9010" y="3378"/>
                      <a:pt x="9042" y="3379"/>
                    </a:cubicBezTo>
                    <a:cubicBezTo>
                      <a:pt x="9100" y="3381"/>
                      <a:pt x="9157" y="3381"/>
                      <a:pt x="9215" y="3381"/>
                    </a:cubicBezTo>
                    <a:lnTo>
                      <a:pt x="9431" y="3381"/>
                    </a:lnTo>
                    <a:cubicBezTo>
                      <a:pt x="9553" y="3380"/>
                      <a:pt x="9673" y="3377"/>
                      <a:pt x="9794" y="3372"/>
                    </a:cubicBezTo>
                    <a:cubicBezTo>
                      <a:pt x="9905" y="3369"/>
                      <a:pt x="10015" y="3363"/>
                      <a:pt x="10124" y="3357"/>
                    </a:cubicBezTo>
                    <a:cubicBezTo>
                      <a:pt x="10154" y="3355"/>
                      <a:pt x="10185" y="3354"/>
                      <a:pt x="10215" y="3352"/>
                    </a:cubicBezTo>
                    <a:cubicBezTo>
                      <a:pt x="10264" y="3357"/>
                      <a:pt x="10313" y="3361"/>
                      <a:pt x="10362" y="3363"/>
                    </a:cubicBezTo>
                    <a:cubicBezTo>
                      <a:pt x="10398" y="3364"/>
                      <a:pt x="10434" y="3367"/>
                      <a:pt x="10470" y="3367"/>
                    </a:cubicBezTo>
                    <a:cubicBezTo>
                      <a:pt x="10490" y="3367"/>
                      <a:pt x="10510" y="3366"/>
                      <a:pt x="10529" y="3364"/>
                    </a:cubicBezTo>
                    <a:cubicBezTo>
                      <a:pt x="10629" y="3355"/>
                      <a:pt x="10726" y="3325"/>
                      <a:pt x="10778" y="3234"/>
                    </a:cubicBezTo>
                    <a:cubicBezTo>
                      <a:pt x="10827" y="3150"/>
                      <a:pt x="10827" y="3044"/>
                      <a:pt x="10790" y="2956"/>
                    </a:cubicBezTo>
                    <a:cubicBezTo>
                      <a:pt x="10785" y="2947"/>
                      <a:pt x="10782" y="2938"/>
                      <a:pt x="10777" y="2928"/>
                    </a:cubicBezTo>
                    <a:cubicBezTo>
                      <a:pt x="10796" y="2885"/>
                      <a:pt x="10806" y="2839"/>
                      <a:pt x="10806" y="2796"/>
                    </a:cubicBezTo>
                    <a:cubicBezTo>
                      <a:pt x="10806" y="2739"/>
                      <a:pt x="10801" y="2683"/>
                      <a:pt x="10776" y="2631"/>
                    </a:cubicBezTo>
                    <a:cubicBezTo>
                      <a:pt x="10752" y="2580"/>
                      <a:pt x="10718" y="2536"/>
                      <a:pt x="10679" y="2496"/>
                    </a:cubicBezTo>
                    <a:cubicBezTo>
                      <a:pt x="10629" y="2444"/>
                      <a:pt x="10576" y="2391"/>
                      <a:pt x="10517" y="2346"/>
                    </a:cubicBezTo>
                    <a:cubicBezTo>
                      <a:pt x="10482" y="2321"/>
                      <a:pt x="10446" y="2297"/>
                      <a:pt x="10409" y="2276"/>
                    </a:cubicBezTo>
                    <a:cubicBezTo>
                      <a:pt x="10393" y="2265"/>
                      <a:pt x="10377" y="2255"/>
                      <a:pt x="10361" y="2246"/>
                    </a:cubicBezTo>
                    <a:cubicBezTo>
                      <a:pt x="10321" y="2222"/>
                      <a:pt x="10279" y="2198"/>
                      <a:pt x="10235" y="2179"/>
                    </a:cubicBezTo>
                    <a:cubicBezTo>
                      <a:pt x="10234" y="2179"/>
                      <a:pt x="10233" y="2178"/>
                      <a:pt x="10232" y="2178"/>
                    </a:cubicBezTo>
                    <a:cubicBezTo>
                      <a:pt x="10164" y="2109"/>
                      <a:pt x="10092" y="2047"/>
                      <a:pt x="10003" y="2006"/>
                    </a:cubicBezTo>
                    <a:cubicBezTo>
                      <a:pt x="9910" y="1964"/>
                      <a:pt x="9803" y="1954"/>
                      <a:pt x="9699" y="1954"/>
                    </a:cubicBezTo>
                    <a:cubicBezTo>
                      <a:pt x="9680" y="1954"/>
                      <a:pt x="9661" y="1955"/>
                      <a:pt x="9642" y="1955"/>
                    </a:cubicBezTo>
                    <a:cubicBezTo>
                      <a:pt x="9609" y="1910"/>
                      <a:pt x="9561" y="1873"/>
                      <a:pt x="9509" y="1851"/>
                    </a:cubicBezTo>
                    <a:cubicBezTo>
                      <a:pt x="9461" y="1831"/>
                      <a:pt x="9412" y="1816"/>
                      <a:pt x="9358" y="1807"/>
                    </a:cubicBezTo>
                    <a:cubicBezTo>
                      <a:pt x="9328" y="1801"/>
                      <a:pt x="9297" y="1800"/>
                      <a:pt x="9265" y="1800"/>
                    </a:cubicBezTo>
                    <a:cubicBezTo>
                      <a:pt x="9237" y="1800"/>
                      <a:pt x="9208" y="1801"/>
                      <a:pt x="9180" y="1802"/>
                    </a:cubicBezTo>
                    <a:cubicBezTo>
                      <a:pt x="9056" y="1808"/>
                      <a:pt x="8935" y="1818"/>
                      <a:pt x="8814" y="1838"/>
                    </a:cubicBezTo>
                    <a:cubicBezTo>
                      <a:pt x="8632" y="1867"/>
                      <a:pt x="8453" y="1908"/>
                      <a:pt x="8275" y="1959"/>
                    </a:cubicBezTo>
                    <a:cubicBezTo>
                      <a:pt x="8191" y="1983"/>
                      <a:pt x="8107" y="2006"/>
                      <a:pt x="8024" y="2032"/>
                    </a:cubicBezTo>
                    <a:cubicBezTo>
                      <a:pt x="8001" y="1990"/>
                      <a:pt x="7974" y="1951"/>
                      <a:pt x="7938" y="1914"/>
                    </a:cubicBezTo>
                    <a:cubicBezTo>
                      <a:pt x="7889" y="1860"/>
                      <a:pt x="7836" y="1808"/>
                      <a:pt x="7775" y="1768"/>
                    </a:cubicBezTo>
                    <a:cubicBezTo>
                      <a:pt x="7764" y="1761"/>
                      <a:pt x="7755" y="1754"/>
                      <a:pt x="7745" y="1748"/>
                    </a:cubicBezTo>
                    <a:cubicBezTo>
                      <a:pt x="7748" y="1675"/>
                      <a:pt x="7716" y="1601"/>
                      <a:pt x="7676" y="1540"/>
                    </a:cubicBezTo>
                    <a:cubicBezTo>
                      <a:pt x="7650" y="1498"/>
                      <a:pt x="7609" y="1464"/>
                      <a:pt x="7569" y="1436"/>
                    </a:cubicBezTo>
                    <a:cubicBezTo>
                      <a:pt x="7523" y="1404"/>
                      <a:pt x="7473" y="1374"/>
                      <a:pt x="7421" y="1350"/>
                    </a:cubicBezTo>
                    <a:cubicBezTo>
                      <a:pt x="7340" y="1312"/>
                      <a:pt x="7257" y="1281"/>
                      <a:pt x="7170" y="1259"/>
                    </a:cubicBezTo>
                    <a:cubicBezTo>
                      <a:pt x="7169" y="1259"/>
                      <a:pt x="7169" y="1258"/>
                      <a:pt x="7167" y="1257"/>
                    </a:cubicBezTo>
                    <a:cubicBezTo>
                      <a:pt x="7169" y="1242"/>
                      <a:pt x="7167" y="1228"/>
                      <a:pt x="7166" y="1213"/>
                    </a:cubicBezTo>
                    <a:cubicBezTo>
                      <a:pt x="7157" y="1116"/>
                      <a:pt x="7113" y="1015"/>
                      <a:pt x="7052" y="938"/>
                    </a:cubicBezTo>
                    <a:cubicBezTo>
                      <a:pt x="6981" y="846"/>
                      <a:pt x="6899" y="771"/>
                      <a:pt x="6796" y="715"/>
                    </a:cubicBezTo>
                    <a:cubicBezTo>
                      <a:pt x="6782" y="707"/>
                      <a:pt x="6768" y="700"/>
                      <a:pt x="6755" y="693"/>
                    </a:cubicBezTo>
                    <a:cubicBezTo>
                      <a:pt x="6729" y="676"/>
                      <a:pt x="6704" y="660"/>
                      <a:pt x="6678" y="645"/>
                    </a:cubicBezTo>
                    <a:cubicBezTo>
                      <a:pt x="6596" y="483"/>
                      <a:pt x="6425" y="363"/>
                      <a:pt x="6261" y="301"/>
                    </a:cubicBezTo>
                    <a:cubicBezTo>
                      <a:pt x="6116" y="248"/>
                      <a:pt x="5966" y="227"/>
                      <a:pt x="5814" y="227"/>
                    </a:cubicBezTo>
                    <a:cubicBezTo>
                      <a:pt x="5744" y="227"/>
                      <a:pt x="5673" y="231"/>
                      <a:pt x="5603" y="239"/>
                    </a:cubicBezTo>
                    <a:cubicBezTo>
                      <a:pt x="5573" y="164"/>
                      <a:pt x="5501" y="112"/>
                      <a:pt x="5428" y="79"/>
                    </a:cubicBezTo>
                    <a:cubicBezTo>
                      <a:pt x="5358" y="49"/>
                      <a:pt x="5282" y="33"/>
                      <a:pt x="5206" y="27"/>
                    </a:cubicBezTo>
                    <a:cubicBezTo>
                      <a:pt x="5162" y="9"/>
                      <a:pt x="5116" y="0"/>
                      <a:pt x="50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581875" y="760450"/>
                <a:ext cx="2785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727" extrusionOk="0">
                    <a:moveTo>
                      <a:pt x="6278" y="114"/>
                    </a:moveTo>
                    <a:cubicBezTo>
                      <a:pt x="6280" y="114"/>
                      <a:pt x="6283" y="114"/>
                      <a:pt x="6286" y="114"/>
                    </a:cubicBezTo>
                    <a:lnTo>
                      <a:pt x="6286" y="114"/>
                    </a:lnTo>
                    <a:cubicBezTo>
                      <a:pt x="6283" y="114"/>
                      <a:pt x="6280" y="114"/>
                      <a:pt x="6278" y="114"/>
                    </a:cubicBezTo>
                    <a:close/>
                    <a:moveTo>
                      <a:pt x="8335" y="563"/>
                    </a:moveTo>
                    <a:lnTo>
                      <a:pt x="8335" y="563"/>
                    </a:lnTo>
                    <a:cubicBezTo>
                      <a:pt x="8334" y="563"/>
                      <a:pt x="8332" y="563"/>
                      <a:pt x="8331" y="563"/>
                    </a:cubicBezTo>
                    <a:lnTo>
                      <a:pt x="8331" y="563"/>
                    </a:lnTo>
                    <a:cubicBezTo>
                      <a:pt x="8332" y="564"/>
                      <a:pt x="8334" y="564"/>
                      <a:pt x="8336" y="564"/>
                    </a:cubicBezTo>
                    <a:cubicBezTo>
                      <a:pt x="8338" y="564"/>
                      <a:pt x="8341" y="564"/>
                      <a:pt x="8343" y="564"/>
                    </a:cubicBezTo>
                    <a:lnTo>
                      <a:pt x="8343" y="564"/>
                    </a:lnTo>
                    <a:cubicBezTo>
                      <a:pt x="8340" y="564"/>
                      <a:pt x="8338" y="563"/>
                      <a:pt x="8335" y="563"/>
                    </a:cubicBezTo>
                    <a:close/>
                    <a:moveTo>
                      <a:pt x="10614" y="0"/>
                    </a:moveTo>
                    <a:cubicBezTo>
                      <a:pt x="10551" y="0"/>
                      <a:pt x="10488" y="2"/>
                      <a:pt x="10425" y="3"/>
                    </a:cubicBezTo>
                    <a:cubicBezTo>
                      <a:pt x="10242" y="9"/>
                      <a:pt x="10058" y="18"/>
                      <a:pt x="9874" y="20"/>
                    </a:cubicBezTo>
                    <a:cubicBezTo>
                      <a:pt x="9774" y="18"/>
                      <a:pt x="9675" y="12"/>
                      <a:pt x="9575" y="8"/>
                    </a:cubicBezTo>
                    <a:cubicBezTo>
                      <a:pt x="9501" y="5"/>
                      <a:pt x="9427" y="4"/>
                      <a:pt x="9353" y="4"/>
                    </a:cubicBezTo>
                    <a:cubicBezTo>
                      <a:pt x="9315" y="4"/>
                      <a:pt x="9279" y="4"/>
                      <a:pt x="9242" y="4"/>
                    </a:cubicBezTo>
                    <a:cubicBezTo>
                      <a:pt x="9031" y="8"/>
                      <a:pt x="8821" y="13"/>
                      <a:pt x="8611" y="33"/>
                    </a:cubicBezTo>
                    <a:cubicBezTo>
                      <a:pt x="8416" y="50"/>
                      <a:pt x="8220" y="51"/>
                      <a:pt x="8024" y="57"/>
                    </a:cubicBezTo>
                    <a:cubicBezTo>
                      <a:pt x="7836" y="63"/>
                      <a:pt x="7648" y="57"/>
                      <a:pt x="7460" y="73"/>
                    </a:cubicBezTo>
                    <a:cubicBezTo>
                      <a:pt x="7267" y="88"/>
                      <a:pt x="7075" y="106"/>
                      <a:pt x="6879" y="108"/>
                    </a:cubicBezTo>
                    <a:cubicBezTo>
                      <a:pt x="6706" y="111"/>
                      <a:pt x="6533" y="114"/>
                      <a:pt x="6358" y="114"/>
                    </a:cubicBezTo>
                    <a:cubicBezTo>
                      <a:pt x="6334" y="114"/>
                      <a:pt x="6310" y="114"/>
                      <a:pt x="6286" y="114"/>
                    </a:cubicBezTo>
                    <a:lnTo>
                      <a:pt x="6286" y="114"/>
                    </a:lnTo>
                    <a:cubicBezTo>
                      <a:pt x="6291" y="114"/>
                      <a:pt x="6296" y="114"/>
                      <a:pt x="6302" y="115"/>
                    </a:cubicBezTo>
                    <a:cubicBezTo>
                      <a:pt x="6208" y="113"/>
                      <a:pt x="6112" y="113"/>
                      <a:pt x="6017" y="112"/>
                    </a:cubicBezTo>
                    <a:lnTo>
                      <a:pt x="6007" y="112"/>
                    </a:lnTo>
                    <a:cubicBezTo>
                      <a:pt x="5809" y="107"/>
                      <a:pt x="5612" y="93"/>
                      <a:pt x="5414" y="80"/>
                    </a:cubicBezTo>
                    <a:cubicBezTo>
                      <a:pt x="5211" y="66"/>
                      <a:pt x="5006" y="64"/>
                      <a:pt x="4803" y="63"/>
                    </a:cubicBezTo>
                    <a:cubicBezTo>
                      <a:pt x="4678" y="61"/>
                      <a:pt x="4553" y="58"/>
                      <a:pt x="4429" y="58"/>
                    </a:cubicBezTo>
                    <a:cubicBezTo>
                      <a:pt x="4361" y="58"/>
                      <a:pt x="4294" y="59"/>
                      <a:pt x="4226" y="61"/>
                    </a:cubicBezTo>
                    <a:cubicBezTo>
                      <a:pt x="4033" y="68"/>
                      <a:pt x="3839" y="79"/>
                      <a:pt x="3644" y="80"/>
                    </a:cubicBezTo>
                    <a:cubicBezTo>
                      <a:pt x="3465" y="73"/>
                      <a:pt x="3285" y="53"/>
                      <a:pt x="3106" y="53"/>
                    </a:cubicBezTo>
                    <a:cubicBezTo>
                      <a:pt x="2935" y="53"/>
                      <a:pt x="2765" y="61"/>
                      <a:pt x="2595" y="63"/>
                    </a:cubicBezTo>
                    <a:cubicBezTo>
                      <a:pt x="2509" y="62"/>
                      <a:pt x="2423" y="60"/>
                      <a:pt x="2337" y="60"/>
                    </a:cubicBezTo>
                    <a:cubicBezTo>
                      <a:pt x="2285" y="60"/>
                      <a:pt x="2233" y="61"/>
                      <a:pt x="2181" y="63"/>
                    </a:cubicBezTo>
                    <a:cubicBezTo>
                      <a:pt x="2047" y="68"/>
                      <a:pt x="1913" y="72"/>
                      <a:pt x="1780" y="72"/>
                    </a:cubicBezTo>
                    <a:cubicBezTo>
                      <a:pt x="1556" y="66"/>
                      <a:pt x="1333" y="59"/>
                      <a:pt x="1109" y="55"/>
                    </a:cubicBezTo>
                    <a:cubicBezTo>
                      <a:pt x="1089" y="54"/>
                      <a:pt x="1068" y="54"/>
                      <a:pt x="1048" y="54"/>
                    </a:cubicBezTo>
                    <a:cubicBezTo>
                      <a:pt x="951" y="54"/>
                      <a:pt x="854" y="60"/>
                      <a:pt x="758" y="69"/>
                    </a:cubicBezTo>
                    <a:cubicBezTo>
                      <a:pt x="632" y="80"/>
                      <a:pt x="505" y="96"/>
                      <a:pt x="378" y="97"/>
                    </a:cubicBezTo>
                    <a:cubicBezTo>
                      <a:pt x="354" y="96"/>
                      <a:pt x="330" y="93"/>
                      <a:pt x="305" y="91"/>
                    </a:cubicBezTo>
                    <a:cubicBezTo>
                      <a:pt x="294" y="89"/>
                      <a:pt x="282" y="87"/>
                      <a:pt x="271" y="84"/>
                    </a:cubicBezTo>
                    <a:lnTo>
                      <a:pt x="268" y="83"/>
                    </a:lnTo>
                    <a:cubicBezTo>
                      <a:pt x="248" y="76"/>
                      <a:pt x="228" y="72"/>
                      <a:pt x="208" y="72"/>
                    </a:cubicBezTo>
                    <a:cubicBezTo>
                      <a:pt x="132" y="72"/>
                      <a:pt x="59" y="123"/>
                      <a:pt x="33" y="197"/>
                    </a:cubicBezTo>
                    <a:cubicBezTo>
                      <a:pt x="0" y="290"/>
                      <a:pt x="47" y="387"/>
                      <a:pt x="134" y="427"/>
                    </a:cubicBezTo>
                    <a:cubicBezTo>
                      <a:pt x="102" y="467"/>
                      <a:pt x="87" y="521"/>
                      <a:pt x="96" y="575"/>
                    </a:cubicBezTo>
                    <a:cubicBezTo>
                      <a:pt x="112" y="661"/>
                      <a:pt x="190" y="725"/>
                      <a:pt x="274" y="727"/>
                    </a:cubicBezTo>
                    <a:cubicBezTo>
                      <a:pt x="287" y="727"/>
                      <a:pt x="300" y="726"/>
                      <a:pt x="311" y="723"/>
                    </a:cubicBezTo>
                    <a:cubicBezTo>
                      <a:pt x="337" y="718"/>
                      <a:pt x="364" y="715"/>
                      <a:pt x="390" y="712"/>
                    </a:cubicBezTo>
                    <a:cubicBezTo>
                      <a:pt x="539" y="697"/>
                      <a:pt x="688" y="705"/>
                      <a:pt x="838" y="698"/>
                    </a:cubicBezTo>
                    <a:cubicBezTo>
                      <a:pt x="1004" y="693"/>
                      <a:pt x="1169" y="666"/>
                      <a:pt x="1333" y="649"/>
                    </a:cubicBezTo>
                    <a:cubicBezTo>
                      <a:pt x="1657" y="617"/>
                      <a:pt x="1982" y="598"/>
                      <a:pt x="2307" y="598"/>
                    </a:cubicBezTo>
                    <a:cubicBezTo>
                      <a:pt x="2316" y="598"/>
                      <a:pt x="2326" y="598"/>
                      <a:pt x="2335" y="598"/>
                    </a:cubicBezTo>
                    <a:cubicBezTo>
                      <a:pt x="2532" y="602"/>
                      <a:pt x="2727" y="613"/>
                      <a:pt x="2923" y="614"/>
                    </a:cubicBezTo>
                    <a:cubicBezTo>
                      <a:pt x="3123" y="614"/>
                      <a:pt x="3324" y="609"/>
                      <a:pt x="3525" y="607"/>
                    </a:cubicBezTo>
                    <a:cubicBezTo>
                      <a:pt x="3739" y="612"/>
                      <a:pt x="3953" y="620"/>
                      <a:pt x="4167" y="620"/>
                    </a:cubicBezTo>
                    <a:cubicBezTo>
                      <a:pt x="4201" y="620"/>
                      <a:pt x="4236" y="620"/>
                      <a:pt x="4270" y="619"/>
                    </a:cubicBezTo>
                    <a:cubicBezTo>
                      <a:pt x="4455" y="618"/>
                      <a:pt x="4639" y="616"/>
                      <a:pt x="4823" y="616"/>
                    </a:cubicBezTo>
                    <a:cubicBezTo>
                      <a:pt x="4893" y="616"/>
                      <a:pt x="4963" y="616"/>
                      <a:pt x="5034" y="617"/>
                    </a:cubicBezTo>
                    <a:lnTo>
                      <a:pt x="5034" y="617"/>
                    </a:lnTo>
                    <a:cubicBezTo>
                      <a:pt x="5032" y="617"/>
                      <a:pt x="5030" y="617"/>
                      <a:pt x="5028" y="617"/>
                    </a:cubicBezTo>
                    <a:cubicBezTo>
                      <a:pt x="5331" y="621"/>
                      <a:pt x="5633" y="623"/>
                      <a:pt x="5935" y="630"/>
                    </a:cubicBezTo>
                    <a:cubicBezTo>
                      <a:pt x="6055" y="632"/>
                      <a:pt x="6174" y="635"/>
                      <a:pt x="6294" y="635"/>
                    </a:cubicBezTo>
                    <a:cubicBezTo>
                      <a:pt x="6386" y="635"/>
                      <a:pt x="6478" y="633"/>
                      <a:pt x="6570" y="630"/>
                    </a:cubicBezTo>
                    <a:cubicBezTo>
                      <a:pt x="6768" y="622"/>
                      <a:pt x="6965" y="605"/>
                      <a:pt x="7163" y="599"/>
                    </a:cubicBezTo>
                    <a:cubicBezTo>
                      <a:pt x="7365" y="594"/>
                      <a:pt x="7566" y="586"/>
                      <a:pt x="7769" y="576"/>
                    </a:cubicBezTo>
                    <a:cubicBezTo>
                      <a:pt x="7955" y="566"/>
                      <a:pt x="8143" y="565"/>
                      <a:pt x="8331" y="563"/>
                    </a:cubicBezTo>
                    <a:lnTo>
                      <a:pt x="8331" y="563"/>
                    </a:lnTo>
                    <a:cubicBezTo>
                      <a:pt x="8331" y="563"/>
                      <a:pt x="8330" y="563"/>
                      <a:pt x="8330" y="563"/>
                    </a:cubicBezTo>
                    <a:lnTo>
                      <a:pt x="8330" y="563"/>
                    </a:lnTo>
                    <a:cubicBezTo>
                      <a:pt x="8332" y="563"/>
                      <a:pt x="8334" y="563"/>
                      <a:pt x="8335" y="563"/>
                    </a:cubicBezTo>
                    <a:lnTo>
                      <a:pt x="8335" y="563"/>
                    </a:lnTo>
                    <a:cubicBezTo>
                      <a:pt x="8339" y="563"/>
                      <a:pt x="8343" y="563"/>
                      <a:pt x="8347" y="563"/>
                    </a:cubicBezTo>
                    <a:lnTo>
                      <a:pt x="8347" y="563"/>
                    </a:lnTo>
                    <a:cubicBezTo>
                      <a:pt x="8345" y="563"/>
                      <a:pt x="8344" y="563"/>
                      <a:pt x="8343" y="564"/>
                    </a:cubicBezTo>
                    <a:lnTo>
                      <a:pt x="8343" y="564"/>
                    </a:lnTo>
                    <a:cubicBezTo>
                      <a:pt x="8591" y="567"/>
                      <a:pt x="8838" y="576"/>
                      <a:pt x="9085" y="599"/>
                    </a:cubicBezTo>
                    <a:cubicBezTo>
                      <a:pt x="9284" y="615"/>
                      <a:pt x="9484" y="631"/>
                      <a:pt x="9683" y="631"/>
                    </a:cubicBezTo>
                    <a:cubicBezTo>
                      <a:pt x="9749" y="631"/>
                      <a:pt x="9816" y="629"/>
                      <a:pt x="9882" y="625"/>
                    </a:cubicBezTo>
                    <a:cubicBezTo>
                      <a:pt x="9977" y="619"/>
                      <a:pt x="10073" y="611"/>
                      <a:pt x="10169" y="607"/>
                    </a:cubicBezTo>
                    <a:cubicBezTo>
                      <a:pt x="10264" y="602"/>
                      <a:pt x="10359" y="601"/>
                      <a:pt x="10455" y="598"/>
                    </a:cubicBezTo>
                    <a:cubicBezTo>
                      <a:pt x="10571" y="594"/>
                      <a:pt x="10687" y="590"/>
                      <a:pt x="10802" y="578"/>
                    </a:cubicBezTo>
                    <a:cubicBezTo>
                      <a:pt x="10861" y="573"/>
                      <a:pt x="10926" y="565"/>
                      <a:pt x="10980" y="541"/>
                    </a:cubicBezTo>
                    <a:cubicBezTo>
                      <a:pt x="11022" y="521"/>
                      <a:pt x="11069" y="494"/>
                      <a:pt x="11094" y="452"/>
                    </a:cubicBezTo>
                    <a:cubicBezTo>
                      <a:pt x="11120" y="411"/>
                      <a:pt x="11140" y="371"/>
                      <a:pt x="11136" y="322"/>
                    </a:cubicBezTo>
                    <a:cubicBezTo>
                      <a:pt x="11135" y="278"/>
                      <a:pt x="11119" y="237"/>
                      <a:pt x="11095" y="202"/>
                    </a:cubicBezTo>
                    <a:cubicBezTo>
                      <a:pt x="11073" y="169"/>
                      <a:pt x="11043" y="145"/>
                      <a:pt x="11012" y="121"/>
                    </a:cubicBezTo>
                    <a:cubicBezTo>
                      <a:pt x="10977" y="93"/>
                      <a:pt x="10942" y="63"/>
                      <a:pt x="10902" y="44"/>
                    </a:cubicBezTo>
                    <a:cubicBezTo>
                      <a:pt x="10845" y="17"/>
                      <a:pt x="10786" y="3"/>
                      <a:pt x="10722" y="2"/>
                    </a:cubicBezTo>
                    <a:cubicBezTo>
                      <a:pt x="10686" y="1"/>
                      <a:pt x="10650" y="0"/>
                      <a:pt x="10614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661925" y="740875"/>
                <a:ext cx="947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72" extrusionOk="0">
                    <a:moveTo>
                      <a:pt x="180" y="0"/>
                    </a:moveTo>
                    <a:cubicBezTo>
                      <a:pt x="80" y="0"/>
                      <a:pt x="1" y="97"/>
                      <a:pt x="4" y="193"/>
                    </a:cubicBezTo>
                    <a:cubicBezTo>
                      <a:pt x="8" y="297"/>
                      <a:pt x="96" y="369"/>
                      <a:pt x="195" y="371"/>
                    </a:cubicBezTo>
                    <a:cubicBezTo>
                      <a:pt x="196" y="371"/>
                      <a:pt x="198" y="371"/>
                      <a:pt x="199" y="371"/>
                    </a:cubicBezTo>
                    <a:cubicBezTo>
                      <a:pt x="299" y="371"/>
                      <a:pt x="378" y="275"/>
                      <a:pt x="375" y="180"/>
                    </a:cubicBezTo>
                    <a:cubicBezTo>
                      <a:pt x="371" y="75"/>
                      <a:pt x="283" y="3"/>
                      <a:pt x="184" y="1"/>
                    </a:cubicBezTo>
                    <a:cubicBezTo>
                      <a:pt x="183" y="0"/>
                      <a:pt x="181" y="0"/>
                      <a:pt x="180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676050" y="741650"/>
                <a:ext cx="942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1" extrusionOk="0">
                    <a:moveTo>
                      <a:pt x="179" y="0"/>
                    </a:moveTo>
                    <a:cubicBezTo>
                      <a:pt x="80" y="0"/>
                      <a:pt x="1" y="96"/>
                      <a:pt x="4" y="192"/>
                    </a:cubicBezTo>
                    <a:cubicBezTo>
                      <a:pt x="8" y="297"/>
                      <a:pt x="95" y="369"/>
                      <a:pt x="195" y="371"/>
                    </a:cubicBezTo>
                    <a:cubicBezTo>
                      <a:pt x="196" y="371"/>
                      <a:pt x="197" y="371"/>
                      <a:pt x="199" y="371"/>
                    </a:cubicBezTo>
                    <a:cubicBezTo>
                      <a:pt x="298" y="371"/>
                      <a:pt x="377" y="275"/>
                      <a:pt x="374" y="180"/>
                    </a:cubicBezTo>
                    <a:cubicBezTo>
                      <a:pt x="370" y="75"/>
                      <a:pt x="283" y="3"/>
                      <a:pt x="183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669450" y="730050"/>
                <a:ext cx="94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0" extrusionOk="0">
                    <a:moveTo>
                      <a:pt x="179" y="0"/>
                    </a:moveTo>
                    <a:cubicBezTo>
                      <a:pt x="79" y="0"/>
                      <a:pt x="1" y="96"/>
                      <a:pt x="3" y="191"/>
                    </a:cubicBezTo>
                    <a:cubicBezTo>
                      <a:pt x="7" y="296"/>
                      <a:pt x="94" y="367"/>
                      <a:pt x="195" y="369"/>
                    </a:cubicBezTo>
                    <a:cubicBezTo>
                      <a:pt x="196" y="370"/>
                      <a:pt x="197" y="370"/>
                      <a:pt x="198" y="370"/>
                    </a:cubicBezTo>
                    <a:cubicBezTo>
                      <a:pt x="297" y="370"/>
                      <a:pt x="377" y="273"/>
                      <a:pt x="373" y="179"/>
                    </a:cubicBezTo>
                    <a:cubicBezTo>
                      <a:pt x="370" y="73"/>
                      <a:pt x="283" y="1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756525" y="739475"/>
                <a:ext cx="94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2" extrusionOk="0">
                    <a:moveTo>
                      <a:pt x="179" y="0"/>
                    </a:moveTo>
                    <a:cubicBezTo>
                      <a:pt x="80" y="0"/>
                      <a:pt x="1" y="97"/>
                      <a:pt x="4" y="191"/>
                    </a:cubicBezTo>
                    <a:cubicBezTo>
                      <a:pt x="7" y="297"/>
                      <a:pt x="94" y="369"/>
                      <a:pt x="195" y="371"/>
                    </a:cubicBezTo>
                    <a:cubicBezTo>
                      <a:pt x="196" y="371"/>
                      <a:pt x="197" y="371"/>
                      <a:pt x="198" y="371"/>
                    </a:cubicBezTo>
                    <a:cubicBezTo>
                      <a:pt x="298" y="371"/>
                      <a:pt x="377" y="275"/>
                      <a:pt x="373" y="180"/>
                    </a:cubicBezTo>
                    <a:cubicBezTo>
                      <a:pt x="370" y="75"/>
                      <a:pt x="283" y="3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638200" y="760125"/>
                <a:ext cx="2425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7"/>
                      <a:pt x="19" y="14"/>
                      <a:pt x="29" y="21"/>
                    </a:cubicBezTo>
                    <a:cubicBezTo>
                      <a:pt x="50" y="33"/>
                      <a:pt x="73" y="41"/>
                      <a:pt x="97" y="45"/>
                    </a:cubicBezTo>
                    <a:cubicBezTo>
                      <a:pt x="65" y="30"/>
                      <a:pt x="33" y="15"/>
                      <a:pt x="1" y="0"/>
                    </a:cubicBezTo>
                    <a:close/>
                  </a:path>
                </a:pathLst>
              </a:custGeom>
              <a:solidFill>
                <a:srgbClr val="4729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579263" y="684775"/>
                <a:ext cx="2906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4077" extrusionOk="0">
                    <a:moveTo>
                      <a:pt x="3879" y="936"/>
                    </a:moveTo>
                    <a:cubicBezTo>
                      <a:pt x="3878" y="937"/>
                      <a:pt x="3877" y="938"/>
                      <a:pt x="3876" y="939"/>
                    </a:cubicBezTo>
                    <a:cubicBezTo>
                      <a:pt x="3878" y="938"/>
                      <a:pt x="3879" y="937"/>
                      <a:pt x="3879" y="936"/>
                    </a:cubicBezTo>
                    <a:close/>
                    <a:moveTo>
                      <a:pt x="7691" y="1091"/>
                    </a:moveTo>
                    <a:lnTo>
                      <a:pt x="7691" y="1091"/>
                    </a:lnTo>
                    <a:cubicBezTo>
                      <a:pt x="7692" y="1092"/>
                      <a:pt x="7694" y="1094"/>
                      <a:pt x="7696" y="1096"/>
                    </a:cubicBezTo>
                    <a:lnTo>
                      <a:pt x="7696" y="1096"/>
                    </a:lnTo>
                    <a:cubicBezTo>
                      <a:pt x="7694" y="1094"/>
                      <a:pt x="7692" y="1092"/>
                      <a:pt x="7691" y="1091"/>
                    </a:cubicBezTo>
                    <a:close/>
                    <a:moveTo>
                      <a:pt x="3198" y="1775"/>
                    </a:moveTo>
                    <a:cubicBezTo>
                      <a:pt x="3197" y="1777"/>
                      <a:pt x="3196" y="1779"/>
                      <a:pt x="3195" y="1781"/>
                    </a:cubicBezTo>
                    <a:lnTo>
                      <a:pt x="3195" y="1781"/>
                    </a:lnTo>
                    <a:cubicBezTo>
                      <a:pt x="3196" y="1779"/>
                      <a:pt x="3197" y="1776"/>
                      <a:pt x="3198" y="1775"/>
                    </a:cubicBezTo>
                    <a:close/>
                    <a:moveTo>
                      <a:pt x="5447" y="370"/>
                    </a:moveTo>
                    <a:cubicBezTo>
                      <a:pt x="5483" y="370"/>
                      <a:pt x="5520" y="372"/>
                      <a:pt x="5556" y="374"/>
                    </a:cubicBezTo>
                    <a:cubicBezTo>
                      <a:pt x="5595" y="378"/>
                      <a:pt x="5632" y="384"/>
                      <a:pt x="5670" y="391"/>
                    </a:cubicBezTo>
                    <a:cubicBezTo>
                      <a:pt x="5701" y="399"/>
                      <a:pt x="5733" y="409"/>
                      <a:pt x="5765" y="414"/>
                    </a:cubicBezTo>
                    <a:cubicBezTo>
                      <a:pt x="5798" y="423"/>
                      <a:pt x="5834" y="428"/>
                      <a:pt x="5867" y="434"/>
                    </a:cubicBezTo>
                    <a:cubicBezTo>
                      <a:pt x="5939" y="449"/>
                      <a:pt x="6012" y="464"/>
                      <a:pt x="6085" y="480"/>
                    </a:cubicBezTo>
                    <a:cubicBezTo>
                      <a:pt x="6122" y="489"/>
                      <a:pt x="6158" y="500"/>
                      <a:pt x="6195" y="512"/>
                    </a:cubicBezTo>
                    <a:cubicBezTo>
                      <a:pt x="6284" y="549"/>
                      <a:pt x="6372" y="590"/>
                      <a:pt x="6461" y="628"/>
                    </a:cubicBezTo>
                    <a:cubicBezTo>
                      <a:pt x="6538" y="659"/>
                      <a:pt x="6616" y="689"/>
                      <a:pt x="6690" y="727"/>
                    </a:cubicBezTo>
                    <a:cubicBezTo>
                      <a:pt x="6744" y="756"/>
                      <a:pt x="6796" y="788"/>
                      <a:pt x="6849" y="819"/>
                    </a:cubicBezTo>
                    <a:cubicBezTo>
                      <a:pt x="6890" y="844"/>
                      <a:pt x="6931" y="868"/>
                      <a:pt x="6971" y="895"/>
                    </a:cubicBezTo>
                    <a:cubicBezTo>
                      <a:pt x="7029" y="935"/>
                      <a:pt x="7079" y="983"/>
                      <a:pt x="7129" y="1030"/>
                    </a:cubicBezTo>
                    <a:cubicBezTo>
                      <a:pt x="7123" y="1026"/>
                      <a:pt x="7118" y="1019"/>
                      <a:pt x="7111" y="1014"/>
                    </a:cubicBezTo>
                    <a:lnTo>
                      <a:pt x="7111" y="1014"/>
                    </a:lnTo>
                    <a:cubicBezTo>
                      <a:pt x="7191" y="1090"/>
                      <a:pt x="7258" y="1177"/>
                      <a:pt x="7334" y="1255"/>
                    </a:cubicBezTo>
                    <a:cubicBezTo>
                      <a:pt x="7416" y="1342"/>
                      <a:pt x="7507" y="1420"/>
                      <a:pt x="7595" y="1500"/>
                    </a:cubicBezTo>
                    <a:cubicBezTo>
                      <a:pt x="7625" y="1532"/>
                      <a:pt x="7656" y="1563"/>
                      <a:pt x="7684" y="1596"/>
                    </a:cubicBezTo>
                    <a:cubicBezTo>
                      <a:pt x="7709" y="1626"/>
                      <a:pt x="7729" y="1658"/>
                      <a:pt x="7751" y="1691"/>
                    </a:cubicBezTo>
                    <a:cubicBezTo>
                      <a:pt x="7805" y="1780"/>
                      <a:pt x="7851" y="1875"/>
                      <a:pt x="7904" y="1967"/>
                    </a:cubicBezTo>
                    <a:cubicBezTo>
                      <a:pt x="7934" y="2018"/>
                      <a:pt x="7966" y="2067"/>
                      <a:pt x="8001" y="2114"/>
                    </a:cubicBezTo>
                    <a:cubicBezTo>
                      <a:pt x="8035" y="2161"/>
                      <a:pt x="8074" y="2202"/>
                      <a:pt x="8111" y="2246"/>
                    </a:cubicBezTo>
                    <a:cubicBezTo>
                      <a:pt x="8117" y="2254"/>
                      <a:pt x="8123" y="2261"/>
                      <a:pt x="8129" y="2266"/>
                    </a:cubicBezTo>
                    <a:cubicBezTo>
                      <a:pt x="8131" y="2269"/>
                      <a:pt x="8134" y="2271"/>
                      <a:pt x="8137" y="2273"/>
                    </a:cubicBezTo>
                    <a:cubicBezTo>
                      <a:pt x="8138" y="2274"/>
                      <a:pt x="8139" y="2275"/>
                      <a:pt x="8140" y="2275"/>
                    </a:cubicBezTo>
                    <a:cubicBezTo>
                      <a:pt x="8150" y="2285"/>
                      <a:pt x="8159" y="2293"/>
                      <a:pt x="8171" y="2301"/>
                    </a:cubicBezTo>
                    <a:cubicBezTo>
                      <a:pt x="8185" y="2312"/>
                      <a:pt x="8198" y="2322"/>
                      <a:pt x="8213" y="2334"/>
                    </a:cubicBezTo>
                    <a:cubicBezTo>
                      <a:pt x="8223" y="2342"/>
                      <a:pt x="8235" y="2351"/>
                      <a:pt x="8245" y="2359"/>
                    </a:cubicBezTo>
                    <a:cubicBezTo>
                      <a:pt x="8264" y="2373"/>
                      <a:pt x="8281" y="2389"/>
                      <a:pt x="8299" y="2402"/>
                    </a:cubicBezTo>
                    <a:cubicBezTo>
                      <a:pt x="8338" y="2433"/>
                      <a:pt x="8378" y="2464"/>
                      <a:pt x="8414" y="2496"/>
                    </a:cubicBezTo>
                    <a:cubicBezTo>
                      <a:pt x="8427" y="2488"/>
                      <a:pt x="8440" y="2481"/>
                      <a:pt x="8451" y="2473"/>
                    </a:cubicBezTo>
                    <a:cubicBezTo>
                      <a:pt x="8454" y="2472"/>
                      <a:pt x="8457" y="2470"/>
                      <a:pt x="8459" y="2469"/>
                    </a:cubicBezTo>
                    <a:cubicBezTo>
                      <a:pt x="8464" y="2465"/>
                      <a:pt x="8468" y="2463"/>
                      <a:pt x="8473" y="2461"/>
                    </a:cubicBezTo>
                    <a:cubicBezTo>
                      <a:pt x="8489" y="2450"/>
                      <a:pt x="8505" y="2440"/>
                      <a:pt x="8522" y="2431"/>
                    </a:cubicBezTo>
                    <a:cubicBezTo>
                      <a:pt x="8522" y="2431"/>
                      <a:pt x="8523" y="2430"/>
                      <a:pt x="8523" y="2430"/>
                    </a:cubicBezTo>
                    <a:cubicBezTo>
                      <a:pt x="8557" y="2409"/>
                      <a:pt x="8593" y="2392"/>
                      <a:pt x="8628" y="2375"/>
                    </a:cubicBezTo>
                    <a:cubicBezTo>
                      <a:pt x="8627" y="2373"/>
                      <a:pt x="8625" y="2370"/>
                      <a:pt x="8624" y="2367"/>
                    </a:cubicBezTo>
                    <a:cubicBezTo>
                      <a:pt x="8650" y="2353"/>
                      <a:pt x="8677" y="2338"/>
                      <a:pt x="8705" y="2326"/>
                    </a:cubicBezTo>
                    <a:cubicBezTo>
                      <a:pt x="8765" y="2301"/>
                      <a:pt x="8828" y="2279"/>
                      <a:pt x="8891" y="2258"/>
                    </a:cubicBezTo>
                    <a:cubicBezTo>
                      <a:pt x="9035" y="2216"/>
                      <a:pt x="9178" y="2182"/>
                      <a:pt x="9326" y="2153"/>
                    </a:cubicBezTo>
                    <a:cubicBezTo>
                      <a:pt x="9396" y="2142"/>
                      <a:pt x="9464" y="2131"/>
                      <a:pt x="9534" y="2126"/>
                    </a:cubicBezTo>
                    <a:cubicBezTo>
                      <a:pt x="9577" y="2126"/>
                      <a:pt x="9619" y="2127"/>
                      <a:pt x="9662" y="2129"/>
                    </a:cubicBezTo>
                    <a:cubicBezTo>
                      <a:pt x="9705" y="2134"/>
                      <a:pt x="9748" y="2138"/>
                      <a:pt x="9791" y="2146"/>
                    </a:cubicBezTo>
                    <a:cubicBezTo>
                      <a:pt x="9822" y="2154"/>
                      <a:pt x="9851" y="2162"/>
                      <a:pt x="9880" y="2172"/>
                    </a:cubicBezTo>
                    <a:cubicBezTo>
                      <a:pt x="9940" y="2195"/>
                      <a:pt x="9997" y="2223"/>
                      <a:pt x="10054" y="2251"/>
                    </a:cubicBezTo>
                    <a:cubicBezTo>
                      <a:pt x="10223" y="2343"/>
                      <a:pt x="10389" y="2439"/>
                      <a:pt x="10550" y="2544"/>
                    </a:cubicBezTo>
                    <a:cubicBezTo>
                      <a:pt x="10597" y="2578"/>
                      <a:pt x="10642" y="2615"/>
                      <a:pt x="10685" y="2654"/>
                    </a:cubicBezTo>
                    <a:cubicBezTo>
                      <a:pt x="10736" y="2702"/>
                      <a:pt x="10784" y="2751"/>
                      <a:pt x="10829" y="2803"/>
                    </a:cubicBezTo>
                    <a:cubicBezTo>
                      <a:pt x="10855" y="2835"/>
                      <a:pt x="10879" y="2868"/>
                      <a:pt x="10901" y="2902"/>
                    </a:cubicBezTo>
                    <a:cubicBezTo>
                      <a:pt x="10911" y="2918"/>
                      <a:pt x="10919" y="2934"/>
                      <a:pt x="10927" y="2950"/>
                    </a:cubicBezTo>
                    <a:cubicBezTo>
                      <a:pt x="10938" y="2979"/>
                      <a:pt x="10947" y="3008"/>
                      <a:pt x="10958" y="3038"/>
                    </a:cubicBezTo>
                    <a:cubicBezTo>
                      <a:pt x="10984" y="3128"/>
                      <a:pt x="11009" y="3222"/>
                      <a:pt x="11042" y="3310"/>
                    </a:cubicBezTo>
                    <a:cubicBezTo>
                      <a:pt x="11067" y="3378"/>
                      <a:pt x="11098" y="3444"/>
                      <a:pt x="11128" y="3509"/>
                    </a:cubicBezTo>
                    <a:cubicBezTo>
                      <a:pt x="11008" y="3509"/>
                      <a:pt x="10888" y="3507"/>
                      <a:pt x="10767" y="3507"/>
                    </a:cubicBezTo>
                    <a:cubicBezTo>
                      <a:pt x="10690" y="3507"/>
                      <a:pt x="10612" y="3508"/>
                      <a:pt x="10534" y="3509"/>
                    </a:cubicBezTo>
                    <a:cubicBezTo>
                      <a:pt x="10332" y="3514"/>
                      <a:pt x="10129" y="3522"/>
                      <a:pt x="9927" y="3530"/>
                    </a:cubicBezTo>
                    <a:cubicBezTo>
                      <a:pt x="9721" y="3538"/>
                      <a:pt x="9516" y="3560"/>
                      <a:pt x="9312" y="3584"/>
                    </a:cubicBezTo>
                    <a:cubicBezTo>
                      <a:pt x="9129" y="3606"/>
                      <a:pt x="8946" y="3624"/>
                      <a:pt x="8762" y="3633"/>
                    </a:cubicBezTo>
                    <a:cubicBezTo>
                      <a:pt x="8702" y="3634"/>
                      <a:pt x="8642" y="3634"/>
                      <a:pt x="8581" y="3634"/>
                    </a:cubicBezTo>
                    <a:cubicBezTo>
                      <a:pt x="8238" y="3634"/>
                      <a:pt x="7893" y="3622"/>
                      <a:pt x="7549" y="3619"/>
                    </a:cubicBezTo>
                    <a:cubicBezTo>
                      <a:pt x="7533" y="3619"/>
                      <a:pt x="7516" y="3619"/>
                      <a:pt x="7500" y="3619"/>
                    </a:cubicBezTo>
                    <a:cubicBezTo>
                      <a:pt x="7335" y="3619"/>
                      <a:pt x="7170" y="3624"/>
                      <a:pt x="7005" y="3626"/>
                    </a:cubicBezTo>
                    <a:cubicBezTo>
                      <a:pt x="6955" y="3626"/>
                      <a:pt x="6906" y="3626"/>
                      <a:pt x="6857" y="3626"/>
                    </a:cubicBezTo>
                    <a:cubicBezTo>
                      <a:pt x="6698" y="3626"/>
                      <a:pt x="6539" y="3625"/>
                      <a:pt x="6381" y="3621"/>
                    </a:cubicBezTo>
                    <a:cubicBezTo>
                      <a:pt x="6223" y="3618"/>
                      <a:pt x="6064" y="3614"/>
                      <a:pt x="5905" y="3614"/>
                    </a:cubicBezTo>
                    <a:cubicBezTo>
                      <a:pt x="5875" y="3614"/>
                      <a:pt x="5845" y="3614"/>
                      <a:pt x="5815" y="3614"/>
                    </a:cubicBezTo>
                    <a:cubicBezTo>
                      <a:pt x="5616" y="3617"/>
                      <a:pt x="5416" y="3621"/>
                      <a:pt x="5217" y="3628"/>
                    </a:cubicBezTo>
                    <a:cubicBezTo>
                      <a:pt x="5024" y="3634"/>
                      <a:pt x="4830" y="3641"/>
                      <a:pt x="4636" y="3641"/>
                    </a:cubicBezTo>
                    <a:cubicBezTo>
                      <a:pt x="4621" y="3641"/>
                      <a:pt x="4605" y="3641"/>
                      <a:pt x="4590" y="3641"/>
                    </a:cubicBezTo>
                    <a:cubicBezTo>
                      <a:pt x="4386" y="3638"/>
                      <a:pt x="4182" y="3637"/>
                      <a:pt x="3979" y="3636"/>
                    </a:cubicBezTo>
                    <a:cubicBezTo>
                      <a:pt x="3788" y="3635"/>
                      <a:pt x="3599" y="3629"/>
                      <a:pt x="3409" y="3620"/>
                    </a:cubicBezTo>
                    <a:cubicBezTo>
                      <a:pt x="3219" y="3611"/>
                      <a:pt x="3028" y="3599"/>
                      <a:pt x="2837" y="3599"/>
                    </a:cubicBezTo>
                    <a:cubicBezTo>
                      <a:pt x="2828" y="3599"/>
                      <a:pt x="2820" y="3599"/>
                      <a:pt x="2811" y="3600"/>
                    </a:cubicBezTo>
                    <a:cubicBezTo>
                      <a:pt x="2608" y="3601"/>
                      <a:pt x="2405" y="3608"/>
                      <a:pt x="2202" y="3621"/>
                    </a:cubicBezTo>
                    <a:cubicBezTo>
                      <a:pt x="2005" y="3634"/>
                      <a:pt x="1807" y="3646"/>
                      <a:pt x="1612" y="3657"/>
                    </a:cubicBezTo>
                    <a:cubicBezTo>
                      <a:pt x="1495" y="3661"/>
                      <a:pt x="1379" y="3666"/>
                      <a:pt x="1262" y="3666"/>
                    </a:cubicBezTo>
                    <a:cubicBezTo>
                      <a:pt x="1208" y="3666"/>
                      <a:pt x="1153" y="3665"/>
                      <a:pt x="1099" y="3662"/>
                    </a:cubicBezTo>
                    <a:cubicBezTo>
                      <a:pt x="998" y="3659"/>
                      <a:pt x="896" y="3652"/>
                      <a:pt x="794" y="3651"/>
                    </a:cubicBezTo>
                    <a:cubicBezTo>
                      <a:pt x="671" y="3651"/>
                      <a:pt x="546" y="3656"/>
                      <a:pt x="426" y="3684"/>
                    </a:cubicBezTo>
                    <a:cubicBezTo>
                      <a:pt x="411" y="3688"/>
                      <a:pt x="396" y="3693"/>
                      <a:pt x="382" y="3697"/>
                    </a:cubicBezTo>
                    <a:cubicBezTo>
                      <a:pt x="384" y="3644"/>
                      <a:pt x="385" y="3593"/>
                      <a:pt x="388" y="3540"/>
                    </a:cubicBezTo>
                    <a:cubicBezTo>
                      <a:pt x="399" y="3436"/>
                      <a:pt x="414" y="3334"/>
                      <a:pt x="433" y="3231"/>
                    </a:cubicBezTo>
                    <a:cubicBezTo>
                      <a:pt x="448" y="3170"/>
                      <a:pt x="467" y="3108"/>
                      <a:pt x="487" y="3046"/>
                    </a:cubicBezTo>
                    <a:cubicBezTo>
                      <a:pt x="520" y="2964"/>
                      <a:pt x="556" y="2885"/>
                      <a:pt x="595" y="2805"/>
                    </a:cubicBezTo>
                    <a:cubicBezTo>
                      <a:pt x="635" y="2733"/>
                      <a:pt x="678" y="2662"/>
                      <a:pt x="725" y="2593"/>
                    </a:cubicBezTo>
                    <a:cubicBezTo>
                      <a:pt x="763" y="2542"/>
                      <a:pt x="803" y="2492"/>
                      <a:pt x="847" y="2442"/>
                    </a:cubicBezTo>
                    <a:cubicBezTo>
                      <a:pt x="892" y="2397"/>
                      <a:pt x="938" y="2351"/>
                      <a:pt x="988" y="2309"/>
                    </a:cubicBezTo>
                    <a:cubicBezTo>
                      <a:pt x="1029" y="2277"/>
                      <a:pt x="1072" y="2248"/>
                      <a:pt x="1116" y="2219"/>
                    </a:cubicBezTo>
                    <a:cubicBezTo>
                      <a:pt x="1158" y="2195"/>
                      <a:pt x="1201" y="2172"/>
                      <a:pt x="1246" y="2151"/>
                    </a:cubicBezTo>
                    <a:cubicBezTo>
                      <a:pt x="1270" y="2142"/>
                      <a:pt x="1294" y="2132"/>
                      <a:pt x="1318" y="2124"/>
                    </a:cubicBezTo>
                    <a:cubicBezTo>
                      <a:pt x="1343" y="2118"/>
                      <a:pt x="1368" y="2112"/>
                      <a:pt x="1392" y="2106"/>
                    </a:cubicBezTo>
                    <a:cubicBezTo>
                      <a:pt x="1468" y="2094"/>
                      <a:pt x="1542" y="2086"/>
                      <a:pt x="1618" y="2080"/>
                    </a:cubicBezTo>
                    <a:cubicBezTo>
                      <a:pt x="1661" y="2080"/>
                      <a:pt x="1705" y="2080"/>
                      <a:pt x="1748" y="2082"/>
                    </a:cubicBezTo>
                    <a:cubicBezTo>
                      <a:pt x="1803" y="2087"/>
                      <a:pt x="1858" y="2095"/>
                      <a:pt x="1913" y="2106"/>
                    </a:cubicBezTo>
                    <a:cubicBezTo>
                      <a:pt x="1977" y="2122"/>
                      <a:pt x="2038" y="2142"/>
                      <a:pt x="2100" y="2163"/>
                    </a:cubicBezTo>
                    <a:cubicBezTo>
                      <a:pt x="2162" y="2186"/>
                      <a:pt x="2220" y="2214"/>
                      <a:pt x="2279" y="2242"/>
                    </a:cubicBezTo>
                    <a:cubicBezTo>
                      <a:pt x="2321" y="2265"/>
                      <a:pt x="2361" y="2288"/>
                      <a:pt x="2401" y="2313"/>
                    </a:cubicBezTo>
                    <a:cubicBezTo>
                      <a:pt x="2416" y="2326"/>
                      <a:pt x="2430" y="2336"/>
                      <a:pt x="2444" y="2349"/>
                    </a:cubicBezTo>
                    <a:cubicBezTo>
                      <a:pt x="2460" y="2366"/>
                      <a:pt x="2475" y="2384"/>
                      <a:pt x="2491" y="2401"/>
                    </a:cubicBezTo>
                    <a:cubicBezTo>
                      <a:pt x="2489" y="2405"/>
                      <a:pt x="2488" y="2408"/>
                      <a:pt x="2487" y="2411"/>
                    </a:cubicBezTo>
                    <a:cubicBezTo>
                      <a:pt x="2492" y="2417"/>
                      <a:pt x="2498" y="2423"/>
                      <a:pt x="2505" y="2429"/>
                    </a:cubicBezTo>
                    <a:cubicBezTo>
                      <a:pt x="2560" y="2478"/>
                      <a:pt x="2614" y="2526"/>
                      <a:pt x="2667" y="2574"/>
                    </a:cubicBezTo>
                    <a:cubicBezTo>
                      <a:pt x="2672" y="2578"/>
                      <a:pt x="2676" y="2582"/>
                      <a:pt x="2681" y="2585"/>
                    </a:cubicBezTo>
                    <a:lnTo>
                      <a:pt x="2680" y="2585"/>
                    </a:lnTo>
                    <a:cubicBezTo>
                      <a:pt x="2681" y="2586"/>
                      <a:pt x="2682" y="2586"/>
                      <a:pt x="2683" y="2588"/>
                    </a:cubicBezTo>
                    <a:cubicBezTo>
                      <a:pt x="2686" y="2590"/>
                      <a:pt x="2688" y="2592"/>
                      <a:pt x="2691" y="2594"/>
                    </a:cubicBezTo>
                    <a:cubicBezTo>
                      <a:pt x="2695" y="2589"/>
                      <a:pt x="2698" y="2583"/>
                      <a:pt x="2701" y="2577"/>
                    </a:cubicBezTo>
                    <a:cubicBezTo>
                      <a:pt x="2742" y="2508"/>
                      <a:pt x="2783" y="2438"/>
                      <a:pt x="2829" y="2373"/>
                    </a:cubicBezTo>
                    <a:cubicBezTo>
                      <a:pt x="2829" y="2373"/>
                      <a:pt x="2830" y="2371"/>
                      <a:pt x="2830" y="2371"/>
                    </a:cubicBezTo>
                    <a:cubicBezTo>
                      <a:pt x="2880" y="2298"/>
                      <a:pt x="2931" y="2227"/>
                      <a:pt x="2983" y="2155"/>
                    </a:cubicBezTo>
                    <a:cubicBezTo>
                      <a:pt x="3004" y="2127"/>
                      <a:pt x="3023" y="2099"/>
                      <a:pt x="3042" y="2072"/>
                    </a:cubicBezTo>
                    <a:cubicBezTo>
                      <a:pt x="3049" y="2063"/>
                      <a:pt x="3055" y="2054"/>
                      <a:pt x="3062" y="2044"/>
                    </a:cubicBezTo>
                    <a:cubicBezTo>
                      <a:pt x="3105" y="1956"/>
                      <a:pt x="3150" y="1868"/>
                      <a:pt x="3195" y="1781"/>
                    </a:cubicBezTo>
                    <a:lnTo>
                      <a:pt x="3195" y="1781"/>
                    </a:lnTo>
                    <a:cubicBezTo>
                      <a:pt x="3194" y="1782"/>
                      <a:pt x="3194" y="1782"/>
                      <a:pt x="3193" y="1783"/>
                    </a:cubicBezTo>
                    <a:cubicBezTo>
                      <a:pt x="3197" y="1776"/>
                      <a:pt x="3200" y="1770"/>
                      <a:pt x="3204" y="1764"/>
                    </a:cubicBezTo>
                    <a:cubicBezTo>
                      <a:pt x="3204" y="1763"/>
                      <a:pt x="3204" y="1763"/>
                      <a:pt x="3205" y="1762"/>
                    </a:cubicBezTo>
                    <a:lnTo>
                      <a:pt x="3205" y="1762"/>
                    </a:lnTo>
                    <a:cubicBezTo>
                      <a:pt x="3205" y="1762"/>
                      <a:pt x="3205" y="1763"/>
                      <a:pt x="3205" y="1763"/>
                    </a:cubicBezTo>
                    <a:cubicBezTo>
                      <a:pt x="3259" y="1665"/>
                      <a:pt x="3315" y="1569"/>
                      <a:pt x="3375" y="1475"/>
                    </a:cubicBezTo>
                    <a:cubicBezTo>
                      <a:pt x="3447" y="1373"/>
                      <a:pt x="3523" y="1277"/>
                      <a:pt x="3604" y="1183"/>
                    </a:cubicBezTo>
                    <a:cubicBezTo>
                      <a:pt x="3693" y="1095"/>
                      <a:pt x="3786" y="1014"/>
                      <a:pt x="3881" y="934"/>
                    </a:cubicBezTo>
                    <a:lnTo>
                      <a:pt x="3881" y="934"/>
                    </a:lnTo>
                    <a:cubicBezTo>
                      <a:pt x="3880" y="935"/>
                      <a:pt x="3880" y="935"/>
                      <a:pt x="3879" y="936"/>
                    </a:cubicBezTo>
                    <a:lnTo>
                      <a:pt x="3879" y="936"/>
                    </a:lnTo>
                    <a:cubicBezTo>
                      <a:pt x="4001" y="841"/>
                      <a:pt x="4127" y="750"/>
                      <a:pt x="4257" y="667"/>
                    </a:cubicBezTo>
                    <a:cubicBezTo>
                      <a:pt x="4307" y="638"/>
                      <a:pt x="4359" y="612"/>
                      <a:pt x="4411" y="586"/>
                    </a:cubicBezTo>
                    <a:cubicBezTo>
                      <a:pt x="4496" y="550"/>
                      <a:pt x="4582" y="519"/>
                      <a:pt x="4670" y="492"/>
                    </a:cubicBezTo>
                    <a:cubicBezTo>
                      <a:pt x="4763" y="463"/>
                      <a:pt x="4859" y="439"/>
                      <a:pt x="4957" y="421"/>
                    </a:cubicBezTo>
                    <a:cubicBezTo>
                      <a:pt x="5093" y="398"/>
                      <a:pt x="5231" y="381"/>
                      <a:pt x="5369" y="373"/>
                    </a:cubicBezTo>
                    <a:lnTo>
                      <a:pt x="5368" y="373"/>
                    </a:lnTo>
                    <a:cubicBezTo>
                      <a:pt x="5371" y="371"/>
                      <a:pt x="5374" y="371"/>
                      <a:pt x="5377" y="371"/>
                    </a:cubicBezTo>
                    <a:lnTo>
                      <a:pt x="5387" y="371"/>
                    </a:lnTo>
                    <a:cubicBezTo>
                      <a:pt x="5407" y="371"/>
                      <a:pt x="5427" y="370"/>
                      <a:pt x="5447" y="370"/>
                    </a:cubicBezTo>
                    <a:close/>
                    <a:moveTo>
                      <a:pt x="5448" y="1"/>
                    </a:moveTo>
                    <a:cubicBezTo>
                      <a:pt x="5424" y="1"/>
                      <a:pt x="5399" y="1"/>
                      <a:pt x="5375" y="2"/>
                    </a:cubicBezTo>
                    <a:cubicBezTo>
                      <a:pt x="5198" y="10"/>
                      <a:pt x="5017" y="32"/>
                      <a:pt x="4842" y="66"/>
                    </a:cubicBezTo>
                    <a:cubicBezTo>
                      <a:pt x="4674" y="99"/>
                      <a:pt x="4505" y="146"/>
                      <a:pt x="4348" y="213"/>
                    </a:cubicBezTo>
                    <a:cubicBezTo>
                      <a:pt x="4265" y="247"/>
                      <a:pt x="4180" y="282"/>
                      <a:pt x="4102" y="329"/>
                    </a:cubicBezTo>
                    <a:cubicBezTo>
                      <a:pt x="4021" y="377"/>
                      <a:pt x="3943" y="430"/>
                      <a:pt x="3866" y="485"/>
                    </a:cubicBezTo>
                    <a:cubicBezTo>
                      <a:pt x="3786" y="542"/>
                      <a:pt x="3707" y="600"/>
                      <a:pt x="3630" y="663"/>
                    </a:cubicBezTo>
                    <a:cubicBezTo>
                      <a:pt x="3556" y="724"/>
                      <a:pt x="3480" y="784"/>
                      <a:pt x="3413" y="852"/>
                    </a:cubicBezTo>
                    <a:cubicBezTo>
                      <a:pt x="3337" y="927"/>
                      <a:pt x="3268" y="1004"/>
                      <a:pt x="3201" y="1088"/>
                    </a:cubicBezTo>
                    <a:cubicBezTo>
                      <a:pt x="3143" y="1163"/>
                      <a:pt x="3087" y="1242"/>
                      <a:pt x="3034" y="1322"/>
                    </a:cubicBezTo>
                    <a:cubicBezTo>
                      <a:pt x="2930" y="1482"/>
                      <a:pt x="2846" y="1653"/>
                      <a:pt x="2761" y="1823"/>
                    </a:cubicBezTo>
                    <a:cubicBezTo>
                      <a:pt x="2725" y="1896"/>
                      <a:pt x="2687" y="1968"/>
                      <a:pt x="2650" y="2041"/>
                    </a:cubicBezTo>
                    <a:cubicBezTo>
                      <a:pt x="2617" y="2014"/>
                      <a:pt x="2582" y="1990"/>
                      <a:pt x="2544" y="1967"/>
                    </a:cubicBezTo>
                    <a:cubicBezTo>
                      <a:pt x="2378" y="1866"/>
                      <a:pt x="2196" y="1797"/>
                      <a:pt x="2010" y="1749"/>
                    </a:cubicBezTo>
                    <a:cubicBezTo>
                      <a:pt x="1904" y="1721"/>
                      <a:pt x="1793" y="1710"/>
                      <a:pt x="1682" y="1710"/>
                    </a:cubicBezTo>
                    <a:cubicBezTo>
                      <a:pt x="1602" y="1710"/>
                      <a:pt x="1523" y="1716"/>
                      <a:pt x="1446" y="1725"/>
                    </a:cubicBezTo>
                    <a:cubicBezTo>
                      <a:pt x="1344" y="1737"/>
                      <a:pt x="1241" y="1755"/>
                      <a:pt x="1145" y="1793"/>
                    </a:cubicBezTo>
                    <a:cubicBezTo>
                      <a:pt x="1048" y="1832"/>
                      <a:pt x="959" y="1880"/>
                      <a:pt x="872" y="1936"/>
                    </a:cubicBezTo>
                    <a:cubicBezTo>
                      <a:pt x="711" y="2038"/>
                      <a:pt x="569" y="2183"/>
                      <a:pt x="456" y="2334"/>
                    </a:cubicBezTo>
                    <a:cubicBezTo>
                      <a:pt x="334" y="2497"/>
                      <a:pt x="234" y="2680"/>
                      <a:pt x="159" y="2870"/>
                    </a:cubicBezTo>
                    <a:cubicBezTo>
                      <a:pt x="82" y="3063"/>
                      <a:pt x="43" y="3266"/>
                      <a:pt x="24" y="3471"/>
                    </a:cubicBezTo>
                    <a:cubicBezTo>
                      <a:pt x="14" y="3565"/>
                      <a:pt x="10" y="3661"/>
                      <a:pt x="8" y="3755"/>
                    </a:cubicBezTo>
                    <a:cubicBezTo>
                      <a:pt x="5" y="3856"/>
                      <a:pt x="1" y="3957"/>
                      <a:pt x="10" y="4059"/>
                    </a:cubicBezTo>
                    <a:cubicBezTo>
                      <a:pt x="11" y="4064"/>
                      <a:pt x="11" y="4068"/>
                      <a:pt x="11" y="4074"/>
                    </a:cubicBezTo>
                    <a:cubicBezTo>
                      <a:pt x="41" y="4075"/>
                      <a:pt x="69" y="4076"/>
                      <a:pt x="98" y="4076"/>
                    </a:cubicBezTo>
                    <a:cubicBezTo>
                      <a:pt x="117" y="4076"/>
                      <a:pt x="136" y="4075"/>
                      <a:pt x="154" y="4075"/>
                    </a:cubicBezTo>
                    <a:lnTo>
                      <a:pt x="155" y="4075"/>
                    </a:lnTo>
                    <a:cubicBezTo>
                      <a:pt x="180" y="4074"/>
                      <a:pt x="207" y="4074"/>
                      <a:pt x="234" y="4073"/>
                    </a:cubicBezTo>
                    <a:cubicBezTo>
                      <a:pt x="287" y="4073"/>
                      <a:pt x="340" y="4073"/>
                      <a:pt x="394" y="4074"/>
                    </a:cubicBezTo>
                    <a:cubicBezTo>
                      <a:pt x="400" y="4074"/>
                      <a:pt x="407" y="4073"/>
                      <a:pt x="412" y="4073"/>
                    </a:cubicBezTo>
                    <a:cubicBezTo>
                      <a:pt x="416" y="4072"/>
                      <a:pt x="419" y="4069"/>
                      <a:pt x="423" y="4068"/>
                    </a:cubicBezTo>
                    <a:cubicBezTo>
                      <a:pt x="467" y="4056"/>
                      <a:pt x="511" y="4043"/>
                      <a:pt x="556" y="4035"/>
                    </a:cubicBezTo>
                    <a:cubicBezTo>
                      <a:pt x="598" y="4028"/>
                      <a:pt x="641" y="4025"/>
                      <a:pt x="683" y="4021"/>
                    </a:cubicBezTo>
                    <a:cubicBezTo>
                      <a:pt x="700" y="4021"/>
                      <a:pt x="716" y="4021"/>
                      <a:pt x="733" y="4021"/>
                    </a:cubicBezTo>
                    <a:cubicBezTo>
                      <a:pt x="805" y="4021"/>
                      <a:pt x="878" y="4025"/>
                      <a:pt x="951" y="4028"/>
                    </a:cubicBezTo>
                    <a:cubicBezTo>
                      <a:pt x="1026" y="4031"/>
                      <a:pt x="1102" y="4035"/>
                      <a:pt x="1179" y="4035"/>
                    </a:cubicBezTo>
                    <a:cubicBezTo>
                      <a:pt x="1327" y="4034"/>
                      <a:pt x="1475" y="4032"/>
                      <a:pt x="1622" y="4025"/>
                    </a:cubicBezTo>
                    <a:cubicBezTo>
                      <a:pt x="1905" y="4016"/>
                      <a:pt x="2187" y="3991"/>
                      <a:pt x="2470" y="3975"/>
                    </a:cubicBezTo>
                    <a:cubicBezTo>
                      <a:pt x="2555" y="3972"/>
                      <a:pt x="2643" y="3969"/>
                      <a:pt x="2730" y="3969"/>
                    </a:cubicBezTo>
                    <a:cubicBezTo>
                      <a:pt x="2742" y="3969"/>
                      <a:pt x="2753" y="3969"/>
                      <a:pt x="2765" y="3969"/>
                    </a:cubicBezTo>
                    <a:cubicBezTo>
                      <a:pt x="2957" y="3969"/>
                      <a:pt x="3149" y="3977"/>
                      <a:pt x="3341" y="3987"/>
                    </a:cubicBezTo>
                    <a:cubicBezTo>
                      <a:pt x="3528" y="3995"/>
                      <a:pt x="3715" y="4004"/>
                      <a:pt x="3902" y="4005"/>
                    </a:cubicBezTo>
                    <a:cubicBezTo>
                      <a:pt x="4106" y="4007"/>
                      <a:pt x="4310" y="4009"/>
                      <a:pt x="4514" y="4009"/>
                    </a:cubicBezTo>
                    <a:cubicBezTo>
                      <a:pt x="4718" y="4009"/>
                      <a:pt x="4922" y="4007"/>
                      <a:pt x="5126" y="4000"/>
                    </a:cubicBezTo>
                    <a:cubicBezTo>
                      <a:pt x="5324" y="3994"/>
                      <a:pt x="5521" y="3987"/>
                      <a:pt x="5719" y="3985"/>
                    </a:cubicBezTo>
                    <a:cubicBezTo>
                      <a:pt x="5764" y="3984"/>
                      <a:pt x="5809" y="3984"/>
                      <a:pt x="5854" y="3984"/>
                    </a:cubicBezTo>
                    <a:cubicBezTo>
                      <a:pt x="6007" y="3984"/>
                      <a:pt x="6161" y="3987"/>
                      <a:pt x="6315" y="3989"/>
                    </a:cubicBezTo>
                    <a:cubicBezTo>
                      <a:pt x="6491" y="3992"/>
                      <a:pt x="6668" y="3995"/>
                      <a:pt x="6845" y="3995"/>
                    </a:cubicBezTo>
                    <a:cubicBezTo>
                      <a:pt x="6872" y="3995"/>
                      <a:pt x="6900" y="3995"/>
                      <a:pt x="6927" y="3995"/>
                    </a:cubicBezTo>
                    <a:cubicBezTo>
                      <a:pt x="7099" y="3994"/>
                      <a:pt x="7270" y="3989"/>
                      <a:pt x="7441" y="3989"/>
                    </a:cubicBezTo>
                    <a:cubicBezTo>
                      <a:pt x="7469" y="3989"/>
                      <a:pt x="7497" y="3989"/>
                      <a:pt x="7525" y="3989"/>
                    </a:cubicBezTo>
                    <a:cubicBezTo>
                      <a:pt x="7873" y="3991"/>
                      <a:pt x="8220" y="4003"/>
                      <a:pt x="8568" y="4003"/>
                    </a:cubicBezTo>
                    <a:cubicBezTo>
                      <a:pt x="8629" y="4003"/>
                      <a:pt x="8690" y="4003"/>
                      <a:pt x="8752" y="4002"/>
                    </a:cubicBezTo>
                    <a:cubicBezTo>
                      <a:pt x="8943" y="3999"/>
                      <a:pt x="9135" y="3977"/>
                      <a:pt x="9326" y="3954"/>
                    </a:cubicBezTo>
                    <a:cubicBezTo>
                      <a:pt x="9528" y="3930"/>
                      <a:pt x="9731" y="3912"/>
                      <a:pt x="9934" y="3898"/>
                    </a:cubicBezTo>
                    <a:lnTo>
                      <a:pt x="9933" y="3898"/>
                    </a:lnTo>
                    <a:cubicBezTo>
                      <a:pt x="10209" y="3887"/>
                      <a:pt x="10484" y="3876"/>
                      <a:pt x="10761" y="3876"/>
                    </a:cubicBezTo>
                    <a:cubicBezTo>
                      <a:pt x="10897" y="3876"/>
                      <a:pt x="11033" y="3879"/>
                      <a:pt x="11168" y="3879"/>
                    </a:cubicBezTo>
                    <a:cubicBezTo>
                      <a:pt x="11206" y="3879"/>
                      <a:pt x="11242" y="3880"/>
                      <a:pt x="11280" y="3880"/>
                    </a:cubicBezTo>
                    <a:cubicBezTo>
                      <a:pt x="11318" y="3879"/>
                      <a:pt x="11354" y="3879"/>
                      <a:pt x="11391" y="3879"/>
                    </a:cubicBezTo>
                    <a:cubicBezTo>
                      <a:pt x="11414" y="3879"/>
                      <a:pt x="11437" y="3877"/>
                      <a:pt x="11460" y="3877"/>
                    </a:cubicBezTo>
                    <a:lnTo>
                      <a:pt x="11506" y="3877"/>
                    </a:lnTo>
                    <a:cubicBezTo>
                      <a:pt x="11529" y="3876"/>
                      <a:pt x="11551" y="3875"/>
                      <a:pt x="11573" y="3874"/>
                    </a:cubicBezTo>
                    <a:cubicBezTo>
                      <a:pt x="11590" y="3873"/>
                      <a:pt x="11607" y="3872"/>
                      <a:pt x="11625" y="3871"/>
                    </a:cubicBezTo>
                    <a:cubicBezTo>
                      <a:pt x="11622" y="3865"/>
                      <a:pt x="11621" y="3859"/>
                      <a:pt x="11618" y="3852"/>
                    </a:cubicBezTo>
                    <a:cubicBezTo>
                      <a:pt x="11596" y="3784"/>
                      <a:pt x="11572" y="3715"/>
                      <a:pt x="11550" y="3646"/>
                    </a:cubicBezTo>
                    <a:cubicBezTo>
                      <a:pt x="11538" y="3613"/>
                      <a:pt x="11528" y="3579"/>
                      <a:pt x="11517" y="3545"/>
                    </a:cubicBezTo>
                    <a:cubicBezTo>
                      <a:pt x="11512" y="3530"/>
                      <a:pt x="11508" y="3516"/>
                      <a:pt x="11504" y="3502"/>
                    </a:cubicBezTo>
                    <a:cubicBezTo>
                      <a:pt x="11490" y="3458"/>
                      <a:pt x="11477" y="3414"/>
                      <a:pt x="11469" y="3369"/>
                    </a:cubicBezTo>
                    <a:cubicBezTo>
                      <a:pt x="11469" y="3367"/>
                      <a:pt x="11469" y="3366"/>
                      <a:pt x="11469" y="3364"/>
                    </a:cubicBezTo>
                    <a:cubicBezTo>
                      <a:pt x="11455" y="3335"/>
                      <a:pt x="11441" y="3306"/>
                      <a:pt x="11427" y="3276"/>
                    </a:cubicBezTo>
                    <a:cubicBezTo>
                      <a:pt x="11406" y="3222"/>
                      <a:pt x="11384" y="3170"/>
                      <a:pt x="11366" y="3115"/>
                    </a:cubicBezTo>
                    <a:cubicBezTo>
                      <a:pt x="11365" y="3115"/>
                      <a:pt x="11365" y="3114"/>
                      <a:pt x="11365" y="3114"/>
                    </a:cubicBezTo>
                    <a:cubicBezTo>
                      <a:pt x="11345" y="3050"/>
                      <a:pt x="11328" y="2985"/>
                      <a:pt x="11309" y="2923"/>
                    </a:cubicBezTo>
                    <a:cubicBezTo>
                      <a:pt x="11281" y="2836"/>
                      <a:pt x="11247" y="2753"/>
                      <a:pt x="11195" y="2677"/>
                    </a:cubicBezTo>
                    <a:cubicBezTo>
                      <a:pt x="11115" y="2556"/>
                      <a:pt x="11012" y="2451"/>
                      <a:pt x="10905" y="2354"/>
                    </a:cubicBezTo>
                    <a:cubicBezTo>
                      <a:pt x="10800" y="2258"/>
                      <a:pt x="10679" y="2185"/>
                      <a:pt x="10556" y="2112"/>
                    </a:cubicBezTo>
                    <a:cubicBezTo>
                      <a:pt x="10437" y="2041"/>
                      <a:pt x="10319" y="1972"/>
                      <a:pt x="10196" y="1909"/>
                    </a:cubicBezTo>
                    <a:cubicBezTo>
                      <a:pt x="10062" y="1842"/>
                      <a:pt x="9923" y="1786"/>
                      <a:pt x="9773" y="1769"/>
                    </a:cubicBezTo>
                    <a:cubicBezTo>
                      <a:pt x="9707" y="1761"/>
                      <a:pt x="9641" y="1757"/>
                      <a:pt x="9575" y="1757"/>
                    </a:cubicBezTo>
                    <a:cubicBezTo>
                      <a:pt x="9533" y="1757"/>
                      <a:pt x="9492" y="1758"/>
                      <a:pt x="9450" y="1762"/>
                    </a:cubicBezTo>
                    <a:cubicBezTo>
                      <a:pt x="9354" y="1769"/>
                      <a:pt x="9257" y="1788"/>
                      <a:pt x="9161" y="1808"/>
                    </a:cubicBezTo>
                    <a:cubicBezTo>
                      <a:pt x="9065" y="1828"/>
                      <a:pt x="8970" y="1850"/>
                      <a:pt x="8876" y="1877"/>
                    </a:cubicBezTo>
                    <a:cubicBezTo>
                      <a:pt x="8737" y="1917"/>
                      <a:pt x="8593" y="1961"/>
                      <a:pt x="8466" y="2032"/>
                    </a:cubicBezTo>
                    <a:cubicBezTo>
                      <a:pt x="8453" y="2039"/>
                      <a:pt x="8442" y="2048"/>
                      <a:pt x="8429" y="2055"/>
                    </a:cubicBezTo>
                    <a:cubicBezTo>
                      <a:pt x="8388" y="2001"/>
                      <a:pt x="8345" y="1949"/>
                      <a:pt x="8301" y="1898"/>
                    </a:cubicBezTo>
                    <a:cubicBezTo>
                      <a:pt x="8281" y="1872"/>
                      <a:pt x="8264" y="1847"/>
                      <a:pt x="8246" y="1820"/>
                    </a:cubicBezTo>
                    <a:cubicBezTo>
                      <a:pt x="8169" y="1691"/>
                      <a:pt x="8108" y="1552"/>
                      <a:pt x="8021" y="1428"/>
                    </a:cubicBezTo>
                    <a:cubicBezTo>
                      <a:pt x="7934" y="1304"/>
                      <a:pt x="7820" y="1206"/>
                      <a:pt x="7707" y="1106"/>
                    </a:cubicBezTo>
                    <a:lnTo>
                      <a:pt x="7707" y="1106"/>
                    </a:lnTo>
                    <a:cubicBezTo>
                      <a:pt x="7708" y="1106"/>
                      <a:pt x="7708" y="1106"/>
                      <a:pt x="7709" y="1107"/>
                    </a:cubicBezTo>
                    <a:cubicBezTo>
                      <a:pt x="7662" y="1063"/>
                      <a:pt x="7616" y="1019"/>
                      <a:pt x="7574" y="971"/>
                    </a:cubicBezTo>
                    <a:cubicBezTo>
                      <a:pt x="7520" y="911"/>
                      <a:pt x="7469" y="848"/>
                      <a:pt x="7413" y="792"/>
                    </a:cubicBezTo>
                    <a:cubicBezTo>
                      <a:pt x="7358" y="736"/>
                      <a:pt x="7298" y="683"/>
                      <a:pt x="7238" y="633"/>
                    </a:cubicBezTo>
                    <a:cubicBezTo>
                      <a:pt x="7177" y="583"/>
                      <a:pt x="7109" y="544"/>
                      <a:pt x="7042" y="504"/>
                    </a:cubicBezTo>
                    <a:cubicBezTo>
                      <a:pt x="6971" y="462"/>
                      <a:pt x="6902" y="420"/>
                      <a:pt x="6828" y="384"/>
                    </a:cubicBezTo>
                    <a:cubicBezTo>
                      <a:pt x="6758" y="349"/>
                      <a:pt x="6683" y="319"/>
                      <a:pt x="6610" y="289"/>
                    </a:cubicBezTo>
                    <a:cubicBezTo>
                      <a:pt x="6533" y="257"/>
                      <a:pt x="6459" y="221"/>
                      <a:pt x="6382" y="190"/>
                    </a:cubicBezTo>
                    <a:cubicBezTo>
                      <a:pt x="6333" y="170"/>
                      <a:pt x="6285" y="152"/>
                      <a:pt x="6234" y="137"/>
                    </a:cubicBezTo>
                    <a:cubicBezTo>
                      <a:pt x="6190" y="125"/>
                      <a:pt x="6145" y="115"/>
                      <a:pt x="6100" y="105"/>
                    </a:cubicBezTo>
                    <a:cubicBezTo>
                      <a:pt x="6017" y="88"/>
                      <a:pt x="5932" y="71"/>
                      <a:pt x="5850" y="54"/>
                    </a:cubicBezTo>
                    <a:cubicBezTo>
                      <a:pt x="5850" y="54"/>
                      <a:pt x="5850" y="54"/>
                      <a:pt x="5850" y="52"/>
                    </a:cubicBezTo>
                    <a:cubicBezTo>
                      <a:pt x="5847" y="52"/>
                      <a:pt x="5845" y="51"/>
                      <a:pt x="5843" y="51"/>
                    </a:cubicBezTo>
                    <a:cubicBezTo>
                      <a:pt x="5840" y="51"/>
                      <a:pt x="5838" y="50"/>
                      <a:pt x="5836" y="50"/>
                    </a:cubicBezTo>
                    <a:cubicBezTo>
                      <a:pt x="5835" y="50"/>
                      <a:pt x="5834" y="49"/>
                      <a:pt x="5831" y="49"/>
                    </a:cubicBezTo>
                    <a:cubicBezTo>
                      <a:pt x="5802" y="40"/>
                      <a:pt x="5770" y="35"/>
                      <a:pt x="5741" y="30"/>
                    </a:cubicBezTo>
                    <a:cubicBezTo>
                      <a:pt x="5700" y="20"/>
                      <a:pt x="5659" y="14"/>
                      <a:pt x="5618" y="9"/>
                    </a:cubicBezTo>
                    <a:cubicBezTo>
                      <a:pt x="5561" y="3"/>
                      <a:pt x="5504" y="1"/>
                      <a:pt x="54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7696425" y="2453600"/>
            <a:ext cx="353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960025" y="2453600"/>
            <a:ext cx="353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subTitle" idx="3"/>
          </p:nvPr>
        </p:nvSpPr>
        <p:spPr>
          <a:xfrm>
            <a:off x="7696409" y="3063200"/>
            <a:ext cx="35356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subTitle" idx="4"/>
          </p:nvPr>
        </p:nvSpPr>
        <p:spPr>
          <a:xfrm>
            <a:off x="960009" y="3063200"/>
            <a:ext cx="35356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4"/>
          <p:cNvSpPr txBox="1">
            <a:spLocks noGrp="1"/>
          </p:cNvSpPr>
          <p:nvPr>
            <p:ph type="title"/>
          </p:nvPr>
        </p:nvSpPr>
        <p:spPr>
          <a:xfrm>
            <a:off x="960000" y="633984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69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"/>
          <p:cNvSpPr/>
          <p:nvPr/>
        </p:nvSpPr>
        <p:spPr>
          <a:xfrm>
            <a:off x="552400" y="458200"/>
            <a:ext cx="11087200" cy="5941600"/>
          </a:xfrm>
          <a:prstGeom prst="rect">
            <a:avLst/>
          </a:prstGeom>
          <a:solidFill>
            <a:srgbClr val="FFFFFF">
              <a:alpha val="7095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24"/>
          <p:cNvGrpSpPr/>
          <p:nvPr/>
        </p:nvGrpSpPr>
        <p:grpSpPr>
          <a:xfrm flipH="1">
            <a:off x="203194" y="223943"/>
            <a:ext cx="1005841" cy="609591"/>
            <a:chOff x="7812569" y="213867"/>
            <a:chExt cx="1005171" cy="608455"/>
          </a:xfrm>
        </p:grpSpPr>
        <p:grpSp>
          <p:nvGrpSpPr>
            <p:cNvPr id="647" name="Google Shape;647;p24"/>
            <p:cNvGrpSpPr/>
            <p:nvPr/>
          </p:nvGrpSpPr>
          <p:grpSpPr>
            <a:xfrm>
              <a:off x="8133764" y="213867"/>
              <a:ext cx="590413" cy="592274"/>
              <a:chOff x="1250582" y="2447448"/>
              <a:chExt cx="538354" cy="536869"/>
            </a:xfrm>
          </p:grpSpPr>
          <p:sp>
            <p:nvSpPr>
              <p:cNvPr id="648" name="Google Shape;648;p24"/>
              <p:cNvSpPr/>
              <p:nvPr/>
            </p:nvSpPr>
            <p:spPr>
              <a:xfrm>
                <a:off x="1586707" y="2473642"/>
                <a:ext cx="149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lnTo>
                      <a:pt x="1" y="1"/>
                    </a:ln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1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49" name="Google Shape;649;p24"/>
              <p:cNvGrpSpPr/>
              <p:nvPr/>
            </p:nvGrpSpPr>
            <p:grpSpPr>
              <a:xfrm>
                <a:off x="1250582" y="2447448"/>
                <a:ext cx="538354" cy="536869"/>
                <a:chOff x="3489325" y="302500"/>
                <a:chExt cx="271800" cy="271050"/>
              </a:xfrm>
            </p:grpSpPr>
            <p:sp>
              <p:nvSpPr>
                <p:cNvPr id="650" name="Google Shape;650;p24"/>
                <p:cNvSpPr/>
                <p:nvPr/>
              </p:nvSpPr>
              <p:spPr>
                <a:xfrm>
                  <a:off x="3741675" y="491775"/>
                  <a:ext cx="100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3" y="0"/>
                      </a:moveTo>
                      <a:cubicBezTo>
                        <a:pt x="2" y="1"/>
                        <a:pt x="2" y="1"/>
                        <a:pt x="2" y="3"/>
                      </a:cubicBezTo>
                      <a:lnTo>
                        <a:pt x="2" y="3"/>
                      </a:lnTo>
                      <a:cubicBezTo>
                        <a:pt x="2" y="2"/>
                        <a:pt x="3" y="1"/>
                        <a:pt x="3" y="0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lnTo>
                        <a:pt x="2" y="3"/>
                      </a:lnTo>
                      <a:cubicBezTo>
                        <a:pt x="2" y="3"/>
                        <a:pt x="2" y="3"/>
                        <a:pt x="2" y="3"/>
                      </a:cubicBezTo>
                      <a:close/>
                      <a:moveTo>
                        <a:pt x="2" y="3"/>
                      </a:moveTo>
                      <a:lnTo>
                        <a:pt x="2" y="3"/>
                      </a:ln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4"/>
                        <a:pt x="1" y="4"/>
                        <a:pt x="2" y="3"/>
                      </a:cubicBezTo>
                      <a:close/>
                    </a:path>
                  </a:pathLst>
                </a:custGeom>
                <a:solidFill>
                  <a:srgbClr val="F6C0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1" name="Google Shape;651;p24"/>
                <p:cNvSpPr/>
                <p:nvPr/>
              </p:nvSpPr>
              <p:spPr>
                <a:xfrm>
                  <a:off x="3494825" y="305900"/>
                  <a:ext cx="260175" cy="26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7" h="10481" extrusionOk="0">
                      <a:moveTo>
                        <a:pt x="910" y="2650"/>
                      </a:moveTo>
                      <a:cubicBezTo>
                        <a:pt x="910" y="2651"/>
                        <a:pt x="909" y="2653"/>
                        <a:pt x="908" y="2654"/>
                      </a:cubicBezTo>
                      <a:cubicBezTo>
                        <a:pt x="908" y="2653"/>
                        <a:pt x="909" y="2651"/>
                        <a:pt x="910" y="2650"/>
                      </a:cubicBezTo>
                      <a:close/>
                      <a:moveTo>
                        <a:pt x="4349" y="10377"/>
                      </a:moveTo>
                      <a:lnTo>
                        <a:pt x="4349" y="10377"/>
                      </a:lnTo>
                      <a:cubicBezTo>
                        <a:pt x="4351" y="10379"/>
                        <a:pt x="4353" y="10379"/>
                        <a:pt x="4355" y="10379"/>
                      </a:cubicBezTo>
                      <a:cubicBezTo>
                        <a:pt x="4353" y="10378"/>
                        <a:pt x="4351" y="10378"/>
                        <a:pt x="4349" y="10377"/>
                      </a:cubicBezTo>
                      <a:close/>
                      <a:moveTo>
                        <a:pt x="5895" y="1"/>
                      </a:moveTo>
                      <a:cubicBezTo>
                        <a:pt x="5849" y="1"/>
                        <a:pt x="5803" y="3"/>
                        <a:pt x="5757" y="6"/>
                      </a:cubicBezTo>
                      <a:cubicBezTo>
                        <a:pt x="5666" y="14"/>
                        <a:pt x="5579" y="67"/>
                        <a:pt x="5558" y="160"/>
                      </a:cubicBezTo>
                      <a:cubicBezTo>
                        <a:pt x="5558" y="162"/>
                        <a:pt x="5558" y="163"/>
                        <a:pt x="5558" y="164"/>
                      </a:cubicBezTo>
                      <a:cubicBezTo>
                        <a:pt x="5526" y="152"/>
                        <a:pt x="5493" y="144"/>
                        <a:pt x="5460" y="136"/>
                      </a:cubicBezTo>
                      <a:cubicBezTo>
                        <a:pt x="5427" y="84"/>
                        <a:pt x="5369" y="48"/>
                        <a:pt x="5306" y="48"/>
                      </a:cubicBezTo>
                      <a:cubicBezTo>
                        <a:pt x="5301" y="48"/>
                        <a:pt x="5296" y="48"/>
                        <a:pt x="5292" y="48"/>
                      </a:cubicBezTo>
                      <a:cubicBezTo>
                        <a:pt x="5175" y="59"/>
                        <a:pt x="5060" y="64"/>
                        <a:pt x="4943" y="67"/>
                      </a:cubicBezTo>
                      <a:lnTo>
                        <a:pt x="4942" y="67"/>
                      </a:lnTo>
                      <a:cubicBezTo>
                        <a:pt x="4936" y="66"/>
                        <a:pt x="4932" y="66"/>
                        <a:pt x="4926" y="66"/>
                      </a:cubicBezTo>
                      <a:cubicBezTo>
                        <a:pt x="4917" y="65"/>
                        <a:pt x="4907" y="64"/>
                        <a:pt x="4898" y="64"/>
                      </a:cubicBezTo>
                      <a:cubicBezTo>
                        <a:pt x="4887" y="64"/>
                        <a:pt x="4875" y="65"/>
                        <a:pt x="4864" y="67"/>
                      </a:cubicBezTo>
                      <a:lnTo>
                        <a:pt x="4863" y="67"/>
                      </a:lnTo>
                      <a:cubicBezTo>
                        <a:pt x="4824" y="66"/>
                        <a:pt x="4785" y="64"/>
                        <a:pt x="4745" y="62"/>
                      </a:cubicBezTo>
                      <a:cubicBezTo>
                        <a:pt x="4721" y="61"/>
                        <a:pt x="4697" y="60"/>
                        <a:pt x="4673" y="59"/>
                      </a:cubicBezTo>
                      <a:cubicBezTo>
                        <a:pt x="4670" y="59"/>
                        <a:pt x="4667" y="58"/>
                        <a:pt x="4664" y="58"/>
                      </a:cubicBezTo>
                      <a:cubicBezTo>
                        <a:pt x="4615" y="58"/>
                        <a:pt x="4568" y="76"/>
                        <a:pt x="4531" y="110"/>
                      </a:cubicBezTo>
                      <a:cubicBezTo>
                        <a:pt x="4391" y="132"/>
                        <a:pt x="4251" y="162"/>
                        <a:pt x="4113" y="198"/>
                      </a:cubicBezTo>
                      <a:cubicBezTo>
                        <a:pt x="4001" y="229"/>
                        <a:pt x="3890" y="267"/>
                        <a:pt x="3778" y="301"/>
                      </a:cubicBezTo>
                      <a:cubicBezTo>
                        <a:pt x="3691" y="329"/>
                        <a:pt x="3604" y="361"/>
                        <a:pt x="3519" y="395"/>
                      </a:cubicBezTo>
                      <a:cubicBezTo>
                        <a:pt x="3364" y="455"/>
                        <a:pt x="3208" y="514"/>
                        <a:pt x="3063" y="600"/>
                      </a:cubicBezTo>
                      <a:cubicBezTo>
                        <a:pt x="2959" y="661"/>
                        <a:pt x="2866" y="736"/>
                        <a:pt x="2782" y="824"/>
                      </a:cubicBezTo>
                      <a:cubicBezTo>
                        <a:pt x="2760" y="845"/>
                        <a:pt x="2741" y="869"/>
                        <a:pt x="2721" y="893"/>
                      </a:cubicBezTo>
                      <a:cubicBezTo>
                        <a:pt x="2693" y="927"/>
                        <a:pt x="2661" y="960"/>
                        <a:pt x="2639" y="996"/>
                      </a:cubicBezTo>
                      <a:cubicBezTo>
                        <a:pt x="2571" y="1034"/>
                        <a:pt x="2505" y="1074"/>
                        <a:pt x="2440" y="1118"/>
                      </a:cubicBezTo>
                      <a:cubicBezTo>
                        <a:pt x="2409" y="1096"/>
                        <a:pt x="2370" y="1084"/>
                        <a:pt x="2332" y="1084"/>
                      </a:cubicBezTo>
                      <a:cubicBezTo>
                        <a:pt x="2281" y="1084"/>
                        <a:pt x="2230" y="1104"/>
                        <a:pt x="2196" y="1145"/>
                      </a:cubicBezTo>
                      <a:cubicBezTo>
                        <a:pt x="2167" y="1180"/>
                        <a:pt x="2138" y="1217"/>
                        <a:pt x="2111" y="1254"/>
                      </a:cubicBezTo>
                      <a:cubicBezTo>
                        <a:pt x="2043" y="1328"/>
                        <a:pt x="1973" y="1398"/>
                        <a:pt x="1903" y="1469"/>
                      </a:cubicBezTo>
                      <a:cubicBezTo>
                        <a:pt x="1781" y="1584"/>
                        <a:pt x="1660" y="1698"/>
                        <a:pt x="1546" y="1821"/>
                      </a:cubicBezTo>
                      <a:cubicBezTo>
                        <a:pt x="1404" y="1973"/>
                        <a:pt x="1284" y="2143"/>
                        <a:pt x="1164" y="2314"/>
                      </a:cubicBezTo>
                      <a:cubicBezTo>
                        <a:pt x="1154" y="2328"/>
                        <a:pt x="1143" y="2342"/>
                        <a:pt x="1133" y="2357"/>
                      </a:cubicBezTo>
                      <a:cubicBezTo>
                        <a:pt x="1088" y="2373"/>
                        <a:pt x="1049" y="2405"/>
                        <a:pt x="1025" y="2449"/>
                      </a:cubicBezTo>
                      <a:cubicBezTo>
                        <a:pt x="989" y="2516"/>
                        <a:pt x="950" y="2581"/>
                        <a:pt x="912" y="2646"/>
                      </a:cubicBezTo>
                      <a:lnTo>
                        <a:pt x="912" y="2646"/>
                      </a:lnTo>
                      <a:cubicBezTo>
                        <a:pt x="910" y="2650"/>
                        <a:pt x="908" y="2654"/>
                        <a:pt x="905" y="2657"/>
                      </a:cubicBezTo>
                      <a:cubicBezTo>
                        <a:pt x="905" y="2658"/>
                        <a:pt x="904" y="2659"/>
                        <a:pt x="904" y="2660"/>
                      </a:cubicBezTo>
                      <a:cubicBezTo>
                        <a:pt x="878" y="2701"/>
                        <a:pt x="854" y="2741"/>
                        <a:pt x="828" y="2781"/>
                      </a:cubicBezTo>
                      <a:cubicBezTo>
                        <a:pt x="807" y="2809"/>
                        <a:pt x="785" y="2837"/>
                        <a:pt x="764" y="2865"/>
                      </a:cubicBezTo>
                      <a:cubicBezTo>
                        <a:pt x="768" y="2858"/>
                        <a:pt x="773" y="2852"/>
                        <a:pt x="777" y="2846"/>
                      </a:cubicBezTo>
                      <a:lnTo>
                        <a:pt x="777" y="2846"/>
                      </a:lnTo>
                      <a:cubicBezTo>
                        <a:pt x="693" y="2951"/>
                        <a:pt x="601" y="3052"/>
                        <a:pt x="522" y="3162"/>
                      </a:cubicBezTo>
                      <a:cubicBezTo>
                        <a:pt x="473" y="3228"/>
                        <a:pt x="481" y="3326"/>
                        <a:pt x="535" y="3387"/>
                      </a:cubicBezTo>
                      <a:cubicBezTo>
                        <a:pt x="550" y="3405"/>
                        <a:pt x="566" y="3417"/>
                        <a:pt x="585" y="3427"/>
                      </a:cubicBezTo>
                      <a:cubicBezTo>
                        <a:pt x="565" y="3480"/>
                        <a:pt x="546" y="3533"/>
                        <a:pt x="528" y="3586"/>
                      </a:cubicBezTo>
                      <a:cubicBezTo>
                        <a:pt x="489" y="3700"/>
                        <a:pt x="451" y="3813"/>
                        <a:pt x="415" y="3927"/>
                      </a:cubicBezTo>
                      <a:cubicBezTo>
                        <a:pt x="378" y="3952"/>
                        <a:pt x="350" y="3992"/>
                        <a:pt x="344" y="4038"/>
                      </a:cubicBezTo>
                      <a:cubicBezTo>
                        <a:pt x="335" y="4104"/>
                        <a:pt x="325" y="4171"/>
                        <a:pt x="314" y="4237"/>
                      </a:cubicBezTo>
                      <a:cubicBezTo>
                        <a:pt x="287" y="4247"/>
                        <a:pt x="262" y="4264"/>
                        <a:pt x="240" y="4287"/>
                      </a:cubicBezTo>
                      <a:cubicBezTo>
                        <a:pt x="188" y="4341"/>
                        <a:pt x="168" y="4410"/>
                        <a:pt x="145" y="4479"/>
                      </a:cubicBezTo>
                      <a:cubicBezTo>
                        <a:pt x="114" y="4573"/>
                        <a:pt x="95" y="4670"/>
                        <a:pt x="79" y="4768"/>
                      </a:cubicBezTo>
                      <a:cubicBezTo>
                        <a:pt x="63" y="4859"/>
                        <a:pt x="52" y="4950"/>
                        <a:pt x="41" y="5043"/>
                      </a:cubicBezTo>
                      <a:cubicBezTo>
                        <a:pt x="25" y="5170"/>
                        <a:pt x="20" y="5300"/>
                        <a:pt x="16" y="5430"/>
                      </a:cubicBezTo>
                      <a:cubicBezTo>
                        <a:pt x="12" y="5558"/>
                        <a:pt x="8" y="5687"/>
                        <a:pt x="5" y="5815"/>
                      </a:cubicBezTo>
                      <a:cubicBezTo>
                        <a:pt x="4" y="5873"/>
                        <a:pt x="1" y="5933"/>
                        <a:pt x="27" y="5988"/>
                      </a:cubicBezTo>
                      <a:cubicBezTo>
                        <a:pt x="49" y="6035"/>
                        <a:pt x="87" y="6065"/>
                        <a:pt x="131" y="6085"/>
                      </a:cubicBezTo>
                      <a:cubicBezTo>
                        <a:pt x="120" y="6200"/>
                        <a:pt x="130" y="6316"/>
                        <a:pt x="138" y="6431"/>
                      </a:cubicBezTo>
                      <a:cubicBezTo>
                        <a:pt x="143" y="6499"/>
                        <a:pt x="150" y="6569"/>
                        <a:pt x="160" y="6636"/>
                      </a:cubicBezTo>
                      <a:cubicBezTo>
                        <a:pt x="171" y="6710"/>
                        <a:pt x="184" y="6785"/>
                        <a:pt x="199" y="6860"/>
                      </a:cubicBezTo>
                      <a:cubicBezTo>
                        <a:pt x="216" y="6946"/>
                        <a:pt x="231" y="7036"/>
                        <a:pt x="266" y="7115"/>
                      </a:cubicBezTo>
                      <a:cubicBezTo>
                        <a:pt x="284" y="7156"/>
                        <a:pt x="320" y="7187"/>
                        <a:pt x="361" y="7204"/>
                      </a:cubicBezTo>
                      <a:cubicBezTo>
                        <a:pt x="370" y="7236"/>
                        <a:pt x="382" y="7268"/>
                        <a:pt x="393" y="7301"/>
                      </a:cubicBezTo>
                      <a:cubicBezTo>
                        <a:pt x="423" y="7385"/>
                        <a:pt x="457" y="7464"/>
                        <a:pt x="493" y="7545"/>
                      </a:cubicBezTo>
                      <a:cubicBezTo>
                        <a:pt x="562" y="7701"/>
                        <a:pt x="654" y="7856"/>
                        <a:pt x="759" y="7991"/>
                      </a:cubicBezTo>
                      <a:cubicBezTo>
                        <a:pt x="759" y="7991"/>
                        <a:pt x="759" y="7991"/>
                        <a:pt x="760" y="7992"/>
                      </a:cubicBezTo>
                      <a:cubicBezTo>
                        <a:pt x="762" y="7996"/>
                        <a:pt x="765" y="7998"/>
                        <a:pt x="767" y="8001"/>
                      </a:cubicBezTo>
                      <a:cubicBezTo>
                        <a:pt x="769" y="8005"/>
                        <a:pt x="770" y="8006"/>
                        <a:pt x="772" y="8008"/>
                      </a:cubicBezTo>
                      <a:cubicBezTo>
                        <a:pt x="782" y="8021"/>
                        <a:pt x="792" y="8033"/>
                        <a:pt x="802" y="8045"/>
                      </a:cubicBezTo>
                      <a:cubicBezTo>
                        <a:pt x="823" y="8104"/>
                        <a:pt x="847" y="8161"/>
                        <a:pt x="873" y="8219"/>
                      </a:cubicBezTo>
                      <a:cubicBezTo>
                        <a:pt x="960" y="8408"/>
                        <a:pt x="1091" y="8580"/>
                        <a:pt x="1227" y="8738"/>
                      </a:cubicBezTo>
                      <a:cubicBezTo>
                        <a:pt x="1285" y="8806"/>
                        <a:pt x="1343" y="8876"/>
                        <a:pt x="1405" y="8941"/>
                      </a:cubicBezTo>
                      <a:cubicBezTo>
                        <a:pt x="1525" y="9065"/>
                        <a:pt x="1652" y="9182"/>
                        <a:pt x="1773" y="9304"/>
                      </a:cubicBezTo>
                      <a:cubicBezTo>
                        <a:pt x="1911" y="9445"/>
                        <a:pt x="2033" y="9599"/>
                        <a:pt x="2166" y="9743"/>
                      </a:cubicBezTo>
                      <a:cubicBezTo>
                        <a:pt x="2232" y="9817"/>
                        <a:pt x="2302" y="9893"/>
                        <a:pt x="2379" y="9954"/>
                      </a:cubicBezTo>
                      <a:cubicBezTo>
                        <a:pt x="2445" y="10006"/>
                        <a:pt x="2515" y="10034"/>
                        <a:pt x="2594" y="10056"/>
                      </a:cubicBezTo>
                      <a:lnTo>
                        <a:pt x="2594" y="10056"/>
                      </a:lnTo>
                      <a:cubicBezTo>
                        <a:pt x="2644" y="10071"/>
                        <a:pt x="2693" y="10087"/>
                        <a:pt x="2742" y="10105"/>
                      </a:cubicBezTo>
                      <a:cubicBezTo>
                        <a:pt x="2754" y="10112"/>
                        <a:pt x="2767" y="10118"/>
                        <a:pt x="2780" y="10124"/>
                      </a:cubicBezTo>
                      <a:cubicBezTo>
                        <a:pt x="2781" y="10126"/>
                        <a:pt x="2782" y="10126"/>
                        <a:pt x="2783" y="10127"/>
                      </a:cubicBezTo>
                      <a:cubicBezTo>
                        <a:pt x="2815" y="10148"/>
                        <a:pt x="2851" y="10158"/>
                        <a:pt x="2887" y="10158"/>
                      </a:cubicBezTo>
                      <a:cubicBezTo>
                        <a:pt x="2931" y="10158"/>
                        <a:pt x="2974" y="10143"/>
                        <a:pt x="3009" y="10113"/>
                      </a:cubicBezTo>
                      <a:cubicBezTo>
                        <a:pt x="3051" y="10078"/>
                        <a:pt x="3073" y="10023"/>
                        <a:pt x="3072" y="9968"/>
                      </a:cubicBezTo>
                      <a:lnTo>
                        <a:pt x="3072" y="9968"/>
                      </a:lnTo>
                      <a:cubicBezTo>
                        <a:pt x="3214" y="10058"/>
                        <a:pt x="3367" y="10128"/>
                        <a:pt x="3522" y="10190"/>
                      </a:cubicBezTo>
                      <a:cubicBezTo>
                        <a:pt x="3709" y="10264"/>
                        <a:pt x="3913" y="10303"/>
                        <a:pt x="4109" y="10341"/>
                      </a:cubicBezTo>
                      <a:cubicBezTo>
                        <a:pt x="4180" y="10355"/>
                        <a:pt x="4252" y="10365"/>
                        <a:pt x="4326" y="10375"/>
                      </a:cubicBezTo>
                      <a:lnTo>
                        <a:pt x="4334" y="10375"/>
                      </a:lnTo>
                      <a:cubicBezTo>
                        <a:pt x="4338" y="10376"/>
                        <a:pt x="4343" y="10377"/>
                        <a:pt x="4349" y="10377"/>
                      </a:cubicBezTo>
                      <a:lnTo>
                        <a:pt x="4349" y="10377"/>
                      </a:lnTo>
                      <a:cubicBezTo>
                        <a:pt x="4348" y="10377"/>
                        <a:pt x="4348" y="10377"/>
                        <a:pt x="4348" y="10377"/>
                      </a:cubicBezTo>
                      <a:lnTo>
                        <a:pt x="4348" y="10377"/>
                      </a:lnTo>
                      <a:cubicBezTo>
                        <a:pt x="4356" y="10379"/>
                        <a:pt x="4363" y="10380"/>
                        <a:pt x="4370" y="10381"/>
                      </a:cubicBezTo>
                      <a:cubicBezTo>
                        <a:pt x="4372" y="10381"/>
                        <a:pt x="4375" y="10381"/>
                        <a:pt x="4377" y="10382"/>
                      </a:cubicBezTo>
                      <a:lnTo>
                        <a:pt x="4385" y="10382"/>
                      </a:lnTo>
                      <a:cubicBezTo>
                        <a:pt x="4479" y="10397"/>
                        <a:pt x="4571" y="10412"/>
                        <a:pt x="4665" y="10427"/>
                      </a:cubicBezTo>
                      <a:cubicBezTo>
                        <a:pt x="4761" y="10443"/>
                        <a:pt x="4857" y="10462"/>
                        <a:pt x="4954" y="10470"/>
                      </a:cubicBezTo>
                      <a:cubicBezTo>
                        <a:pt x="5044" y="10478"/>
                        <a:pt x="5132" y="10480"/>
                        <a:pt x="5221" y="10480"/>
                      </a:cubicBezTo>
                      <a:cubicBezTo>
                        <a:pt x="5327" y="10480"/>
                        <a:pt x="5434" y="10477"/>
                        <a:pt x="5539" y="10475"/>
                      </a:cubicBezTo>
                      <a:cubicBezTo>
                        <a:pt x="5733" y="10471"/>
                        <a:pt x="5926" y="10452"/>
                        <a:pt x="6118" y="10422"/>
                      </a:cubicBezTo>
                      <a:cubicBezTo>
                        <a:pt x="6218" y="10407"/>
                        <a:pt x="6315" y="10388"/>
                        <a:pt x="6412" y="10360"/>
                      </a:cubicBezTo>
                      <a:cubicBezTo>
                        <a:pt x="6513" y="10332"/>
                        <a:pt x="6611" y="10297"/>
                        <a:pt x="6711" y="10264"/>
                      </a:cubicBezTo>
                      <a:cubicBezTo>
                        <a:pt x="6811" y="10231"/>
                        <a:pt x="6912" y="10198"/>
                        <a:pt x="7010" y="10157"/>
                      </a:cubicBezTo>
                      <a:cubicBezTo>
                        <a:pt x="7110" y="10117"/>
                        <a:pt x="7206" y="10070"/>
                        <a:pt x="7302" y="10021"/>
                      </a:cubicBezTo>
                      <a:cubicBezTo>
                        <a:pt x="7396" y="9973"/>
                        <a:pt x="7486" y="9913"/>
                        <a:pt x="7575" y="9856"/>
                      </a:cubicBezTo>
                      <a:cubicBezTo>
                        <a:pt x="7660" y="9801"/>
                        <a:pt x="7746" y="9749"/>
                        <a:pt x="7833" y="9698"/>
                      </a:cubicBezTo>
                      <a:cubicBezTo>
                        <a:pt x="8003" y="9602"/>
                        <a:pt x="8171" y="9504"/>
                        <a:pt x="8329" y="9387"/>
                      </a:cubicBezTo>
                      <a:cubicBezTo>
                        <a:pt x="8495" y="9263"/>
                        <a:pt x="8657" y="9134"/>
                        <a:pt x="8814" y="8998"/>
                      </a:cubicBezTo>
                      <a:cubicBezTo>
                        <a:pt x="8888" y="8936"/>
                        <a:pt x="8960" y="8869"/>
                        <a:pt x="9033" y="8804"/>
                      </a:cubicBezTo>
                      <a:cubicBezTo>
                        <a:pt x="9137" y="8713"/>
                        <a:pt x="9238" y="8620"/>
                        <a:pt x="9318" y="8507"/>
                      </a:cubicBezTo>
                      <a:cubicBezTo>
                        <a:pt x="9376" y="8424"/>
                        <a:pt x="9432" y="8340"/>
                        <a:pt x="9481" y="8253"/>
                      </a:cubicBezTo>
                      <a:cubicBezTo>
                        <a:pt x="9534" y="8161"/>
                        <a:pt x="9577" y="8065"/>
                        <a:pt x="9622" y="7969"/>
                      </a:cubicBezTo>
                      <a:cubicBezTo>
                        <a:pt x="9682" y="7840"/>
                        <a:pt x="9736" y="7709"/>
                        <a:pt x="9791" y="7578"/>
                      </a:cubicBezTo>
                      <a:cubicBezTo>
                        <a:pt x="9813" y="7562"/>
                        <a:pt x="9832" y="7540"/>
                        <a:pt x="9846" y="7515"/>
                      </a:cubicBezTo>
                      <a:cubicBezTo>
                        <a:pt x="9859" y="7490"/>
                        <a:pt x="9868" y="7465"/>
                        <a:pt x="9875" y="7438"/>
                      </a:cubicBezTo>
                      <a:cubicBezTo>
                        <a:pt x="9891" y="7386"/>
                        <a:pt x="9905" y="7333"/>
                        <a:pt x="9919" y="7281"/>
                      </a:cubicBezTo>
                      <a:cubicBezTo>
                        <a:pt x="9922" y="7274"/>
                        <a:pt x="9925" y="7267"/>
                        <a:pt x="9927" y="7260"/>
                      </a:cubicBezTo>
                      <a:cubicBezTo>
                        <a:pt x="9964" y="7175"/>
                        <a:pt x="10004" y="7089"/>
                        <a:pt x="10037" y="7001"/>
                      </a:cubicBezTo>
                      <a:cubicBezTo>
                        <a:pt x="10106" y="6818"/>
                        <a:pt x="10176" y="6636"/>
                        <a:pt x="10225" y="6446"/>
                      </a:cubicBezTo>
                      <a:cubicBezTo>
                        <a:pt x="10249" y="6351"/>
                        <a:pt x="10276" y="6257"/>
                        <a:pt x="10296" y="6161"/>
                      </a:cubicBezTo>
                      <a:cubicBezTo>
                        <a:pt x="10324" y="6017"/>
                        <a:pt x="10353" y="5874"/>
                        <a:pt x="10372" y="5728"/>
                      </a:cubicBezTo>
                      <a:cubicBezTo>
                        <a:pt x="10407" y="5462"/>
                        <a:pt x="10404" y="5187"/>
                        <a:pt x="10378" y="4920"/>
                      </a:cubicBezTo>
                      <a:cubicBezTo>
                        <a:pt x="10365" y="4796"/>
                        <a:pt x="10344" y="4673"/>
                        <a:pt x="10309" y="4553"/>
                      </a:cubicBezTo>
                      <a:cubicBezTo>
                        <a:pt x="10292" y="4494"/>
                        <a:pt x="10274" y="4439"/>
                        <a:pt x="10251" y="4383"/>
                      </a:cubicBezTo>
                      <a:cubicBezTo>
                        <a:pt x="10237" y="4352"/>
                        <a:pt x="10221" y="4326"/>
                        <a:pt x="10200" y="4303"/>
                      </a:cubicBezTo>
                      <a:cubicBezTo>
                        <a:pt x="10186" y="4137"/>
                        <a:pt x="10158" y="3972"/>
                        <a:pt x="10124" y="3809"/>
                      </a:cubicBezTo>
                      <a:cubicBezTo>
                        <a:pt x="10070" y="3558"/>
                        <a:pt x="9970" y="3318"/>
                        <a:pt x="9843" y="3095"/>
                      </a:cubicBezTo>
                      <a:cubicBezTo>
                        <a:pt x="9790" y="3003"/>
                        <a:pt x="9739" y="2912"/>
                        <a:pt x="9686" y="2820"/>
                      </a:cubicBezTo>
                      <a:cubicBezTo>
                        <a:pt x="9588" y="2649"/>
                        <a:pt x="9481" y="2481"/>
                        <a:pt x="9372" y="2317"/>
                      </a:cubicBezTo>
                      <a:cubicBezTo>
                        <a:pt x="9254" y="2142"/>
                        <a:pt x="9136" y="1971"/>
                        <a:pt x="9011" y="1801"/>
                      </a:cubicBezTo>
                      <a:cubicBezTo>
                        <a:pt x="8780" y="1490"/>
                        <a:pt x="8497" y="1216"/>
                        <a:pt x="8197" y="971"/>
                      </a:cubicBezTo>
                      <a:cubicBezTo>
                        <a:pt x="8115" y="903"/>
                        <a:pt x="8032" y="834"/>
                        <a:pt x="7946" y="769"/>
                      </a:cubicBezTo>
                      <a:cubicBezTo>
                        <a:pt x="7861" y="705"/>
                        <a:pt x="7775" y="645"/>
                        <a:pt x="7687" y="586"/>
                      </a:cubicBezTo>
                      <a:cubicBezTo>
                        <a:pt x="7650" y="560"/>
                        <a:pt x="7607" y="538"/>
                        <a:pt x="7567" y="515"/>
                      </a:cubicBezTo>
                      <a:cubicBezTo>
                        <a:pt x="7528" y="492"/>
                        <a:pt x="7490" y="469"/>
                        <a:pt x="7449" y="450"/>
                      </a:cubicBezTo>
                      <a:cubicBezTo>
                        <a:pt x="7356" y="401"/>
                        <a:pt x="7261" y="354"/>
                        <a:pt x="7165" y="308"/>
                      </a:cubicBezTo>
                      <a:cubicBezTo>
                        <a:pt x="6988" y="223"/>
                        <a:pt x="6803" y="155"/>
                        <a:pt x="6615" y="102"/>
                      </a:cubicBezTo>
                      <a:cubicBezTo>
                        <a:pt x="6426" y="48"/>
                        <a:pt x="6227" y="21"/>
                        <a:pt x="6032" y="6"/>
                      </a:cubicBezTo>
                      <a:cubicBezTo>
                        <a:pt x="5986" y="3"/>
                        <a:pt x="5941" y="1"/>
                        <a:pt x="58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24"/>
                <p:cNvSpPr/>
                <p:nvPr/>
              </p:nvSpPr>
              <p:spPr>
                <a:xfrm>
                  <a:off x="3501125" y="419200"/>
                  <a:ext cx="258700" cy="14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8" h="5929" extrusionOk="0">
                      <a:moveTo>
                        <a:pt x="9069" y="2567"/>
                      </a:moveTo>
                      <a:lnTo>
                        <a:pt x="9069" y="2567"/>
                      </a:lnTo>
                      <a:cubicBezTo>
                        <a:pt x="9068" y="2568"/>
                        <a:pt x="9068" y="2568"/>
                        <a:pt x="9067" y="2569"/>
                      </a:cubicBezTo>
                      <a:cubicBezTo>
                        <a:pt x="9068" y="2568"/>
                        <a:pt x="9068" y="2568"/>
                        <a:pt x="9069" y="2567"/>
                      </a:cubicBezTo>
                      <a:close/>
                      <a:moveTo>
                        <a:pt x="10162" y="0"/>
                      </a:moveTo>
                      <a:cubicBezTo>
                        <a:pt x="10157" y="0"/>
                        <a:pt x="10152" y="1"/>
                        <a:pt x="10147" y="1"/>
                      </a:cubicBezTo>
                      <a:cubicBezTo>
                        <a:pt x="10122" y="2"/>
                        <a:pt x="10120" y="2"/>
                        <a:pt x="10097" y="9"/>
                      </a:cubicBezTo>
                      <a:cubicBezTo>
                        <a:pt x="10007" y="37"/>
                        <a:pt x="9956" y="134"/>
                        <a:pt x="9974" y="222"/>
                      </a:cubicBezTo>
                      <a:cubicBezTo>
                        <a:pt x="9973" y="246"/>
                        <a:pt x="9970" y="270"/>
                        <a:pt x="9967" y="294"/>
                      </a:cubicBezTo>
                      <a:cubicBezTo>
                        <a:pt x="9943" y="438"/>
                        <a:pt x="9903" y="579"/>
                        <a:pt x="9871" y="722"/>
                      </a:cubicBezTo>
                      <a:cubicBezTo>
                        <a:pt x="9841" y="853"/>
                        <a:pt x="9814" y="983"/>
                        <a:pt x="9779" y="1114"/>
                      </a:cubicBezTo>
                      <a:cubicBezTo>
                        <a:pt x="9757" y="1191"/>
                        <a:pt x="9730" y="1267"/>
                        <a:pt x="9699" y="1342"/>
                      </a:cubicBezTo>
                      <a:cubicBezTo>
                        <a:pt x="9654" y="1440"/>
                        <a:pt x="9601" y="1531"/>
                        <a:pt x="9554" y="1628"/>
                      </a:cubicBezTo>
                      <a:cubicBezTo>
                        <a:pt x="9504" y="1731"/>
                        <a:pt x="9470" y="1841"/>
                        <a:pt x="9428" y="1948"/>
                      </a:cubicBezTo>
                      <a:cubicBezTo>
                        <a:pt x="9364" y="2093"/>
                        <a:pt x="9281" y="2226"/>
                        <a:pt x="9205" y="2365"/>
                      </a:cubicBezTo>
                      <a:cubicBezTo>
                        <a:pt x="9164" y="2434"/>
                        <a:pt x="9119" y="2500"/>
                        <a:pt x="9071" y="2564"/>
                      </a:cubicBezTo>
                      <a:lnTo>
                        <a:pt x="9071" y="2564"/>
                      </a:lnTo>
                      <a:cubicBezTo>
                        <a:pt x="9069" y="2567"/>
                        <a:pt x="9067" y="2569"/>
                        <a:pt x="9065" y="2572"/>
                      </a:cubicBezTo>
                      <a:cubicBezTo>
                        <a:pt x="9064" y="2574"/>
                        <a:pt x="9063" y="2576"/>
                        <a:pt x="9060" y="2577"/>
                      </a:cubicBezTo>
                      <a:cubicBezTo>
                        <a:pt x="9061" y="2576"/>
                        <a:pt x="9063" y="2575"/>
                        <a:pt x="9063" y="2574"/>
                      </a:cubicBezTo>
                      <a:lnTo>
                        <a:pt x="9063" y="2574"/>
                      </a:lnTo>
                      <a:cubicBezTo>
                        <a:pt x="8950" y="2718"/>
                        <a:pt x="8837" y="2861"/>
                        <a:pt x="8718" y="2999"/>
                      </a:cubicBezTo>
                      <a:cubicBezTo>
                        <a:pt x="8604" y="3133"/>
                        <a:pt x="8475" y="3257"/>
                        <a:pt x="8351" y="3382"/>
                      </a:cubicBezTo>
                      <a:lnTo>
                        <a:pt x="8351" y="3382"/>
                      </a:lnTo>
                      <a:cubicBezTo>
                        <a:pt x="8247" y="3479"/>
                        <a:pt x="8142" y="3571"/>
                        <a:pt x="8031" y="3658"/>
                      </a:cubicBezTo>
                      <a:cubicBezTo>
                        <a:pt x="7877" y="3763"/>
                        <a:pt x="7718" y="3860"/>
                        <a:pt x="7557" y="3953"/>
                      </a:cubicBezTo>
                      <a:cubicBezTo>
                        <a:pt x="7283" y="4094"/>
                        <a:pt x="7001" y="4215"/>
                        <a:pt x="6718" y="4334"/>
                      </a:cubicBezTo>
                      <a:cubicBezTo>
                        <a:pt x="6465" y="4432"/>
                        <a:pt x="6208" y="4521"/>
                        <a:pt x="5945" y="4594"/>
                      </a:cubicBezTo>
                      <a:cubicBezTo>
                        <a:pt x="5527" y="4693"/>
                        <a:pt x="5104" y="4763"/>
                        <a:pt x="4676" y="4817"/>
                      </a:cubicBezTo>
                      <a:cubicBezTo>
                        <a:pt x="4550" y="4831"/>
                        <a:pt x="4426" y="4846"/>
                        <a:pt x="4299" y="4857"/>
                      </a:cubicBezTo>
                      <a:cubicBezTo>
                        <a:pt x="4180" y="4868"/>
                        <a:pt x="4061" y="4868"/>
                        <a:pt x="3941" y="4868"/>
                      </a:cubicBezTo>
                      <a:cubicBezTo>
                        <a:pt x="3818" y="4864"/>
                        <a:pt x="3696" y="4858"/>
                        <a:pt x="3575" y="4845"/>
                      </a:cubicBezTo>
                      <a:lnTo>
                        <a:pt x="3575" y="4845"/>
                      </a:lnTo>
                      <a:cubicBezTo>
                        <a:pt x="3576" y="4845"/>
                        <a:pt x="3578" y="4846"/>
                        <a:pt x="3580" y="4846"/>
                      </a:cubicBezTo>
                      <a:cubicBezTo>
                        <a:pt x="3575" y="4845"/>
                        <a:pt x="3571" y="4845"/>
                        <a:pt x="3567" y="4844"/>
                      </a:cubicBezTo>
                      <a:lnTo>
                        <a:pt x="3567" y="4844"/>
                      </a:lnTo>
                      <a:cubicBezTo>
                        <a:pt x="3570" y="4844"/>
                        <a:pt x="3572" y="4845"/>
                        <a:pt x="3575" y="4845"/>
                      </a:cubicBezTo>
                      <a:lnTo>
                        <a:pt x="3575" y="4845"/>
                      </a:lnTo>
                      <a:cubicBezTo>
                        <a:pt x="3572" y="4844"/>
                        <a:pt x="3568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565" y="4844"/>
                        <a:pt x="3566" y="4844"/>
                        <a:pt x="3567" y="4844"/>
                      </a:cubicBezTo>
                      <a:lnTo>
                        <a:pt x="3567" y="4844"/>
                      </a:lnTo>
                      <a:cubicBezTo>
                        <a:pt x="3566" y="4844"/>
                        <a:pt x="3565" y="4844"/>
                        <a:pt x="3564" y="4844"/>
                      </a:cubicBezTo>
                      <a:cubicBezTo>
                        <a:pt x="3564" y="4844"/>
                        <a:pt x="3564" y="4844"/>
                        <a:pt x="3565" y="4844"/>
                      </a:cubicBezTo>
                      <a:lnTo>
                        <a:pt x="3565" y="4844"/>
                      </a:lnTo>
                      <a:cubicBezTo>
                        <a:pt x="3428" y="4823"/>
                        <a:pt x="3290" y="4805"/>
                        <a:pt x="3152" y="4788"/>
                      </a:cubicBezTo>
                      <a:cubicBezTo>
                        <a:pt x="3120" y="4783"/>
                        <a:pt x="3089" y="4775"/>
                        <a:pt x="3058" y="4769"/>
                      </a:cubicBezTo>
                      <a:cubicBezTo>
                        <a:pt x="2706" y="4644"/>
                        <a:pt x="2359" y="4501"/>
                        <a:pt x="2020" y="4344"/>
                      </a:cubicBezTo>
                      <a:cubicBezTo>
                        <a:pt x="1893" y="4283"/>
                        <a:pt x="1769" y="4218"/>
                        <a:pt x="1648" y="4147"/>
                      </a:cubicBezTo>
                      <a:cubicBezTo>
                        <a:pt x="1519" y="4071"/>
                        <a:pt x="1386" y="4002"/>
                        <a:pt x="1258" y="3927"/>
                      </a:cubicBezTo>
                      <a:cubicBezTo>
                        <a:pt x="1154" y="3857"/>
                        <a:pt x="1058" y="3778"/>
                        <a:pt x="962" y="3698"/>
                      </a:cubicBezTo>
                      <a:cubicBezTo>
                        <a:pt x="858" y="3604"/>
                        <a:pt x="755" y="3510"/>
                        <a:pt x="659" y="3409"/>
                      </a:cubicBezTo>
                      <a:cubicBezTo>
                        <a:pt x="591" y="3331"/>
                        <a:pt x="525" y="3249"/>
                        <a:pt x="462" y="3167"/>
                      </a:cubicBezTo>
                      <a:cubicBezTo>
                        <a:pt x="429" y="3124"/>
                        <a:pt x="395" y="3083"/>
                        <a:pt x="363" y="3039"/>
                      </a:cubicBezTo>
                      <a:cubicBezTo>
                        <a:pt x="329" y="2986"/>
                        <a:pt x="269" y="2958"/>
                        <a:pt x="208" y="2958"/>
                      </a:cubicBezTo>
                      <a:cubicBezTo>
                        <a:pt x="175" y="2958"/>
                        <a:pt x="141" y="2967"/>
                        <a:pt x="113" y="2984"/>
                      </a:cubicBezTo>
                      <a:cubicBezTo>
                        <a:pt x="24" y="3038"/>
                        <a:pt x="0" y="3151"/>
                        <a:pt x="53" y="3239"/>
                      </a:cubicBezTo>
                      <a:cubicBezTo>
                        <a:pt x="74" y="3275"/>
                        <a:pt x="103" y="3307"/>
                        <a:pt x="130" y="3340"/>
                      </a:cubicBezTo>
                      <a:cubicBezTo>
                        <a:pt x="181" y="3408"/>
                        <a:pt x="233" y="3474"/>
                        <a:pt x="285" y="3540"/>
                      </a:cubicBezTo>
                      <a:cubicBezTo>
                        <a:pt x="362" y="3636"/>
                        <a:pt x="449" y="3723"/>
                        <a:pt x="538" y="3808"/>
                      </a:cubicBezTo>
                      <a:cubicBezTo>
                        <a:pt x="483" y="3881"/>
                        <a:pt x="502" y="3968"/>
                        <a:pt x="544" y="4040"/>
                      </a:cubicBezTo>
                      <a:cubicBezTo>
                        <a:pt x="607" y="4151"/>
                        <a:pt x="699" y="4249"/>
                        <a:pt x="791" y="4337"/>
                      </a:cubicBezTo>
                      <a:cubicBezTo>
                        <a:pt x="883" y="4428"/>
                        <a:pt x="990" y="4504"/>
                        <a:pt x="1095" y="4577"/>
                      </a:cubicBezTo>
                      <a:cubicBezTo>
                        <a:pt x="1215" y="4661"/>
                        <a:pt x="1336" y="4741"/>
                        <a:pt x="1463" y="4814"/>
                      </a:cubicBezTo>
                      <a:cubicBezTo>
                        <a:pt x="1727" y="4967"/>
                        <a:pt x="2008" y="5087"/>
                        <a:pt x="2285" y="5214"/>
                      </a:cubicBezTo>
                      <a:cubicBezTo>
                        <a:pt x="2385" y="5259"/>
                        <a:pt x="2489" y="5295"/>
                        <a:pt x="2592" y="5337"/>
                      </a:cubicBezTo>
                      <a:cubicBezTo>
                        <a:pt x="2666" y="5366"/>
                        <a:pt x="2739" y="5395"/>
                        <a:pt x="2816" y="5421"/>
                      </a:cubicBezTo>
                      <a:cubicBezTo>
                        <a:pt x="2874" y="5441"/>
                        <a:pt x="2933" y="5460"/>
                        <a:pt x="2993" y="5480"/>
                      </a:cubicBezTo>
                      <a:cubicBezTo>
                        <a:pt x="2984" y="5513"/>
                        <a:pt x="2984" y="5548"/>
                        <a:pt x="2998" y="5582"/>
                      </a:cubicBezTo>
                      <a:cubicBezTo>
                        <a:pt x="3014" y="5625"/>
                        <a:pt x="3032" y="5667"/>
                        <a:pt x="3066" y="5697"/>
                      </a:cubicBezTo>
                      <a:cubicBezTo>
                        <a:pt x="3104" y="5730"/>
                        <a:pt x="3148" y="5747"/>
                        <a:pt x="3194" y="5761"/>
                      </a:cubicBezTo>
                      <a:lnTo>
                        <a:pt x="3194" y="5761"/>
                      </a:lnTo>
                      <a:cubicBezTo>
                        <a:pt x="3193" y="5760"/>
                        <a:pt x="3191" y="5760"/>
                        <a:pt x="3190" y="5760"/>
                      </a:cubicBezTo>
                      <a:lnTo>
                        <a:pt x="3190" y="5760"/>
                      </a:lnTo>
                      <a:cubicBezTo>
                        <a:pt x="3247" y="5777"/>
                        <a:pt x="3304" y="5799"/>
                        <a:pt x="3362" y="5816"/>
                      </a:cubicBezTo>
                      <a:cubicBezTo>
                        <a:pt x="3424" y="5834"/>
                        <a:pt x="3487" y="5849"/>
                        <a:pt x="3551" y="5863"/>
                      </a:cubicBezTo>
                      <a:cubicBezTo>
                        <a:pt x="3696" y="5893"/>
                        <a:pt x="3845" y="5908"/>
                        <a:pt x="3993" y="5920"/>
                      </a:cubicBezTo>
                      <a:cubicBezTo>
                        <a:pt x="4087" y="5925"/>
                        <a:pt x="4182" y="5929"/>
                        <a:pt x="4277" y="5929"/>
                      </a:cubicBezTo>
                      <a:cubicBezTo>
                        <a:pt x="4481" y="5929"/>
                        <a:pt x="4683" y="5915"/>
                        <a:pt x="4884" y="5897"/>
                      </a:cubicBezTo>
                      <a:cubicBezTo>
                        <a:pt x="5048" y="5882"/>
                        <a:pt x="5209" y="5860"/>
                        <a:pt x="5371" y="5833"/>
                      </a:cubicBezTo>
                      <a:cubicBezTo>
                        <a:pt x="5407" y="5827"/>
                        <a:pt x="5442" y="5821"/>
                        <a:pt x="5478" y="5815"/>
                      </a:cubicBezTo>
                      <a:cubicBezTo>
                        <a:pt x="5732" y="5800"/>
                        <a:pt x="5981" y="5759"/>
                        <a:pt x="6230" y="5714"/>
                      </a:cubicBezTo>
                      <a:cubicBezTo>
                        <a:pt x="6328" y="5696"/>
                        <a:pt x="6427" y="5673"/>
                        <a:pt x="6526" y="5651"/>
                      </a:cubicBezTo>
                      <a:cubicBezTo>
                        <a:pt x="6673" y="5621"/>
                        <a:pt x="6820" y="5590"/>
                        <a:pt x="6967" y="5558"/>
                      </a:cubicBezTo>
                      <a:cubicBezTo>
                        <a:pt x="7040" y="5544"/>
                        <a:pt x="7096" y="5489"/>
                        <a:pt x="7113" y="5420"/>
                      </a:cubicBezTo>
                      <a:cubicBezTo>
                        <a:pt x="7175" y="5402"/>
                        <a:pt x="7235" y="5382"/>
                        <a:pt x="7296" y="5362"/>
                      </a:cubicBezTo>
                      <a:cubicBezTo>
                        <a:pt x="7371" y="5337"/>
                        <a:pt x="7444" y="5311"/>
                        <a:pt x="7519" y="5286"/>
                      </a:cubicBezTo>
                      <a:cubicBezTo>
                        <a:pt x="7614" y="5253"/>
                        <a:pt x="7712" y="5226"/>
                        <a:pt x="7802" y="5182"/>
                      </a:cubicBezTo>
                      <a:cubicBezTo>
                        <a:pt x="7885" y="5142"/>
                        <a:pt x="7926" y="5044"/>
                        <a:pt x="7897" y="4958"/>
                      </a:cubicBezTo>
                      <a:cubicBezTo>
                        <a:pt x="7894" y="4947"/>
                        <a:pt x="7888" y="4936"/>
                        <a:pt x="7884" y="4927"/>
                      </a:cubicBezTo>
                      <a:cubicBezTo>
                        <a:pt x="8096" y="4752"/>
                        <a:pt x="8310" y="4578"/>
                        <a:pt x="8527" y="4409"/>
                      </a:cubicBezTo>
                      <a:cubicBezTo>
                        <a:pt x="8557" y="4390"/>
                        <a:pt x="8588" y="4371"/>
                        <a:pt x="8617" y="4351"/>
                      </a:cubicBezTo>
                      <a:cubicBezTo>
                        <a:pt x="8682" y="4302"/>
                        <a:pt x="8746" y="4253"/>
                        <a:pt x="8809" y="4202"/>
                      </a:cubicBezTo>
                      <a:cubicBezTo>
                        <a:pt x="8841" y="4177"/>
                        <a:pt x="8868" y="4152"/>
                        <a:pt x="8893" y="4120"/>
                      </a:cubicBezTo>
                      <a:cubicBezTo>
                        <a:pt x="8922" y="4082"/>
                        <a:pt x="8925" y="4035"/>
                        <a:pt x="8924" y="3990"/>
                      </a:cubicBezTo>
                      <a:cubicBezTo>
                        <a:pt x="8924" y="3955"/>
                        <a:pt x="8912" y="3923"/>
                        <a:pt x="8893" y="3897"/>
                      </a:cubicBezTo>
                      <a:cubicBezTo>
                        <a:pt x="8978" y="3820"/>
                        <a:pt x="9057" y="3738"/>
                        <a:pt x="9132" y="3655"/>
                      </a:cubicBezTo>
                      <a:cubicBezTo>
                        <a:pt x="9173" y="3609"/>
                        <a:pt x="9215" y="3564"/>
                        <a:pt x="9250" y="3516"/>
                      </a:cubicBezTo>
                      <a:cubicBezTo>
                        <a:pt x="9289" y="3465"/>
                        <a:pt x="9319" y="3412"/>
                        <a:pt x="9346" y="3355"/>
                      </a:cubicBezTo>
                      <a:cubicBezTo>
                        <a:pt x="9369" y="3311"/>
                        <a:pt x="9371" y="3261"/>
                        <a:pt x="9358" y="3215"/>
                      </a:cubicBezTo>
                      <a:cubicBezTo>
                        <a:pt x="9375" y="3187"/>
                        <a:pt x="9392" y="3158"/>
                        <a:pt x="9408" y="3130"/>
                      </a:cubicBezTo>
                      <a:cubicBezTo>
                        <a:pt x="9510" y="2954"/>
                        <a:pt x="9610" y="2776"/>
                        <a:pt x="9704" y="2596"/>
                      </a:cubicBezTo>
                      <a:cubicBezTo>
                        <a:pt x="9770" y="2470"/>
                        <a:pt x="9833" y="2342"/>
                        <a:pt x="9904" y="2217"/>
                      </a:cubicBezTo>
                      <a:cubicBezTo>
                        <a:pt x="9921" y="2191"/>
                        <a:pt x="9938" y="2163"/>
                        <a:pt x="9957" y="2137"/>
                      </a:cubicBezTo>
                      <a:cubicBezTo>
                        <a:pt x="10021" y="2054"/>
                        <a:pt x="10080" y="1962"/>
                        <a:pt x="10118" y="1865"/>
                      </a:cubicBezTo>
                      <a:cubicBezTo>
                        <a:pt x="10153" y="1771"/>
                        <a:pt x="10097" y="1661"/>
                        <a:pt x="10005" y="1628"/>
                      </a:cubicBezTo>
                      <a:cubicBezTo>
                        <a:pt x="9993" y="1625"/>
                        <a:pt x="9983" y="1626"/>
                        <a:pt x="9972" y="1624"/>
                      </a:cubicBezTo>
                      <a:cubicBezTo>
                        <a:pt x="9993" y="1584"/>
                        <a:pt x="10014" y="1544"/>
                        <a:pt x="10033" y="1503"/>
                      </a:cubicBezTo>
                      <a:cubicBezTo>
                        <a:pt x="10093" y="1372"/>
                        <a:pt x="10134" y="1233"/>
                        <a:pt x="10167" y="1093"/>
                      </a:cubicBezTo>
                      <a:cubicBezTo>
                        <a:pt x="10199" y="955"/>
                        <a:pt x="10228" y="814"/>
                        <a:pt x="10261" y="676"/>
                      </a:cubicBezTo>
                      <a:cubicBezTo>
                        <a:pt x="10277" y="609"/>
                        <a:pt x="10293" y="542"/>
                        <a:pt x="10308" y="475"/>
                      </a:cubicBezTo>
                      <a:cubicBezTo>
                        <a:pt x="10323" y="407"/>
                        <a:pt x="10334" y="340"/>
                        <a:pt x="10342" y="271"/>
                      </a:cubicBezTo>
                      <a:cubicBezTo>
                        <a:pt x="10348" y="207"/>
                        <a:pt x="10344" y="138"/>
                        <a:pt x="10309" y="83"/>
                      </a:cubicBezTo>
                      <a:cubicBezTo>
                        <a:pt x="10278" y="35"/>
                        <a:pt x="10219" y="0"/>
                        <a:pt x="1016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24"/>
                <p:cNvSpPr/>
                <p:nvPr/>
              </p:nvSpPr>
              <p:spPr>
                <a:xfrm>
                  <a:off x="3722725" y="444850"/>
                  <a:ext cx="9400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2" extrusionOk="0">
                      <a:moveTo>
                        <a:pt x="184" y="1"/>
                      </a:moveTo>
                      <a:cubicBezTo>
                        <a:pt x="83" y="1"/>
                        <a:pt x="1" y="92"/>
                        <a:pt x="3" y="191"/>
                      </a:cubicBezTo>
                      <a:cubicBezTo>
                        <a:pt x="6" y="292"/>
                        <a:pt x="92" y="371"/>
                        <a:pt x="193" y="371"/>
                      </a:cubicBezTo>
                      <a:cubicBezTo>
                        <a:pt x="293" y="371"/>
                        <a:pt x="376" y="280"/>
                        <a:pt x="373" y="180"/>
                      </a:cubicBezTo>
                      <a:cubicBezTo>
                        <a:pt x="370" y="79"/>
                        <a:pt x="284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4" name="Google Shape;654;p24"/>
                <p:cNvSpPr/>
                <p:nvPr/>
              </p:nvSpPr>
              <p:spPr>
                <a:xfrm>
                  <a:off x="3728700" y="431775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4" y="191"/>
                      </a:cubicBezTo>
                      <a:cubicBezTo>
                        <a:pt x="6" y="293"/>
                        <a:pt x="92" y="371"/>
                        <a:pt x="194" y="371"/>
                      </a:cubicBezTo>
                      <a:cubicBezTo>
                        <a:pt x="295" y="371"/>
                        <a:pt x="377" y="279"/>
                        <a:pt x="373" y="181"/>
                      </a:cubicBezTo>
                      <a:cubicBezTo>
                        <a:pt x="371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5" name="Google Shape;655;p24"/>
                <p:cNvSpPr/>
                <p:nvPr/>
              </p:nvSpPr>
              <p:spPr>
                <a:xfrm>
                  <a:off x="3714575" y="4318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4" y="0"/>
                      </a:moveTo>
                      <a:cubicBezTo>
                        <a:pt x="83" y="0"/>
                        <a:pt x="1" y="92"/>
                        <a:pt x="3" y="190"/>
                      </a:cubicBezTo>
                      <a:cubicBezTo>
                        <a:pt x="7" y="293"/>
                        <a:pt x="92" y="371"/>
                        <a:pt x="193" y="371"/>
                      </a:cubicBezTo>
                      <a:cubicBezTo>
                        <a:pt x="294" y="371"/>
                        <a:pt x="376" y="279"/>
                        <a:pt x="374" y="181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6" name="Google Shape;656;p24"/>
                <p:cNvSpPr/>
                <p:nvPr/>
              </p:nvSpPr>
              <p:spPr>
                <a:xfrm>
                  <a:off x="3529075" y="487150"/>
                  <a:ext cx="9400" cy="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0" extrusionOk="0">
                      <a:moveTo>
                        <a:pt x="184" y="0"/>
                      </a:moveTo>
                      <a:cubicBezTo>
                        <a:pt x="83" y="0"/>
                        <a:pt x="1" y="90"/>
                        <a:pt x="3" y="190"/>
                      </a:cubicBezTo>
                      <a:cubicBezTo>
                        <a:pt x="7" y="292"/>
                        <a:pt x="92" y="369"/>
                        <a:pt x="194" y="369"/>
                      </a:cubicBezTo>
                      <a:cubicBezTo>
                        <a:pt x="294" y="369"/>
                        <a:pt x="376" y="279"/>
                        <a:pt x="374" y="180"/>
                      </a:cubicBezTo>
                      <a:cubicBezTo>
                        <a:pt x="370" y="78"/>
                        <a:pt x="284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7" name="Google Shape;657;p24"/>
                <p:cNvSpPr/>
                <p:nvPr/>
              </p:nvSpPr>
              <p:spPr>
                <a:xfrm>
                  <a:off x="3519325" y="480100"/>
                  <a:ext cx="94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71" extrusionOk="0">
                      <a:moveTo>
                        <a:pt x="183" y="1"/>
                      </a:moveTo>
                      <a:cubicBezTo>
                        <a:pt x="83" y="1"/>
                        <a:pt x="1" y="91"/>
                        <a:pt x="3" y="191"/>
                      </a:cubicBezTo>
                      <a:cubicBezTo>
                        <a:pt x="7" y="292"/>
                        <a:pt x="92" y="370"/>
                        <a:pt x="193" y="370"/>
                      </a:cubicBezTo>
                      <a:cubicBezTo>
                        <a:pt x="294" y="370"/>
                        <a:pt x="376" y="280"/>
                        <a:pt x="374" y="180"/>
                      </a:cubicBezTo>
                      <a:cubicBezTo>
                        <a:pt x="370" y="78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8" name="Google Shape;658;p24"/>
                <p:cNvSpPr/>
                <p:nvPr/>
              </p:nvSpPr>
              <p:spPr>
                <a:xfrm>
                  <a:off x="3611250" y="376100"/>
                  <a:ext cx="942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371" extrusionOk="0">
                      <a:moveTo>
                        <a:pt x="183" y="1"/>
                      </a:moveTo>
                      <a:cubicBezTo>
                        <a:pt x="82" y="1"/>
                        <a:pt x="0" y="91"/>
                        <a:pt x="2" y="191"/>
                      </a:cubicBezTo>
                      <a:cubicBezTo>
                        <a:pt x="6" y="292"/>
                        <a:pt x="92" y="370"/>
                        <a:pt x="193" y="370"/>
                      </a:cubicBezTo>
                      <a:cubicBezTo>
                        <a:pt x="293" y="370"/>
                        <a:pt x="376" y="280"/>
                        <a:pt x="373" y="180"/>
                      </a:cubicBezTo>
                      <a:cubicBezTo>
                        <a:pt x="369" y="79"/>
                        <a:pt x="28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9" name="Google Shape;659;p24"/>
                <p:cNvSpPr/>
                <p:nvPr/>
              </p:nvSpPr>
              <p:spPr>
                <a:xfrm>
                  <a:off x="3640625" y="507075"/>
                  <a:ext cx="93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1" extrusionOk="0">
                      <a:moveTo>
                        <a:pt x="192" y="0"/>
                      </a:moveTo>
                      <a:cubicBezTo>
                        <a:pt x="91" y="0"/>
                        <a:pt x="5" y="78"/>
                        <a:pt x="3" y="181"/>
                      </a:cubicBezTo>
                      <a:cubicBezTo>
                        <a:pt x="1" y="280"/>
                        <a:pt x="83" y="371"/>
                        <a:pt x="184" y="371"/>
                      </a:cubicBezTo>
                      <a:cubicBezTo>
                        <a:pt x="284" y="371"/>
                        <a:pt x="371" y="292"/>
                        <a:pt x="373" y="190"/>
                      </a:cubicBezTo>
                      <a:cubicBezTo>
                        <a:pt x="375" y="90"/>
                        <a:pt x="292" y="0"/>
                        <a:pt x="1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24"/>
                <p:cNvSpPr/>
                <p:nvPr/>
              </p:nvSpPr>
              <p:spPr>
                <a:xfrm>
                  <a:off x="3627025" y="509175"/>
                  <a:ext cx="9375" cy="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72" extrusionOk="0">
                      <a:moveTo>
                        <a:pt x="191" y="1"/>
                      </a:moveTo>
                      <a:cubicBezTo>
                        <a:pt x="91" y="1"/>
                        <a:pt x="5" y="78"/>
                        <a:pt x="3" y="181"/>
                      </a:cubicBezTo>
                      <a:cubicBezTo>
                        <a:pt x="0" y="281"/>
                        <a:pt x="83" y="371"/>
                        <a:pt x="183" y="371"/>
                      </a:cubicBezTo>
                      <a:cubicBezTo>
                        <a:pt x="284" y="371"/>
                        <a:pt x="370" y="292"/>
                        <a:pt x="372" y="190"/>
                      </a:cubicBezTo>
                      <a:cubicBezTo>
                        <a:pt x="374" y="91"/>
                        <a:pt x="292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24"/>
                <p:cNvSpPr/>
                <p:nvPr/>
              </p:nvSpPr>
              <p:spPr>
                <a:xfrm>
                  <a:off x="3506475" y="308000"/>
                  <a:ext cx="159200" cy="8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8" h="3439" extrusionOk="0">
                      <a:moveTo>
                        <a:pt x="5176" y="1705"/>
                      </a:moveTo>
                      <a:cubicBezTo>
                        <a:pt x="5173" y="1707"/>
                        <a:pt x="5170" y="1710"/>
                        <a:pt x="5167" y="1712"/>
                      </a:cubicBezTo>
                      <a:lnTo>
                        <a:pt x="5167" y="1712"/>
                      </a:lnTo>
                      <a:cubicBezTo>
                        <a:pt x="5170" y="1710"/>
                        <a:pt x="5173" y="1707"/>
                        <a:pt x="5176" y="1705"/>
                      </a:cubicBezTo>
                      <a:close/>
                      <a:moveTo>
                        <a:pt x="3464" y="2833"/>
                      </a:moveTo>
                      <a:cubicBezTo>
                        <a:pt x="3461" y="2834"/>
                        <a:pt x="3458" y="2836"/>
                        <a:pt x="3456" y="2837"/>
                      </a:cubicBezTo>
                      <a:lnTo>
                        <a:pt x="3456" y="2837"/>
                      </a:lnTo>
                      <a:cubicBezTo>
                        <a:pt x="3458" y="2836"/>
                        <a:pt x="3461" y="2834"/>
                        <a:pt x="3464" y="2833"/>
                      </a:cubicBezTo>
                      <a:close/>
                      <a:moveTo>
                        <a:pt x="5495" y="0"/>
                      </a:moveTo>
                      <a:cubicBezTo>
                        <a:pt x="5432" y="0"/>
                        <a:pt x="5368" y="5"/>
                        <a:pt x="5305" y="10"/>
                      </a:cubicBezTo>
                      <a:cubicBezTo>
                        <a:pt x="5259" y="14"/>
                        <a:pt x="5213" y="20"/>
                        <a:pt x="5168" y="27"/>
                      </a:cubicBezTo>
                      <a:cubicBezTo>
                        <a:pt x="5070" y="41"/>
                        <a:pt x="4974" y="57"/>
                        <a:pt x="4877" y="72"/>
                      </a:cubicBezTo>
                      <a:cubicBezTo>
                        <a:pt x="4686" y="102"/>
                        <a:pt x="4494" y="120"/>
                        <a:pt x="4303" y="147"/>
                      </a:cubicBezTo>
                      <a:cubicBezTo>
                        <a:pt x="4198" y="162"/>
                        <a:pt x="4092" y="179"/>
                        <a:pt x="3986" y="199"/>
                      </a:cubicBezTo>
                      <a:cubicBezTo>
                        <a:pt x="3980" y="200"/>
                        <a:pt x="3974" y="201"/>
                        <a:pt x="3967" y="202"/>
                      </a:cubicBezTo>
                      <a:cubicBezTo>
                        <a:pt x="3932" y="164"/>
                        <a:pt x="3882" y="145"/>
                        <a:pt x="3829" y="145"/>
                      </a:cubicBezTo>
                      <a:cubicBezTo>
                        <a:pt x="3807" y="145"/>
                        <a:pt x="3784" y="148"/>
                        <a:pt x="3762" y="155"/>
                      </a:cubicBezTo>
                      <a:cubicBezTo>
                        <a:pt x="3693" y="179"/>
                        <a:pt x="3623" y="202"/>
                        <a:pt x="3553" y="224"/>
                      </a:cubicBezTo>
                      <a:lnTo>
                        <a:pt x="3553" y="224"/>
                      </a:lnTo>
                      <a:cubicBezTo>
                        <a:pt x="3555" y="223"/>
                        <a:pt x="3557" y="223"/>
                        <a:pt x="3559" y="222"/>
                      </a:cubicBezTo>
                      <a:lnTo>
                        <a:pt x="3559" y="222"/>
                      </a:lnTo>
                      <a:cubicBezTo>
                        <a:pt x="3556" y="223"/>
                        <a:pt x="3553" y="224"/>
                        <a:pt x="3549" y="225"/>
                      </a:cubicBezTo>
                      <a:lnTo>
                        <a:pt x="3549" y="225"/>
                      </a:lnTo>
                      <a:cubicBezTo>
                        <a:pt x="3545" y="227"/>
                        <a:pt x="3540" y="228"/>
                        <a:pt x="3536" y="230"/>
                      </a:cubicBezTo>
                      <a:cubicBezTo>
                        <a:pt x="3539" y="229"/>
                        <a:pt x="3542" y="228"/>
                        <a:pt x="3545" y="227"/>
                      </a:cubicBezTo>
                      <a:lnTo>
                        <a:pt x="3545" y="227"/>
                      </a:lnTo>
                      <a:cubicBezTo>
                        <a:pt x="3544" y="227"/>
                        <a:pt x="3544" y="227"/>
                        <a:pt x="3544" y="227"/>
                      </a:cubicBezTo>
                      <a:cubicBezTo>
                        <a:pt x="3531" y="231"/>
                        <a:pt x="3520" y="235"/>
                        <a:pt x="3507" y="239"/>
                      </a:cubicBezTo>
                      <a:cubicBezTo>
                        <a:pt x="3496" y="242"/>
                        <a:pt x="3484" y="246"/>
                        <a:pt x="3473" y="250"/>
                      </a:cubicBezTo>
                      <a:cubicBezTo>
                        <a:pt x="3449" y="254"/>
                        <a:pt x="3426" y="262"/>
                        <a:pt x="3403" y="273"/>
                      </a:cubicBezTo>
                      <a:cubicBezTo>
                        <a:pt x="3386" y="278"/>
                        <a:pt x="3369" y="282"/>
                        <a:pt x="3352" y="289"/>
                      </a:cubicBezTo>
                      <a:cubicBezTo>
                        <a:pt x="3342" y="293"/>
                        <a:pt x="3331" y="296"/>
                        <a:pt x="3321" y="299"/>
                      </a:cubicBezTo>
                      <a:cubicBezTo>
                        <a:pt x="3311" y="303"/>
                        <a:pt x="3299" y="306"/>
                        <a:pt x="3289" y="310"/>
                      </a:cubicBezTo>
                      <a:cubicBezTo>
                        <a:pt x="3192" y="342"/>
                        <a:pt x="3097" y="379"/>
                        <a:pt x="3001" y="415"/>
                      </a:cubicBezTo>
                      <a:cubicBezTo>
                        <a:pt x="2915" y="446"/>
                        <a:pt x="2834" y="484"/>
                        <a:pt x="2752" y="519"/>
                      </a:cubicBezTo>
                      <a:cubicBezTo>
                        <a:pt x="2663" y="558"/>
                        <a:pt x="2575" y="596"/>
                        <a:pt x="2490" y="639"/>
                      </a:cubicBezTo>
                      <a:cubicBezTo>
                        <a:pt x="2428" y="671"/>
                        <a:pt x="2367" y="702"/>
                        <a:pt x="2306" y="734"/>
                      </a:cubicBezTo>
                      <a:cubicBezTo>
                        <a:pt x="2271" y="752"/>
                        <a:pt x="2236" y="767"/>
                        <a:pt x="2201" y="788"/>
                      </a:cubicBezTo>
                      <a:cubicBezTo>
                        <a:pt x="2153" y="817"/>
                        <a:pt x="2104" y="846"/>
                        <a:pt x="2055" y="876"/>
                      </a:cubicBezTo>
                      <a:cubicBezTo>
                        <a:pt x="2008" y="904"/>
                        <a:pt x="1959" y="931"/>
                        <a:pt x="1914" y="962"/>
                      </a:cubicBezTo>
                      <a:cubicBezTo>
                        <a:pt x="1838" y="1015"/>
                        <a:pt x="1756" y="1064"/>
                        <a:pt x="1684" y="1123"/>
                      </a:cubicBezTo>
                      <a:cubicBezTo>
                        <a:pt x="1602" y="1187"/>
                        <a:pt x="1521" y="1249"/>
                        <a:pt x="1445" y="1318"/>
                      </a:cubicBezTo>
                      <a:cubicBezTo>
                        <a:pt x="1361" y="1394"/>
                        <a:pt x="1281" y="1470"/>
                        <a:pt x="1202" y="1550"/>
                      </a:cubicBezTo>
                      <a:cubicBezTo>
                        <a:pt x="1066" y="1686"/>
                        <a:pt x="939" y="1833"/>
                        <a:pt x="822" y="1986"/>
                      </a:cubicBezTo>
                      <a:cubicBezTo>
                        <a:pt x="786" y="2034"/>
                        <a:pt x="744" y="2081"/>
                        <a:pt x="736" y="2142"/>
                      </a:cubicBezTo>
                      <a:cubicBezTo>
                        <a:pt x="731" y="2166"/>
                        <a:pt x="733" y="2190"/>
                        <a:pt x="738" y="2212"/>
                      </a:cubicBezTo>
                      <a:cubicBezTo>
                        <a:pt x="649" y="2303"/>
                        <a:pt x="561" y="2393"/>
                        <a:pt x="478" y="2489"/>
                      </a:cubicBezTo>
                      <a:cubicBezTo>
                        <a:pt x="395" y="2584"/>
                        <a:pt x="311" y="2689"/>
                        <a:pt x="256" y="2804"/>
                      </a:cubicBezTo>
                      <a:cubicBezTo>
                        <a:pt x="221" y="2878"/>
                        <a:pt x="197" y="2972"/>
                        <a:pt x="226" y="3050"/>
                      </a:cubicBezTo>
                      <a:lnTo>
                        <a:pt x="221" y="3050"/>
                      </a:lnTo>
                      <a:cubicBezTo>
                        <a:pt x="218" y="3049"/>
                        <a:pt x="216" y="3049"/>
                        <a:pt x="213" y="3049"/>
                      </a:cubicBezTo>
                      <a:cubicBezTo>
                        <a:pt x="181" y="3049"/>
                        <a:pt x="148" y="3056"/>
                        <a:pt x="118" y="3072"/>
                      </a:cubicBezTo>
                      <a:cubicBezTo>
                        <a:pt x="29" y="3124"/>
                        <a:pt x="0" y="3236"/>
                        <a:pt x="48" y="3325"/>
                      </a:cubicBezTo>
                      <a:cubicBezTo>
                        <a:pt x="63" y="3354"/>
                        <a:pt x="88" y="3380"/>
                        <a:pt x="117" y="3396"/>
                      </a:cubicBezTo>
                      <a:cubicBezTo>
                        <a:pt x="150" y="3414"/>
                        <a:pt x="181" y="3419"/>
                        <a:pt x="214" y="3419"/>
                      </a:cubicBezTo>
                      <a:cubicBezTo>
                        <a:pt x="231" y="3419"/>
                        <a:pt x="247" y="3418"/>
                        <a:pt x="264" y="3417"/>
                      </a:cubicBezTo>
                      <a:cubicBezTo>
                        <a:pt x="293" y="3417"/>
                        <a:pt x="323" y="3419"/>
                        <a:pt x="352" y="3421"/>
                      </a:cubicBezTo>
                      <a:cubicBezTo>
                        <a:pt x="351" y="3421"/>
                        <a:pt x="350" y="3421"/>
                        <a:pt x="349" y="3421"/>
                      </a:cubicBezTo>
                      <a:lnTo>
                        <a:pt x="349" y="3421"/>
                      </a:lnTo>
                      <a:cubicBezTo>
                        <a:pt x="445" y="3429"/>
                        <a:pt x="540" y="3435"/>
                        <a:pt x="637" y="3438"/>
                      </a:cubicBezTo>
                      <a:lnTo>
                        <a:pt x="684" y="3438"/>
                      </a:lnTo>
                      <a:cubicBezTo>
                        <a:pt x="771" y="3438"/>
                        <a:pt x="857" y="3433"/>
                        <a:pt x="943" y="3427"/>
                      </a:cubicBezTo>
                      <a:cubicBezTo>
                        <a:pt x="1138" y="3413"/>
                        <a:pt x="1332" y="3396"/>
                        <a:pt x="1527" y="3373"/>
                      </a:cubicBezTo>
                      <a:cubicBezTo>
                        <a:pt x="1733" y="3349"/>
                        <a:pt x="1936" y="3321"/>
                        <a:pt x="2139" y="3279"/>
                      </a:cubicBezTo>
                      <a:cubicBezTo>
                        <a:pt x="2326" y="3240"/>
                        <a:pt x="2513" y="3192"/>
                        <a:pt x="2695" y="3136"/>
                      </a:cubicBezTo>
                      <a:cubicBezTo>
                        <a:pt x="2773" y="3112"/>
                        <a:pt x="2850" y="3087"/>
                        <a:pt x="2926" y="3063"/>
                      </a:cubicBezTo>
                      <a:lnTo>
                        <a:pt x="2926" y="3063"/>
                      </a:lnTo>
                      <a:cubicBezTo>
                        <a:pt x="2918" y="3066"/>
                        <a:pt x="2912" y="3068"/>
                        <a:pt x="2904" y="3070"/>
                      </a:cubicBezTo>
                      <a:cubicBezTo>
                        <a:pt x="3000" y="3039"/>
                        <a:pt x="3093" y="3001"/>
                        <a:pt x="3186" y="2963"/>
                      </a:cubicBezTo>
                      <a:cubicBezTo>
                        <a:pt x="3229" y="2944"/>
                        <a:pt x="3271" y="2924"/>
                        <a:pt x="3313" y="2905"/>
                      </a:cubicBezTo>
                      <a:cubicBezTo>
                        <a:pt x="3318" y="2903"/>
                        <a:pt x="3323" y="2901"/>
                        <a:pt x="3328" y="2899"/>
                      </a:cubicBezTo>
                      <a:cubicBezTo>
                        <a:pt x="3347" y="2893"/>
                        <a:pt x="3366" y="2884"/>
                        <a:pt x="3383" y="2873"/>
                      </a:cubicBezTo>
                      <a:cubicBezTo>
                        <a:pt x="3404" y="2863"/>
                        <a:pt x="3426" y="2854"/>
                        <a:pt x="3446" y="2843"/>
                      </a:cubicBezTo>
                      <a:cubicBezTo>
                        <a:pt x="3448" y="2841"/>
                        <a:pt x="3450" y="2840"/>
                        <a:pt x="3452" y="2839"/>
                      </a:cubicBezTo>
                      <a:cubicBezTo>
                        <a:pt x="3453" y="2838"/>
                        <a:pt x="3455" y="2838"/>
                        <a:pt x="3456" y="2837"/>
                      </a:cubicBezTo>
                      <a:lnTo>
                        <a:pt x="3456" y="2837"/>
                      </a:lnTo>
                      <a:cubicBezTo>
                        <a:pt x="3455" y="2837"/>
                        <a:pt x="3454" y="2838"/>
                        <a:pt x="3454" y="2838"/>
                      </a:cubicBezTo>
                      <a:lnTo>
                        <a:pt x="3457" y="2836"/>
                      </a:lnTo>
                      <a:cubicBezTo>
                        <a:pt x="3763" y="2688"/>
                        <a:pt x="4060" y="2517"/>
                        <a:pt x="4347" y="2333"/>
                      </a:cubicBezTo>
                      <a:cubicBezTo>
                        <a:pt x="4492" y="2240"/>
                        <a:pt x="4634" y="2140"/>
                        <a:pt x="4774" y="2041"/>
                      </a:cubicBezTo>
                      <a:cubicBezTo>
                        <a:pt x="4911" y="1944"/>
                        <a:pt x="5035" y="1829"/>
                        <a:pt x="5159" y="1719"/>
                      </a:cubicBezTo>
                      <a:lnTo>
                        <a:pt x="5159" y="1719"/>
                      </a:lnTo>
                      <a:cubicBezTo>
                        <a:pt x="5237" y="1654"/>
                        <a:pt x="5314" y="1590"/>
                        <a:pt x="5392" y="1526"/>
                      </a:cubicBezTo>
                      <a:cubicBezTo>
                        <a:pt x="5467" y="1464"/>
                        <a:pt x="5537" y="1394"/>
                        <a:pt x="5607" y="1324"/>
                      </a:cubicBezTo>
                      <a:cubicBezTo>
                        <a:pt x="5746" y="1186"/>
                        <a:pt x="5879" y="1039"/>
                        <a:pt x="6010" y="893"/>
                      </a:cubicBezTo>
                      <a:cubicBezTo>
                        <a:pt x="6074" y="823"/>
                        <a:pt x="6135" y="750"/>
                        <a:pt x="6195" y="678"/>
                      </a:cubicBezTo>
                      <a:cubicBezTo>
                        <a:pt x="6220" y="648"/>
                        <a:pt x="6244" y="618"/>
                        <a:pt x="6268" y="589"/>
                      </a:cubicBezTo>
                      <a:cubicBezTo>
                        <a:pt x="6291" y="559"/>
                        <a:pt x="6316" y="529"/>
                        <a:pt x="6331" y="494"/>
                      </a:cubicBezTo>
                      <a:cubicBezTo>
                        <a:pt x="6367" y="407"/>
                        <a:pt x="6334" y="318"/>
                        <a:pt x="6270" y="255"/>
                      </a:cubicBezTo>
                      <a:cubicBezTo>
                        <a:pt x="6251" y="237"/>
                        <a:pt x="6229" y="221"/>
                        <a:pt x="6206" y="208"/>
                      </a:cubicBezTo>
                      <a:cubicBezTo>
                        <a:pt x="6205" y="189"/>
                        <a:pt x="6200" y="169"/>
                        <a:pt x="6193" y="150"/>
                      </a:cubicBezTo>
                      <a:cubicBezTo>
                        <a:pt x="6166" y="82"/>
                        <a:pt x="6097" y="34"/>
                        <a:pt x="6024" y="34"/>
                      </a:cubicBezTo>
                      <a:cubicBezTo>
                        <a:pt x="6022" y="34"/>
                        <a:pt x="6019" y="34"/>
                        <a:pt x="6017" y="34"/>
                      </a:cubicBezTo>
                      <a:cubicBezTo>
                        <a:pt x="5976" y="34"/>
                        <a:pt x="5944" y="43"/>
                        <a:pt x="5907" y="60"/>
                      </a:cubicBezTo>
                      <a:cubicBezTo>
                        <a:pt x="5896" y="65"/>
                        <a:pt x="5886" y="71"/>
                        <a:pt x="5874" y="76"/>
                      </a:cubicBezTo>
                      <a:cubicBezTo>
                        <a:pt x="5806" y="50"/>
                        <a:pt x="5737" y="28"/>
                        <a:pt x="5664" y="14"/>
                      </a:cubicBezTo>
                      <a:cubicBezTo>
                        <a:pt x="5609" y="4"/>
                        <a:pt x="5552" y="0"/>
                        <a:pt x="54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24"/>
                <p:cNvSpPr/>
                <p:nvPr/>
              </p:nvSpPr>
              <p:spPr>
                <a:xfrm>
                  <a:off x="3489325" y="302500"/>
                  <a:ext cx="271800" cy="27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42" extrusionOk="0">
                      <a:moveTo>
                        <a:pt x="3878" y="649"/>
                      </a:moveTo>
                      <a:cubicBezTo>
                        <a:pt x="3875" y="650"/>
                        <a:pt x="3873" y="651"/>
                        <a:pt x="3870" y="652"/>
                      </a:cubicBezTo>
                      <a:cubicBezTo>
                        <a:pt x="3873" y="651"/>
                        <a:pt x="3875" y="650"/>
                        <a:pt x="3878" y="649"/>
                      </a:cubicBezTo>
                      <a:close/>
                      <a:moveTo>
                        <a:pt x="5200" y="371"/>
                      </a:moveTo>
                      <a:cubicBezTo>
                        <a:pt x="5246" y="371"/>
                        <a:pt x="5291" y="372"/>
                        <a:pt x="5337" y="374"/>
                      </a:cubicBezTo>
                      <a:cubicBezTo>
                        <a:pt x="5591" y="397"/>
                        <a:pt x="5843" y="420"/>
                        <a:pt x="6096" y="443"/>
                      </a:cubicBezTo>
                      <a:cubicBezTo>
                        <a:pt x="6229" y="455"/>
                        <a:pt x="6361" y="470"/>
                        <a:pt x="6494" y="486"/>
                      </a:cubicBezTo>
                      <a:cubicBezTo>
                        <a:pt x="6609" y="500"/>
                        <a:pt x="6723" y="522"/>
                        <a:pt x="6836" y="543"/>
                      </a:cubicBezTo>
                      <a:cubicBezTo>
                        <a:pt x="6923" y="566"/>
                        <a:pt x="7007" y="590"/>
                        <a:pt x="7092" y="617"/>
                      </a:cubicBezTo>
                      <a:cubicBezTo>
                        <a:pt x="7166" y="640"/>
                        <a:pt x="7240" y="666"/>
                        <a:pt x="7314" y="691"/>
                      </a:cubicBezTo>
                      <a:cubicBezTo>
                        <a:pt x="7506" y="762"/>
                        <a:pt x="7695" y="836"/>
                        <a:pt x="7878" y="927"/>
                      </a:cubicBezTo>
                      <a:cubicBezTo>
                        <a:pt x="7953" y="965"/>
                        <a:pt x="8027" y="1008"/>
                        <a:pt x="8098" y="1055"/>
                      </a:cubicBezTo>
                      <a:cubicBezTo>
                        <a:pt x="8189" y="1117"/>
                        <a:pt x="8272" y="1188"/>
                        <a:pt x="8354" y="1260"/>
                      </a:cubicBezTo>
                      <a:cubicBezTo>
                        <a:pt x="8513" y="1403"/>
                        <a:pt x="8675" y="1544"/>
                        <a:pt x="8827" y="1696"/>
                      </a:cubicBezTo>
                      <a:cubicBezTo>
                        <a:pt x="8981" y="1848"/>
                        <a:pt x="9138" y="1998"/>
                        <a:pt x="9284" y="2158"/>
                      </a:cubicBezTo>
                      <a:cubicBezTo>
                        <a:pt x="9402" y="2300"/>
                        <a:pt x="9516" y="2446"/>
                        <a:pt x="9623" y="2596"/>
                      </a:cubicBezTo>
                      <a:cubicBezTo>
                        <a:pt x="9731" y="2765"/>
                        <a:pt x="9841" y="2933"/>
                        <a:pt x="9937" y="3111"/>
                      </a:cubicBezTo>
                      <a:cubicBezTo>
                        <a:pt x="10044" y="3344"/>
                        <a:pt x="10139" y="3584"/>
                        <a:pt x="10227" y="3826"/>
                      </a:cubicBezTo>
                      <a:cubicBezTo>
                        <a:pt x="10246" y="3886"/>
                        <a:pt x="10263" y="3944"/>
                        <a:pt x="10277" y="4004"/>
                      </a:cubicBezTo>
                      <a:cubicBezTo>
                        <a:pt x="10290" y="4064"/>
                        <a:pt x="10303" y="4124"/>
                        <a:pt x="10317" y="4184"/>
                      </a:cubicBezTo>
                      <a:cubicBezTo>
                        <a:pt x="10345" y="4313"/>
                        <a:pt x="10380" y="4443"/>
                        <a:pt x="10409" y="4573"/>
                      </a:cubicBezTo>
                      <a:cubicBezTo>
                        <a:pt x="10442" y="4756"/>
                        <a:pt x="10464" y="4938"/>
                        <a:pt x="10479" y="5124"/>
                      </a:cubicBezTo>
                      <a:cubicBezTo>
                        <a:pt x="10486" y="5268"/>
                        <a:pt x="10490" y="5411"/>
                        <a:pt x="10485" y="5555"/>
                      </a:cubicBezTo>
                      <a:cubicBezTo>
                        <a:pt x="10476" y="5639"/>
                        <a:pt x="10464" y="5721"/>
                        <a:pt x="10450" y="5805"/>
                      </a:cubicBezTo>
                      <a:cubicBezTo>
                        <a:pt x="10420" y="5951"/>
                        <a:pt x="10382" y="6097"/>
                        <a:pt x="10353" y="6244"/>
                      </a:cubicBezTo>
                      <a:cubicBezTo>
                        <a:pt x="10322" y="6411"/>
                        <a:pt x="10294" y="6578"/>
                        <a:pt x="10261" y="6743"/>
                      </a:cubicBezTo>
                      <a:cubicBezTo>
                        <a:pt x="10218" y="6939"/>
                        <a:pt x="10165" y="7130"/>
                        <a:pt x="10106" y="7321"/>
                      </a:cubicBezTo>
                      <a:cubicBezTo>
                        <a:pt x="10058" y="7456"/>
                        <a:pt x="9999" y="7583"/>
                        <a:pt x="9935" y="7711"/>
                      </a:cubicBezTo>
                      <a:cubicBezTo>
                        <a:pt x="9849" y="7880"/>
                        <a:pt x="9764" y="8050"/>
                        <a:pt x="9664" y="8213"/>
                      </a:cubicBezTo>
                      <a:cubicBezTo>
                        <a:pt x="9591" y="8312"/>
                        <a:pt x="9513" y="8406"/>
                        <a:pt x="9432" y="8499"/>
                      </a:cubicBezTo>
                      <a:lnTo>
                        <a:pt x="9433" y="8499"/>
                      </a:lnTo>
                      <a:cubicBezTo>
                        <a:pt x="9393" y="8544"/>
                        <a:pt x="9353" y="8590"/>
                        <a:pt x="9313" y="8636"/>
                      </a:cubicBezTo>
                      <a:cubicBezTo>
                        <a:pt x="9207" y="8751"/>
                        <a:pt x="9091" y="8854"/>
                        <a:pt x="8981" y="8966"/>
                      </a:cubicBezTo>
                      <a:cubicBezTo>
                        <a:pt x="8874" y="9077"/>
                        <a:pt x="8776" y="9202"/>
                        <a:pt x="8662" y="9308"/>
                      </a:cubicBezTo>
                      <a:cubicBezTo>
                        <a:pt x="8572" y="9385"/>
                        <a:pt x="8476" y="9455"/>
                        <a:pt x="8378" y="9521"/>
                      </a:cubicBezTo>
                      <a:lnTo>
                        <a:pt x="8380" y="9521"/>
                      </a:lnTo>
                      <a:cubicBezTo>
                        <a:pt x="8273" y="9592"/>
                        <a:pt x="8162" y="9655"/>
                        <a:pt x="8056" y="9723"/>
                      </a:cubicBezTo>
                      <a:cubicBezTo>
                        <a:pt x="7945" y="9796"/>
                        <a:pt x="7836" y="9872"/>
                        <a:pt x="7720" y="9935"/>
                      </a:cubicBezTo>
                      <a:cubicBezTo>
                        <a:pt x="7489" y="10048"/>
                        <a:pt x="7245" y="10132"/>
                        <a:pt x="7003" y="10217"/>
                      </a:cubicBezTo>
                      <a:cubicBezTo>
                        <a:pt x="6877" y="10260"/>
                        <a:pt x="6747" y="10289"/>
                        <a:pt x="6616" y="10318"/>
                      </a:cubicBezTo>
                      <a:lnTo>
                        <a:pt x="6613" y="10318"/>
                      </a:lnTo>
                      <a:cubicBezTo>
                        <a:pt x="6608" y="10320"/>
                        <a:pt x="6603" y="10321"/>
                        <a:pt x="6599" y="10322"/>
                      </a:cubicBezTo>
                      <a:lnTo>
                        <a:pt x="6599" y="10322"/>
                      </a:lnTo>
                      <a:cubicBezTo>
                        <a:pt x="6599" y="10321"/>
                        <a:pt x="6599" y="10321"/>
                        <a:pt x="6599" y="10321"/>
                      </a:cubicBezTo>
                      <a:lnTo>
                        <a:pt x="6599" y="10321"/>
                      </a:lnTo>
                      <a:cubicBezTo>
                        <a:pt x="6501" y="10341"/>
                        <a:pt x="6403" y="10360"/>
                        <a:pt x="6304" y="10380"/>
                      </a:cubicBezTo>
                      <a:cubicBezTo>
                        <a:pt x="6206" y="10398"/>
                        <a:pt x="6106" y="10411"/>
                        <a:pt x="6006" y="10419"/>
                      </a:cubicBezTo>
                      <a:cubicBezTo>
                        <a:pt x="5883" y="10427"/>
                        <a:pt x="5761" y="10436"/>
                        <a:pt x="5639" y="10446"/>
                      </a:cubicBezTo>
                      <a:lnTo>
                        <a:pt x="5651" y="10446"/>
                      </a:lnTo>
                      <a:cubicBezTo>
                        <a:pt x="5447" y="10459"/>
                        <a:pt x="5243" y="10470"/>
                        <a:pt x="5039" y="10470"/>
                      </a:cubicBezTo>
                      <a:cubicBezTo>
                        <a:pt x="4951" y="10470"/>
                        <a:pt x="4864" y="10468"/>
                        <a:pt x="4777" y="10463"/>
                      </a:cubicBezTo>
                      <a:cubicBezTo>
                        <a:pt x="4613" y="10451"/>
                        <a:pt x="4454" y="10432"/>
                        <a:pt x="4293" y="10403"/>
                      </a:cubicBezTo>
                      <a:cubicBezTo>
                        <a:pt x="4001" y="10337"/>
                        <a:pt x="3714" y="10262"/>
                        <a:pt x="3431" y="10165"/>
                      </a:cubicBezTo>
                      <a:cubicBezTo>
                        <a:pt x="3299" y="10117"/>
                        <a:pt x="3169" y="10061"/>
                        <a:pt x="3041" y="10002"/>
                      </a:cubicBezTo>
                      <a:cubicBezTo>
                        <a:pt x="2997" y="9982"/>
                        <a:pt x="2956" y="9958"/>
                        <a:pt x="2915" y="9934"/>
                      </a:cubicBezTo>
                      <a:cubicBezTo>
                        <a:pt x="2892" y="9923"/>
                        <a:pt x="2870" y="9914"/>
                        <a:pt x="2849" y="9903"/>
                      </a:cubicBezTo>
                      <a:cubicBezTo>
                        <a:pt x="2829" y="9894"/>
                        <a:pt x="2809" y="9885"/>
                        <a:pt x="2791" y="9871"/>
                      </a:cubicBezTo>
                      <a:cubicBezTo>
                        <a:pt x="2788" y="9867"/>
                        <a:pt x="2783" y="9864"/>
                        <a:pt x="2781" y="9860"/>
                      </a:cubicBezTo>
                      <a:cubicBezTo>
                        <a:pt x="2774" y="9856"/>
                        <a:pt x="2766" y="9852"/>
                        <a:pt x="2759" y="9848"/>
                      </a:cubicBezTo>
                      <a:cubicBezTo>
                        <a:pt x="2754" y="9847"/>
                        <a:pt x="2749" y="9844"/>
                        <a:pt x="2745" y="9842"/>
                      </a:cubicBezTo>
                      <a:cubicBezTo>
                        <a:pt x="2715" y="9827"/>
                        <a:pt x="2685" y="9812"/>
                        <a:pt x="2655" y="9799"/>
                      </a:cubicBezTo>
                      <a:cubicBezTo>
                        <a:pt x="2639" y="9790"/>
                        <a:pt x="2622" y="9782"/>
                        <a:pt x="2606" y="9772"/>
                      </a:cubicBezTo>
                      <a:cubicBezTo>
                        <a:pt x="2578" y="9753"/>
                        <a:pt x="2549" y="9732"/>
                        <a:pt x="2522" y="9713"/>
                      </a:cubicBezTo>
                      <a:cubicBezTo>
                        <a:pt x="2452" y="9654"/>
                        <a:pt x="2386" y="9592"/>
                        <a:pt x="2313" y="9535"/>
                      </a:cubicBezTo>
                      <a:cubicBezTo>
                        <a:pt x="2238" y="9475"/>
                        <a:pt x="2161" y="9417"/>
                        <a:pt x="2086" y="9357"/>
                      </a:cubicBezTo>
                      <a:lnTo>
                        <a:pt x="2086" y="9357"/>
                      </a:lnTo>
                      <a:lnTo>
                        <a:pt x="2087" y="9360"/>
                      </a:lnTo>
                      <a:cubicBezTo>
                        <a:pt x="2025" y="9308"/>
                        <a:pt x="1966" y="9256"/>
                        <a:pt x="1908" y="9200"/>
                      </a:cubicBezTo>
                      <a:cubicBezTo>
                        <a:pt x="1733" y="9014"/>
                        <a:pt x="1561" y="8822"/>
                        <a:pt x="1403" y="8621"/>
                      </a:cubicBezTo>
                      <a:cubicBezTo>
                        <a:pt x="1155" y="8270"/>
                        <a:pt x="925" y="7906"/>
                        <a:pt x="713" y="7534"/>
                      </a:cubicBezTo>
                      <a:cubicBezTo>
                        <a:pt x="683" y="7475"/>
                        <a:pt x="651" y="7417"/>
                        <a:pt x="628" y="7355"/>
                      </a:cubicBezTo>
                      <a:cubicBezTo>
                        <a:pt x="628" y="7356"/>
                        <a:pt x="628" y="7356"/>
                        <a:pt x="628" y="7357"/>
                      </a:cubicBezTo>
                      <a:cubicBezTo>
                        <a:pt x="618" y="7334"/>
                        <a:pt x="609" y="7309"/>
                        <a:pt x="600" y="7284"/>
                      </a:cubicBezTo>
                      <a:lnTo>
                        <a:pt x="600" y="7284"/>
                      </a:lnTo>
                      <a:cubicBezTo>
                        <a:pt x="600" y="7284"/>
                        <a:pt x="600" y="7285"/>
                        <a:pt x="601" y="7285"/>
                      </a:cubicBezTo>
                      <a:cubicBezTo>
                        <a:pt x="555" y="7156"/>
                        <a:pt x="514" y="7027"/>
                        <a:pt x="479" y="6895"/>
                      </a:cubicBezTo>
                      <a:cubicBezTo>
                        <a:pt x="431" y="6675"/>
                        <a:pt x="408" y="6450"/>
                        <a:pt x="383" y="6225"/>
                      </a:cubicBezTo>
                      <a:cubicBezTo>
                        <a:pt x="372" y="6068"/>
                        <a:pt x="371" y="5910"/>
                        <a:pt x="376" y="5752"/>
                      </a:cubicBezTo>
                      <a:lnTo>
                        <a:pt x="376" y="5752"/>
                      </a:lnTo>
                      <a:cubicBezTo>
                        <a:pt x="375" y="5760"/>
                        <a:pt x="375" y="5768"/>
                        <a:pt x="374" y="5776"/>
                      </a:cubicBezTo>
                      <a:cubicBezTo>
                        <a:pt x="382" y="5603"/>
                        <a:pt x="386" y="5430"/>
                        <a:pt x="398" y="5257"/>
                      </a:cubicBezTo>
                      <a:cubicBezTo>
                        <a:pt x="412" y="5086"/>
                        <a:pt x="434" y="4918"/>
                        <a:pt x="459" y="4750"/>
                      </a:cubicBezTo>
                      <a:lnTo>
                        <a:pt x="459" y="4749"/>
                      </a:lnTo>
                      <a:cubicBezTo>
                        <a:pt x="459" y="4745"/>
                        <a:pt x="460" y="4739"/>
                        <a:pt x="461" y="4733"/>
                      </a:cubicBezTo>
                      <a:cubicBezTo>
                        <a:pt x="482" y="4618"/>
                        <a:pt x="504" y="4503"/>
                        <a:pt x="535" y="4389"/>
                      </a:cubicBezTo>
                      <a:cubicBezTo>
                        <a:pt x="563" y="4280"/>
                        <a:pt x="594" y="4173"/>
                        <a:pt x="626" y="4065"/>
                      </a:cubicBezTo>
                      <a:cubicBezTo>
                        <a:pt x="709" y="3808"/>
                        <a:pt x="800" y="3553"/>
                        <a:pt x="907" y="3305"/>
                      </a:cubicBezTo>
                      <a:cubicBezTo>
                        <a:pt x="941" y="3232"/>
                        <a:pt x="979" y="3162"/>
                        <a:pt x="1020" y="3093"/>
                      </a:cubicBezTo>
                      <a:cubicBezTo>
                        <a:pt x="1080" y="3000"/>
                        <a:pt x="1141" y="2905"/>
                        <a:pt x="1196" y="2808"/>
                      </a:cubicBezTo>
                      <a:cubicBezTo>
                        <a:pt x="1252" y="2707"/>
                        <a:pt x="1305" y="2605"/>
                        <a:pt x="1361" y="2507"/>
                      </a:cubicBezTo>
                      <a:cubicBezTo>
                        <a:pt x="1376" y="2483"/>
                        <a:pt x="1391" y="2459"/>
                        <a:pt x="1408" y="2437"/>
                      </a:cubicBezTo>
                      <a:cubicBezTo>
                        <a:pt x="1439" y="2400"/>
                        <a:pt x="1473" y="2367"/>
                        <a:pt x="1508" y="2333"/>
                      </a:cubicBezTo>
                      <a:lnTo>
                        <a:pt x="1508" y="2333"/>
                      </a:lnTo>
                      <a:cubicBezTo>
                        <a:pt x="1506" y="2335"/>
                        <a:pt x="1505" y="2336"/>
                        <a:pt x="1503" y="2338"/>
                      </a:cubicBezTo>
                      <a:cubicBezTo>
                        <a:pt x="1508" y="2333"/>
                        <a:pt x="1513" y="2328"/>
                        <a:pt x="1518" y="2323"/>
                      </a:cubicBezTo>
                      <a:lnTo>
                        <a:pt x="1518" y="2323"/>
                      </a:lnTo>
                      <a:cubicBezTo>
                        <a:pt x="1515" y="2327"/>
                        <a:pt x="1511" y="2330"/>
                        <a:pt x="1508" y="2333"/>
                      </a:cubicBezTo>
                      <a:lnTo>
                        <a:pt x="1508" y="2333"/>
                      </a:lnTo>
                      <a:cubicBezTo>
                        <a:pt x="1512" y="2330"/>
                        <a:pt x="1515" y="2326"/>
                        <a:pt x="1519" y="2323"/>
                      </a:cubicBezTo>
                      <a:lnTo>
                        <a:pt x="1519" y="2323"/>
                      </a:lnTo>
                      <a:cubicBezTo>
                        <a:pt x="1519" y="2323"/>
                        <a:pt x="1518" y="2323"/>
                        <a:pt x="1518" y="2323"/>
                      </a:cubicBezTo>
                      <a:lnTo>
                        <a:pt x="1518" y="2323"/>
                      </a:lnTo>
                      <a:cubicBezTo>
                        <a:pt x="1519" y="2323"/>
                        <a:pt x="1519" y="2322"/>
                        <a:pt x="1520" y="2322"/>
                      </a:cubicBezTo>
                      <a:lnTo>
                        <a:pt x="1520" y="2322"/>
                      </a:lnTo>
                      <a:cubicBezTo>
                        <a:pt x="1520" y="2322"/>
                        <a:pt x="1519" y="2322"/>
                        <a:pt x="1519" y="2323"/>
                      </a:cubicBezTo>
                      <a:lnTo>
                        <a:pt x="1519" y="2323"/>
                      </a:lnTo>
                      <a:cubicBezTo>
                        <a:pt x="1566" y="2279"/>
                        <a:pt x="1615" y="2236"/>
                        <a:pt x="1663" y="2191"/>
                      </a:cubicBezTo>
                      <a:cubicBezTo>
                        <a:pt x="1727" y="2127"/>
                        <a:pt x="1783" y="2055"/>
                        <a:pt x="1841" y="1984"/>
                      </a:cubicBezTo>
                      <a:cubicBezTo>
                        <a:pt x="1866" y="1953"/>
                        <a:pt x="1894" y="1924"/>
                        <a:pt x="1921" y="1896"/>
                      </a:cubicBezTo>
                      <a:cubicBezTo>
                        <a:pt x="1967" y="1853"/>
                        <a:pt x="2014" y="1812"/>
                        <a:pt x="2063" y="1775"/>
                      </a:cubicBezTo>
                      <a:cubicBezTo>
                        <a:pt x="2098" y="1746"/>
                        <a:pt x="2134" y="1719"/>
                        <a:pt x="2167" y="1688"/>
                      </a:cubicBezTo>
                      <a:cubicBezTo>
                        <a:pt x="2187" y="1670"/>
                        <a:pt x="2201" y="1649"/>
                        <a:pt x="2213" y="1626"/>
                      </a:cubicBezTo>
                      <a:cubicBezTo>
                        <a:pt x="2381" y="1498"/>
                        <a:pt x="2549" y="1371"/>
                        <a:pt x="2722" y="1249"/>
                      </a:cubicBezTo>
                      <a:cubicBezTo>
                        <a:pt x="2813" y="1187"/>
                        <a:pt x="2905" y="1125"/>
                        <a:pt x="2998" y="1069"/>
                      </a:cubicBezTo>
                      <a:cubicBezTo>
                        <a:pt x="3100" y="1009"/>
                        <a:pt x="3203" y="954"/>
                        <a:pt x="3308" y="898"/>
                      </a:cubicBezTo>
                      <a:lnTo>
                        <a:pt x="3308" y="898"/>
                      </a:lnTo>
                      <a:cubicBezTo>
                        <a:pt x="3303" y="900"/>
                        <a:pt x="3298" y="903"/>
                        <a:pt x="3292" y="905"/>
                      </a:cubicBezTo>
                      <a:lnTo>
                        <a:pt x="3292" y="905"/>
                      </a:lnTo>
                      <a:cubicBezTo>
                        <a:pt x="3387" y="860"/>
                        <a:pt x="3482" y="814"/>
                        <a:pt x="3578" y="771"/>
                      </a:cubicBezTo>
                      <a:cubicBezTo>
                        <a:pt x="3682" y="726"/>
                        <a:pt x="3786" y="685"/>
                        <a:pt x="3893" y="644"/>
                      </a:cubicBezTo>
                      <a:lnTo>
                        <a:pt x="3893" y="644"/>
                      </a:lnTo>
                      <a:cubicBezTo>
                        <a:pt x="3890" y="645"/>
                        <a:pt x="3888" y="646"/>
                        <a:pt x="3886" y="646"/>
                      </a:cubicBezTo>
                      <a:lnTo>
                        <a:pt x="3885" y="646"/>
                      </a:lnTo>
                      <a:cubicBezTo>
                        <a:pt x="3889" y="645"/>
                        <a:pt x="3894" y="643"/>
                        <a:pt x="3897" y="642"/>
                      </a:cubicBezTo>
                      <a:lnTo>
                        <a:pt x="3898" y="642"/>
                      </a:lnTo>
                      <a:cubicBezTo>
                        <a:pt x="3957" y="621"/>
                        <a:pt x="4015" y="601"/>
                        <a:pt x="4074" y="581"/>
                      </a:cubicBezTo>
                      <a:cubicBezTo>
                        <a:pt x="4103" y="573"/>
                        <a:pt x="4134" y="563"/>
                        <a:pt x="4162" y="554"/>
                      </a:cubicBezTo>
                      <a:cubicBezTo>
                        <a:pt x="4217" y="537"/>
                        <a:pt x="4270" y="519"/>
                        <a:pt x="4326" y="505"/>
                      </a:cubicBezTo>
                      <a:cubicBezTo>
                        <a:pt x="4439" y="475"/>
                        <a:pt x="4554" y="447"/>
                        <a:pt x="4669" y="423"/>
                      </a:cubicBezTo>
                      <a:cubicBezTo>
                        <a:pt x="4735" y="413"/>
                        <a:pt x="4801" y="403"/>
                        <a:pt x="4867" y="393"/>
                      </a:cubicBezTo>
                      <a:cubicBezTo>
                        <a:pt x="4932" y="382"/>
                        <a:pt x="4998" y="381"/>
                        <a:pt x="5064" y="374"/>
                      </a:cubicBezTo>
                      <a:cubicBezTo>
                        <a:pt x="5109" y="372"/>
                        <a:pt x="5155" y="371"/>
                        <a:pt x="5200" y="371"/>
                      </a:cubicBezTo>
                      <a:close/>
                      <a:moveTo>
                        <a:pt x="5922" y="10794"/>
                      </a:moveTo>
                      <a:cubicBezTo>
                        <a:pt x="5918" y="10794"/>
                        <a:pt x="5915" y="10795"/>
                        <a:pt x="5911" y="10795"/>
                      </a:cubicBezTo>
                      <a:cubicBezTo>
                        <a:pt x="5915" y="10795"/>
                        <a:pt x="5918" y="10794"/>
                        <a:pt x="5922" y="10794"/>
                      </a:cubicBezTo>
                      <a:close/>
                      <a:moveTo>
                        <a:pt x="5182" y="0"/>
                      </a:moveTo>
                      <a:cubicBezTo>
                        <a:pt x="5124" y="0"/>
                        <a:pt x="5066" y="3"/>
                        <a:pt x="5007" y="8"/>
                      </a:cubicBezTo>
                      <a:cubicBezTo>
                        <a:pt x="4902" y="19"/>
                        <a:pt x="4798" y="29"/>
                        <a:pt x="4694" y="45"/>
                      </a:cubicBezTo>
                      <a:cubicBezTo>
                        <a:pt x="4576" y="63"/>
                        <a:pt x="4457" y="87"/>
                        <a:pt x="4341" y="118"/>
                      </a:cubicBezTo>
                      <a:cubicBezTo>
                        <a:pt x="4217" y="151"/>
                        <a:pt x="4092" y="183"/>
                        <a:pt x="3969" y="226"/>
                      </a:cubicBezTo>
                      <a:cubicBezTo>
                        <a:pt x="3960" y="229"/>
                        <a:pt x="3950" y="232"/>
                        <a:pt x="3941" y="236"/>
                      </a:cubicBezTo>
                      <a:cubicBezTo>
                        <a:pt x="3919" y="243"/>
                        <a:pt x="3896" y="251"/>
                        <a:pt x="3873" y="259"/>
                      </a:cubicBezTo>
                      <a:cubicBezTo>
                        <a:pt x="3835" y="272"/>
                        <a:pt x="3797" y="285"/>
                        <a:pt x="3758" y="299"/>
                      </a:cubicBezTo>
                      <a:lnTo>
                        <a:pt x="3759" y="299"/>
                      </a:lnTo>
                      <a:cubicBezTo>
                        <a:pt x="3412" y="421"/>
                        <a:pt x="3083" y="588"/>
                        <a:pt x="2769" y="777"/>
                      </a:cubicBezTo>
                      <a:cubicBezTo>
                        <a:pt x="2615" y="867"/>
                        <a:pt x="2470" y="971"/>
                        <a:pt x="2326" y="1076"/>
                      </a:cubicBezTo>
                      <a:cubicBezTo>
                        <a:pt x="2164" y="1196"/>
                        <a:pt x="2001" y="1316"/>
                        <a:pt x="1842" y="1440"/>
                      </a:cubicBezTo>
                      <a:cubicBezTo>
                        <a:pt x="1814" y="1462"/>
                        <a:pt x="1798" y="1491"/>
                        <a:pt x="1785" y="1523"/>
                      </a:cubicBezTo>
                      <a:cubicBezTo>
                        <a:pt x="1766" y="1539"/>
                        <a:pt x="1746" y="1554"/>
                        <a:pt x="1728" y="1571"/>
                      </a:cubicBezTo>
                      <a:cubicBezTo>
                        <a:pt x="1682" y="1613"/>
                        <a:pt x="1638" y="1654"/>
                        <a:pt x="1598" y="1700"/>
                      </a:cubicBezTo>
                      <a:cubicBezTo>
                        <a:pt x="1558" y="1745"/>
                        <a:pt x="1520" y="1793"/>
                        <a:pt x="1481" y="1840"/>
                      </a:cubicBezTo>
                      <a:cubicBezTo>
                        <a:pt x="1458" y="1868"/>
                        <a:pt x="1434" y="1895"/>
                        <a:pt x="1409" y="1921"/>
                      </a:cubicBezTo>
                      <a:cubicBezTo>
                        <a:pt x="1287" y="2036"/>
                        <a:pt x="1152" y="2142"/>
                        <a:pt x="1063" y="2286"/>
                      </a:cubicBezTo>
                      <a:cubicBezTo>
                        <a:pt x="1013" y="2365"/>
                        <a:pt x="971" y="2447"/>
                        <a:pt x="926" y="2527"/>
                      </a:cubicBezTo>
                      <a:cubicBezTo>
                        <a:pt x="884" y="2607"/>
                        <a:pt x="838" y="2685"/>
                        <a:pt x="793" y="2761"/>
                      </a:cubicBezTo>
                      <a:cubicBezTo>
                        <a:pt x="795" y="2757"/>
                        <a:pt x="797" y="2755"/>
                        <a:pt x="799" y="2752"/>
                      </a:cubicBezTo>
                      <a:lnTo>
                        <a:pt x="799" y="2752"/>
                      </a:lnTo>
                      <a:cubicBezTo>
                        <a:pt x="795" y="2758"/>
                        <a:pt x="792" y="2764"/>
                        <a:pt x="787" y="2771"/>
                      </a:cubicBezTo>
                      <a:cubicBezTo>
                        <a:pt x="739" y="2848"/>
                        <a:pt x="690" y="2922"/>
                        <a:pt x="645" y="3002"/>
                      </a:cubicBezTo>
                      <a:cubicBezTo>
                        <a:pt x="597" y="3089"/>
                        <a:pt x="558" y="3179"/>
                        <a:pt x="521" y="3271"/>
                      </a:cubicBezTo>
                      <a:cubicBezTo>
                        <a:pt x="450" y="3442"/>
                        <a:pt x="387" y="3615"/>
                        <a:pt x="326" y="3790"/>
                      </a:cubicBezTo>
                      <a:cubicBezTo>
                        <a:pt x="261" y="3981"/>
                        <a:pt x="208" y="4174"/>
                        <a:pt x="157" y="4370"/>
                      </a:cubicBezTo>
                      <a:cubicBezTo>
                        <a:pt x="107" y="4559"/>
                        <a:pt x="83" y="4757"/>
                        <a:pt x="57" y="4952"/>
                      </a:cubicBezTo>
                      <a:cubicBezTo>
                        <a:pt x="31" y="5146"/>
                        <a:pt x="21" y="5341"/>
                        <a:pt x="14" y="5538"/>
                      </a:cubicBezTo>
                      <a:cubicBezTo>
                        <a:pt x="11" y="5639"/>
                        <a:pt x="7" y="5741"/>
                        <a:pt x="4" y="5843"/>
                      </a:cubicBezTo>
                      <a:cubicBezTo>
                        <a:pt x="0" y="5940"/>
                        <a:pt x="5" y="6038"/>
                        <a:pt x="8" y="6134"/>
                      </a:cubicBezTo>
                      <a:cubicBezTo>
                        <a:pt x="15" y="6332"/>
                        <a:pt x="47" y="6530"/>
                        <a:pt x="73" y="6725"/>
                      </a:cubicBezTo>
                      <a:cubicBezTo>
                        <a:pt x="101" y="6924"/>
                        <a:pt x="150" y="7117"/>
                        <a:pt x="217" y="7307"/>
                      </a:cubicBezTo>
                      <a:cubicBezTo>
                        <a:pt x="228" y="7338"/>
                        <a:pt x="238" y="7369"/>
                        <a:pt x="250" y="7400"/>
                      </a:cubicBezTo>
                      <a:cubicBezTo>
                        <a:pt x="250" y="7400"/>
                        <a:pt x="250" y="7401"/>
                        <a:pt x="251" y="7402"/>
                      </a:cubicBezTo>
                      <a:cubicBezTo>
                        <a:pt x="251" y="7402"/>
                        <a:pt x="251" y="7403"/>
                        <a:pt x="251" y="7404"/>
                      </a:cubicBezTo>
                      <a:cubicBezTo>
                        <a:pt x="252" y="7405"/>
                        <a:pt x="252" y="7407"/>
                        <a:pt x="252" y="7407"/>
                      </a:cubicBezTo>
                      <a:cubicBezTo>
                        <a:pt x="252" y="7407"/>
                        <a:pt x="252" y="7407"/>
                        <a:pt x="252" y="7408"/>
                      </a:cubicBezTo>
                      <a:cubicBezTo>
                        <a:pt x="253" y="7411"/>
                        <a:pt x="255" y="7416"/>
                        <a:pt x="256" y="7419"/>
                      </a:cubicBezTo>
                      <a:cubicBezTo>
                        <a:pt x="292" y="7511"/>
                        <a:pt x="331" y="7599"/>
                        <a:pt x="375" y="7687"/>
                      </a:cubicBezTo>
                      <a:cubicBezTo>
                        <a:pt x="418" y="7769"/>
                        <a:pt x="469" y="7849"/>
                        <a:pt x="516" y="7929"/>
                      </a:cubicBezTo>
                      <a:cubicBezTo>
                        <a:pt x="618" y="8100"/>
                        <a:pt x="721" y="8269"/>
                        <a:pt x="832" y="8435"/>
                      </a:cubicBezTo>
                      <a:cubicBezTo>
                        <a:pt x="946" y="8607"/>
                        <a:pt x="1060" y="8780"/>
                        <a:pt x="1187" y="8945"/>
                      </a:cubicBezTo>
                      <a:cubicBezTo>
                        <a:pt x="1247" y="9020"/>
                        <a:pt x="1313" y="9091"/>
                        <a:pt x="1377" y="9163"/>
                      </a:cubicBezTo>
                      <a:cubicBezTo>
                        <a:pt x="1439" y="9233"/>
                        <a:pt x="1499" y="9305"/>
                        <a:pt x="1564" y="9373"/>
                      </a:cubicBezTo>
                      <a:cubicBezTo>
                        <a:pt x="1648" y="9461"/>
                        <a:pt x="1733" y="9546"/>
                        <a:pt x="1827" y="9624"/>
                      </a:cubicBezTo>
                      <a:cubicBezTo>
                        <a:pt x="1912" y="9694"/>
                        <a:pt x="1999" y="9758"/>
                        <a:pt x="2085" y="9825"/>
                      </a:cubicBezTo>
                      <a:cubicBezTo>
                        <a:pt x="2163" y="9890"/>
                        <a:pt x="2238" y="9961"/>
                        <a:pt x="2320" y="10023"/>
                      </a:cubicBezTo>
                      <a:cubicBezTo>
                        <a:pt x="2321" y="10024"/>
                        <a:pt x="2323" y="10026"/>
                        <a:pt x="2325" y="10027"/>
                      </a:cubicBezTo>
                      <a:cubicBezTo>
                        <a:pt x="2380" y="10070"/>
                        <a:pt x="2437" y="10104"/>
                        <a:pt x="2500" y="10134"/>
                      </a:cubicBezTo>
                      <a:cubicBezTo>
                        <a:pt x="2520" y="10144"/>
                        <a:pt x="2542" y="10153"/>
                        <a:pt x="2564" y="10164"/>
                      </a:cubicBezTo>
                      <a:cubicBezTo>
                        <a:pt x="2574" y="10169"/>
                        <a:pt x="2584" y="10176"/>
                        <a:pt x="2596" y="10181"/>
                      </a:cubicBezTo>
                      <a:cubicBezTo>
                        <a:pt x="2667" y="10218"/>
                        <a:pt x="2734" y="10263"/>
                        <a:pt x="2804" y="10301"/>
                      </a:cubicBezTo>
                      <a:cubicBezTo>
                        <a:pt x="2892" y="10349"/>
                        <a:pt x="2988" y="10382"/>
                        <a:pt x="3081" y="10423"/>
                      </a:cubicBezTo>
                      <a:cubicBezTo>
                        <a:pt x="3250" y="10499"/>
                        <a:pt x="3428" y="10557"/>
                        <a:pt x="3607" y="10611"/>
                      </a:cubicBezTo>
                      <a:cubicBezTo>
                        <a:pt x="3798" y="10668"/>
                        <a:pt x="3993" y="10715"/>
                        <a:pt x="4189" y="10758"/>
                      </a:cubicBezTo>
                      <a:cubicBezTo>
                        <a:pt x="4383" y="10803"/>
                        <a:pt x="4584" y="10822"/>
                        <a:pt x="4783" y="10834"/>
                      </a:cubicBezTo>
                      <a:cubicBezTo>
                        <a:pt x="4870" y="10839"/>
                        <a:pt x="4957" y="10842"/>
                        <a:pt x="5044" y="10842"/>
                      </a:cubicBezTo>
                      <a:cubicBezTo>
                        <a:pt x="5341" y="10842"/>
                        <a:pt x="5639" y="10814"/>
                        <a:pt x="5935" y="10792"/>
                      </a:cubicBezTo>
                      <a:lnTo>
                        <a:pt x="5935" y="10792"/>
                      </a:lnTo>
                      <a:cubicBezTo>
                        <a:pt x="5931" y="10793"/>
                        <a:pt x="5926" y="10794"/>
                        <a:pt x="5922" y="10794"/>
                      </a:cubicBezTo>
                      <a:lnTo>
                        <a:pt x="5922" y="10794"/>
                      </a:lnTo>
                      <a:cubicBezTo>
                        <a:pt x="6020" y="10788"/>
                        <a:pt x="6119" y="10781"/>
                        <a:pt x="6218" y="10770"/>
                      </a:cubicBezTo>
                      <a:cubicBezTo>
                        <a:pt x="6311" y="10757"/>
                        <a:pt x="6401" y="10738"/>
                        <a:pt x="6493" y="10718"/>
                      </a:cubicBezTo>
                      <a:cubicBezTo>
                        <a:pt x="6684" y="10680"/>
                        <a:pt x="6877" y="10647"/>
                        <a:pt x="7062" y="10587"/>
                      </a:cubicBezTo>
                      <a:cubicBezTo>
                        <a:pt x="7152" y="10558"/>
                        <a:pt x="7240" y="10524"/>
                        <a:pt x="7329" y="10493"/>
                      </a:cubicBezTo>
                      <a:cubicBezTo>
                        <a:pt x="7409" y="10463"/>
                        <a:pt x="7490" y="10436"/>
                        <a:pt x="7570" y="10405"/>
                      </a:cubicBezTo>
                      <a:cubicBezTo>
                        <a:pt x="7734" y="10342"/>
                        <a:pt x="7894" y="10269"/>
                        <a:pt x="8041" y="10175"/>
                      </a:cubicBezTo>
                      <a:cubicBezTo>
                        <a:pt x="8182" y="10086"/>
                        <a:pt x="8318" y="9992"/>
                        <a:pt x="8461" y="9906"/>
                      </a:cubicBezTo>
                      <a:cubicBezTo>
                        <a:pt x="8607" y="9818"/>
                        <a:pt x="8749" y="9718"/>
                        <a:pt x="8880" y="9608"/>
                      </a:cubicBezTo>
                      <a:cubicBezTo>
                        <a:pt x="9015" y="9496"/>
                        <a:pt x="9122" y="9353"/>
                        <a:pt x="9243" y="9228"/>
                      </a:cubicBezTo>
                      <a:cubicBezTo>
                        <a:pt x="9365" y="9102"/>
                        <a:pt x="9498" y="8988"/>
                        <a:pt x="9612" y="8854"/>
                      </a:cubicBezTo>
                      <a:cubicBezTo>
                        <a:pt x="9628" y="8835"/>
                        <a:pt x="9645" y="8815"/>
                        <a:pt x="9663" y="8796"/>
                      </a:cubicBezTo>
                      <a:cubicBezTo>
                        <a:pt x="9792" y="8651"/>
                        <a:pt x="9918" y="8505"/>
                        <a:pt x="10022" y="8340"/>
                      </a:cubicBezTo>
                      <a:cubicBezTo>
                        <a:pt x="10073" y="8257"/>
                        <a:pt x="10114" y="8169"/>
                        <a:pt x="10159" y="8082"/>
                      </a:cubicBezTo>
                      <a:cubicBezTo>
                        <a:pt x="10205" y="7995"/>
                        <a:pt x="10249" y="7907"/>
                        <a:pt x="10295" y="7818"/>
                      </a:cubicBezTo>
                      <a:cubicBezTo>
                        <a:pt x="10337" y="7731"/>
                        <a:pt x="10377" y="7643"/>
                        <a:pt x="10415" y="7554"/>
                      </a:cubicBezTo>
                      <a:cubicBezTo>
                        <a:pt x="10455" y="7459"/>
                        <a:pt x="10482" y="7359"/>
                        <a:pt x="10510" y="7260"/>
                      </a:cubicBezTo>
                      <a:cubicBezTo>
                        <a:pt x="10536" y="7168"/>
                        <a:pt x="10562" y="7076"/>
                        <a:pt x="10586" y="6982"/>
                      </a:cubicBezTo>
                      <a:cubicBezTo>
                        <a:pt x="10611" y="6883"/>
                        <a:pt x="10630" y="6781"/>
                        <a:pt x="10649" y="6680"/>
                      </a:cubicBezTo>
                      <a:cubicBezTo>
                        <a:pt x="10674" y="6556"/>
                        <a:pt x="10695" y="6431"/>
                        <a:pt x="10718" y="6306"/>
                      </a:cubicBezTo>
                      <a:lnTo>
                        <a:pt x="10718" y="6306"/>
                      </a:lnTo>
                      <a:cubicBezTo>
                        <a:pt x="10760" y="6112"/>
                        <a:pt x="10807" y="5920"/>
                        <a:pt x="10838" y="5725"/>
                      </a:cubicBezTo>
                      <a:cubicBezTo>
                        <a:pt x="10871" y="5522"/>
                        <a:pt x="10860" y="5317"/>
                        <a:pt x="10847" y="5114"/>
                      </a:cubicBezTo>
                      <a:cubicBezTo>
                        <a:pt x="10836" y="4914"/>
                        <a:pt x="10811" y="4715"/>
                        <a:pt x="10775" y="4518"/>
                      </a:cubicBezTo>
                      <a:cubicBezTo>
                        <a:pt x="10756" y="4416"/>
                        <a:pt x="10728" y="4317"/>
                        <a:pt x="10703" y="4216"/>
                      </a:cubicBezTo>
                      <a:cubicBezTo>
                        <a:pt x="10681" y="4126"/>
                        <a:pt x="10663" y="4034"/>
                        <a:pt x="10641" y="3943"/>
                      </a:cubicBezTo>
                      <a:cubicBezTo>
                        <a:pt x="10617" y="3841"/>
                        <a:pt x="10590" y="3744"/>
                        <a:pt x="10556" y="3646"/>
                      </a:cubicBezTo>
                      <a:cubicBezTo>
                        <a:pt x="10522" y="3557"/>
                        <a:pt x="10487" y="3467"/>
                        <a:pt x="10453" y="3378"/>
                      </a:cubicBezTo>
                      <a:cubicBezTo>
                        <a:pt x="10414" y="3279"/>
                        <a:pt x="10373" y="3180"/>
                        <a:pt x="10332" y="3083"/>
                      </a:cubicBezTo>
                      <a:cubicBezTo>
                        <a:pt x="10294" y="2995"/>
                        <a:pt x="10253" y="2905"/>
                        <a:pt x="10202" y="2824"/>
                      </a:cubicBezTo>
                      <a:cubicBezTo>
                        <a:pt x="10094" y="2649"/>
                        <a:pt x="9988" y="2471"/>
                        <a:pt x="9870" y="2304"/>
                      </a:cubicBezTo>
                      <a:cubicBezTo>
                        <a:pt x="9815" y="2229"/>
                        <a:pt x="9755" y="2157"/>
                        <a:pt x="9698" y="2084"/>
                      </a:cubicBezTo>
                      <a:cubicBezTo>
                        <a:pt x="9639" y="2007"/>
                        <a:pt x="9578" y="1932"/>
                        <a:pt x="9513" y="1861"/>
                      </a:cubicBezTo>
                      <a:cubicBezTo>
                        <a:pt x="9446" y="1788"/>
                        <a:pt x="9376" y="1721"/>
                        <a:pt x="9307" y="1653"/>
                      </a:cubicBezTo>
                      <a:cubicBezTo>
                        <a:pt x="9234" y="1579"/>
                        <a:pt x="9162" y="1506"/>
                        <a:pt x="9089" y="1433"/>
                      </a:cubicBezTo>
                      <a:cubicBezTo>
                        <a:pt x="8947" y="1292"/>
                        <a:pt x="8795" y="1161"/>
                        <a:pt x="8647" y="1026"/>
                      </a:cubicBezTo>
                      <a:cubicBezTo>
                        <a:pt x="8547" y="936"/>
                        <a:pt x="8445" y="848"/>
                        <a:pt x="8335" y="769"/>
                      </a:cubicBezTo>
                      <a:cubicBezTo>
                        <a:pt x="8179" y="658"/>
                        <a:pt x="8007" y="577"/>
                        <a:pt x="7833" y="498"/>
                      </a:cubicBezTo>
                      <a:cubicBezTo>
                        <a:pt x="7649" y="413"/>
                        <a:pt x="7457" y="350"/>
                        <a:pt x="7266" y="284"/>
                      </a:cubicBezTo>
                      <a:cubicBezTo>
                        <a:pt x="7087" y="222"/>
                        <a:pt x="6903" y="172"/>
                        <a:pt x="6715" y="144"/>
                      </a:cubicBezTo>
                      <a:cubicBezTo>
                        <a:pt x="6510" y="114"/>
                        <a:pt x="6304" y="91"/>
                        <a:pt x="6098" y="71"/>
                      </a:cubicBezTo>
                      <a:cubicBezTo>
                        <a:pt x="5910" y="54"/>
                        <a:pt x="5722" y="38"/>
                        <a:pt x="5535" y="20"/>
                      </a:cubicBezTo>
                      <a:cubicBezTo>
                        <a:pt x="5417" y="10"/>
                        <a:pt x="5299" y="0"/>
                        <a:pt x="51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63" name="Google Shape;663;p24"/>
            <p:cNvGrpSpPr/>
            <p:nvPr/>
          </p:nvGrpSpPr>
          <p:grpSpPr>
            <a:xfrm flipH="1">
              <a:off x="8424010" y="648824"/>
              <a:ext cx="393729" cy="173497"/>
              <a:chOff x="3659575" y="587325"/>
              <a:chExt cx="181250" cy="79400"/>
            </a:xfrm>
          </p:grpSpPr>
          <p:sp>
            <p:nvSpPr>
              <p:cNvPr id="664" name="Google Shape;664;p24"/>
              <p:cNvSpPr/>
              <p:nvPr/>
            </p:nvSpPr>
            <p:spPr>
              <a:xfrm>
                <a:off x="3669725" y="594375"/>
                <a:ext cx="1651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2665" extrusionOk="0">
                    <a:moveTo>
                      <a:pt x="4916" y="1720"/>
                    </a:moveTo>
                    <a:lnTo>
                      <a:pt x="4916" y="1720"/>
                    </a:lnTo>
                    <a:cubicBezTo>
                      <a:pt x="4905" y="1727"/>
                      <a:pt x="4895" y="1735"/>
                      <a:pt x="4884" y="1743"/>
                    </a:cubicBezTo>
                    <a:cubicBezTo>
                      <a:pt x="4882" y="1744"/>
                      <a:pt x="4881" y="1745"/>
                      <a:pt x="4880" y="1746"/>
                    </a:cubicBezTo>
                    <a:cubicBezTo>
                      <a:pt x="4819" y="1754"/>
                      <a:pt x="4760" y="1762"/>
                      <a:pt x="4700" y="1770"/>
                    </a:cubicBezTo>
                    <a:cubicBezTo>
                      <a:pt x="4723" y="1765"/>
                      <a:pt x="4746" y="1759"/>
                      <a:pt x="4770" y="1753"/>
                    </a:cubicBezTo>
                    <a:lnTo>
                      <a:pt x="4916" y="1720"/>
                    </a:lnTo>
                    <a:close/>
                    <a:moveTo>
                      <a:pt x="4148" y="1"/>
                    </a:moveTo>
                    <a:cubicBezTo>
                      <a:pt x="4093" y="1"/>
                      <a:pt x="4036" y="11"/>
                      <a:pt x="3985" y="22"/>
                    </a:cubicBezTo>
                    <a:cubicBezTo>
                      <a:pt x="3923" y="37"/>
                      <a:pt x="3861" y="49"/>
                      <a:pt x="3803" y="71"/>
                    </a:cubicBezTo>
                    <a:cubicBezTo>
                      <a:pt x="3675" y="117"/>
                      <a:pt x="3550" y="172"/>
                      <a:pt x="3430" y="235"/>
                    </a:cubicBezTo>
                    <a:cubicBezTo>
                      <a:pt x="3304" y="301"/>
                      <a:pt x="3175" y="368"/>
                      <a:pt x="3055" y="446"/>
                    </a:cubicBezTo>
                    <a:cubicBezTo>
                      <a:pt x="3007" y="477"/>
                      <a:pt x="2958" y="507"/>
                      <a:pt x="2912" y="542"/>
                    </a:cubicBezTo>
                    <a:cubicBezTo>
                      <a:pt x="2871" y="575"/>
                      <a:pt x="2825" y="617"/>
                      <a:pt x="2798" y="662"/>
                    </a:cubicBezTo>
                    <a:cubicBezTo>
                      <a:pt x="2766" y="714"/>
                      <a:pt x="2743" y="764"/>
                      <a:pt x="2742" y="825"/>
                    </a:cubicBezTo>
                    <a:cubicBezTo>
                      <a:pt x="2740" y="859"/>
                      <a:pt x="2745" y="894"/>
                      <a:pt x="2755" y="926"/>
                    </a:cubicBezTo>
                    <a:cubicBezTo>
                      <a:pt x="2748" y="949"/>
                      <a:pt x="2744" y="972"/>
                      <a:pt x="2742" y="995"/>
                    </a:cubicBezTo>
                    <a:cubicBezTo>
                      <a:pt x="2721" y="1005"/>
                      <a:pt x="2702" y="1017"/>
                      <a:pt x="2682" y="1028"/>
                    </a:cubicBezTo>
                    <a:cubicBezTo>
                      <a:pt x="2690" y="1024"/>
                      <a:pt x="2697" y="1020"/>
                      <a:pt x="2704" y="1017"/>
                    </a:cubicBezTo>
                    <a:lnTo>
                      <a:pt x="2704" y="1017"/>
                    </a:lnTo>
                    <a:cubicBezTo>
                      <a:pt x="2634" y="1054"/>
                      <a:pt x="2567" y="1091"/>
                      <a:pt x="2521" y="1157"/>
                    </a:cubicBezTo>
                    <a:cubicBezTo>
                      <a:pt x="2496" y="1195"/>
                      <a:pt x="2485" y="1236"/>
                      <a:pt x="2480" y="1280"/>
                    </a:cubicBezTo>
                    <a:cubicBezTo>
                      <a:pt x="2365" y="1317"/>
                      <a:pt x="2251" y="1355"/>
                      <a:pt x="2137" y="1395"/>
                    </a:cubicBezTo>
                    <a:cubicBezTo>
                      <a:pt x="2109" y="1404"/>
                      <a:pt x="2082" y="1414"/>
                      <a:pt x="2054" y="1424"/>
                    </a:cubicBezTo>
                    <a:cubicBezTo>
                      <a:pt x="2045" y="1422"/>
                      <a:pt x="2036" y="1419"/>
                      <a:pt x="2027" y="1417"/>
                    </a:cubicBezTo>
                    <a:cubicBezTo>
                      <a:pt x="1970" y="1333"/>
                      <a:pt x="1897" y="1259"/>
                      <a:pt x="1804" y="1213"/>
                    </a:cubicBezTo>
                    <a:cubicBezTo>
                      <a:pt x="1716" y="1170"/>
                      <a:pt x="1626" y="1144"/>
                      <a:pt x="1526" y="1137"/>
                    </a:cubicBezTo>
                    <a:cubicBezTo>
                      <a:pt x="1511" y="1136"/>
                      <a:pt x="1495" y="1135"/>
                      <a:pt x="1480" y="1135"/>
                    </a:cubicBezTo>
                    <a:cubicBezTo>
                      <a:pt x="1390" y="1135"/>
                      <a:pt x="1295" y="1152"/>
                      <a:pt x="1210" y="1177"/>
                    </a:cubicBezTo>
                    <a:cubicBezTo>
                      <a:pt x="1093" y="1210"/>
                      <a:pt x="978" y="1259"/>
                      <a:pt x="871" y="1317"/>
                    </a:cubicBezTo>
                    <a:cubicBezTo>
                      <a:pt x="773" y="1370"/>
                      <a:pt x="679" y="1426"/>
                      <a:pt x="588" y="1491"/>
                    </a:cubicBezTo>
                    <a:cubicBezTo>
                      <a:pt x="537" y="1528"/>
                      <a:pt x="496" y="1571"/>
                      <a:pt x="460" y="1621"/>
                    </a:cubicBezTo>
                    <a:cubicBezTo>
                      <a:pt x="367" y="1705"/>
                      <a:pt x="276" y="1810"/>
                      <a:pt x="242" y="1928"/>
                    </a:cubicBezTo>
                    <a:cubicBezTo>
                      <a:pt x="196" y="1954"/>
                      <a:pt x="152" y="1983"/>
                      <a:pt x="108" y="2014"/>
                    </a:cubicBezTo>
                    <a:cubicBezTo>
                      <a:pt x="48" y="2056"/>
                      <a:pt x="16" y="2128"/>
                      <a:pt x="25" y="2197"/>
                    </a:cubicBezTo>
                    <a:cubicBezTo>
                      <a:pt x="9" y="2244"/>
                      <a:pt x="11" y="2297"/>
                      <a:pt x="30" y="2342"/>
                    </a:cubicBezTo>
                    <a:cubicBezTo>
                      <a:pt x="17" y="2366"/>
                      <a:pt x="6" y="2392"/>
                      <a:pt x="4" y="2422"/>
                    </a:cubicBezTo>
                    <a:cubicBezTo>
                      <a:pt x="1" y="2470"/>
                      <a:pt x="16" y="2518"/>
                      <a:pt x="46" y="2556"/>
                    </a:cubicBezTo>
                    <a:cubicBezTo>
                      <a:pt x="84" y="2602"/>
                      <a:pt x="126" y="2638"/>
                      <a:pt x="185" y="2653"/>
                    </a:cubicBezTo>
                    <a:cubicBezTo>
                      <a:pt x="209" y="2660"/>
                      <a:pt x="233" y="2663"/>
                      <a:pt x="257" y="2664"/>
                    </a:cubicBezTo>
                    <a:cubicBezTo>
                      <a:pt x="264" y="2665"/>
                      <a:pt x="271" y="2665"/>
                      <a:pt x="278" y="2665"/>
                    </a:cubicBezTo>
                    <a:cubicBezTo>
                      <a:pt x="298" y="2665"/>
                      <a:pt x="320" y="2664"/>
                      <a:pt x="340" y="2661"/>
                    </a:cubicBezTo>
                    <a:cubicBezTo>
                      <a:pt x="470" y="2645"/>
                      <a:pt x="596" y="2622"/>
                      <a:pt x="721" y="2583"/>
                    </a:cubicBezTo>
                    <a:cubicBezTo>
                      <a:pt x="786" y="2564"/>
                      <a:pt x="869" y="2540"/>
                      <a:pt x="945" y="2506"/>
                    </a:cubicBezTo>
                    <a:cubicBezTo>
                      <a:pt x="974" y="2535"/>
                      <a:pt x="1007" y="2559"/>
                      <a:pt x="1052" y="2575"/>
                    </a:cubicBezTo>
                    <a:cubicBezTo>
                      <a:pt x="1117" y="2598"/>
                      <a:pt x="1185" y="2599"/>
                      <a:pt x="1253" y="2599"/>
                    </a:cubicBezTo>
                    <a:cubicBezTo>
                      <a:pt x="1265" y="2599"/>
                      <a:pt x="1276" y="2599"/>
                      <a:pt x="1288" y="2599"/>
                    </a:cubicBezTo>
                    <a:cubicBezTo>
                      <a:pt x="1427" y="2605"/>
                      <a:pt x="1566" y="2607"/>
                      <a:pt x="1704" y="2607"/>
                    </a:cubicBezTo>
                    <a:cubicBezTo>
                      <a:pt x="1978" y="2607"/>
                      <a:pt x="2251" y="2599"/>
                      <a:pt x="2524" y="2590"/>
                    </a:cubicBezTo>
                    <a:cubicBezTo>
                      <a:pt x="2612" y="2588"/>
                      <a:pt x="2702" y="2583"/>
                      <a:pt x="2790" y="2579"/>
                    </a:cubicBezTo>
                    <a:cubicBezTo>
                      <a:pt x="2840" y="2576"/>
                      <a:pt x="2889" y="2574"/>
                      <a:pt x="2941" y="2571"/>
                    </a:cubicBezTo>
                    <a:cubicBezTo>
                      <a:pt x="3009" y="2567"/>
                      <a:pt x="3079" y="2560"/>
                      <a:pt x="3149" y="2557"/>
                    </a:cubicBezTo>
                    <a:cubicBezTo>
                      <a:pt x="3170" y="2555"/>
                      <a:pt x="3193" y="2555"/>
                      <a:pt x="3215" y="2554"/>
                    </a:cubicBezTo>
                    <a:cubicBezTo>
                      <a:pt x="3223" y="2556"/>
                      <a:pt x="3232" y="2559"/>
                      <a:pt x="3241" y="2562"/>
                    </a:cubicBezTo>
                    <a:cubicBezTo>
                      <a:pt x="3304" y="2575"/>
                      <a:pt x="3368" y="2590"/>
                      <a:pt x="3433" y="2596"/>
                    </a:cubicBezTo>
                    <a:cubicBezTo>
                      <a:pt x="3487" y="2599"/>
                      <a:pt x="3541" y="2602"/>
                      <a:pt x="3596" y="2602"/>
                    </a:cubicBezTo>
                    <a:cubicBezTo>
                      <a:pt x="3646" y="2602"/>
                      <a:pt x="3696" y="2602"/>
                      <a:pt x="3748" y="2599"/>
                    </a:cubicBezTo>
                    <a:cubicBezTo>
                      <a:pt x="3852" y="2596"/>
                      <a:pt x="3956" y="2592"/>
                      <a:pt x="4060" y="2588"/>
                    </a:cubicBezTo>
                    <a:cubicBezTo>
                      <a:pt x="4135" y="2586"/>
                      <a:pt x="4211" y="2576"/>
                      <a:pt x="4285" y="2570"/>
                    </a:cubicBezTo>
                    <a:cubicBezTo>
                      <a:pt x="4366" y="2564"/>
                      <a:pt x="4448" y="2558"/>
                      <a:pt x="4529" y="2549"/>
                    </a:cubicBezTo>
                    <a:cubicBezTo>
                      <a:pt x="4605" y="2539"/>
                      <a:pt x="4682" y="2531"/>
                      <a:pt x="4759" y="2522"/>
                    </a:cubicBezTo>
                    <a:cubicBezTo>
                      <a:pt x="4884" y="2516"/>
                      <a:pt x="5010" y="2510"/>
                      <a:pt x="5135" y="2501"/>
                    </a:cubicBezTo>
                    <a:cubicBezTo>
                      <a:pt x="5176" y="2509"/>
                      <a:pt x="5217" y="2510"/>
                      <a:pt x="5260" y="2510"/>
                    </a:cubicBezTo>
                    <a:cubicBezTo>
                      <a:pt x="5314" y="2512"/>
                      <a:pt x="5369" y="2513"/>
                      <a:pt x="5423" y="2513"/>
                    </a:cubicBezTo>
                    <a:cubicBezTo>
                      <a:pt x="5581" y="2513"/>
                      <a:pt x="5738" y="2505"/>
                      <a:pt x="5893" y="2479"/>
                    </a:cubicBezTo>
                    <a:cubicBezTo>
                      <a:pt x="5939" y="2477"/>
                      <a:pt x="5984" y="2474"/>
                      <a:pt x="6030" y="2470"/>
                    </a:cubicBezTo>
                    <a:cubicBezTo>
                      <a:pt x="6074" y="2468"/>
                      <a:pt x="6115" y="2464"/>
                      <a:pt x="6157" y="2461"/>
                    </a:cubicBezTo>
                    <a:cubicBezTo>
                      <a:pt x="6187" y="2458"/>
                      <a:pt x="6218" y="2459"/>
                      <a:pt x="6246" y="2454"/>
                    </a:cubicBezTo>
                    <a:cubicBezTo>
                      <a:pt x="6284" y="2448"/>
                      <a:pt x="6317" y="2438"/>
                      <a:pt x="6352" y="2422"/>
                    </a:cubicBezTo>
                    <a:cubicBezTo>
                      <a:pt x="6381" y="2408"/>
                      <a:pt x="6405" y="2388"/>
                      <a:pt x="6424" y="2361"/>
                    </a:cubicBezTo>
                    <a:cubicBezTo>
                      <a:pt x="6432" y="2360"/>
                      <a:pt x="6441" y="2358"/>
                      <a:pt x="6449" y="2357"/>
                    </a:cubicBezTo>
                    <a:cubicBezTo>
                      <a:pt x="6522" y="2343"/>
                      <a:pt x="6583" y="2287"/>
                      <a:pt x="6597" y="2213"/>
                    </a:cubicBezTo>
                    <a:cubicBezTo>
                      <a:pt x="6607" y="2169"/>
                      <a:pt x="6604" y="2133"/>
                      <a:pt x="6592" y="2090"/>
                    </a:cubicBezTo>
                    <a:cubicBezTo>
                      <a:pt x="6572" y="2022"/>
                      <a:pt x="6510" y="1972"/>
                      <a:pt x="6441" y="1962"/>
                    </a:cubicBezTo>
                    <a:cubicBezTo>
                      <a:pt x="6412" y="1916"/>
                      <a:pt x="6370" y="1875"/>
                      <a:pt x="6323" y="1843"/>
                    </a:cubicBezTo>
                    <a:cubicBezTo>
                      <a:pt x="6362" y="1814"/>
                      <a:pt x="6393" y="1774"/>
                      <a:pt x="6414" y="1731"/>
                    </a:cubicBezTo>
                    <a:cubicBezTo>
                      <a:pt x="6443" y="1674"/>
                      <a:pt x="6445" y="1607"/>
                      <a:pt x="6427" y="1546"/>
                    </a:cubicBezTo>
                    <a:cubicBezTo>
                      <a:pt x="6404" y="1474"/>
                      <a:pt x="6345" y="1406"/>
                      <a:pt x="6283" y="1362"/>
                    </a:cubicBezTo>
                    <a:cubicBezTo>
                      <a:pt x="6273" y="1355"/>
                      <a:pt x="6261" y="1347"/>
                      <a:pt x="6250" y="1340"/>
                    </a:cubicBezTo>
                    <a:cubicBezTo>
                      <a:pt x="6246" y="1292"/>
                      <a:pt x="6231" y="1244"/>
                      <a:pt x="6209" y="1200"/>
                    </a:cubicBezTo>
                    <a:cubicBezTo>
                      <a:pt x="6166" y="1113"/>
                      <a:pt x="6083" y="1046"/>
                      <a:pt x="5992" y="1006"/>
                    </a:cubicBezTo>
                    <a:cubicBezTo>
                      <a:pt x="5986" y="985"/>
                      <a:pt x="5976" y="965"/>
                      <a:pt x="5965" y="945"/>
                    </a:cubicBezTo>
                    <a:cubicBezTo>
                      <a:pt x="5966" y="924"/>
                      <a:pt x="5963" y="904"/>
                      <a:pt x="5957" y="883"/>
                    </a:cubicBezTo>
                    <a:cubicBezTo>
                      <a:pt x="5926" y="783"/>
                      <a:pt x="5830" y="722"/>
                      <a:pt x="5734" y="695"/>
                    </a:cubicBezTo>
                    <a:cubicBezTo>
                      <a:pt x="5728" y="694"/>
                      <a:pt x="5724" y="693"/>
                      <a:pt x="5719" y="692"/>
                    </a:cubicBezTo>
                    <a:cubicBezTo>
                      <a:pt x="5725" y="668"/>
                      <a:pt x="5726" y="642"/>
                      <a:pt x="5721" y="615"/>
                    </a:cubicBezTo>
                    <a:cubicBezTo>
                      <a:pt x="5707" y="533"/>
                      <a:pt x="5633" y="466"/>
                      <a:pt x="5550" y="462"/>
                    </a:cubicBezTo>
                    <a:cubicBezTo>
                      <a:pt x="5537" y="410"/>
                      <a:pt x="5504" y="362"/>
                      <a:pt x="5464" y="324"/>
                    </a:cubicBezTo>
                    <a:cubicBezTo>
                      <a:pt x="5404" y="268"/>
                      <a:pt x="5311" y="255"/>
                      <a:pt x="5232" y="254"/>
                    </a:cubicBezTo>
                    <a:cubicBezTo>
                      <a:pt x="5205" y="254"/>
                      <a:pt x="5178" y="254"/>
                      <a:pt x="5152" y="255"/>
                    </a:cubicBezTo>
                    <a:cubicBezTo>
                      <a:pt x="5146" y="252"/>
                      <a:pt x="5142" y="249"/>
                      <a:pt x="5136" y="246"/>
                    </a:cubicBezTo>
                    <a:cubicBezTo>
                      <a:pt x="5098" y="225"/>
                      <a:pt x="5061" y="199"/>
                      <a:pt x="5019" y="184"/>
                    </a:cubicBezTo>
                    <a:cubicBezTo>
                      <a:pt x="4975" y="171"/>
                      <a:pt x="4929" y="159"/>
                      <a:pt x="4883" y="155"/>
                    </a:cubicBezTo>
                    <a:cubicBezTo>
                      <a:pt x="4839" y="151"/>
                      <a:pt x="4795" y="149"/>
                      <a:pt x="4750" y="149"/>
                    </a:cubicBezTo>
                    <a:cubicBezTo>
                      <a:pt x="4686" y="149"/>
                      <a:pt x="4622" y="153"/>
                      <a:pt x="4559" y="158"/>
                    </a:cubicBezTo>
                    <a:cubicBezTo>
                      <a:pt x="4540" y="160"/>
                      <a:pt x="4521" y="163"/>
                      <a:pt x="4503" y="165"/>
                    </a:cubicBezTo>
                    <a:cubicBezTo>
                      <a:pt x="4489" y="141"/>
                      <a:pt x="4472" y="119"/>
                      <a:pt x="4451" y="100"/>
                    </a:cubicBezTo>
                    <a:cubicBezTo>
                      <a:pt x="4379" y="35"/>
                      <a:pt x="4277" y="12"/>
                      <a:pt x="4184" y="2"/>
                    </a:cubicBezTo>
                    <a:cubicBezTo>
                      <a:pt x="4172" y="1"/>
                      <a:pt x="4160" y="1"/>
                      <a:pt x="4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4"/>
              <p:cNvSpPr/>
              <p:nvPr/>
            </p:nvSpPr>
            <p:spPr>
              <a:xfrm>
                <a:off x="3665625" y="643200"/>
                <a:ext cx="1727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686" extrusionOk="0">
                    <a:moveTo>
                      <a:pt x="5396" y="45"/>
                    </a:moveTo>
                    <a:cubicBezTo>
                      <a:pt x="5399" y="45"/>
                      <a:pt x="5402" y="45"/>
                      <a:pt x="5406" y="45"/>
                    </a:cubicBezTo>
                    <a:lnTo>
                      <a:pt x="5406" y="45"/>
                    </a:lnTo>
                    <a:cubicBezTo>
                      <a:pt x="5402" y="45"/>
                      <a:pt x="5399" y="45"/>
                      <a:pt x="5396" y="45"/>
                    </a:cubicBezTo>
                    <a:close/>
                    <a:moveTo>
                      <a:pt x="5389" y="626"/>
                    </a:move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lnTo>
                      <a:pt x="5401" y="627"/>
                    </a:lnTo>
                    <a:cubicBezTo>
                      <a:pt x="5397" y="627"/>
                      <a:pt x="5393" y="627"/>
                      <a:pt x="5389" y="626"/>
                    </a:cubicBezTo>
                    <a:close/>
                    <a:moveTo>
                      <a:pt x="6541" y="0"/>
                    </a:moveTo>
                    <a:cubicBezTo>
                      <a:pt x="6404" y="0"/>
                      <a:pt x="6264" y="16"/>
                      <a:pt x="6127" y="29"/>
                    </a:cubicBezTo>
                    <a:cubicBezTo>
                      <a:pt x="6006" y="38"/>
                      <a:pt x="5884" y="41"/>
                      <a:pt x="5762" y="43"/>
                    </a:cubicBezTo>
                    <a:cubicBezTo>
                      <a:pt x="5675" y="43"/>
                      <a:pt x="5588" y="47"/>
                      <a:pt x="5501" y="47"/>
                    </a:cubicBezTo>
                    <a:cubicBezTo>
                      <a:pt x="5469" y="47"/>
                      <a:pt x="5437" y="47"/>
                      <a:pt x="5406" y="45"/>
                    </a:cubicBezTo>
                    <a:lnTo>
                      <a:pt x="5406" y="45"/>
                    </a:lnTo>
                    <a:cubicBezTo>
                      <a:pt x="5406" y="45"/>
                      <a:pt x="5407" y="45"/>
                      <a:pt x="5408" y="45"/>
                    </a:cubicBezTo>
                    <a:lnTo>
                      <a:pt x="5408" y="45"/>
                    </a:lnTo>
                    <a:cubicBezTo>
                      <a:pt x="5185" y="34"/>
                      <a:pt x="4962" y="32"/>
                      <a:pt x="4739" y="27"/>
                    </a:cubicBezTo>
                    <a:cubicBezTo>
                      <a:pt x="4716" y="26"/>
                      <a:pt x="4694" y="26"/>
                      <a:pt x="4672" y="26"/>
                    </a:cubicBezTo>
                    <a:cubicBezTo>
                      <a:pt x="4575" y="26"/>
                      <a:pt x="4479" y="31"/>
                      <a:pt x="4382" y="36"/>
                    </a:cubicBezTo>
                    <a:cubicBezTo>
                      <a:pt x="4277" y="39"/>
                      <a:pt x="4173" y="37"/>
                      <a:pt x="4067" y="39"/>
                    </a:cubicBezTo>
                    <a:cubicBezTo>
                      <a:pt x="3966" y="40"/>
                      <a:pt x="3863" y="45"/>
                      <a:pt x="3760" y="49"/>
                    </a:cubicBezTo>
                    <a:cubicBezTo>
                      <a:pt x="3717" y="51"/>
                      <a:pt x="3674" y="52"/>
                      <a:pt x="3630" y="52"/>
                    </a:cubicBezTo>
                    <a:cubicBezTo>
                      <a:pt x="3578" y="52"/>
                      <a:pt x="3525" y="51"/>
                      <a:pt x="3473" y="51"/>
                    </a:cubicBezTo>
                    <a:cubicBezTo>
                      <a:pt x="3450" y="50"/>
                      <a:pt x="3427" y="50"/>
                      <a:pt x="3404" y="50"/>
                    </a:cubicBezTo>
                    <a:cubicBezTo>
                      <a:pt x="3350" y="50"/>
                      <a:pt x="3295" y="51"/>
                      <a:pt x="3241" y="52"/>
                    </a:cubicBezTo>
                    <a:cubicBezTo>
                      <a:pt x="3164" y="49"/>
                      <a:pt x="3087" y="47"/>
                      <a:pt x="3011" y="47"/>
                    </a:cubicBezTo>
                    <a:cubicBezTo>
                      <a:pt x="2994" y="47"/>
                      <a:pt x="2978" y="47"/>
                      <a:pt x="2962" y="47"/>
                    </a:cubicBezTo>
                    <a:cubicBezTo>
                      <a:pt x="2919" y="48"/>
                      <a:pt x="2877" y="48"/>
                      <a:pt x="2834" y="48"/>
                    </a:cubicBezTo>
                    <a:cubicBezTo>
                      <a:pt x="2687" y="48"/>
                      <a:pt x="2540" y="45"/>
                      <a:pt x="2393" y="43"/>
                    </a:cubicBezTo>
                    <a:cubicBezTo>
                      <a:pt x="2202" y="40"/>
                      <a:pt x="2011" y="32"/>
                      <a:pt x="1820" y="30"/>
                    </a:cubicBezTo>
                    <a:cubicBezTo>
                      <a:pt x="1796" y="30"/>
                      <a:pt x="1771" y="30"/>
                      <a:pt x="1746" y="30"/>
                    </a:cubicBezTo>
                    <a:cubicBezTo>
                      <a:pt x="1460" y="30"/>
                      <a:pt x="1174" y="47"/>
                      <a:pt x="888" y="47"/>
                    </a:cubicBezTo>
                    <a:cubicBezTo>
                      <a:pt x="809" y="47"/>
                      <a:pt x="730" y="46"/>
                      <a:pt x="651" y="43"/>
                    </a:cubicBezTo>
                    <a:cubicBezTo>
                      <a:pt x="585" y="38"/>
                      <a:pt x="518" y="30"/>
                      <a:pt x="453" y="30"/>
                    </a:cubicBezTo>
                    <a:cubicBezTo>
                      <a:pt x="427" y="30"/>
                      <a:pt x="402" y="31"/>
                      <a:pt x="377" y="35"/>
                    </a:cubicBezTo>
                    <a:cubicBezTo>
                      <a:pt x="296" y="44"/>
                      <a:pt x="236" y="110"/>
                      <a:pt x="222" y="188"/>
                    </a:cubicBezTo>
                    <a:cubicBezTo>
                      <a:pt x="220" y="189"/>
                      <a:pt x="216" y="189"/>
                      <a:pt x="214" y="190"/>
                    </a:cubicBezTo>
                    <a:cubicBezTo>
                      <a:pt x="116" y="224"/>
                      <a:pt x="21" y="290"/>
                      <a:pt x="8" y="402"/>
                    </a:cubicBezTo>
                    <a:cubicBezTo>
                      <a:pt x="0" y="479"/>
                      <a:pt x="43" y="562"/>
                      <a:pt x="116" y="597"/>
                    </a:cubicBezTo>
                    <a:cubicBezTo>
                      <a:pt x="184" y="631"/>
                      <a:pt x="261" y="651"/>
                      <a:pt x="336" y="668"/>
                    </a:cubicBezTo>
                    <a:cubicBezTo>
                      <a:pt x="374" y="677"/>
                      <a:pt x="412" y="682"/>
                      <a:pt x="449" y="683"/>
                    </a:cubicBezTo>
                    <a:cubicBezTo>
                      <a:pt x="476" y="685"/>
                      <a:pt x="503" y="685"/>
                      <a:pt x="530" y="685"/>
                    </a:cubicBezTo>
                    <a:cubicBezTo>
                      <a:pt x="557" y="685"/>
                      <a:pt x="584" y="685"/>
                      <a:pt x="612" y="684"/>
                    </a:cubicBezTo>
                    <a:cubicBezTo>
                      <a:pt x="707" y="682"/>
                      <a:pt x="800" y="683"/>
                      <a:pt x="895" y="676"/>
                    </a:cubicBezTo>
                    <a:cubicBezTo>
                      <a:pt x="1083" y="662"/>
                      <a:pt x="1268" y="634"/>
                      <a:pt x="1455" y="615"/>
                    </a:cubicBezTo>
                    <a:cubicBezTo>
                      <a:pt x="1672" y="609"/>
                      <a:pt x="1889" y="611"/>
                      <a:pt x="2106" y="609"/>
                    </a:cubicBezTo>
                    <a:cubicBezTo>
                      <a:pt x="2121" y="608"/>
                      <a:pt x="2135" y="608"/>
                      <a:pt x="2150" y="608"/>
                    </a:cubicBezTo>
                    <a:cubicBezTo>
                      <a:pt x="2242" y="608"/>
                      <a:pt x="2333" y="611"/>
                      <a:pt x="2424" y="613"/>
                    </a:cubicBezTo>
                    <a:cubicBezTo>
                      <a:pt x="2439" y="613"/>
                      <a:pt x="2454" y="614"/>
                      <a:pt x="2469" y="614"/>
                    </a:cubicBezTo>
                    <a:cubicBezTo>
                      <a:pt x="2562" y="614"/>
                      <a:pt x="2655" y="608"/>
                      <a:pt x="2749" y="604"/>
                    </a:cubicBezTo>
                    <a:cubicBezTo>
                      <a:pt x="2940" y="596"/>
                      <a:pt x="3132" y="589"/>
                      <a:pt x="3324" y="588"/>
                    </a:cubicBezTo>
                    <a:cubicBezTo>
                      <a:pt x="3526" y="588"/>
                      <a:pt x="3730" y="594"/>
                      <a:pt x="3932" y="597"/>
                    </a:cubicBezTo>
                    <a:cubicBezTo>
                      <a:pt x="4334" y="604"/>
                      <a:pt x="4734" y="601"/>
                      <a:pt x="5134" y="613"/>
                    </a:cubicBezTo>
                    <a:lnTo>
                      <a:pt x="5134" y="613"/>
                    </a:lnTo>
                    <a:cubicBezTo>
                      <a:pt x="5215" y="617"/>
                      <a:pt x="5296" y="622"/>
                      <a:pt x="5377" y="626"/>
                    </a:cubicBezTo>
                    <a:lnTo>
                      <a:pt x="5377" y="626"/>
                    </a:lnTo>
                    <a:cubicBezTo>
                      <a:pt x="5377" y="626"/>
                      <a:pt x="5377" y="626"/>
                      <a:pt x="5377" y="626"/>
                    </a:cubicBezTo>
                    <a:cubicBezTo>
                      <a:pt x="5381" y="626"/>
                      <a:pt x="5385" y="626"/>
                      <a:pt x="5389" y="626"/>
                    </a:cubicBezTo>
                    <a:lnTo>
                      <a:pt x="5389" y="626"/>
                    </a:lnTo>
                    <a:cubicBezTo>
                      <a:pt x="5389" y="626"/>
                      <a:pt x="5389" y="626"/>
                      <a:pt x="5389" y="626"/>
                    </a:cubicBezTo>
                    <a:lnTo>
                      <a:pt x="5389" y="626"/>
                    </a:lnTo>
                    <a:cubicBezTo>
                      <a:pt x="5393" y="627"/>
                      <a:pt x="5397" y="627"/>
                      <a:pt x="5401" y="627"/>
                    </a:cubicBezTo>
                    <a:cubicBezTo>
                      <a:pt x="5401" y="627"/>
                      <a:pt x="5401" y="627"/>
                      <a:pt x="5401" y="627"/>
                    </a:cubicBezTo>
                    <a:lnTo>
                      <a:pt x="5401" y="627"/>
                    </a:lnTo>
                    <a:cubicBezTo>
                      <a:pt x="5606" y="637"/>
                      <a:pt x="5811" y="644"/>
                      <a:pt x="6016" y="644"/>
                    </a:cubicBezTo>
                    <a:cubicBezTo>
                      <a:pt x="6041" y="644"/>
                      <a:pt x="6065" y="644"/>
                      <a:pt x="6090" y="644"/>
                    </a:cubicBezTo>
                    <a:cubicBezTo>
                      <a:pt x="6199" y="642"/>
                      <a:pt x="6309" y="633"/>
                      <a:pt x="6416" y="621"/>
                    </a:cubicBezTo>
                    <a:cubicBezTo>
                      <a:pt x="6473" y="615"/>
                      <a:pt x="6529" y="607"/>
                      <a:pt x="6586" y="598"/>
                    </a:cubicBezTo>
                    <a:cubicBezTo>
                      <a:pt x="6670" y="586"/>
                      <a:pt x="6766" y="569"/>
                      <a:pt x="6830" y="511"/>
                    </a:cubicBezTo>
                    <a:cubicBezTo>
                      <a:pt x="6879" y="466"/>
                      <a:pt x="6909" y="407"/>
                      <a:pt x="6899" y="339"/>
                    </a:cubicBezTo>
                    <a:cubicBezTo>
                      <a:pt x="6889" y="279"/>
                      <a:pt x="6854" y="234"/>
                      <a:pt x="6804" y="203"/>
                    </a:cubicBezTo>
                    <a:cubicBezTo>
                      <a:pt x="6789" y="194"/>
                      <a:pt x="6773" y="188"/>
                      <a:pt x="6757" y="183"/>
                    </a:cubicBezTo>
                    <a:lnTo>
                      <a:pt x="6757" y="182"/>
                    </a:lnTo>
                    <a:cubicBezTo>
                      <a:pt x="6755" y="79"/>
                      <a:pt x="6669" y="4"/>
                      <a:pt x="6568" y="0"/>
                    </a:cubicBezTo>
                    <a:cubicBezTo>
                      <a:pt x="6559" y="0"/>
                      <a:pt x="6550" y="0"/>
                      <a:pt x="6541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4"/>
              <p:cNvSpPr/>
              <p:nvPr/>
            </p:nvSpPr>
            <p:spPr>
              <a:xfrm>
                <a:off x="3770175" y="624450"/>
                <a:ext cx="97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70" extrusionOk="0">
                    <a:moveTo>
                      <a:pt x="205" y="1"/>
                    </a:moveTo>
                    <a:cubicBezTo>
                      <a:pt x="109" y="1"/>
                      <a:pt x="23" y="65"/>
                      <a:pt x="12" y="165"/>
                    </a:cubicBezTo>
                    <a:cubicBezTo>
                      <a:pt x="1" y="262"/>
                      <a:pt x="74" y="364"/>
                      <a:pt x="176" y="369"/>
                    </a:cubicBezTo>
                    <a:cubicBezTo>
                      <a:pt x="180" y="370"/>
                      <a:pt x="184" y="370"/>
                      <a:pt x="188" y="370"/>
                    </a:cubicBezTo>
                    <a:cubicBezTo>
                      <a:pt x="284" y="370"/>
                      <a:pt x="370" y="306"/>
                      <a:pt x="380" y="206"/>
                    </a:cubicBezTo>
                    <a:cubicBezTo>
                      <a:pt x="391" y="110"/>
                      <a:pt x="318" y="7"/>
                      <a:pt x="217" y="1"/>
                    </a:cubicBezTo>
                    <a:cubicBezTo>
                      <a:pt x="213" y="1"/>
                      <a:pt x="209" y="1"/>
                      <a:pt x="205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4"/>
              <p:cNvSpPr/>
              <p:nvPr/>
            </p:nvSpPr>
            <p:spPr>
              <a:xfrm>
                <a:off x="3784175" y="624800"/>
                <a:ext cx="97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0" extrusionOk="0">
                    <a:moveTo>
                      <a:pt x="203" y="1"/>
                    </a:moveTo>
                    <a:cubicBezTo>
                      <a:pt x="107" y="1"/>
                      <a:pt x="21" y="65"/>
                      <a:pt x="10" y="165"/>
                    </a:cubicBezTo>
                    <a:cubicBezTo>
                      <a:pt x="0" y="261"/>
                      <a:pt x="73" y="363"/>
                      <a:pt x="174" y="369"/>
                    </a:cubicBezTo>
                    <a:cubicBezTo>
                      <a:pt x="178" y="369"/>
                      <a:pt x="182" y="370"/>
                      <a:pt x="186" y="370"/>
                    </a:cubicBezTo>
                    <a:cubicBezTo>
                      <a:pt x="282" y="370"/>
                      <a:pt x="368" y="306"/>
                      <a:pt x="378" y="206"/>
                    </a:cubicBezTo>
                    <a:cubicBezTo>
                      <a:pt x="389" y="108"/>
                      <a:pt x="316" y="7"/>
                      <a:pt x="215" y="1"/>
                    </a:cubicBezTo>
                    <a:cubicBezTo>
                      <a:pt x="211" y="1"/>
                      <a:pt x="207" y="1"/>
                      <a:pt x="203" y="1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4"/>
              <p:cNvSpPr/>
              <p:nvPr/>
            </p:nvSpPr>
            <p:spPr>
              <a:xfrm>
                <a:off x="3659575" y="587325"/>
                <a:ext cx="1812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3176" extrusionOk="0">
                    <a:moveTo>
                      <a:pt x="6001" y="922"/>
                    </a:moveTo>
                    <a:cubicBezTo>
                      <a:pt x="6003" y="923"/>
                      <a:pt x="6005" y="925"/>
                      <a:pt x="6007" y="927"/>
                    </a:cubicBezTo>
                    <a:cubicBezTo>
                      <a:pt x="6005" y="925"/>
                      <a:pt x="6003" y="924"/>
                      <a:pt x="6001" y="922"/>
                    </a:cubicBezTo>
                    <a:close/>
                    <a:moveTo>
                      <a:pt x="4662" y="370"/>
                    </a:moveTo>
                    <a:cubicBezTo>
                      <a:pt x="4729" y="374"/>
                      <a:pt x="4793" y="378"/>
                      <a:pt x="4861" y="385"/>
                    </a:cubicBezTo>
                    <a:cubicBezTo>
                      <a:pt x="5000" y="406"/>
                      <a:pt x="5136" y="431"/>
                      <a:pt x="5273" y="464"/>
                    </a:cubicBezTo>
                    <a:cubicBezTo>
                      <a:pt x="5330" y="480"/>
                      <a:pt x="5387" y="499"/>
                      <a:pt x="5441" y="520"/>
                    </a:cubicBezTo>
                    <a:cubicBezTo>
                      <a:pt x="5465" y="531"/>
                      <a:pt x="5491" y="543"/>
                      <a:pt x="5513" y="554"/>
                    </a:cubicBezTo>
                    <a:cubicBezTo>
                      <a:pt x="5617" y="616"/>
                      <a:pt x="5716" y="686"/>
                      <a:pt x="5813" y="756"/>
                    </a:cubicBezTo>
                    <a:cubicBezTo>
                      <a:pt x="5814" y="758"/>
                      <a:pt x="5815" y="758"/>
                      <a:pt x="5818" y="759"/>
                    </a:cubicBezTo>
                    <a:cubicBezTo>
                      <a:pt x="5818" y="759"/>
                      <a:pt x="5818" y="759"/>
                      <a:pt x="5818" y="760"/>
                    </a:cubicBezTo>
                    <a:lnTo>
                      <a:pt x="5818" y="760"/>
                    </a:lnTo>
                    <a:cubicBezTo>
                      <a:pt x="5818" y="760"/>
                      <a:pt x="5818" y="759"/>
                      <a:pt x="5818" y="759"/>
                    </a:cubicBezTo>
                    <a:lnTo>
                      <a:pt x="5818" y="759"/>
                    </a:lnTo>
                    <a:cubicBezTo>
                      <a:pt x="5819" y="760"/>
                      <a:pt x="5819" y="761"/>
                      <a:pt x="5820" y="761"/>
                    </a:cubicBezTo>
                    <a:lnTo>
                      <a:pt x="5820" y="761"/>
                    </a:lnTo>
                    <a:cubicBezTo>
                      <a:pt x="5820" y="761"/>
                      <a:pt x="5819" y="760"/>
                      <a:pt x="5818" y="760"/>
                    </a:cubicBezTo>
                    <a:lnTo>
                      <a:pt x="5818" y="760"/>
                    </a:lnTo>
                    <a:cubicBezTo>
                      <a:pt x="5819" y="760"/>
                      <a:pt x="5820" y="760"/>
                      <a:pt x="5821" y="761"/>
                    </a:cubicBezTo>
                    <a:cubicBezTo>
                      <a:pt x="5821" y="761"/>
                      <a:pt x="5821" y="761"/>
                      <a:pt x="5820" y="761"/>
                    </a:cubicBezTo>
                    <a:lnTo>
                      <a:pt x="5820" y="761"/>
                    </a:lnTo>
                    <a:cubicBezTo>
                      <a:pt x="5862" y="794"/>
                      <a:pt x="5901" y="826"/>
                      <a:pt x="5940" y="860"/>
                    </a:cubicBezTo>
                    <a:cubicBezTo>
                      <a:pt x="5941" y="862"/>
                      <a:pt x="5942" y="862"/>
                      <a:pt x="5943" y="864"/>
                    </a:cubicBezTo>
                    <a:cubicBezTo>
                      <a:pt x="5945" y="864"/>
                      <a:pt x="5946" y="865"/>
                      <a:pt x="5946" y="867"/>
                    </a:cubicBezTo>
                    <a:cubicBezTo>
                      <a:pt x="5953" y="873"/>
                      <a:pt x="5959" y="881"/>
                      <a:pt x="5966" y="886"/>
                    </a:cubicBezTo>
                    <a:cubicBezTo>
                      <a:pt x="5969" y="889"/>
                      <a:pt x="5973" y="893"/>
                      <a:pt x="5975" y="895"/>
                    </a:cubicBezTo>
                    <a:cubicBezTo>
                      <a:pt x="5978" y="897"/>
                      <a:pt x="5980" y="900"/>
                      <a:pt x="5981" y="902"/>
                    </a:cubicBezTo>
                    <a:cubicBezTo>
                      <a:pt x="5986" y="906"/>
                      <a:pt x="5991" y="911"/>
                      <a:pt x="5996" y="916"/>
                    </a:cubicBezTo>
                    <a:lnTo>
                      <a:pt x="5996" y="916"/>
                    </a:lnTo>
                    <a:cubicBezTo>
                      <a:pt x="5994" y="914"/>
                      <a:pt x="5991" y="913"/>
                      <a:pt x="5989" y="911"/>
                    </a:cubicBezTo>
                    <a:lnTo>
                      <a:pt x="5989" y="911"/>
                    </a:lnTo>
                    <a:cubicBezTo>
                      <a:pt x="6069" y="992"/>
                      <a:pt x="6150" y="1073"/>
                      <a:pt x="6233" y="1154"/>
                    </a:cubicBezTo>
                    <a:cubicBezTo>
                      <a:pt x="6261" y="1183"/>
                      <a:pt x="6289" y="1213"/>
                      <a:pt x="6315" y="1246"/>
                    </a:cubicBezTo>
                    <a:cubicBezTo>
                      <a:pt x="6333" y="1271"/>
                      <a:pt x="6350" y="1298"/>
                      <a:pt x="6368" y="1325"/>
                    </a:cubicBezTo>
                    <a:cubicBezTo>
                      <a:pt x="6402" y="1387"/>
                      <a:pt x="6435" y="1449"/>
                      <a:pt x="6472" y="1509"/>
                    </a:cubicBezTo>
                    <a:cubicBezTo>
                      <a:pt x="6511" y="1574"/>
                      <a:pt x="6551" y="1637"/>
                      <a:pt x="6591" y="1700"/>
                    </a:cubicBezTo>
                    <a:cubicBezTo>
                      <a:pt x="6640" y="1793"/>
                      <a:pt x="6683" y="1889"/>
                      <a:pt x="6724" y="1987"/>
                    </a:cubicBezTo>
                    <a:cubicBezTo>
                      <a:pt x="6734" y="2011"/>
                      <a:pt x="6742" y="2035"/>
                      <a:pt x="6750" y="2060"/>
                    </a:cubicBezTo>
                    <a:cubicBezTo>
                      <a:pt x="6759" y="2099"/>
                      <a:pt x="6766" y="2139"/>
                      <a:pt x="6772" y="2180"/>
                    </a:cubicBezTo>
                    <a:lnTo>
                      <a:pt x="6771" y="2179"/>
                    </a:lnTo>
                    <a:lnTo>
                      <a:pt x="6771" y="2179"/>
                    </a:lnTo>
                    <a:cubicBezTo>
                      <a:pt x="6790" y="2323"/>
                      <a:pt x="6795" y="2470"/>
                      <a:pt x="6810" y="2614"/>
                    </a:cubicBezTo>
                    <a:cubicBezTo>
                      <a:pt x="6814" y="2637"/>
                      <a:pt x="6818" y="2658"/>
                      <a:pt x="6822" y="2680"/>
                    </a:cubicBezTo>
                    <a:cubicBezTo>
                      <a:pt x="6736" y="2687"/>
                      <a:pt x="6651" y="2694"/>
                      <a:pt x="6567" y="2701"/>
                    </a:cubicBezTo>
                    <a:cubicBezTo>
                      <a:pt x="6489" y="2706"/>
                      <a:pt x="6409" y="2708"/>
                      <a:pt x="6332" y="2717"/>
                    </a:cubicBezTo>
                    <a:cubicBezTo>
                      <a:pt x="6301" y="2720"/>
                      <a:pt x="6274" y="2732"/>
                      <a:pt x="6249" y="2748"/>
                    </a:cubicBezTo>
                    <a:cubicBezTo>
                      <a:pt x="6211" y="2751"/>
                      <a:pt x="6173" y="2754"/>
                      <a:pt x="6135" y="2758"/>
                    </a:cubicBezTo>
                    <a:cubicBezTo>
                      <a:pt x="5981" y="2769"/>
                      <a:pt x="5827" y="2782"/>
                      <a:pt x="5671" y="2786"/>
                    </a:cubicBezTo>
                    <a:cubicBezTo>
                      <a:pt x="5603" y="2786"/>
                      <a:pt x="5533" y="2786"/>
                      <a:pt x="5464" y="2785"/>
                    </a:cubicBezTo>
                    <a:cubicBezTo>
                      <a:pt x="5278" y="2782"/>
                      <a:pt x="5091" y="2772"/>
                      <a:pt x="4906" y="2769"/>
                    </a:cubicBezTo>
                    <a:cubicBezTo>
                      <a:pt x="4897" y="2769"/>
                      <a:pt x="4887" y="2769"/>
                      <a:pt x="4878" y="2769"/>
                    </a:cubicBezTo>
                    <a:cubicBezTo>
                      <a:pt x="4685" y="2769"/>
                      <a:pt x="4492" y="2780"/>
                      <a:pt x="4299" y="2785"/>
                    </a:cubicBezTo>
                    <a:cubicBezTo>
                      <a:pt x="4089" y="2792"/>
                      <a:pt x="3879" y="2792"/>
                      <a:pt x="3669" y="2796"/>
                    </a:cubicBezTo>
                    <a:cubicBezTo>
                      <a:pt x="3477" y="2799"/>
                      <a:pt x="3285" y="2805"/>
                      <a:pt x="3093" y="2806"/>
                    </a:cubicBezTo>
                    <a:cubicBezTo>
                      <a:pt x="2907" y="2805"/>
                      <a:pt x="2725" y="2804"/>
                      <a:pt x="2540" y="2798"/>
                    </a:cubicBezTo>
                    <a:cubicBezTo>
                      <a:pt x="2126" y="2785"/>
                      <a:pt x="1713" y="2758"/>
                      <a:pt x="1299" y="2748"/>
                    </a:cubicBezTo>
                    <a:cubicBezTo>
                      <a:pt x="1113" y="2742"/>
                      <a:pt x="928" y="2742"/>
                      <a:pt x="744" y="2732"/>
                    </a:cubicBezTo>
                    <a:cubicBezTo>
                      <a:pt x="651" y="2726"/>
                      <a:pt x="560" y="2721"/>
                      <a:pt x="467" y="2717"/>
                    </a:cubicBezTo>
                    <a:cubicBezTo>
                      <a:pt x="483" y="2666"/>
                      <a:pt x="499" y="2616"/>
                      <a:pt x="516" y="2566"/>
                    </a:cubicBezTo>
                    <a:cubicBezTo>
                      <a:pt x="587" y="2400"/>
                      <a:pt x="662" y="2236"/>
                      <a:pt x="749" y="2079"/>
                    </a:cubicBezTo>
                    <a:cubicBezTo>
                      <a:pt x="774" y="2039"/>
                      <a:pt x="800" y="1999"/>
                      <a:pt x="827" y="1960"/>
                    </a:cubicBezTo>
                    <a:cubicBezTo>
                      <a:pt x="858" y="1920"/>
                      <a:pt x="890" y="1882"/>
                      <a:pt x="926" y="1845"/>
                    </a:cubicBezTo>
                    <a:cubicBezTo>
                      <a:pt x="965" y="1806"/>
                      <a:pt x="1007" y="1769"/>
                      <a:pt x="1050" y="1733"/>
                    </a:cubicBezTo>
                    <a:cubicBezTo>
                      <a:pt x="1106" y="1694"/>
                      <a:pt x="1163" y="1657"/>
                      <a:pt x="1220" y="1621"/>
                    </a:cubicBezTo>
                    <a:cubicBezTo>
                      <a:pt x="1271" y="1595"/>
                      <a:pt x="1323" y="1570"/>
                      <a:pt x="1375" y="1546"/>
                    </a:cubicBezTo>
                    <a:cubicBezTo>
                      <a:pt x="1418" y="1531"/>
                      <a:pt x="1459" y="1516"/>
                      <a:pt x="1502" y="1505"/>
                    </a:cubicBezTo>
                    <a:cubicBezTo>
                      <a:pt x="1533" y="1497"/>
                      <a:pt x="1565" y="1491"/>
                      <a:pt x="1597" y="1485"/>
                    </a:cubicBezTo>
                    <a:cubicBezTo>
                      <a:pt x="1630" y="1482"/>
                      <a:pt x="1662" y="1479"/>
                      <a:pt x="1695" y="1477"/>
                    </a:cubicBezTo>
                    <a:cubicBezTo>
                      <a:pt x="1755" y="1479"/>
                      <a:pt x="1811" y="1484"/>
                      <a:pt x="1869" y="1490"/>
                    </a:cubicBezTo>
                    <a:cubicBezTo>
                      <a:pt x="1962" y="1501"/>
                      <a:pt x="2052" y="1516"/>
                      <a:pt x="2142" y="1537"/>
                    </a:cubicBezTo>
                    <a:cubicBezTo>
                      <a:pt x="2178" y="1547"/>
                      <a:pt x="2213" y="1559"/>
                      <a:pt x="2248" y="1573"/>
                    </a:cubicBezTo>
                    <a:cubicBezTo>
                      <a:pt x="2252" y="1575"/>
                      <a:pt x="2258" y="1577"/>
                      <a:pt x="2264" y="1580"/>
                    </a:cubicBezTo>
                    <a:cubicBezTo>
                      <a:pt x="2271" y="1581"/>
                      <a:pt x="2279" y="1582"/>
                      <a:pt x="2285" y="1585"/>
                    </a:cubicBezTo>
                    <a:cubicBezTo>
                      <a:pt x="2319" y="1598"/>
                      <a:pt x="2352" y="1615"/>
                      <a:pt x="2384" y="1633"/>
                    </a:cubicBezTo>
                    <a:cubicBezTo>
                      <a:pt x="2396" y="1638"/>
                      <a:pt x="2409" y="1645"/>
                      <a:pt x="2421" y="1651"/>
                    </a:cubicBezTo>
                    <a:cubicBezTo>
                      <a:pt x="2421" y="1652"/>
                      <a:pt x="2421" y="1652"/>
                      <a:pt x="2420" y="1652"/>
                    </a:cubicBezTo>
                    <a:cubicBezTo>
                      <a:pt x="2428" y="1657"/>
                      <a:pt x="2434" y="1660"/>
                      <a:pt x="2441" y="1664"/>
                    </a:cubicBezTo>
                    <a:cubicBezTo>
                      <a:pt x="2467" y="1677"/>
                      <a:pt x="2494" y="1691"/>
                      <a:pt x="2520" y="1706"/>
                    </a:cubicBezTo>
                    <a:cubicBezTo>
                      <a:pt x="2540" y="1715"/>
                      <a:pt x="2562" y="1726"/>
                      <a:pt x="2583" y="1737"/>
                    </a:cubicBezTo>
                    <a:cubicBezTo>
                      <a:pt x="2595" y="1742"/>
                      <a:pt x="2608" y="1748"/>
                      <a:pt x="2620" y="1755"/>
                    </a:cubicBezTo>
                    <a:cubicBezTo>
                      <a:pt x="2657" y="1774"/>
                      <a:pt x="2692" y="1795"/>
                      <a:pt x="2729" y="1814"/>
                    </a:cubicBezTo>
                    <a:cubicBezTo>
                      <a:pt x="2736" y="1797"/>
                      <a:pt x="2745" y="1780"/>
                      <a:pt x="2753" y="1763"/>
                    </a:cubicBezTo>
                    <a:cubicBezTo>
                      <a:pt x="2783" y="1697"/>
                      <a:pt x="2818" y="1633"/>
                      <a:pt x="2857" y="1572"/>
                    </a:cubicBezTo>
                    <a:cubicBezTo>
                      <a:pt x="2861" y="1566"/>
                      <a:pt x="2864" y="1561"/>
                      <a:pt x="2867" y="1556"/>
                    </a:cubicBezTo>
                    <a:cubicBezTo>
                      <a:pt x="2886" y="1527"/>
                      <a:pt x="2905" y="1499"/>
                      <a:pt x="2926" y="1471"/>
                    </a:cubicBezTo>
                    <a:cubicBezTo>
                      <a:pt x="2990" y="1366"/>
                      <a:pt x="3057" y="1264"/>
                      <a:pt x="3130" y="1165"/>
                    </a:cubicBezTo>
                    <a:cubicBezTo>
                      <a:pt x="3208" y="1067"/>
                      <a:pt x="3284" y="966"/>
                      <a:pt x="3369" y="875"/>
                    </a:cubicBezTo>
                    <a:cubicBezTo>
                      <a:pt x="3399" y="845"/>
                      <a:pt x="3431" y="817"/>
                      <a:pt x="3464" y="792"/>
                    </a:cubicBezTo>
                    <a:cubicBezTo>
                      <a:pt x="3541" y="734"/>
                      <a:pt x="3626" y="685"/>
                      <a:pt x="3709" y="637"/>
                    </a:cubicBezTo>
                    <a:cubicBezTo>
                      <a:pt x="3799" y="588"/>
                      <a:pt x="3891" y="543"/>
                      <a:pt x="3983" y="503"/>
                    </a:cubicBezTo>
                    <a:cubicBezTo>
                      <a:pt x="4039" y="482"/>
                      <a:pt x="4096" y="463"/>
                      <a:pt x="4153" y="445"/>
                    </a:cubicBezTo>
                    <a:cubicBezTo>
                      <a:pt x="4205" y="431"/>
                      <a:pt x="4258" y="418"/>
                      <a:pt x="4312" y="407"/>
                    </a:cubicBezTo>
                    <a:cubicBezTo>
                      <a:pt x="4364" y="395"/>
                      <a:pt x="4419" y="389"/>
                      <a:pt x="4474" y="381"/>
                    </a:cubicBezTo>
                    <a:lnTo>
                      <a:pt x="4474" y="381"/>
                    </a:lnTo>
                    <a:cubicBezTo>
                      <a:pt x="4473" y="382"/>
                      <a:pt x="4472" y="383"/>
                      <a:pt x="4472" y="383"/>
                    </a:cubicBezTo>
                    <a:cubicBezTo>
                      <a:pt x="4536" y="376"/>
                      <a:pt x="4599" y="373"/>
                      <a:pt x="4662" y="370"/>
                    </a:cubicBezTo>
                    <a:close/>
                    <a:moveTo>
                      <a:pt x="4650" y="1"/>
                    </a:moveTo>
                    <a:cubicBezTo>
                      <a:pt x="4572" y="1"/>
                      <a:pt x="4493" y="5"/>
                      <a:pt x="4415" y="17"/>
                    </a:cubicBezTo>
                    <a:cubicBezTo>
                      <a:pt x="4214" y="44"/>
                      <a:pt x="4017" y="86"/>
                      <a:pt x="3830" y="166"/>
                    </a:cubicBezTo>
                    <a:cubicBezTo>
                      <a:pt x="3647" y="244"/>
                      <a:pt x="3476" y="341"/>
                      <a:pt x="3309" y="447"/>
                    </a:cubicBezTo>
                    <a:cubicBezTo>
                      <a:pt x="3166" y="538"/>
                      <a:pt x="3056" y="664"/>
                      <a:pt x="2951" y="796"/>
                    </a:cubicBezTo>
                    <a:cubicBezTo>
                      <a:pt x="2883" y="880"/>
                      <a:pt x="2818" y="966"/>
                      <a:pt x="2754" y="1053"/>
                    </a:cubicBezTo>
                    <a:cubicBezTo>
                      <a:pt x="2698" y="1128"/>
                      <a:pt x="2649" y="1211"/>
                      <a:pt x="2601" y="1292"/>
                    </a:cubicBezTo>
                    <a:cubicBezTo>
                      <a:pt x="2596" y="1301"/>
                      <a:pt x="2591" y="1310"/>
                      <a:pt x="2585" y="1320"/>
                    </a:cubicBezTo>
                    <a:cubicBezTo>
                      <a:pt x="2556" y="1306"/>
                      <a:pt x="2528" y="1291"/>
                      <a:pt x="2498" y="1278"/>
                    </a:cubicBezTo>
                    <a:cubicBezTo>
                      <a:pt x="2420" y="1243"/>
                      <a:pt x="2341" y="1211"/>
                      <a:pt x="2260" y="1186"/>
                    </a:cubicBezTo>
                    <a:cubicBezTo>
                      <a:pt x="2181" y="1160"/>
                      <a:pt x="2098" y="1149"/>
                      <a:pt x="2017" y="1135"/>
                    </a:cubicBezTo>
                    <a:cubicBezTo>
                      <a:pt x="1944" y="1124"/>
                      <a:pt x="1867" y="1114"/>
                      <a:pt x="1794" y="1111"/>
                    </a:cubicBezTo>
                    <a:cubicBezTo>
                      <a:pt x="1766" y="1110"/>
                      <a:pt x="1739" y="1109"/>
                      <a:pt x="1711" y="1109"/>
                    </a:cubicBezTo>
                    <a:cubicBezTo>
                      <a:pt x="1584" y="1109"/>
                      <a:pt x="1457" y="1124"/>
                      <a:pt x="1336" y="1166"/>
                    </a:cubicBezTo>
                    <a:cubicBezTo>
                      <a:pt x="1261" y="1194"/>
                      <a:pt x="1188" y="1221"/>
                      <a:pt x="1118" y="1258"/>
                    </a:cubicBezTo>
                    <a:cubicBezTo>
                      <a:pt x="1023" y="1307"/>
                      <a:pt x="936" y="1362"/>
                      <a:pt x="849" y="1423"/>
                    </a:cubicBezTo>
                    <a:cubicBezTo>
                      <a:pt x="686" y="1539"/>
                      <a:pt x="554" y="1693"/>
                      <a:pt x="449" y="1860"/>
                    </a:cubicBezTo>
                    <a:cubicBezTo>
                      <a:pt x="343" y="2028"/>
                      <a:pt x="264" y="2215"/>
                      <a:pt x="188" y="2396"/>
                    </a:cubicBezTo>
                    <a:cubicBezTo>
                      <a:pt x="153" y="2480"/>
                      <a:pt x="124" y="2565"/>
                      <a:pt x="101" y="2650"/>
                    </a:cubicBezTo>
                    <a:cubicBezTo>
                      <a:pt x="90" y="2702"/>
                      <a:pt x="80" y="2753"/>
                      <a:pt x="68" y="2805"/>
                    </a:cubicBezTo>
                    <a:cubicBezTo>
                      <a:pt x="65" y="2820"/>
                      <a:pt x="60" y="2836"/>
                      <a:pt x="57" y="2850"/>
                    </a:cubicBezTo>
                    <a:cubicBezTo>
                      <a:pt x="50" y="2882"/>
                      <a:pt x="43" y="2913"/>
                      <a:pt x="35" y="2945"/>
                    </a:cubicBezTo>
                    <a:cubicBezTo>
                      <a:pt x="27" y="2972"/>
                      <a:pt x="21" y="2999"/>
                      <a:pt x="13" y="3027"/>
                    </a:cubicBezTo>
                    <a:cubicBezTo>
                      <a:pt x="10" y="3041"/>
                      <a:pt x="5" y="3056"/>
                      <a:pt x="1" y="3071"/>
                    </a:cubicBezTo>
                    <a:lnTo>
                      <a:pt x="36" y="3071"/>
                    </a:lnTo>
                    <a:lnTo>
                      <a:pt x="145" y="3073"/>
                    </a:lnTo>
                    <a:lnTo>
                      <a:pt x="272" y="3073"/>
                    </a:lnTo>
                    <a:cubicBezTo>
                      <a:pt x="312" y="3073"/>
                      <a:pt x="352" y="3073"/>
                      <a:pt x="392" y="3072"/>
                    </a:cubicBezTo>
                    <a:cubicBezTo>
                      <a:pt x="416" y="3072"/>
                      <a:pt x="439" y="3072"/>
                      <a:pt x="463" y="3071"/>
                    </a:cubicBezTo>
                    <a:lnTo>
                      <a:pt x="463" y="3071"/>
                    </a:lnTo>
                    <a:cubicBezTo>
                      <a:pt x="462" y="3071"/>
                      <a:pt x="461" y="3072"/>
                      <a:pt x="459" y="3072"/>
                    </a:cubicBezTo>
                    <a:cubicBezTo>
                      <a:pt x="462" y="3072"/>
                      <a:pt x="464" y="3071"/>
                      <a:pt x="466" y="3071"/>
                    </a:cubicBezTo>
                    <a:cubicBezTo>
                      <a:pt x="486" y="3071"/>
                      <a:pt x="504" y="3078"/>
                      <a:pt x="519" y="3089"/>
                    </a:cubicBezTo>
                    <a:cubicBezTo>
                      <a:pt x="588" y="3093"/>
                      <a:pt x="659" y="3097"/>
                      <a:pt x="731" y="3101"/>
                    </a:cubicBezTo>
                    <a:cubicBezTo>
                      <a:pt x="911" y="3107"/>
                      <a:pt x="1090" y="3110"/>
                      <a:pt x="1271" y="3116"/>
                    </a:cubicBezTo>
                    <a:cubicBezTo>
                      <a:pt x="1643" y="3126"/>
                      <a:pt x="2013" y="3151"/>
                      <a:pt x="2385" y="3163"/>
                    </a:cubicBezTo>
                    <a:cubicBezTo>
                      <a:pt x="2595" y="3169"/>
                      <a:pt x="2806" y="3174"/>
                      <a:pt x="3016" y="3175"/>
                    </a:cubicBezTo>
                    <a:cubicBezTo>
                      <a:pt x="3034" y="3175"/>
                      <a:pt x="3052" y="3175"/>
                      <a:pt x="3069" y="3175"/>
                    </a:cubicBezTo>
                    <a:cubicBezTo>
                      <a:pt x="3254" y="3175"/>
                      <a:pt x="3439" y="3170"/>
                      <a:pt x="3622" y="3166"/>
                    </a:cubicBezTo>
                    <a:cubicBezTo>
                      <a:pt x="3822" y="3161"/>
                      <a:pt x="4021" y="3163"/>
                      <a:pt x="4220" y="3157"/>
                    </a:cubicBezTo>
                    <a:cubicBezTo>
                      <a:pt x="4418" y="3151"/>
                      <a:pt x="4616" y="3142"/>
                      <a:pt x="4815" y="3137"/>
                    </a:cubicBezTo>
                    <a:cubicBezTo>
                      <a:pt x="5071" y="3140"/>
                      <a:pt x="5327" y="3156"/>
                      <a:pt x="5583" y="3156"/>
                    </a:cubicBezTo>
                    <a:cubicBezTo>
                      <a:pt x="5630" y="3156"/>
                      <a:pt x="5676" y="3156"/>
                      <a:pt x="5723" y="3155"/>
                    </a:cubicBezTo>
                    <a:cubicBezTo>
                      <a:pt x="5954" y="3148"/>
                      <a:pt x="6185" y="3123"/>
                      <a:pt x="6414" y="3101"/>
                    </a:cubicBezTo>
                    <a:cubicBezTo>
                      <a:pt x="6420" y="3105"/>
                      <a:pt x="6424" y="3111"/>
                      <a:pt x="6429" y="3115"/>
                    </a:cubicBezTo>
                    <a:cubicBezTo>
                      <a:pt x="6464" y="3112"/>
                      <a:pt x="6498" y="3110"/>
                      <a:pt x="6533" y="3108"/>
                    </a:cubicBezTo>
                    <a:cubicBezTo>
                      <a:pt x="6633" y="3101"/>
                      <a:pt x="6732" y="3096"/>
                      <a:pt x="6833" y="3092"/>
                    </a:cubicBezTo>
                    <a:cubicBezTo>
                      <a:pt x="6971" y="3085"/>
                      <a:pt x="7111" y="3077"/>
                      <a:pt x="7249" y="3075"/>
                    </a:cubicBezTo>
                    <a:cubicBezTo>
                      <a:pt x="7246" y="3044"/>
                      <a:pt x="7244" y="3013"/>
                      <a:pt x="7240" y="2982"/>
                    </a:cubicBezTo>
                    <a:cubicBezTo>
                      <a:pt x="7239" y="2981"/>
                      <a:pt x="7240" y="2979"/>
                      <a:pt x="7240" y="2977"/>
                    </a:cubicBezTo>
                    <a:cubicBezTo>
                      <a:pt x="7232" y="2941"/>
                      <a:pt x="7226" y="2904"/>
                      <a:pt x="7219" y="2868"/>
                    </a:cubicBezTo>
                    <a:cubicBezTo>
                      <a:pt x="7215" y="2840"/>
                      <a:pt x="7211" y="2812"/>
                      <a:pt x="7207" y="2784"/>
                    </a:cubicBezTo>
                    <a:cubicBezTo>
                      <a:pt x="7197" y="2724"/>
                      <a:pt x="7186" y="2663"/>
                      <a:pt x="7178" y="2602"/>
                    </a:cubicBezTo>
                    <a:cubicBezTo>
                      <a:pt x="7166" y="2507"/>
                      <a:pt x="7154" y="2411"/>
                      <a:pt x="7152" y="2316"/>
                    </a:cubicBezTo>
                    <a:cubicBezTo>
                      <a:pt x="7152" y="2306"/>
                      <a:pt x="7153" y="2297"/>
                      <a:pt x="7155" y="2288"/>
                    </a:cubicBezTo>
                    <a:cubicBezTo>
                      <a:pt x="7144" y="2141"/>
                      <a:pt x="7125" y="1996"/>
                      <a:pt x="7072" y="1858"/>
                    </a:cubicBezTo>
                    <a:cubicBezTo>
                      <a:pt x="7032" y="1754"/>
                      <a:pt x="6985" y="1650"/>
                      <a:pt x="6931" y="1554"/>
                    </a:cubicBezTo>
                    <a:cubicBezTo>
                      <a:pt x="6882" y="1465"/>
                      <a:pt x="6826" y="1380"/>
                      <a:pt x="6774" y="1293"/>
                    </a:cubicBezTo>
                    <a:cubicBezTo>
                      <a:pt x="6714" y="1187"/>
                      <a:pt x="6659" y="1077"/>
                      <a:pt x="6580" y="984"/>
                    </a:cubicBezTo>
                    <a:cubicBezTo>
                      <a:pt x="6507" y="897"/>
                      <a:pt x="6422" y="821"/>
                      <a:pt x="6340" y="741"/>
                    </a:cubicBezTo>
                    <a:cubicBezTo>
                      <a:pt x="6310" y="709"/>
                      <a:pt x="6280" y="671"/>
                      <a:pt x="6243" y="641"/>
                    </a:cubicBezTo>
                    <a:cubicBezTo>
                      <a:pt x="6242" y="640"/>
                      <a:pt x="6240" y="638"/>
                      <a:pt x="6237" y="636"/>
                    </a:cubicBezTo>
                    <a:cubicBezTo>
                      <a:pt x="6236" y="633"/>
                      <a:pt x="6234" y="632"/>
                      <a:pt x="6232" y="630"/>
                    </a:cubicBezTo>
                    <a:cubicBezTo>
                      <a:pt x="6230" y="628"/>
                      <a:pt x="6228" y="625"/>
                      <a:pt x="6226" y="624"/>
                    </a:cubicBezTo>
                    <a:cubicBezTo>
                      <a:pt x="6214" y="609"/>
                      <a:pt x="6202" y="598"/>
                      <a:pt x="6188" y="585"/>
                    </a:cubicBezTo>
                    <a:cubicBezTo>
                      <a:pt x="6108" y="517"/>
                      <a:pt x="6027" y="454"/>
                      <a:pt x="5941" y="392"/>
                    </a:cubicBezTo>
                    <a:cubicBezTo>
                      <a:pt x="5840" y="319"/>
                      <a:pt x="5732" y="242"/>
                      <a:pt x="5616" y="193"/>
                    </a:cubicBezTo>
                    <a:cubicBezTo>
                      <a:pt x="5430" y="112"/>
                      <a:pt x="5228" y="63"/>
                      <a:pt x="5026" y="35"/>
                    </a:cubicBezTo>
                    <a:cubicBezTo>
                      <a:pt x="4926" y="20"/>
                      <a:pt x="4824" y="5"/>
                      <a:pt x="4721" y="2"/>
                    </a:cubicBezTo>
                    <a:cubicBezTo>
                      <a:pt x="4697" y="1"/>
                      <a:pt x="4674" y="1"/>
                      <a:pt x="4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24"/>
            <p:cNvGrpSpPr/>
            <p:nvPr/>
          </p:nvGrpSpPr>
          <p:grpSpPr>
            <a:xfrm>
              <a:off x="7812569" y="284392"/>
              <a:ext cx="611440" cy="211851"/>
              <a:chOff x="1579263" y="684775"/>
              <a:chExt cx="290650" cy="101925"/>
            </a:xfrm>
          </p:grpSpPr>
          <p:sp>
            <p:nvSpPr>
              <p:cNvPr id="670" name="Google Shape;670;p24"/>
              <p:cNvSpPr/>
              <p:nvPr/>
            </p:nvSpPr>
            <p:spPr>
              <a:xfrm>
                <a:off x="1587275" y="691775"/>
                <a:ext cx="270675" cy="88550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3542" extrusionOk="0">
                    <a:moveTo>
                      <a:pt x="3593" y="1613"/>
                    </a:moveTo>
                    <a:lnTo>
                      <a:pt x="3593" y="1613"/>
                    </a:lnTo>
                    <a:cubicBezTo>
                      <a:pt x="3563" y="1641"/>
                      <a:pt x="3532" y="1668"/>
                      <a:pt x="3503" y="1695"/>
                    </a:cubicBezTo>
                    <a:cubicBezTo>
                      <a:pt x="3508" y="1687"/>
                      <a:pt x="3515" y="1677"/>
                      <a:pt x="3521" y="1669"/>
                    </a:cubicBezTo>
                    <a:cubicBezTo>
                      <a:pt x="3521" y="1668"/>
                      <a:pt x="3522" y="1668"/>
                      <a:pt x="3522" y="1667"/>
                    </a:cubicBezTo>
                    <a:cubicBezTo>
                      <a:pt x="3545" y="1649"/>
                      <a:pt x="3569" y="1632"/>
                      <a:pt x="3593" y="1613"/>
                    </a:cubicBezTo>
                    <a:close/>
                    <a:moveTo>
                      <a:pt x="5070" y="0"/>
                    </a:moveTo>
                    <a:cubicBezTo>
                      <a:pt x="5038" y="0"/>
                      <a:pt x="5005" y="4"/>
                      <a:pt x="4972" y="11"/>
                    </a:cubicBezTo>
                    <a:cubicBezTo>
                      <a:pt x="4902" y="26"/>
                      <a:pt x="4835" y="43"/>
                      <a:pt x="4767" y="64"/>
                    </a:cubicBezTo>
                    <a:cubicBezTo>
                      <a:pt x="4614" y="97"/>
                      <a:pt x="4464" y="14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20" y="209"/>
                      <a:pt x="4320" y="209"/>
                      <a:pt x="4320" y="209"/>
                    </a:cubicBezTo>
                    <a:lnTo>
                      <a:pt x="4320" y="209"/>
                    </a:lnTo>
                    <a:cubicBezTo>
                      <a:pt x="4313" y="212"/>
                      <a:pt x="4306" y="215"/>
                      <a:pt x="4298" y="218"/>
                    </a:cubicBezTo>
                    <a:cubicBezTo>
                      <a:pt x="4300" y="218"/>
                      <a:pt x="4302" y="217"/>
                      <a:pt x="4303" y="217"/>
                    </a:cubicBezTo>
                    <a:lnTo>
                      <a:pt x="4303" y="217"/>
                    </a:lnTo>
                    <a:cubicBezTo>
                      <a:pt x="4296" y="220"/>
                      <a:pt x="4289" y="223"/>
                      <a:pt x="4282" y="225"/>
                    </a:cubicBezTo>
                    <a:cubicBezTo>
                      <a:pt x="4260" y="216"/>
                      <a:pt x="4237" y="211"/>
                      <a:pt x="4212" y="211"/>
                    </a:cubicBezTo>
                    <a:cubicBezTo>
                      <a:pt x="4206" y="211"/>
                      <a:pt x="4200" y="211"/>
                      <a:pt x="4194" y="212"/>
                    </a:cubicBezTo>
                    <a:cubicBezTo>
                      <a:pt x="4048" y="225"/>
                      <a:pt x="3913" y="300"/>
                      <a:pt x="3788" y="372"/>
                    </a:cubicBezTo>
                    <a:cubicBezTo>
                      <a:pt x="3777" y="379"/>
                      <a:pt x="3767" y="384"/>
                      <a:pt x="3756" y="391"/>
                    </a:cubicBezTo>
                    <a:cubicBezTo>
                      <a:pt x="3730" y="395"/>
                      <a:pt x="3704" y="405"/>
                      <a:pt x="3682" y="420"/>
                    </a:cubicBezTo>
                    <a:cubicBezTo>
                      <a:pt x="3650" y="443"/>
                      <a:pt x="3620" y="467"/>
                      <a:pt x="3591" y="493"/>
                    </a:cubicBezTo>
                    <a:cubicBezTo>
                      <a:pt x="3530" y="532"/>
                      <a:pt x="3469" y="573"/>
                      <a:pt x="3409" y="616"/>
                    </a:cubicBezTo>
                    <a:cubicBezTo>
                      <a:pt x="3353" y="658"/>
                      <a:pt x="3298" y="701"/>
                      <a:pt x="3243" y="744"/>
                    </a:cubicBezTo>
                    <a:cubicBezTo>
                      <a:pt x="3211" y="768"/>
                      <a:pt x="3179" y="792"/>
                      <a:pt x="3148" y="819"/>
                    </a:cubicBezTo>
                    <a:cubicBezTo>
                      <a:pt x="3120" y="844"/>
                      <a:pt x="3092" y="871"/>
                      <a:pt x="3069" y="902"/>
                    </a:cubicBezTo>
                    <a:cubicBezTo>
                      <a:pt x="3052" y="926"/>
                      <a:pt x="3037" y="950"/>
                      <a:pt x="3021" y="975"/>
                    </a:cubicBezTo>
                    <a:cubicBezTo>
                      <a:pt x="2994" y="1021"/>
                      <a:pt x="2987" y="1074"/>
                      <a:pt x="3001" y="1122"/>
                    </a:cubicBezTo>
                    <a:cubicBezTo>
                      <a:pt x="2939" y="1195"/>
                      <a:pt x="2882" y="1273"/>
                      <a:pt x="2828" y="1352"/>
                    </a:cubicBezTo>
                    <a:cubicBezTo>
                      <a:pt x="2795" y="1400"/>
                      <a:pt x="2764" y="1448"/>
                      <a:pt x="2733" y="1497"/>
                    </a:cubicBezTo>
                    <a:cubicBezTo>
                      <a:pt x="2712" y="1529"/>
                      <a:pt x="2693" y="1559"/>
                      <a:pt x="2680" y="1592"/>
                    </a:cubicBezTo>
                    <a:cubicBezTo>
                      <a:pt x="2645" y="1628"/>
                      <a:pt x="2611" y="1666"/>
                      <a:pt x="2575" y="1703"/>
                    </a:cubicBezTo>
                    <a:cubicBezTo>
                      <a:pt x="2516" y="1764"/>
                      <a:pt x="2454" y="1827"/>
                      <a:pt x="2399" y="1894"/>
                    </a:cubicBezTo>
                    <a:cubicBezTo>
                      <a:pt x="2343" y="1870"/>
                      <a:pt x="2285" y="1850"/>
                      <a:pt x="2225" y="1833"/>
                    </a:cubicBezTo>
                    <a:cubicBezTo>
                      <a:pt x="2129" y="1806"/>
                      <a:pt x="2026" y="1795"/>
                      <a:pt x="1925" y="1794"/>
                    </a:cubicBezTo>
                    <a:cubicBezTo>
                      <a:pt x="1850" y="1776"/>
                      <a:pt x="1775" y="1760"/>
                      <a:pt x="1699" y="1751"/>
                    </a:cubicBezTo>
                    <a:cubicBezTo>
                      <a:pt x="1659" y="1746"/>
                      <a:pt x="1615" y="1741"/>
                      <a:pt x="1574" y="1741"/>
                    </a:cubicBezTo>
                    <a:cubicBezTo>
                      <a:pt x="1561" y="1741"/>
                      <a:pt x="1549" y="1742"/>
                      <a:pt x="1537" y="1743"/>
                    </a:cubicBezTo>
                    <a:cubicBezTo>
                      <a:pt x="1514" y="1745"/>
                      <a:pt x="1491" y="1748"/>
                      <a:pt x="1469" y="1752"/>
                    </a:cubicBezTo>
                    <a:cubicBezTo>
                      <a:pt x="1460" y="1746"/>
                      <a:pt x="1451" y="1740"/>
                      <a:pt x="1442" y="1736"/>
                    </a:cubicBezTo>
                    <a:cubicBezTo>
                      <a:pt x="1381" y="1708"/>
                      <a:pt x="1310" y="1698"/>
                      <a:pt x="1240" y="1698"/>
                    </a:cubicBezTo>
                    <a:cubicBezTo>
                      <a:pt x="1191" y="1698"/>
                      <a:pt x="1144" y="1703"/>
                      <a:pt x="1099" y="1710"/>
                    </a:cubicBezTo>
                    <a:cubicBezTo>
                      <a:pt x="838" y="1752"/>
                      <a:pt x="600" y="1899"/>
                      <a:pt x="408" y="2077"/>
                    </a:cubicBezTo>
                    <a:cubicBezTo>
                      <a:pt x="304" y="2173"/>
                      <a:pt x="212" y="2277"/>
                      <a:pt x="142" y="2399"/>
                    </a:cubicBezTo>
                    <a:cubicBezTo>
                      <a:pt x="111" y="2453"/>
                      <a:pt x="86" y="2509"/>
                      <a:pt x="62" y="2565"/>
                    </a:cubicBezTo>
                    <a:cubicBezTo>
                      <a:pt x="42" y="2611"/>
                      <a:pt x="24" y="2660"/>
                      <a:pt x="15" y="2709"/>
                    </a:cubicBezTo>
                    <a:cubicBezTo>
                      <a:pt x="4" y="2775"/>
                      <a:pt x="23" y="2837"/>
                      <a:pt x="62" y="2885"/>
                    </a:cubicBezTo>
                    <a:cubicBezTo>
                      <a:pt x="57" y="2950"/>
                      <a:pt x="80" y="3018"/>
                      <a:pt x="127" y="3069"/>
                    </a:cubicBezTo>
                    <a:cubicBezTo>
                      <a:pt x="133" y="3075"/>
                      <a:pt x="138" y="3081"/>
                      <a:pt x="144" y="3085"/>
                    </a:cubicBezTo>
                    <a:cubicBezTo>
                      <a:pt x="126" y="3094"/>
                      <a:pt x="109" y="3105"/>
                      <a:pt x="92" y="3117"/>
                    </a:cubicBezTo>
                    <a:cubicBezTo>
                      <a:pt x="32" y="3162"/>
                      <a:pt x="0" y="3234"/>
                      <a:pt x="16" y="3309"/>
                    </a:cubicBezTo>
                    <a:cubicBezTo>
                      <a:pt x="20" y="3328"/>
                      <a:pt x="26" y="3345"/>
                      <a:pt x="37" y="3362"/>
                    </a:cubicBezTo>
                    <a:cubicBezTo>
                      <a:pt x="37" y="3363"/>
                      <a:pt x="37" y="3364"/>
                      <a:pt x="38" y="3366"/>
                    </a:cubicBezTo>
                    <a:cubicBezTo>
                      <a:pt x="61" y="3430"/>
                      <a:pt x="116" y="3470"/>
                      <a:pt x="181" y="3486"/>
                    </a:cubicBezTo>
                    <a:cubicBezTo>
                      <a:pt x="255" y="3504"/>
                      <a:pt x="331" y="3512"/>
                      <a:pt x="407" y="3514"/>
                    </a:cubicBezTo>
                    <a:cubicBezTo>
                      <a:pt x="416" y="3514"/>
                      <a:pt x="425" y="3514"/>
                      <a:pt x="434" y="3514"/>
                    </a:cubicBezTo>
                    <a:cubicBezTo>
                      <a:pt x="473" y="3514"/>
                      <a:pt x="512" y="3512"/>
                      <a:pt x="551" y="3510"/>
                    </a:cubicBezTo>
                    <a:cubicBezTo>
                      <a:pt x="566" y="3509"/>
                      <a:pt x="581" y="3509"/>
                      <a:pt x="597" y="3508"/>
                    </a:cubicBezTo>
                    <a:cubicBezTo>
                      <a:pt x="647" y="3514"/>
                      <a:pt x="699" y="3516"/>
                      <a:pt x="749" y="3516"/>
                    </a:cubicBezTo>
                    <a:cubicBezTo>
                      <a:pt x="758" y="3516"/>
                      <a:pt x="766" y="3516"/>
                      <a:pt x="775" y="3516"/>
                    </a:cubicBezTo>
                    <a:cubicBezTo>
                      <a:pt x="955" y="3516"/>
                      <a:pt x="1135" y="3505"/>
                      <a:pt x="1314" y="3483"/>
                    </a:cubicBezTo>
                    <a:lnTo>
                      <a:pt x="1317" y="3483"/>
                    </a:lnTo>
                    <a:cubicBezTo>
                      <a:pt x="1730" y="3473"/>
                      <a:pt x="2143" y="3467"/>
                      <a:pt x="2555" y="3446"/>
                    </a:cubicBezTo>
                    <a:cubicBezTo>
                      <a:pt x="2778" y="3435"/>
                      <a:pt x="3001" y="3422"/>
                      <a:pt x="3224" y="3405"/>
                    </a:cubicBezTo>
                    <a:cubicBezTo>
                      <a:pt x="3259" y="3403"/>
                      <a:pt x="3293" y="3401"/>
                      <a:pt x="3329" y="3397"/>
                    </a:cubicBezTo>
                    <a:cubicBezTo>
                      <a:pt x="3345" y="3403"/>
                      <a:pt x="3362" y="3406"/>
                      <a:pt x="3379" y="3406"/>
                    </a:cubicBezTo>
                    <a:cubicBezTo>
                      <a:pt x="3464" y="3410"/>
                      <a:pt x="3550" y="3415"/>
                      <a:pt x="3636" y="3415"/>
                    </a:cubicBezTo>
                    <a:cubicBezTo>
                      <a:pt x="3652" y="3415"/>
                      <a:pt x="3667" y="3415"/>
                      <a:pt x="3683" y="3414"/>
                    </a:cubicBezTo>
                    <a:cubicBezTo>
                      <a:pt x="3768" y="3412"/>
                      <a:pt x="3852" y="3410"/>
                      <a:pt x="3937" y="3409"/>
                    </a:cubicBezTo>
                    <a:cubicBezTo>
                      <a:pt x="4041" y="3406"/>
                      <a:pt x="4146" y="3403"/>
                      <a:pt x="4250" y="3398"/>
                    </a:cubicBezTo>
                    <a:cubicBezTo>
                      <a:pt x="4258" y="3401"/>
                      <a:pt x="4266" y="3403"/>
                      <a:pt x="4274" y="3404"/>
                    </a:cubicBezTo>
                    <a:cubicBezTo>
                      <a:pt x="4308" y="3410"/>
                      <a:pt x="4342" y="3418"/>
                      <a:pt x="4376" y="3421"/>
                    </a:cubicBezTo>
                    <a:cubicBezTo>
                      <a:pt x="4461" y="3431"/>
                      <a:pt x="4547" y="3433"/>
                      <a:pt x="4632" y="3433"/>
                    </a:cubicBezTo>
                    <a:cubicBezTo>
                      <a:pt x="4723" y="3433"/>
                      <a:pt x="4814" y="3430"/>
                      <a:pt x="4904" y="3430"/>
                    </a:cubicBezTo>
                    <a:cubicBezTo>
                      <a:pt x="5026" y="3429"/>
                      <a:pt x="5148" y="3429"/>
                      <a:pt x="5269" y="3429"/>
                    </a:cubicBezTo>
                    <a:cubicBezTo>
                      <a:pt x="5288" y="3429"/>
                      <a:pt x="5306" y="3429"/>
                      <a:pt x="5324" y="3429"/>
                    </a:cubicBezTo>
                    <a:cubicBezTo>
                      <a:pt x="5432" y="3429"/>
                      <a:pt x="5539" y="3431"/>
                      <a:pt x="5646" y="3431"/>
                    </a:cubicBezTo>
                    <a:cubicBezTo>
                      <a:pt x="5712" y="3431"/>
                      <a:pt x="5778" y="3430"/>
                      <a:pt x="5844" y="3428"/>
                    </a:cubicBezTo>
                    <a:cubicBezTo>
                      <a:pt x="5993" y="3424"/>
                      <a:pt x="6143" y="3420"/>
                      <a:pt x="6293" y="3414"/>
                    </a:cubicBezTo>
                    <a:cubicBezTo>
                      <a:pt x="6313" y="3465"/>
                      <a:pt x="6356" y="3506"/>
                      <a:pt x="6409" y="3524"/>
                    </a:cubicBezTo>
                    <a:cubicBezTo>
                      <a:pt x="6451" y="3538"/>
                      <a:pt x="6496" y="3541"/>
                      <a:pt x="6541" y="3541"/>
                    </a:cubicBezTo>
                    <a:cubicBezTo>
                      <a:pt x="6564" y="3541"/>
                      <a:pt x="6587" y="3541"/>
                      <a:pt x="6609" y="3540"/>
                    </a:cubicBezTo>
                    <a:cubicBezTo>
                      <a:pt x="6655" y="3540"/>
                      <a:pt x="6702" y="3540"/>
                      <a:pt x="6749" y="3539"/>
                    </a:cubicBezTo>
                    <a:cubicBezTo>
                      <a:pt x="6851" y="3537"/>
                      <a:pt x="6951" y="3537"/>
                      <a:pt x="7053" y="3535"/>
                    </a:cubicBezTo>
                    <a:cubicBezTo>
                      <a:pt x="7250" y="3531"/>
                      <a:pt x="7449" y="3525"/>
                      <a:pt x="7645" y="3513"/>
                    </a:cubicBezTo>
                    <a:cubicBezTo>
                      <a:pt x="7847" y="3499"/>
                      <a:pt x="8046" y="3481"/>
                      <a:pt x="8247" y="3461"/>
                    </a:cubicBezTo>
                    <a:cubicBezTo>
                      <a:pt x="8447" y="3443"/>
                      <a:pt x="8646" y="3420"/>
                      <a:pt x="8844" y="3388"/>
                    </a:cubicBezTo>
                    <a:cubicBezTo>
                      <a:pt x="8878" y="3382"/>
                      <a:pt x="8911" y="3377"/>
                      <a:pt x="8946" y="3371"/>
                    </a:cubicBezTo>
                    <a:cubicBezTo>
                      <a:pt x="8978" y="3376"/>
                      <a:pt x="9010" y="3378"/>
                      <a:pt x="9042" y="3379"/>
                    </a:cubicBezTo>
                    <a:cubicBezTo>
                      <a:pt x="9100" y="3381"/>
                      <a:pt x="9157" y="3381"/>
                      <a:pt x="9215" y="3381"/>
                    </a:cubicBezTo>
                    <a:lnTo>
                      <a:pt x="9431" y="3381"/>
                    </a:lnTo>
                    <a:cubicBezTo>
                      <a:pt x="9553" y="3380"/>
                      <a:pt x="9673" y="3377"/>
                      <a:pt x="9794" y="3372"/>
                    </a:cubicBezTo>
                    <a:cubicBezTo>
                      <a:pt x="9905" y="3369"/>
                      <a:pt x="10015" y="3363"/>
                      <a:pt x="10124" y="3357"/>
                    </a:cubicBezTo>
                    <a:cubicBezTo>
                      <a:pt x="10154" y="3355"/>
                      <a:pt x="10185" y="3354"/>
                      <a:pt x="10215" y="3352"/>
                    </a:cubicBezTo>
                    <a:cubicBezTo>
                      <a:pt x="10264" y="3357"/>
                      <a:pt x="10313" y="3361"/>
                      <a:pt x="10362" y="3363"/>
                    </a:cubicBezTo>
                    <a:cubicBezTo>
                      <a:pt x="10398" y="3364"/>
                      <a:pt x="10434" y="3367"/>
                      <a:pt x="10470" y="3367"/>
                    </a:cubicBezTo>
                    <a:cubicBezTo>
                      <a:pt x="10490" y="3367"/>
                      <a:pt x="10510" y="3366"/>
                      <a:pt x="10529" y="3364"/>
                    </a:cubicBezTo>
                    <a:cubicBezTo>
                      <a:pt x="10629" y="3355"/>
                      <a:pt x="10726" y="3325"/>
                      <a:pt x="10778" y="3234"/>
                    </a:cubicBezTo>
                    <a:cubicBezTo>
                      <a:pt x="10827" y="3150"/>
                      <a:pt x="10827" y="3044"/>
                      <a:pt x="10790" y="2956"/>
                    </a:cubicBezTo>
                    <a:cubicBezTo>
                      <a:pt x="10785" y="2947"/>
                      <a:pt x="10782" y="2938"/>
                      <a:pt x="10777" y="2928"/>
                    </a:cubicBezTo>
                    <a:cubicBezTo>
                      <a:pt x="10796" y="2885"/>
                      <a:pt x="10806" y="2839"/>
                      <a:pt x="10806" y="2796"/>
                    </a:cubicBezTo>
                    <a:cubicBezTo>
                      <a:pt x="10806" y="2739"/>
                      <a:pt x="10801" y="2683"/>
                      <a:pt x="10776" y="2631"/>
                    </a:cubicBezTo>
                    <a:cubicBezTo>
                      <a:pt x="10752" y="2580"/>
                      <a:pt x="10718" y="2536"/>
                      <a:pt x="10679" y="2496"/>
                    </a:cubicBezTo>
                    <a:cubicBezTo>
                      <a:pt x="10629" y="2444"/>
                      <a:pt x="10576" y="2391"/>
                      <a:pt x="10517" y="2346"/>
                    </a:cubicBezTo>
                    <a:cubicBezTo>
                      <a:pt x="10482" y="2321"/>
                      <a:pt x="10446" y="2297"/>
                      <a:pt x="10409" y="2276"/>
                    </a:cubicBezTo>
                    <a:cubicBezTo>
                      <a:pt x="10393" y="2265"/>
                      <a:pt x="10377" y="2255"/>
                      <a:pt x="10361" y="2246"/>
                    </a:cubicBezTo>
                    <a:cubicBezTo>
                      <a:pt x="10321" y="2222"/>
                      <a:pt x="10279" y="2198"/>
                      <a:pt x="10235" y="2179"/>
                    </a:cubicBezTo>
                    <a:cubicBezTo>
                      <a:pt x="10234" y="2179"/>
                      <a:pt x="10233" y="2178"/>
                      <a:pt x="10232" y="2178"/>
                    </a:cubicBezTo>
                    <a:cubicBezTo>
                      <a:pt x="10164" y="2109"/>
                      <a:pt x="10092" y="2047"/>
                      <a:pt x="10003" y="2006"/>
                    </a:cubicBezTo>
                    <a:cubicBezTo>
                      <a:pt x="9910" y="1964"/>
                      <a:pt x="9803" y="1954"/>
                      <a:pt x="9699" y="1954"/>
                    </a:cubicBezTo>
                    <a:cubicBezTo>
                      <a:pt x="9680" y="1954"/>
                      <a:pt x="9661" y="1955"/>
                      <a:pt x="9642" y="1955"/>
                    </a:cubicBezTo>
                    <a:cubicBezTo>
                      <a:pt x="9609" y="1910"/>
                      <a:pt x="9561" y="1873"/>
                      <a:pt x="9509" y="1851"/>
                    </a:cubicBezTo>
                    <a:cubicBezTo>
                      <a:pt x="9461" y="1831"/>
                      <a:pt x="9412" y="1816"/>
                      <a:pt x="9358" y="1807"/>
                    </a:cubicBezTo>
                    <a:cubicBezTo>
                      <a:pt x="9328" y="1801"/>
                      <a:pt x="9297" y="1800"/>
                      <a:pt x="9265" y="1800"/>
                    </a:cubicBezTo>
                    <a:cubicBezTo>
                      <a:pt x="9237" y="1800"/>
                      <a:pt x="9208" y="1801"/>
                      <a:pt x="9180" y="1802"/>
                    </a:cubicBezTo>
                    <a:cubicBezTo>
                      <a:pt x="9056" y="1808"/>
                      <a:pt x="8935" y="1818"/>
                      <a:pt x="8814" y="1838"/>
                    </a:cubicBezTo>
                    <a:cubicBezTo>
                      <a:pt x="8632" y="1867"/>
                      <a:pt x="8453" y="1908"/>
                      <a:pt x="8275" y="1959"/>
                    </a:cubicBezTo>
                    <a:cubicBezTo>
                      <a:pt x="8191" y="1983"/>
                      <a:pt x="8107" y="2006"/>
                      <a:pt x="8024" y="2032"/>
                    </a:cubicBezTo>
                    <a:cubicBezTo>
                      <a:pt x="8001" y="1990"/>
                      <a:pt x="7974" y="1951"/>
                      <a:pt x="7938" y="1914"/>
                    </a:cubicBezTo>
                    <a:cubicBezTo>
                      <a:pt x="7889" y="1860"/>
                      <a:pt x="7836" y="1808"/>
                      <a:pt x="7775" y="1768"/>
                    </a:cubicBezTo>
                    <a:cubicBezTo>
                      <a:pt x="7764" y="1761"/>
                      <a:pt x="7755" y="1754"/>
                      <a:pt x="7745" y="1748"/>
                    </a:cubicBezTo>
                    <a:cubicBezTo>
                      <a:pt x="7748" y="1675"/>
                      <a:pt x="7716" y="1601"/>
                      <a:pt x="7676" y="1540"/>
                    </a:cubicBezTo>
                    <a:cubicBezTo>
                      <a:pt x="7650" y="1498"/>
                      <a:pt x="7609" y="1464"/>
                      <a:pt x="7569" y="1436"/>
                    </a:cubicBezTo>
                    <a:cubicBezTo>
                      <a:pt x="7523" y="1404"/>
                      <a:pt x="7473" y="1374"/>
                      <a:pt x="7421" y="1350"/>
                    </a:cubicBezTo>
                    <a:cubicBezTo>
                      <a:pt x="7340" y="1312"/>
                      <a:pt x="7257" y="1281"/>
                      <a:pt x="7170" y="1259"/>
                    </a:cubicBezTo>
                    <a:cubicBezTo>
                      <a:pt x="7169" y="1259"/>
                      <a:pt x="7169" y="1258"/>
                      <a:pt x="7167" y="1257"/>
                    </a:cubicBezTo>
                    <a:cubicBezTo>
                      <a:pt x="7169" y="1242"/>
                      <a:pt x="7167" y="1228"/>
                      <a:pt x="7166" y="1213"/>
                    </a:cubicBezTo>
                    <a:cubicBezTo>
                      <a:pt x="7157" y="1116"/>
                      <a:pt x="7113" y="1015"/>
                      <a:pt x="7052" y="938"/>
                    </a:cubicBezTo>
                    <a:cubicBezTo>
                      <a:pt x="6981" y="846"/>
                      <a:pt x="6899" y="771"/>
                      <a:pt x="6796" y="715"/>
                    </a:cubicBezTo>
                    <a:cubicBezTo>
                      <a:pt x="6782" y="707"/>
                      <a:pt x="6768" y="700"/>
                      <a:pt x="6755" y="693"/>
                    </a:cubicBezTo>
                    <a:cubicBezTo>
                      <a:pt x="6729" y="676"/>
                      <a:pt x="6704" y="660"/>
                      <a:pt x="6678" y="645"/>
                    </a:cubicBezTo>
                    <a:cubicBezTo>
                      <a:pt x="6596" y="483"/>
                      <a:pt x="6425" y="363"/>
                      <a:pt x="6261" y="301"/>
                    </a:cubicBezTo>
                    <a:cubicBezTo>
                      <a:pt x="6116" y="248"/>
                      <a:pt x="5966" y="227"/>
                      <a:pt x="5814" y="227"/>
                    </a:cubicBezTo>
                    <a:cubicBezTo>
                      <a:pt x="5744" y="227"/>
                      <a:pt x="5673" y="231"/>
                      <a:pt x="5603" y="239"/>
                    </a:cubicBezTo>
                    <a:cubicBezTo>
                      <a:pt x="5573" y="164"/>
                      <a:pt x="5501" y="112"/>
                      <a:pt x="5428" y="79"/>
                    </a:cubicBezTo>
                    <a:cubicBezTo>
                      <a:pt x="5358" y="49"/>
                      <a:pt x="5282" y="33"/>
                      <a:pt x="5206" y="27"/>
                    </a:cubicBezTo>
                    <a:cubicBezTo>
                      <a:pt x="5162" y="9"/>
                      <a:pt x="5116" y="0"/>
                      <a:pt x="50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4"/>
              <p:cNvSpPr/>
              <p:nvPr/>
            </p:nvSpPr>
            <p:spPr>
              <a:xfrm>
                <a:off x="1581875" y="760450"/>
                <a:ext cx="2785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727" extrusionOk="0">
                    <a:moveTo>
                      <a:pt x="6278" y="114"/>
                    </a:moveTo>
                    <a:cubicBezTo>
                      <a:pt x="6280" y="114"/>
                      <a:pt x="6283" y="114"/>
                      <a:pt x="6286" y="114"/>
                    </a:cubicBezTo>
                    <a:lnTo>
                      <a:pt x="6286" y="114"/>
                    </a:lnTo>
                    <a:cubicBezTo>
                      <a:pt x="6283" y="114"/>
                      <a:pt x="6280" y="114"/>
                      <a:pt x="6278" y="114"/>
                    </a:cubicBezTo>
                    <a:close/>
                    <a:moveTo>
                      <a:pt x="8335" y="563"/>
                    </a:moveTo>
                    <a:lnTo>
                      <a:pt x="8335" y="563"/>
                    </a:lnTo>
                    <a:cubicBezTo>
                      <a:pt x="8334" y="563"/>
                      <a:pt x="8332" y="563"/>
                      <a:pt x="8331" y="563"/>
                    </a:cubicBezTo>
                    <a:lnTo>
                      <a:pt x="8331" y="563"/>
                    </a:lnTo>
                    <a:cubicBezTo>
                      <a:pt x="8332" y="564"/>
                      <a:pt x="8334" y="564"/>
                      <a:pt x="8336" y="564"/>
                    </a:cubicBezTo>
                    <a:cubicBezTo>
                      <a:pt x="8338" y="564"/>
                      <a:pt x="8341" y="564"/>
                      <a:pt x="8343" y="564"/>
                    </a:cubicBezTo>
                    <a:lnTo>
                      <a:pt x="8343" y="564"/>
                    </a:lnTo>
                    <a:cubicBezTo>
                      <a:pt x="8340" y="564"/>
                      <a:pt x="8338" y="563"/>
                      <a:pt x="8335" y="563"/>
                    </a:cubicBezTo>
                    <a:close/>
                    <a:moveTo>
                      <a:pt x="10614" y="0"/>
                    </a:moveTo>
                    <a:cubicBezTo>
                      <a:pt x="10551" y="0"/>
                      <a:pt x="10488" y="2"/>
                      <a:pt x="10425" y="3"/>
                    </a:cubicBezTo>
                    <a:cubicBezTo>
                      <a:pt x="10242" y="9"/>
                      <a:pt x="10058" y="18"/>
                      <a:pt x="9874" y="20"/>
                    </a:cubicBezTo>
                    <a:cubicBezTo>
                      <a:pt x="9774" y="18"/>
                      <a:pt x="9675" y="12"/>
                      <a:pt x="9575" y="8"/>
                    </a:cubicBezTo>
                    <a:cubicBezTo>
                      <a:pt x="9501" y="5"/>
                      <a:pt x="9427" y="4"/>
                      <a:pt x="9353" y="4"/>
                    </a:cubicBezTo>
                    <a:cubicBezTo>
                      <a:pt x="9315" y="4"/>
                      <a:pt x="9279" y="4"/>
                      <a:pt x="9242" y="4"/>
                    </a:cubicBezTo>
                    <a:cubicBezTo>
                      <a:pt x="9031" y="8"/>
                      <a:pt x="8821" y="13"/>
                      <a:pt x="8611" y="33"/>
                    </a:cubicBezTo>
                    <a:cubicBezTo>
                      <a:pt x="8416" y="50"/>
                      <a:pt x="8220" y="51"/>
                      <a:pt x="8024" y="57"/>
                    </a:cubicBezTo>
                    <a:cubicBezTo>
                      <a:pt x="7836" y="63"/>
                      <a:pt x="7648" y="57"/>
                      <a:pt x="7460" y="73"/>
                    </a:cubicBezTo>
                    <a:cubicBezTo>
                      <a:pt x="7267" y="88"/>
                      <a:pt x="7075" y="106"/>
                      <a:pt x="6879" y="108"/>
                    </a:cubicBezTo>
                    <a:cubicBezTo>
                      <a:pt x="6706" y="111"/>
                      <a:pt x="6533" y="114"/>
                      <a:pt x="6358" y="114"/>
                    </a:cubicBezTo>
                    <a:cubicBezTo>
                      <a:pt x="6334" y="114"/>
                      <a:pt x="6310" y="114"/>
                      <a:pt x="6286" y="114"/>
                    </a:cubicBezTo>
                    <a:lnTo>
                      <a:pt x="6286" y="114"/>
                    </a:lnTo>
                    <a:cubicBezTo>
                      <a:pt x="6291" y="114"/>
                      <a:pt x="6296" y="114"/>
                      <a:pt x="6302" y="115"/>
                    </a:cubicBezTo>
                    <a:cubicBezTo>
                      <a:pt x="6208" y="113"/>
                      <a:pt x="6112" y="113"/>
                      <a:pt x="6017" y="112"/>
                    </a:cubicBezTo>
                    <a:lnTo>
                      <a:pt x="6007" y="112"/>
                    </a:lnTo>
                    <a:cubicBezTo>
                      <a:pt x="5809" y="107"/>
                      <a:pt x="5612" y="93"/>
                      <a:pt x="5414" y="80"/>
                    </a:cubicBezTo>
                    <a:cubicBezTo>
                      <a:pt x="5211" y="66"/>
                      <a:pt x="5006" y="64"/>
                      <a:pt x="4803" y="63"/>
                    </a:cubicBezTo>
                    <a:cubicBezTo>
                      <a:pt x="4678" y="61"/>
                      <a:pt x="4553" y="58"/>
                      <a:pt x="4429" y="58"/>
                    </a:cubicBezTo>
                    <a:cubicBezTo>
                      <a:pt x="4361" y="58"/>
                      <a:pt x="4294" y="59"/>
                      <a:pt x="4226" y="61"/>
                    </a:cubicBezTo>
                    <a:cubicBezTo>
                      <a:pt x="4033" y="68"/>
                      <a:pt x="3839" y="79"/>
                      <a:pt x="3644" y="80"/>
                    </a:cubicBezTo>
                    <a:cubicBezTo>
                      <a:pt x="3465" y="73"/>
                      <a:pt x="3285" y="53"/>
                      <a:pt x="3106" y="53"/>
                    </a:cubicBezTo>
                    <a:cubicBezTo>
                      <a:pt x="2935" y="53"/>
                      <a:pt x="2765" y="61"/>
                      <a:pt x="2595" y="63"/>
                    </a:cubicBezTo>
                    <a:cubicBezTo>
                      <a:pt x="2509" y="62"/>
                      <a:pt x="2423" y="60"/>
                      <a:pt x="2337" y="60"/>
                    </a:cubicBezTo>
                    <a:cubicBezTo>
                      <a:pt x="2285" y="60"/>
                      <a:pt x="2233" y="61"/>
                      <a:pt x="2181" y="63"/>
                    </a:cubicBezTo>
                    <a:cubicBezTo>
                      <a:pt x="2047" y="68"/>
                      <a:pt x="1913" y="72"/>
                      <a:pt x="1780" y="72"/>
                    </a:cubicBezTo>
                    <a:cubicBezTo>
                      <a:pt x="1556" y="66"/>
                      <a:pt x="1333" y="59"/>
                      <a:pt x="1109" y="55"/>
                    </a:cubicBezTo>
                    <a:cubicBezTo>
                      <a:pt x="1089" y="54"/>
                      <a:pt x="1068" y="54"/>
                      <a:pt x="1048" y="54"/>
                    </a:cubicBezTo>
                    <a:cubicBezTo>
                      <a:pt x="951" y="54"/>
                      <a:pt x="854" y="60"/>
                      <a:pt x="758" y="69"/>
                    </a:cubicBezTo>
                    <a:cubicBezTo>
                      <a:pt x="632" y="80"/>
                      <a:pt x="505" y="96"/>
                      <a:pt x="378" y="97"/>
                    </a:cubicBezTo>
                    <a:cubicBezTo>
                      <a:pt x="354" y="96"/>
                      <a:pt x="330" y="93"/>
                      <a:pt x="305" y="91"/>
                    </a:cubicBezTo>
                    <a:cubicBezTo>
                      <a:pt x="294" y="89"/>
                      <a:pt x="282" y="87"/>
                      <a:pt x="271" y="84"/>
                    </a:cubicBezTo>
                    <a:lnTo>
                      <a:pt x="268" y="83"/>
                    </a:lnTo>
                    <a:cubicBezTo>
                      <a:pt x="248" y="76"/>
                      <a:pt x="228" y="72"/>
                      <a:pt x="208" y="72"/>
                    </a:cubicBezTo>
                    <a:cubicBezTo>
                      <a:pt x="132" y="72"/>
                      <a:pt x="59" y="123"/>
                      <a:pt x="33" y="197"/>
                    </a:cubicBezTo>
                    <a:cubicBezTo>
                      <a:pt x="0" y="290"/>
                      <a:pt x="47" y="387"/>
                      <a:pt x="134" y="427"/>
                    </a:cubicBezTo>
                    <a:cubicBezTo>
                      <a:pt x="102" y="467"/>
                      <a:pt x="87" y="521"/>
                      <a:pt x="96" y="575"/>
                    </a:cubicBezTo>
                    <a:cubicBezTo>
                      <a:pt x="112" y="661"/>
                      <a:pt x="190" y="725"/>
                      <a:pt x="274" y="727"/>
                    </a:cubicBezTo>
                    <a:cubicBezTo>
                      <a:pt x="287" y="727"/>
                      <a:pt x="300" y="726"/>
                      <a:pt x="311" y="723"/>
                    </a:cubicBezTo>
                    <a:cubicBezTo>
                      <a:pt x="337" y="718"/>
                      <a:pt x="364" y="715"/>
                      <a:pt x="390" y="712"/>
                    </a:cubicBezTo>
                    <a:cubicBezTo>
                      <a:pt x="539" y="697"/>
                      <a:pt x="688" y="705"/>
                      <a:pt x="838" y="698"/>
                    </a:cubicBezTo>
                    <a:cubicBezTo>
                      <a:pt x="1004" y="693"/>
                      <a:pt x="1169" y="666"/>
                      <a:pt x="1333" y="649"/>
                    </a:cubicBezTo>
                    <a:cubicBezTo>
                      <a:pt x="1657" y="617"/>
                      <a:pt x="1982" y="598"/>
                      <a:pt x="2307" y="598"/>
                    </a:cubicBezTo>
                    <a:cubicBezTo>
                      <a:pt x="2316" y="598"/>
                      <a:pt x="2326" y="598"/>
                      <a:pt x="2335" y="598"/>
                    </a:cubicBezTo>
                    <a:cubicBezTo>
                      <a:pt x="2532" y="602"/>
                      <a:pt x="2727" y="613"/>
                      <a:pt x="2923" y="614"/>
                    </a:cubicBezTo>
                    <a:cubicBezTo>
                      <a:pt x="3123" y="614"/>
                      <a:pt x="3324" y="609"/>
                      <a:pt x="3525" y="607"/>
                    </a:cubicBezTo>
                    <a:cubicBezTo>
                      <a:pt x="3739" y="612"/>
                      <a:pt x="3953" y="620"/>
                      <a:pt x="4167" y="620"/>
                    </a:cubicBezTo>
                    <a:cubicBezTo>
                      <a:pt x="4201" y="620"/>
                      <a:pt x="4236" y="620"/>
                      <a:pt x="4270" y="619"/>
                    </a:cubicBezTo>
                    <a:cubicBezTo>
                      <a:pt x="4455" y="618"/>
                      <a:pt x="4639" y="616"/>
                      <a:pt x="4823" y="616"/>
                    </a:cubicBezTo>
                    <a:cubicBezTo>
                      <a:pt x="4893" y="616"/>
                      <a:pt x="4963" y="616"/>
                      <a:pt x="5034" y="617"/>
                    </a:cubicBezTo>
                    <a:lnTo>
                      <a:pt x="5034" y="617"/>
                    </a:lnTo>
                    <a:cubicBezTo>
                      <a:pt x="5032" y="617"/>
                      <a:pt x="5030" y="617"/>
                      <a:pt x="5028" y="617"/>
                    </a:cubicBezTo>
                    <a:cubicBezTo>
                      <a:pt x="5331" y="621"/>
                      <a:pt x="5633" y="623"/>
                      <a:pt x="5935" y="630"/>
                    </a:cubicBezTo>
                    <a:cubicBezTo>
                      <a:pt x="6055" y="632"/>
                      <a:pt x="6174" y="635"/>
                      <a:pt x="6294" y="635"/>
                    </a:cubicBezTo>
                    <a:cubicBezTo>
                      <a:pt x="6386" y="635"/>
                      <a:pt x="6478" y="633"/>
                      <a:pt x="6570" y="630"/>
                    </a:cubicBezTo>
                    <a:cubicBezTo>
                      <a:pt x="6768" y="622"/>
                      <a:pt x="6965" y="605"/>
                      <a:pt x="7163" y="599"/>
                    </a:cubicBezTo>
                    <a:cubicBezTo>
                      <a:pt x="7365" y="594"/>
                      <a:pt x="7566" y="586"/>
                      <a:pt x="7769" y="576"/>
                    </a:cubicBezTo>
                    <a:cubicBezTo>
                      <a:pt x="7955" y="566"/>
                      <a:pt x="8143" y="565"/>
                      <a:pt x="8331" y="563"/>
                    </a:cubicBezTo>
                    <a:lnTo>
                      <a:pt x="8331" y="563"/>
                    </a:lnTo>
                    <a:cubicBezTo>
                      <a:pt x="8331" y="563"/>
                      <a:pt x="8330" y="563"/>
                      <a:pt x="8330" y="563"/>
                    </a:cubicBezTo>
                    <a:lnTo>
                      <a:pt x="8330" y="563"/>
                    </a:lnTo>
                    <a:cubicBezTo>
                      <a:pt x="8332" y="563"/>
                      <a:pt x="8334" y="563"/>
                      <a:pt x="8335" y="563"/>
                    </a:cubicBezTo>
                    <a:lnTo>
                      <a:pt x="8335" y="563"/>
                    </a:lnTo>
                    <a:cubicBezTo>
                      <a:pt x="8339" y="563"/>
                      <a:pt x="8343" y="563"/>
                      <a:pt x="8347" y="563"/>
                    </a:cubicBezTo>
                    <a:lnTo>
                      <a:pt x="8347" y="563"/>
                    </a:lnTo>
                    <a:cubicBezTo>
                      <a:pt x="8345" y="563"/>
                      <a:pt x="8344" y="563"/>
                      <a:pt x="8343" y="564"/>
                    </a:cubicBezTo>
                    <a:lnTo>
                      <a:pt x="8343" y="564"/>
                    </a:lnTo>
                    <a:cubicBezTo>
                      <a:pt x="8591" y="567"/>
                      <a:pt x="8838" y="576"/>
                      <a:pt x="9085" y="599"/>
                    </a:cubicBezTo>
                    <a:cubicBezTo>
                      <a:pt x="9284" y="615"/>
                      <a:pt x="9484" y="631"/>
                      <a:pt x="9683" y="631"/>
                    </a:cubicBezTo>
                    <a:cubicBezTo>
                      <a:pt x="9749" y="631"/>
                      <a:pt x="9816" y="629"/>
                      <a:pt x="9882" y="625"/>
                    </a:cubicBezTo>
                    <a:cubicBezTo>
                      <a:pt x="9977" y="619"/>
                      <a:pt x="10073" y="611"/>
                      <a:pt x="10169" y="607"/>
                    </a:cubicBezTo>
                    <a:cubicBezTo>
                      <a:pt x="10264" y="602"/>
                      <a:pt x="10359" y="601"/>
                      <a:pt x="10455" y="598"/>
                    </a:cubicBezTo>
                    <a:cubicBezTo>
                      <a:pt x="10571" y="594"/>
                      <a:pt x="10687" y="590"/>
                      <a:pt x="10802" y="578"/>
                    </a:cubicBezTo>
                    <a:cubicBezTo>
                      <a:pt x="10861" y="573"/>
                      <a:pt x="10926" y="565"/>
                      <a:pt x="10980" y="541"/>
                    </a:cubicBezTo>
                    <a:cubicBezTo>
                      <a:pt x="11022" y="521"/>
                      <a:pt x="11069" y="494"/>
                      <a:pt x="11094" y="452"/>
                    </a:cubicBezTo>
                    <a:cubicBezTo>
                      <a:pt x="11120" y="411"/>
                      <a:pt x="11140" y="371"/>
                      <a:pt x="11136" y="322"/>
                    </a:cubicBezTo>
                    <a:cubicBezTo>
                      <a:pt x="11135" y="278"/>
                      <a:pt x="11119" y="237"/>
                      <a:pt x="11095" y="202"/>
                    </a:cubicBezTo>
                    <a:cubicBezTo>
                      <a:pt x="11073" y="169"/>
                      <a:pt x="11043" y="145"/>
                      <a:pt x="11012" y="121"/>
                    </a:cubicBezTo>
                    <a:cubicBezTo>
                      <a:pt x="10977" y="93"/>
                      <a:pt x="10942" y="63"/>
                      <a:pt x="10902" y="44"/>
                    </a:cubicBezTo>
                    <a:cubicBezTo>
                      <a:pt x="10845" y="17"/>
                      <a:pt x="10786" y="3"/>
                      <a:pt x="10722" y="2"/>
                    </a:cubicBezTo>
                    <a:cubicBezTo>
                      <a:pt x="10686" y="1"/>
                      <a:pt x="10650" y="0"/>
                      <a:pt x="10614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4"/>
              <p:cNvSpPr/>
              <p:nvPr/>
            </p:nvSpPr>
            <p:spPr>
              <a:xfrm>
                <a:off x="1661925" y="740875"/>
                <a:ext cx="947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72" extrusionOk="0">
                    <a:moveTo>
                      <a:pt x="180" y="0"/>
                    </a:moveTo>
                    <a:cubicBezTo>
                      <a:pt x="80" y="0"/>
                      <a:pt x="1" y="97"/>
                      <a:pt x="4" y="193"/>
                    </a:cubicBezTo>
                    <a:cubicBezTo>
                      <a:pt x="8" y="297"/>
                      <a:pt x="96" y="369"/>
                      <a:pt x="195" y="371"/>
                    </a:cubicBezTo>
                    <a:cubicBezTo>
                      <a:pt x="196" y="371"/>
                      <a:pt x="198" y="371"/>
                      <a:pt x="199" y="371"/>
                    </a:cubicBezTo>
                    <a:cubicBezTo>
                      <a:pt x="299" y="371"/>
                      <a:pt x="378" y="275"/>
                      <a:pt x="375" y="180"/>
                    </a:cubicBezTo>
                    <a:cubicBezTo>
                      <a:pt x="371" y="75"/>
                      <a:pt x="283" y="3"/>
                      <a:pt x="184" y="1"/>
                    </a:cubicBezTo>
                    <a:cubicBezTo>
                      <a:pt x="183" y="0"/>
                      <a:pt x="181" y="0"/>
                      <a:pt x="180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4"/>
              <p:cNvSpPr/>
              <p:nvPr/>
            </p:nvSpPr>
            <p:spPr>
              <a:xfrm>
                <a:off x="1676050" y="741650"/>
                <a:ext cx="942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1" extrusionOk="0">
                    <a:moveTo>
                      <a:pt x="179" y="0"/>
                    </a:moveTo>
                    <a:cubicBezTo>
                      <a:pt x="80" y="0"/>
                      <a:pt x="1" y="96"/>
                      <a:pt x="4" y="192"/>
                    </a:cubicBezTo>
                    <a:cubicBezTo>
                      <a:pt x="8" y="297"/>
                      <a:pt x="95" y="369"/>
                      <a:pt x="195" y="371"/>
                    </a:cubicBezTo>
                    <a:cubicBezTo>
                      <a:pt x="196" y="371"/>
                      <a:pt x="197" y="371"/>
                      <a:pt x="199" y="371"/>
                    </a:cubicBezTo>
                    <a:cubicBezTo>
                      <a:pt x="298" y="371"/>
                      <a:pt x="377" y="275"/>
                      <a:pt x="374" y="180"/>
                    </a:cubicBezTo>
                    <a:cubicBezTo>
                      <a:pt x="370" y="75"/>
                      <a:pt x="283" y="3"/>
                      <a:pt x="183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4"/>
              <p:cNvSpPr/>
              <p:nvPr/>
            </p:nvSpPr>
            <p:spPr>
              <a:xfrm>
                <a:off x="1669450" y="730050"/>
                <a:ext cx="94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0" extrusionOk="0">
                    <a:moveTo>
                      <a:pt x="179" y="0"/>
                    </a:moveTo>
                    <a:cubicBezTo>
                      <a:pt x="79" y="0"/>
                      <a:pt x="1" y="96"/>
                      <a:pt x="3" y="191"/>
                    </a:cubicBezTo>
                    <a:cubicBezTo>
                      <a:pt x="7" y="296"/>
                      <a:pt x="94" y="367"/>
                      <a:pt x="195" y="369"/>
                    </a:cubicBezTo>
                    <a:cubicBezTo>
                      <a:pt x="196" y="370"/>
                      <a:pt x="197" y="370"/>
                      <a:pt x="198" y="370"/>
                    </a:cubicBezTo>
                    <a:cubicBezTo>
                      <a:pt x="297" y="370"/>
                      <a:pt x="377" y="273"/>
                      <a:pt x="373" y="179"/>
                    </a:cubicBezTo>
                    <a:cubicBezTo>
                      <a:pt x="370" y="73"/>
                      <a:pt x="283" y="1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1756525" y="739475"/>
                <a:ext cx="94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72" extrusionOk="0">
                    <a:moveTo>
                      <a:pt x="179" y="0"/>
                    </a:moveTo>
                    <a:cubicBezTo>
                      <a:pt x="80" y="0"/>
                      <a:pt x="1" y="97"/>
                      <a:pt x="4" y="191"/>
                    </a:cubicBezTo>
                    <a:cubicBezTo>
                      <a:pt x="7" y="297"/>
                      <a:pt x="94" y="369"/>
                      <a:pt x="195" y="371"/>
                    </a:cubicBezTo>
                    <a:cubicBezTo>
                      <a:pt x="196" y="371"/>
                      <a:pt x="197" y="371"/>
                      <a:pt x="198" y="371"/>
                    </a:cubicBezTo>
                    <a:cubicBezTo>
                      <a:pt x="298" y="371"/>
                      <a:pt x="377" y="275"/>
                      <a:pt x="373" y="180"/>
                    </a:cubicBezTo>
                    <a:cubicBezTo>
                      <a:pt x="370" y="75"/>
                      <a:pt x="283" y="3"/>
                      <a:pt x="182" y="0"/>
                    </a:cubicBezTo>
                    <a:cubicBezTo>
                      <a:pt x="181" y="0"/>
                      <a:pt x="180" y="0"/>
                      <a:pt x="179" y="0"/>
                    </a:cubicBezTo>
                    <a:close/>
                  </a:path>
                </a:pathLst>
              </a:custGeom>
              <a:solidFill>
                <a:srgbClr val="010101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4"/>
              <p:cNvSpPr/>
              <p:nvPr/>
            </p:nvSpPr>
            <p:spPr>
              <a:xfrm>
                <a:off x="1638200" y="760125"/>
                <a:ext cx="2425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7"/>
                      <a:pt x="19" y="14"/>
                      <a:pt x="29" y="21"/>
                    </a:cubicBezTo>
                    <a:cubicBezTo>
                      <a:pt x="50" y="33"/>
                      <a:pt x="73" y="41"/>
                      <a:pt x="97" y="45"/>
                    </a:cubicBezTo>
                    <a:cubicBezTo>
                      <a:pt x="65" y="30"/>
                      <a:pt x="33" y="15"/>
                      <a:pt x="1" y="0"/>
                    </a:cubicBezTo>
                    <a:close/>
                  </a:path>
                </a:pathLst>
              </a:custGeom>
              <a:solidFill>
                <a:srgbClr val="4729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4"/>
              <p:cNvSpPr/>
              <p:nvPr/>
            </p:nvSpPr>
            <p:spPr>
              <a:xfrm>
                <a:off x="1579263" y="684775"/>
                <a:ext cx="2906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4077" extrusionOk="0">
                    <a:moveTo>
                      <a:pt x="3879" y="936"/>
                    </a:moveTo>
                    <a:cubicBezTo>
                      <a:pt x="3878" y="937"/>
                      <a:pt x="3877" y="938"/>
                      <a:pt x="3876" y="939"/>
                    </a:cubicBezTo>
                    <a:cubicBezTo>
                      <a:pt x="3878" y="938"/>
                      <a:pt x="3879" y="937"/>
                      <a:pt x="3879" y="936"/>
                    </a:cubicBezTo>
                    <a:close/>
                    <a:moveTo>
                      <a:pt x="7691" y="1091"/>
                    </a:moveTo>
                    <a:lnTo>
                      <a:pt x="7691" y="1091"/>
                    </a:lnTo>
                    <a:cubicBezTo>
                      <a:pt x="7692" y="1092"/>
                      <a:pt x="7694" y="1094"/>
                      <a:pt x="7696" y="1096"/>
                    </a:cubicBezTo>
                    <a:lnTo>
                      <a:pt x="7696" y="1096"/>
                    </a:lnTo>
                    <a:cubicBezTo>
                      <a:pt x="7694" y="1094"/>
                      <a:pt x="7692" y="1092"/>
                      <a:pt x="7691" y="1091"/>
                    </a:cubicBezTo>
                    <a:close/>
                    <a:moveTo>
                      <a:pt x="3198" y="1775"/>
                    </a:moveTo>
                    <a:cubicBezTo>
                      <a:pt x="3197" y="1777"/>
                      <a:pt x="3196" y="1779"/>
                      <a:pt x="3195" y="1781"/>
                    </a:cubicBezTo>
                    <a:lnTo>
                      <a:pt x="3195" y="1781"/>
                    </a:lnTo>
                    <a:cubicBezTo>
                      <a:pt x="3196" y="1779"/>
                      <a:pt x="3197" y="1776"/>
                      <a:pt x="3198" y="1775"/>
                    </a:cubicBezTo>
                    <a:close/>
                    <a:moveTo>
                      <a:pt x="5447" y="370"/>
                    </a:moveTo>
                    <a:cubicBezTo>
                      <a:pt x="5483" y="370"/>
                      <a:pt x="5520" y="372"/>
                      <a:pt x="5556" y="374"/>
                    </a:cubicBezTo>
                    <a:cubicBezTo>
                      <a:pt x="5595" y="378"/>
                      <a:pt x="5632" y="384"/>
                      <a:pt x="5670" y="391"/>
                    </a:cubicBezTo>
                    <a:cubicBezTo>
                      <a:pt x="5701" y="399"/>
                      <a:pt x="5733" y="409"/>
                      <a:pt x="5765" y="414"/>
                    </a:cubicBezTo>
                    <a:cubicBezTo>
                      <a:pt x="5798" y="423"/>
                      <a:pt x="5834" y="428"/>
                      <a:pt x="5867" y="434"/>
                    </a:cubicBezTo>
                    <a:cubicBezTo>
                      <a:pt x="5939" y="449"/>
                      <a:pt x="6012" y="464"/>
                      <a:pt x="6085" y="480"/>
                    </a:cubicBezTo>
                    <a:cubicBezTo>
                      <a:pt x="6122" y="489"/>
                      <a:pt x="6158" y="500"/>
                      <a:pt x="6195" y="512"/>
                    </a:cubicBezTo>
                    <a:cubicBezTo>
                      <a:pt x="6284" y="549"/>
                      <a:pt x="6372" y="590"/>
                      <a:pt x="6461" y="628"/>
                    </a:cubicBezTo>
                    <a:cubicBezTo>
                      <a:pt x="6538" y="659"/>
                      <a:pt x="6616" y="689"/>
                      <a:pt x="6690" y="727"/>
                    </a:cubicBezTo>
                    <a:cubicBezTo>
                      <a:pt x="6744" y="756"/>
                      <a:pt x="6796" y="788"/>
                      <a:pt x="6849" y="819"/>
                    </a:cubicBezTo>
                    <a:cubicBezTo>
                      <a:pt x="6890" y="844"/>
                      <a:pt x="6931" y="868"/>
                      <a:pt x="6971" y="895"/>
                    </a:cubicBezTo>
                    <a:cubicBezTo>
                      <a:pt x="7029" y="935"/>
                      <a:pt x="7079" y="983"/>
                      <a:pt x="7129" y="1030"/>
                    </a:cubicBezTo>
                    <a:cubicBezTo>
                      <a:pt x="7123" y="1026"/>
                      <a:pt x="7118" y="1019"/>
                      <a:pt x="7111" y="1014"/>
                    </a:cubicBezTo>
                    <a:lnTo>
                      <a:pt x="7111" y="1014"/>
                    </a:lnTo>
                    <a:cubicBezTo>
                      <a:pt x="7191" y="1090"/>
                      <a:pt x="7258" y="1177"/>
                      <a:pt x="7334" y="1255"/>
                    </a:cubicBezTo>
                    <a:cubicBezTo>
                      <a:pt x="7416" y="1342"/>
                      <a:pt x="7507" y="1420"/>
                      <a:pt x="7595" y="1500"/>
                    </a:cubicBezTo>
                    <a:cubicBezTo>
                      <a:pt x="7625" y="1532"/>
                      <a:pt x="7656" y="1563"/>
                      <a:pt x="7684" y="1596"/>
                    </a:cubicBezTo>
                    <a:cubicBezTo>
                      <a:pt x="7709" y="1626"/>
                      <a:pt x="7729" y="1658"/>
                      <a:pt x="7751" y="1691"/>
                    </a:cubicBezTo>
                    <a:cubicBezTo>
                      <a:pt x="7805" y="1780"/>
                      <a:pt x="7851" y="1875"/>
                      <a:pt x="7904" y="1967"/>
                    </a:cubicBezTo>
                    <a:cubicBezTo>
                      <a:pt x="7934" y="2018"/>
                      <a:pt x="7966" y="2067"/>
                      <a:pt x="8001" y="2114"/>
                    </a:cubicBezTo>
                    <a:cubicBezTo>
                      <a:pt x="8035" y="2161"/>
                      <a:pt x="8074" y="2202"/>
                      <a:pt x="8111" y="2246"/>
                    </a:cubicBezTo>
                    <a:cubicBezTo>
                      <a:pt x="8117" y="2254"/>
                      <a:pt x="8123" y="2261"/>
                      <a:pt x="8129" y="2266"/>
                    </a:cubicBezTo>
                    <a:cubicBezTo>
                      <a:pt x="8131" y="2269"/>
                      <a:pt x="8134" y="2271"/>
                      <a:pt x="8137" y="2273"/>
                    </a:cubicBezTo>
                    <a:cubicBezTo>
                      <a:pt x="8138" y="2274"/>
                      <a:pt x="8139" y="2275"/>
                      <a:pt x="8140" y="2275"/>
                    </a:cubicBezTo>
                    <a:cubicBezTo>
                      <a:pt x="8150" y="2285"/>
                      <a:pt x="8159" y="2293"/>
                      <a:pt x="8171" y="2301"/>
                    </a:cubicBezTo>
                    <a:cubicBezTo>
                      <a:pt x="8185" y="2312"/>
                      <a:pt x="8198" y="2322"/>
                      <a:pt x="8213" y="2334"/>
                    </a:cubicBezTo>
                    <a:cubicBezTo>
                      <a:pt x="8223" y="2342"/>
                      <a:pt x="8235" y="2351"/>
                      <a:pt x="8245" y="2359"/>
                    </a:cubicBezTo>
                    <a:cubicBezTo>
                      <a:pt x="8264" y="2373"/>
                      <a:pt x="8281" y="2389"/>
                      <a:pt x="8299" y="2402"/>
                    </a:cubicBezTo>
                    <a:cubicBezTo>
                      <a:pt x="8338" y="2433"/>
                      <a:pt x="8378" y="2464"/>
                      <a:pt x="8414" y="2496"/>
                    </a:cubicBezTo>
                    <a:cubicBezTo>
                      <a:pt x="8427" y="2488"/>
                      <a:pt x="8440" y="2481"/>
                      <a:pt x="8451" y="2473"/>
                    </a:cubicBezTo>
                    <a:cubicBezTo>
                      <a:pt x="8454" y="2472"/>
                      <a:pt x="8457" y="2470"/>
                      <a:pt x="8459" y="2469"/>
                    </a:cubicBezTo>
                    <a:cubicBezTo>
                      <a:pt x="8464" y="2465"/>
                      <a:pt x="8468" y="2463"/>
                      <a:pt x="8473" y="2461"/>
                    </a:cubicBezTo>
                    <a:cubicBezTo>
                      <a:pt x="8489" y="2450"/>
                      <a:pt x="8505" y="2440"/>
                      <a:pt x="8522" y="2431"/>
                    </a:cubicBezTo>
                    <a:cubicBezTo>
                      <a:pt x="8522" y="2431"/>
                      <a:pt x="8523" y="2430"/>
                      <a:pt x="8523" y="2430"/>
                    </a:cubicBezTo>
                    <a:cubicBezTo>
                      <a:pt x="8557" y="2409"/>
                      <a:pt x="8593" y="2392"/>
                      <a:pt x="8628" y="2375"/>
                    </a:cubicBezTo>
                    <a:cubicBezTo>
                      <a:pt x="8627" y="2373"/>
                      <a:pt x="8625" y="2370"/>
                      <a:pt x="8624" y="2367"/>
                    </a:cubicBezTo>
                    <a:cubicBezTo>
                      <a:pt x="8650" y="2353"/>
                      <a:pt x="8677" y="2338"/>
                      <a:pt x="8705" y="2326"/>
                    </a:cubicBezTo>
                    <a:cubicBezTo>
                      <a:pt x="8765" y="2301"/>
                      <a:pt x="8828" y="2279"/>
                      <a:pt x="8891" y="2258"/>
                    </a:cubicBezTo>
                    <a:cubicBezTo>
                      <a:pt x="9035" y="2216"/>
                      <a:pt x="9178" y="2182"/>
                      <a:pt x="9326" y="2153"/>
                    </a:cubicBezTo>
                    <a:cubicBezTo>
                      <a:pt x="9396" y="2142"/>
                      <a:pt x="9464" y="2131"/>
                      <a:pt x="9534" y="2126"/>
                    </a:cubicBezTo>
                    <a:cubicBezTo>
                      <a:pt x="9577" y="2126"/>
                      <a:pt x="9619" y="2127"/>
                      <a:pt x="9662" y="2129"/>
                    </a:cubicBezTo>
                    <a:cubicBezTo>
                      <a:pt x="9705" y="2134"/>
                      <a:pt x="9748" y="2138"/>
                      <a:pt x="9791" y="2146"/>
                    </a:cubicBezTo>
                    <a:cubicBezTo>
                      <a:pt x="9822" y="2154"/>
                      <a:pt x="9851" y="2162"/>
                      <a:pt x="9880" y="2172"/>
                    </a:cubicBezTo>
                    <a:cubicBezTo>
                      <a:pt x="9940" y="2195"/>
                      <a:pt x="9997" y="2223"/>
                      <a:pt x="10054" y="2251"/>
                    </a:cubicBezTo>
                    <a:cubicBezTo>
                      <a:pt x="10223" y="2343"/>
                      <a:pt x="10389" y="2439"/>
                      <a:pt x="10550" y="2544"/>
                    </a:cubicBezTo>
                    <a:cubicBezTo>
                      <a:pt x="10597" y="2578"/>
                      <a:pt x="10642" y="2615"/>
                      <a:pt x="10685" y="2654"/>
                    </a:cubicBezTo>
                    <a:cubicBezTo>
                      <a:pt x="10736" y="2702"/>
                      <a:pt x="10784" y="2751"/>
                      <a:pt x="10829" y="2803"/>
                    </a:cubicBezTo>
                    <a:cubicBezTo>
                      <a:pt x="10855" y="2835"/>
                      <a:pt x="10879" y="2868"/>
                      <a:pt x="10901" y="2902"/>
                    </a:cubicBezTo>
                    <a:cubicBezTo>
                      <a:pt x="10911" y="2918"/>
                      <a:pt x="10919" y="2934"/>
                      <a:pt x="10927" y="2950"/>
                    </a:cubicBezTo>
                    <a:cubicBezTo>
                      <a:pt x="10938" y="2979"/>
                      <a:pt x="10947" y="3008"/>
                      <a:pt x="10958" y="3038"/>
                    </a:cubicBezTo>
                    <a:cubicBezTo>
                      <a:pt x="10984" y="3128"/>
                      <a:pt x="11009" y="3222"/>
                      <a:pt x="11042" y="3310"/>
                    </a:cubicBezTo>
                    <a:cubicBezTo>
                      <a:pt x="11067" y="3378"/>
                      <a:pt x="11098" y="3444"/>
                      <a:pt x="11128" y="3509"/>
                    </a:cubicBezTo>
                    <a:cubicBezTo>
                      <a:pt x="11008" y="3509"/>
                      <a:pt x="10888" y="3507"/>
                      <a:pt x="10767" y="3507"/>
                    </a:cubicBezTo>
                    <a:cubicBezTo>
                      <a:pt x="10690" y="3507"/>
                      <a:pt x="10612" y="3508"/>
                      <a:pt x="10534" y="3509"/>
                    </a:cubicBezTo>
                    <a:cubicBezTo>
                      <a:pt x="10332" y="3514"/>
                      <a:pt x="10129" y="3522"/>
                      <a:pt x="9927" y="3530"/>
                    </a:cubicBezTo>
                    <a:cubicBezTo>
                      <a:pt x="9721" y="3538"/>
                      <a:pt x="9516" y="3560"/>
                      <a:pt x="9312" y="3584"/>
                    </a:cubicBezTo>
                    <a:cubicBezTo>
                      <a:pt x="9129" y="3606"/>
                      <a:pt x="8946" y="3624"/>
                      <a:pt x="8762" y="3633"/>
                    </a:cubicBezTo>
                    <a:cubicBezTo>
                      <a:pt x="8702" y="3634"/>
                      <a:pt x="8642" y="3634"/>
                      <a:pt x="8581" y="3634"/>
                    </a:cubicBezTo>
                    <a:cubicBezTo>
                      <a:pt x="8238" y="3634"/>
                      <a:pt x="7893" y="3622"/>
                      <a:pt x="7549" y="3619"/>
                    </a:cubicBezTo>
                    <a:cubicBezTo>
                      <a:pt x="7533" y="3619"/>
                      <a:pt x="7516" y="3619"/>
                      <a:pt x="7500" y="3619"/>
                    </a:cubicBezTo>
                    <a:cubicBezTo>
                      <a:pt x="7335" y="3619"/>
                      <a:pt x="7170" y="3624"/>
                      <a:pt x="7005" y="3626"/>
                    </a:cubicBezTo>
                    <a:cubicBezTo>
                      <a:pt x="6955" y="3626"/>
                      <a:pt x="6906" y="3626"/>
                      <a:pt x="6857" y="3626"/>
                    </a:cubicBezTo>
                    <a:cubicBezTo>
                      <a:pt x="6698" y="3626"/>
                      <a:pt x="6539" y="3625"/>
                      <a:pt x="6381" y="3621"/>
                    </a:cubicBezTo>
                    <a:cubicBezTo>
                      <a:pt x="6223" y="3618"/>
                      <a:pt x="6064" y="3614"/>
                      <a:pt x="5905" y="3614"/>
                    </a:cubicBezTo>
                    <a:cubicBezTo>
                      <a:pt x="5875" y="3614"/>
                      <a:pt x="5845" y="3614"/>
                      <a:pt x="5815" y="3614"/>
                    </a:cubicBezTo>
                    <a:cubicBezTo>
                      <a:pt x="5616" y="3617"/>
                      <a:pt x="5416" y="3621"/>
                      <a:pt x="5217" y="3628"/>
                    </a:cubicBezTo>
                    <a:cubicBezTo>
                      <a:pt x="5024" y="3634"/>
                      <a:pt x="4830" y="3641"/>
                      <a:pt x="4636" y="3641"/>
                    </a:cubicBezTo>
                    <a:cubicBezTo>
                      <a:pt x="4621" y="3641"/>
                      <a:pt x="4605" y="3641"/>
                      <a:pt x="4590" y="3641"/>
                    </a:cubicBezTo>
                    <a:cubicBezTo>
                      <a:pt x="4386" y="3638"/>
                      <a:pt x="4182" y="3637"/>
                      <a:pt x="3979" y="3636"/>
                    </a:cubicBezTo>
                    <a:cubicBezTo>
                      <a:pt x="3788" y="3635"/>
                      <a:pt x="3599" y="3629"/>
                      <a:pt x="3409" y="3620"/>
                    </a:cubicBezTo>
                    <a:cubicBezTo>
                      <a:pt x="3219" y="3611"/>
                      <a:pt x="3028" y="3599"/>
                      <a:pt x="2837" y="3599"/>
                    </a:cubicBezTo>
                    <a:cubicBezTo>
                      <a:pt x="2828" y="3599"/>
                      <a:pt x="2820" y="3599"/>
                      <a:pt x="2811" y="3600"/>
                    </a:cubicBezTo>
                    <a:cubicBezTo>
                      <a:pt x="2608" y="3601"/>
                      <a:pt x="2405" y="3608"/>
                      <a:pt x="2202" y="3621"/>
                    </a:cubicBezTo>
                    <a:cubicBezTo>
                      <a:pt x="2005" y="3634"/>
                      <a:pt x="1807" y="3646"/>
                      <a:pt x="1612" y="3657"/>
                    </a:cubicBezTo>
                    <a:cubicBezTo>
                      <a:pt x="1495" y="3661"/>
                      <a:pt x="1379" y="3666"/>
                      <a:pt x="1262" y="3666"/>
                    </a:cubicBezTo>
                    <a:cubicBezTo>
                      <a:pt x="1208" y="3666"/>
                      <a:pt x="1153" y="3665"/>
                      <a:pt x="1099" y="3662"/>
                    </a:cubicBezTo>
                    <a:cubicBezTo>
                      <a:pt x="998" y="3659"/>
                      <a:pt x="896" y="3652"/>
                      <a:pt x="794" y="3651"/>
                    </a:cubicBezTo>
                    <a:cubicBezTo>
                      <a:pt x="671" y="3651"/>
                      <a:pt x="546" y="3656"/>
                      <a:pt x="426" y="3684"/>
                    </a:cubicBezTo>
                    <a:cubicBezTo>
                      <a:pt x="411" y="3688"/>
                      <a:pt x="396" y="3693"/>
                      <a:pt x="382" y="3697"/>
                    </a:cubicBezTo>
                    <a:cubicBezTo>
                      <a:pt x="384" y="3644"/>
                      <a:pt x="385" y="3593"/>
                      <a:pt x="388" y="3540"/>
                    </a:cubicBezTo>
                    <a:cubicBezTo>
                      <a:pt x="399" y="3436"/>
                      <a:pt x="414" y="3334"/>
                      <a:pt x="433" y="3231"/>
                    </a:cubicBezTo>
                    <a:cubicBezTo>
                      <a:pt x="448" y="3170"/>
                      <a:pt x="467" y="3108"/>
                      <a:pt x="487" y="3046"/>
                    </a:cubicBezTo>
                    <a:cubicBezTo>
                      <a:pt x="520" y="2964"/>
                      <a:pt x="556" y="2885"/>
                      <a:pt x="595" y="2805"/>
                    </a:cubicBezTo>
                    <a:cubicBezTo>
                      <a:pt x="635" y="2733"/>
                      <a:pt x="678" y="2662"/>
                      <a:pt x="725" y="2593"/>
                    </a:cubicBezTo>
                    <a:cubicBezTo>
                      <a:pt x="763" y="2542"/>
                      <a:pt x="803" y="2492"/>
                      <a:pt x="847" y="2442"/>
                    </a:cubicBezTo>
                    <a:cubicBezTo>
                      <a:pt x="892" y="2397"/>
                      <a:pt x="938" y="2351"/>
                      <a:pt x="988" y="2309"/>
                    </a:cubicBezTo>
                    <a:cubicBezTo>
                      <a:pt x="1029" y="2277"/>
                      <a:pt x="1072" y="2248"/>
                      <a:pt x="1116" y="2219"/>
                    </a:cubicBezTo>
                    <a:cubicBezTo>
                      <a:pt x="1158" y="2195"/>
                      <a:pt x="1201" y="2172"/>
                      <a:pt x="1246" y="2151"/>
                    </a:cubicBezTo>
                    <a:cubicBezTo>
                      <a:pt x="1270" y="2142"/>
                      <a:pt x="1294" y="2132"/>
                      <a:pt x="1318" y="2124"/>
                    </a:cubicBezTo>
                    <a:cubicBezTo>
                      <a:pt x="1343" y="2118"/>
                      <a:pt x="1368" y="2112"/>
                      <a:pt x="1392" y="2106"/>
                    </a:cubicBezTo>
                    <a:cubicBezTo>
                      <a:pt x="1468" y="2094"/>
                      <a:pt x="1542" y="2086"/>
                      <a:pt x="1618" y="2080"/>
                    </a:cubicBezTo>
                    <a:cubicBezTo>
                      <a:pt x="1661" y="2080"/>
                      <a:pt x="1705" y="2080"/>
                      <a:pt x="1748" y="2082"/>
                    </a:cubicBezTo>
                    <a:cubicBezTo>
                      <a:pt x="1803" y="2087"/>
                      <a:pt x="1858" y="2095"/>
                      <a:pt x="1913" y="2106"/>
                    </a:cubicBezTo>
                    <a:cubicBezTo>
                      <a:pt x="1977" y="2122"/>
                      <a:pt x="2038" y="2142"/>
                      <a:pt x="2100" y="2163"/>
                    </a:cubicBezTo>
                    <a:cubicBezTo>
                      <a:pt x="2162" y="2186"/>
                      <a:pt x="2220" y="2214"/>
                      <a:pt x="2279" y="2242"/>
                    </a:cubicBezTo>
                    <a:cubicBezTo>
                      <a:pt x="2321" y="2265"/>
                      <a:pt x="2361" y="2288"/>
                      <a:pt x="2401" y="2313"/>
                    </a:cubicBezTo>
                    <a:cubicBezTo>
                      <a:pt x="2416" y="2326"/>
                      <a:pt x="2430" y="2336"/>
                      <a:pt x="2444" y="2349"/>
                    </a:cubicBezTo>
                    <a:cubicBezTo>
                      <a:pt x="2460" y="2366"/>
                      <a:pt x="2475" y="2384"/>
                      <a:pt x="2491" y="2401"/>
                    </a:cubicBezTo>
                    <a:cubicBezTo>
                      <a:pt x="2489" y="2405"/>
                      <a:pt x="2488" y="2408"/>
                      <a:pt x="2487" y="2411"/>
                    </a:cubicBezTo>
                    <a:cubicBezTo>
                      <a:pt x="2492" y="2417"/>
                      <a:pt x="2498" y="2423"/>
                      <a:pt x="2505" y="2429"/>
                    </a:cubicBezTo>
                    <a:cubicBezTo>
                      <a:pt x="2560" y="2478"/>
                      <a:pt x="2614" y="2526"/>
                      <a:pt x="2667" y="2574"/>
                    </a:cubicBezTo>
                    <a:cubicBezTo>
                      <a:pt x="2672" y="2578"/>
                      <a:pt x="2676" y="2582"/>
                      <a:pt x="2681" y="2585"/>
                    </a:cubicBezTo>
                    <a:lnTo>
                      <a:pt x="2680" y="2585"/>
                    </a:lnTo>
                    <a:cubicBezTo>
                      <a:pt x="2681" y="2586"/>
                      <a:pt x="2682" y="2586"/>
                      <a:pt x="2683" y="2588"/>
                    </a:cubicBezTo>
                    <a:cubicBezTo>
                      <a:pt x="2686" y="2590"/>
                      <a:pt x="2688" y="2592"/>
                      <a:pt x="2691" y="2594"/>
                    </a:cubicBezTo>
                    <a:cubicBezTo>
                      <a:pt x="2695" y="2589"/>
                      <a:pt x="2698" y="2583"/>
                      <a:pt x="2701" y="2577"/>
                    </a:cubicBezTo>
                    <a:cubicBezTo>
                      <a:pt x="2742" y="2508"/>
                      <a:pt x="2783" y="2438"/>
                      <a:pt x="2829" y="2373"/>
                    </a:cubicBezTo>
                    <a:cubicBezTo>
                      <a:pt x="2829" y="2373"/>
                      <a:pt x="2830" y="2371"/>
                      <a:pt x="2830" y="2371"/>
                    </a:cubicBezTo>
                    <a:cubicBezTo>
                      <a:pt x="2880" y="2298"/>
                      <a:pt x="2931" y="2227"/>
                      <a:pt x="2983" y="2155"/>
                    </a:cubicBezTo>
                    <a:cubicBezTo>
                      <a:pt x="3004" y="2127"/>
                      <a:pt x="3023" y="2099"/>
                      <a:pt x="3042" y="2072"/>
                    </a:cubicBezTo>
                    <a:cubicBezTo>
                      <a:pt x="3049" y="2063"/>
                      <a:pt x="3055" y="2054"/>
                      <a:pt x="3062" y="2044"/>
                    </a:cubicBezTo>
                    <a:cubicBezTo>
                      <a:pt x="3105" y="1956"/>
                      <a:pt x="3150" y="1868"/>
                      <a:pt x="3195" y="1781"/>
                    </a:cubicBezTo>
                    <a:lnTo>
                      <a:pt x="3195" y="1781"/>
                    </a:lnTo>
                    <a:cubicBezTo>
                      <a:pt x="3194" y="1782"/>
                      <a:pt x="3194" y="1782"/>
                      <a:pt x="3193" y="1783"/>
                    </a:cubicBezTo>
                    <a:cubicBezTo>
                      <a:pt x="3197" y="1776"/>
                      <a:pt x="3200" y="1770"/>
                      <a:pt x="3204" y="1764"/>
                    </a:cubicBezTo>
                    <a:cubicBezTo>
                      <a:pt x="3204" y="1763"/>
                      <a:pt x="3204" y="1763"/>
                      <a:pt x="3205" y="1762"/>
                    </a:cubicBezTo>
                    <a:lnTo>
                      <a:pt x="3205" y="1762"/>
                    </a:lnTo>
                    <a:cubicBezTo>
                      <a:pt x="3205" y="1762"/>
                      <a:pt x="3205" y="1763"/>
                      <a:pt x="3205" y="1763"/>
                    </a:cubicBezTo>
                    <a:cubicBezTo>
                      <a:pt x="3259" y="1665"/>
                      <a:pt x="3315" y="1569"/>
                      <a:pt x="3375" y="1475"/>
                    </a:cubicBezTo>
                    <a:cubicBezTo>
                      <a:pt x="3447" y="1373"/>
                      <a:pt x="3523" y="1277"/>
                      <a:pt x="3604" y="1183"/>
                    </a:cubicBezTo>
                    <a:cubicBezTo>
                      <a:pt x="3693" y="1095"/>
                      <a:pt x="3786" y="1014"/>
                      <a:pt x="3881" y="934"/>
                    </a:cubicBezTo>
                    <a:lnTo>
                      <a:pt x="3881" y="934"/>
                    </a:lnTo>
                    <a:cubicBezTo>
                      <a:pt x="3880" y="935"/>
                      <a:pt x="3880" y="935"/>
                      <a:pt x="3879" y="936"/>
                    </a:cubicBezTo>
                    <a:lnTo>
                      <a:pt x="3879" y="936"/>
                    </a:lnTo>
                    <a:cubicBezTo>
                      <a:pt x="4001" y="841"/>
                      <a:pt x="4127" y="750"/>
                      <a:pt x="4257" y="667"/>
                    </a:cubicBezTo>
                    <a:cubicBezTo>
                      <a:pt x="4307" y="638"/>
                      <a:pt x="4359" y="612"/>
                      <a:pt x="4411" y="586"/>
                    </a:cubicBezTo>
                    <a:cubicBezTo>
                      <a:pt x="4496" y="550"/>
                      <a:pt x="4582" y="519"/>
                      <a:pt x="4670" y="492"/>
                    </a:cubicBezTo>
                    <a:cubicBezTo>
                      <a:pt x="4763" y="463"/>
                      <a:pt x="4859" y="439"/>
                      <a:pt x="4957" y="421"/>
                    </a:cubicBezTo>
                    <a:cubicBezTo>
                      <a:pt x="5093" y="398"/>
                      <a:pt x="5231" y="381"/>
                      <a:pt x="5369" y="373"/>
                    </a:cubicBezTo>
                    <a:lnTo>
                      <a:pt x="5368" y="373"/>
                    </a:lnTo>
                    <a:cubicBezTo>
                      <a:pt x="5371" y="371"/>
                      <a:pt x="5374" y="371"/>
                      <a:pt x="5377" y="371"/>
                    </a:cubicBezTo>
                    <a:lnTo>
                      <a:pt x="5387" y="371"/>
                    </a:lnTo>
                    <a:cubicBezTo>
                      <a:pt x="5407" y="371"/>
                      <a:pt x="5427" y="370"/>
                      <a:pt x="5447" y="370"/>
                    </a:cubicBezTo>
                    <a:close/>
                    <a:moveTo>
                      <a:pt x="5448" y="1"/>
                    </a:moveTo>
                    <a:cubicBezTo>
                      <a:pt x="5424" y="1"/>
                      <a:pt x="5399" y="1"/>
                      <a:pt x="5375" y="2"/>
                    </a:cubicBezTo>
                    <a:cubicBezTo>
                      <a:pt x="5198" y="10"/>
                      <a:pt x="5017" y="32"/>
                      <a:pt x="4842" y="66"/>
                    </a:cubicBezTo>
                    <a:cubicBezTo>
                      <a:pt x="4674" y="99"/>
                      <a:pt x="4505" y="146"/>
                      <a:pt x="4348" y="213"/>
                    </a:cubicBezTo>
                    <a:cubicBezTo>
                      <a:pt x="4265" y="247"/>
                      <a:pt x="4180" y="282"/>
                      <a:pt x="4102" y="329"/>
                    </a:cubicBezTo>
                    <a:cubicBezTo>
                      <a:pt x="4021" y="377"/>
                      <a:pt x="3943" y="430"/>
                      <a:pt x="3866" y="485"/>
                    </a:cubicBezTo>
                    <a:cubicBezTo>
                      <a:pt x="3786" y="542"/>
                      <a:pt x="3707" y="600"/>
                      <a:pt x="3630" y="663"/>
                    </a:cubicBezTo>
                    <a:cubicBezTo>
                      <a:pt x="3556" y="724"/>
                      <a:pt x="3480" y="784"/>
                      <a:pt x="3413" y="852"/>
                    </a:cubicBezTo>
                    <a:cubicBezTo>
                      <a:pt x="3337" y="927"/>
                      <a:pt x="3268" y="1004"/>
                      <a:pt x="3201" y="1088"/>
                    </a:cubicBezTo>
                    <a:cubicBezTo>
                      <a:pt x="3143" y="1163"/>
                      <a:pt x="3087" y="1242"/>
                      <a:pt x="3034" y="1322"/>
                    </a:cubicBezTo>
                    <a:cubicBezTo>
                      <a:pt x="2930" y="1482"/>
                      <a:pt x="2846" y="1653"/>
                      <a:pt x="2761" y="1823"/>
                    </a:cubicBezTo>
                    <a:cubicBezTo>
                      <a:pt x="2725" y="1896"/>
                      <a:pt x="2687" y="1968"/>
                      <a:pt x="2650" y="2041"/>
                    </a:cubicBezTo>
                    <a:cubicBezTo>
                      <a:pt x="2617" y="2014"/>
                      <a:pt x="2582" y="1990"/>
                      <a:pt x="2544" y="1967"/>
                    </a:cubicBezTo>
                    <a:cubicBezTo>
                      <a:pt x="2378" y="1866"/>
                      <a:pt x="2196" y="1797"/>
                      <a:pt x="2010" y="1749"/>
                    </a:cubicBezTo>
                    <a:cubicBezTo>
                      <a:pt x="1904" y="1721"/>
                      <a:pt x="1793" y="1710"/>
                      <a:pt x="1682" y="1710"/>
                    </a:cubicBezTo>
                    <a:cubicBezTo>
                      <a:pt x="1602" y="1710"/>
                      <a:pt x="1523" y="1716"/>
                      <a:pt x="1446" y="1725"/>
                    </a:cubicBezTo>
                    <a:cubicBezTo>
                      <a:pt x="1344" y="1737"/>
                      <a:pt x="1241" y="1755"/>
                      <a:pt x="1145" y="1793"/>
                    </a:cubicBezTo>
                    <a:cubicBezTo>
                      <a:pt x="1048" y="1832"/>
                      <a:pt x="959" y="1880"/>
                      <a:pt x="872" y="1936"/>
                    </a:cubicBezTo>
                    <a:cubicBezTo>
                      <a:pt x="711" y="2038"/>
                      <a:pt x="569" y="2183"/>
                      <a:pt x="456" y="2334"/>
                    </a:cubicBezTo>
                    <a:cubicBezTo>
                      <a:pt x="334" y="2497"/>
                      <a:pt x="234" y="2680"/>
                      <a:pt x="159" y="2870"/>
                    </a:cubicBezTo>
                    <a:cubicBezTo>
                      <a:pt x="82" y="3063"/>
                      <a:pt x="43" y="3266"/>
                      <a:pt x="24" y="3471"/>
                    </a:cubicBezTo>
                    <a:cubicBezTo>
                      <a:pt x="14" y="3565"/>
                      <a:pt x="10" y="3661"/>
                      <a:pt x="8" y="3755"/>
                    </a:cubicBezTo>
                    <a:cubicBezTo>
                      <a:pt x="5" y="3856"/>
                      <a:pt x="1" y="3957"/>
                      <a:pt x="10" y="4059"/>
                    </a:cubicBezTo>
                    <a:cubicBezTo>
                      <a:pt x="11" y="4064"/>
                      <a:pt x="11" y="4068"/>
                      <a:pt x="11" y="4074"/>
                    </a:cubicBezTo>
                    <a:cubicBezTo>
                      <a:pt x="41" y="4075"/>
                      <a:pt x="69" y="4076"/>
                      <a:pt x="98" y="4076"/>
                    </a:cubicBezTo>
                    <a:cubicBezTo>
                      <a:pt x="117" y="4076"/>
                      <a:pt x="136" y="4075"/>
                      <a:pt x="154" y="4075"/>
                    </a:cubicBezTo>
                    <a:lnTo>
                      <a:pt x="155" y="4075"/>
                    </a:lnTo>
                    <a:cubicBezTo>
                      <a:pt x="180" y="4074"/>
                      <a:pt x="207" y="4074"/>
                      <a:pt x="234" y="4073"/>
                    </a:cubicBezTo>
                    <a:cubicBezTo>
                      <a:pt x="287" y="4073"/>
                      <a:pt x="340" y="4073"/>
                      <a:pt x="394" y="4074"/>
                    </a:cubicBezTo>
                    <a:cubicBezTo>
                      <a:pt x="400" y="4074"/>
                      <a:pt x="407" y="4073"/>
                      <a:pt x="412" y="4073"/>
                    </a:cubicBezTo>
                    <a:cubicBezTo>
                      <a:pt x="416" y="4072"/>
                      <a:pt x="419" y="4069"/>
                      <a:pt x="423" y="4068"/>
                    </a:cubicBezTo>
                    <a:cubicBezTo>
                      <a:pt x="467" y="4056"/>
                      <a:pt x="511" y="4043"/>
                      <a:pt x="556" y="4035"/>
                    </a:cubicBezTo>
                    <a:cubicBezTo>
                      <a:pt x="598" y="4028"/>
                      <a:pt x="641" y="4025"/>
                      <a:pt x="683" y="4021"/>
                    </a:cubicBezTo>
                    <a:cubicBezTo>
                      <a:pt x="700" y="4021"/>
                      <a:pt x="716" y="4021"/>
                      <a:pt x="733" y="4021"/>
                    </a:cubicBezTo>
                    <a:cubicBezTo>
                      <a:pt x="805" y="4021"/>
                      <a:pt x="878" y="4025"/>
                      <a:pt x="951" y="4028"/>
                    </a:cubicBezTo>
                    <a:cubicBezTo>
                      <a:pt x="1026" y="4031"/>
                      <a:pt x="1102" y="4035"/>
                      <a:pt x="1179" y="4035"/>
                    </a:cubicBezTo>
                    <a:cubicBezTo>
                      <a:pt x="1327" y="4034"/>
                      <a:pt x="1475" y="4032"/>
                      <a:pt x="1622" y="4025"/>
                    </a:cubicBezTo>
                    <a:cubicBezTo>
                      <a:pt x="1905" y="4016"/>
                      <a:pt x="2187" y="3991"/>
                      <a:pt x="2470" y="3975"/>
                    </a:cubicBezTo>
                    <a:cubicBezTo>
                      <a:pt x="2555" y="3972"/>
                      <a:pt x="2643" y="3969"/>
                      <a:pt x="2730" y="3969"/>
                    </a:cubicBezTo>
                    <a:cubicBezTo>
                      <a:pt x="2742" y="3969"/>
                      <a:pt x="2753" y="3969"/>
                      <a:pt x="2765" y="3969"/>
                    </a:cubicBezTo>
                    <a:cubicBezTo>
                      <a:pt x="2957" y="3969"/>
                      <a:pt x="3149" y="3977"/>
                      <a:pt x="3341" y="3987"/>
                    </a:cubicBezTo>
                    <a:cubicBezTo>
                      <a:pt x="3528" y="3995"/>
                      <a:pt x="3715" y="4004"/>
                      <a:pt x="3902" y="4005"/>
                    </a:cubicBezTo>
                    <a:cubicBezTo>
                      <a:pt x="4106" y="4007"/>
                      <a:pt x="4310" y="4009"/>
                      <a:pt x="4514" y="4009"/>
                    </a:cubicBezTo>
                    <a:cubicBezTo>
                      <a:pt x="4718" y="4009"/>
                      <a:pt x="4922" y="4007"/>
                      <a:pt x="5126" y="4000"/>
                    </a:cubicBezTo>
                    <a:cubicBezTo>
                      <a:pt x="5324" y="3994"/>
                      <a:pt x="5521" y="3987"/>
                      <a:pt x="5719" y="3985"/>
                    </a:cubicBezTo>
                    <a:cubicBezTo>
                      <a:pt x="5764" y="3984"/>
                      <a:pt x="5809" y="3984"/>
                      <a:pt x="5854" y="3984"/>
                    </a:cubicBezTo>
                    <a:cubicBezTo>
                      <a:pt x="6007" y="3984"/>
                      <a:pt x="6161" y="3987"/>
                      <a:pt x="6315" y="3989"/>
                    </a:cubicBezTo>
                    <a:cubicBezTo>
                      <a:pt x="6491" y="3992"/>
                      <a:pt x="6668" y="3995"/>
                      <a:pt x="6845" y="3995"/>
                    </a:cubicBezTo>
                    <a:cubicBezTo>
                      <a:pt x="6872" y="3995"/>
                      <a:pt x="6900" y="3995"/>
                      <a:pt x="6927" y="3995"/>
                    </a:cubicBezTo>
                    <a:cubicBezTo>
                      <a:pt x="7099" y="3994"/>
                      <a:pt x="7270" y="3989"/>
                      <a:pt x="7441" y="3989"/>
                    </a:cubicBezTo>
                    <a:cubicBezTo>
                      <a:pt x="7469" y="3989"/>
                      <a:pt x="7497" y="3989"/>
                      <a:pt x="7525" y="3989"/>
                    </a:cubicBezTo>
                    <a:cubicBezTo>
                      <a:pt x="7873" y="3991"/>
                      <a:pt x="8220" y="4003"/>
                      <a:pt x="8568" y="4003"/>
                    </a:cubicBezTo>
                    <a:cubicBezTo>
                      <a:pt x="8629" y="4003"/>
                      <a:pt x="8690" y="4003"/>
                      <a:pt x="8752" y="4002"/>
                    </a:cubicBezTo>
                    <a:cubicBezTo>
                      <a:pt x="8943" y="3999"/>
                      <a:pt x="9135" y="3977"/>
                      <a:pt x="9326" y="3954"/>
                    </a:cubicBezTo>
                    <a:cubicBezTo>
                      <a:pt x="9528" y="3930"/>
                      <a:pt x="9731" y="3912"/>
                      <a:pt x="9934" y="3898"/>
                    </a:cubicBezTo>
                    <a:lnTo>
                      <a:pt x="9933" y="3898"/>
                    </a:lnTo>
                    <a:cubicBezTo>
                      <a:pt x="10209" y="3887"/>
                      <a:pt x="10484" y="3876"/>
                      <a:pt x="10761" y="3876"/>
                    </a:cubicBezTo>
                    <a:cubicBezTo>
                      <a:pt x="10897" y="3876"/>
                      <a:pt x="11033" y="3879"/>
                      <a:pt x="11168" y="3879"/>
                    </a:cubicBezTo>
                    <a:cubicBezTo>
                      <a:pt x="11206" y="3879"/>
                      <a:pt x="11242" y="3880"/>
                      <a:pt x="11280" y="3880"/>
                    </a:cubicBezTo>
                    <a:cubicBezTo>
                      <a:pt x="11318" y="3879"/>
                      <a:pt x="11354" y="3879"/>
                      <a:pt x="11391" y="3879"/>
                    </a:cubicBezTo>
                    <a:cubicBezTo>
                      <a:pt x="11414" y="3879"/>
                      <a:pt x="11437" y="3877"/>
                      <a:pt x="11460" y="3877"/>
                    </a:cubicBezTo>
                    <a:lnTo>
                      <a:pt x="11506" y="3877"/>
                    </a:lnTo>
                    <a:cubicBezTo>
                      <a:pt x="11529" y="3876"/>
                      <a:pt x="11551" y="3875"/>
                      <a:pt x="11573" y="3874"/>
                    </a:cubicBezTo>
                    <a:cubicBezTo>
                      <a:pt x="11590" y="3873"/>
                      <a:pt x="11607" y="3872"/>
                      <a:pt x="11625" y="3871"/>
                    </a:cubicBezTo>
                    <a:cubicBezTo>
                      <a:pt x="11622" y="3865"/>
                      <a:pt x="11621" y="3859"/>
                      <a:pt x="11618" y="3852"/>
                    </a:cubicBezTo>
                    <a:cubicBezTo>
                      <a:pt x="11596" y="3784"/>
                      <a:pt x="11572" y="3715"/>
                      <a:pt x="11550" y="3646"/>
                    </a:cubicBezTo>
                    <a:cubicBezTo>
                      <a:pt x="11538" y="3613"/>
                      <a:pt x="11528" y="3579"/>
                      <a:pt x="11517" y="3545"/>
                    </a:cubicBezTo>
                    <a:cubicBezTo>
                      <a:pt x="11512" y="3530"/>
                      <a:pt x="11508" y="3516"/>
                      <a:pt x="11504" y="3502"/>
                    </a:cubicBezTo>
                    <a:cubicBezTo>
                      <a:pt x="11490" y="3458"/>
                      <a:pt x="11477" y="3414"/>
                      <a:pt x="11469" y="3369"/>
                    </a:cubicBezTo>
                    <a:cubicBezTo>
                      <a:pt x="11469" y="3367"/>
                      <a:pt x="11469" y="3366"/>
                      <a:pt x="11469" y="3364"/>
                    </a:cubicBezTo>
                    <a:cubicBezTo>
                      <a:pt x="11455" y="3335"/>
                      <a:pt x="11441" y="3306"/>
                      <a:pt x="11427" y="3276"/>
                    </a:cubicBezTo>
                    <a:cubicBezTo>
                      <a:pt x="11406" y="3222"/>
                      <a:pt x="11384" y="3170"/>
                      <a:pt x="11366" y="3115"/>
                    </a:cubicBezTo>
                    <a:cubicBezTo>
                      <a:pt x="11365" y="3115"/>
                      <a:pt x="11365" y="3114"/>
                      <a:pt x="11365" y="3114"/>
                    </a:cubicBezTo>
                    <a:cubicBezTo>
                      <a:pt x="11345" y="3050"/>
                      <a:pt x="11328" y="2985"/>
                      <a:pt x="11309" y="2923"/>
                    </a:cubicBezTo>
                    <a:cubicBezTo>
                      <a:pt x="11281" y="2836"/>
                      <a:pt x="11247" y="2753"/>
                      <a:pt x="11195" y="2677"/>
                    </a:cubicBezTo>
                    <a:cubicBezTo>
                      <a:pt x="11115" y="2556"/>
                      <a:pt x="11012" y="2451"/>
                      <a:pt x="10905" y="2354"/>
                    </a:cubicBezTo>
                    <a:cubicBezTo>
                      <a:pt x="10800" y="2258"/>
                      <a:pt x="10679" y="2185"/>
                      <a:pt x="10556" y="2112"/>
                    </a:cubicBezTo>
                    <a:cubicBezTo>
                      <a:pt x="10437" y="2041"/>
                      <a:pt x="10319" y="1972"/>
                      <a:pt x="10196" y="1909"/>
                    </a:cubicBezTo>
                    <a:cubicBezTo>
                      <a:pt x="10062" y="1842"/>
                      <a:pt x="9923" y="1786"/>
                      <a:pt x="9773" y="1769"/>
                    </a:cubicBezTo>
                    <a:cubicBezTo>
                      <a:pt x="9707" y="1761"/>
                      <a:pt x="9641" y="1757"/>
                      <a:pt x="9575" y="1757"/>
                    </a:cubicBezTo>
                    <a:cubicBezTo>
                      <a:pt x="9533" y="1757"/>
                      <a:pt x="9492" y="1758"/>
                      <a:pt x="9450" y="1762"/>
                    </a:cubicBezTo>
                    <a:cubicBezTo>
                      <a:pt x="9354" y="1769"/>
                      <a:pt x="9257" y="1788"/>
                      <a:pt x="9161" y="1808"/>
                    </a:cubicBezTo>
                    <a:cubicBezTo>
                      <a:pt x="9065" y="1828"/>
                      <a:pt x="8970" y="1850"/>
                      <a:pt x="8876" y="1877"/>
                    </a:cubicBezTo>
                    <a:cubicBezTo>
                      <a:pt x="8737" y="1917"/>
                      <a:pt x="8593" y="1961"/>
                      <a:pt x="8466" y="2032"/>
                    </a:cubicBezTo>
                    <a:cubicBezTo>
                      <a:pt x="8453" y="2039"/>
                      <a:pt x="8442" y="2048"/>
                      <a:pt x="8429" y="2055"/>
                    </a:cubicBezTo>
                    <a:cubicBezTo>
                      <a:pt x="8388" y="2001"/>
                      <a:pt x="8345" y="1949"/>
                      <a:pt x="8301" y="1898"/>
                    </a:cubicBezTo>
                    <a:cubicBezTo>
                      <a:pt x="8281" y="1872"/>
                      <a:pt x="8264" y="1847"/>
                      <a:pt x="8246" y="1820"/>
                    </a:cubicBezTo>
                    <a:cubicBezTo>
                      <a:pt x="8169" y="1691"/>
                      <a:pt x="8108" y="1552"/>
                      <a:pt x="8021" y="1428"/>
                    </a:cubicBezTo>
                    <a:cubicBezTo>
                      <a:pt x="7934" y="1304"/>
                      <a:pt x="7820" y="1206"/>
                      <a:pt x="7707" y="1106"/>
                    </a:cubicBezTo>
                    <a:lnTo>
                      <a:pt x="7707" y="1106"/>
                    </a:lnTo>
                    <a:cubicBezTo>
                      <a:pt x="7708" y="1106"/>
                      <a:pt x="7708" y="1106"/>
                      <a:pt x="7709" y="1107"/>
                    </a:cubicBezTo>
                    <a:cubicBezTo>
                      <a:pt x="7662" y="1063"/>
                      <a:pt x="7616" y="1019"/>
                      <a:pt x="7574" y="971"/>
                    </a:cubicBezTo>
                    <a:cubicBezTo>
                      <a:pt x="7520" y="911"/>
                      <a:pt x="7469" y="848"/>
                      <a:pt x="7413" y="792"/>
                    </a:cubicBezTo>
                    <a:cubicBezTo>
                      <a:pt x="7358" y="736"/>
                      <a:pt x="7298" y="683"/>
                      <a:pt x="7238" y="633"/>
                    </a:cubicBezTo>
                    <a:cubicBezTo>
                      <a:pt x="7177" y="583"/>
                      <a:pt x="7109" y="544"/>
                      <a:pt x="7042" y="504"/>
                    </a:cubicBezTo>
                    <a:cubicBezTo>
                      <a:pt x="6971" y="462"/>
                      <a:pt x="6902" y="420"/>
                      <a:pt x="6828" y="384"/>
                    </a:cubicBezTo>
                    <a:cubicBezTo>
                      <a:pt x="6758" y="349"/>
                      <a:pt x="6683" y="319"/>
                      <a:pt x="6610" y="289"/>
                    </a:cubicBezTo>
                    <a:cubicBezTo>
                      <a:pt x="6533" y="257"/>
                      <a:pt x="6459" y="221"/>
                      <a:pt x="6382" y="190"/>
                    </a:cubicBezTo>
                    <a:cubicBezTo>
                      <a:pt x="6333" y="170"/>
                      <a:pt x="6285" y="152"/>
                      <a:pt x="6234" y="137"/>
                    </a:cubicBezTo>
                    <a:cubicBezTo>
                      <a:pt x="6190" y="125"/>
                      <a:pt x="6145" y="115"/>
                      <a:pt x="6100" y="105"/>
                    </a:cubicBezTo>
                    <a:cubicBezTo>
                      <a:pt x="6017" y="88"/>
                      <a:pt x="5932" y="71"/>
                      <a:pt x="5850" y="54"/>
                    </a:cubicBezTo>
                    <a:cubicBezTo>
                      <a:pt x="5850" y="54"/>
                      <a:pt x="5850" y="54"/>
                      <a:pt x="5850" y="52"/>
                    </a:cubicBezTo>
                    <a:cubicBezTo>
                      <a:pt x="5847" y="52"/>
                      <a:pt x="5845" y="51"/>
                      <a:pt x="5843" y="51"/>
                    </a:cubicBezTo>
                    <a:cubicBezTo>
                      <a:pt x="5840" y="51"/>
                      <a:pt x="5838" y="50"/>
                      <a:pt x="5836" y="50"/>
                    </a:cubicBezTo>
                    <a:cubicBezTo>
                      <a:pt x="5835" y="50"/>
                      <a:pt x="5834" y="49"/>
                      <a:pt x="5831" y="49"/>
                    </a:cubicBezTo>
                    <a:cubicBezTo>
                      <a:pt x="5802" y="40"/>
                      <a:pt x="5770" y="35"/>
                      <a:pt x="5741" y="30"/>
                    </a:cubicBezTo>
                    <a:cubicBezTo>
                      <a:pt x="5700" y="20"/>
                      <a:pt x="5659" y="14"/>
                      <a:pt x="5618" y="9"/>
                    </a:cubicBezTo>
                    <a:cubicBezTo>
                      <a:pt x="5561" y="3"/>
                      <a:pt x="5504" y="1"/>
                      <a:pt x="54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8" name="Google Shape;678;p24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6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9" name="Google Shape;679;p24"/>
          <p:cNvSpPr txBox="1">
            <a:spLocks noGrp="1"/>
          </p:cNvSpPr>
          <p:nvPr>
            <p:ph type="subTitle" idx="1"/>
          </p:nvPr>
        </p:nvSpPr>
        <p:spPr>
          <a:xfrm>
            <a:off x="960000" y="4038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24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6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81" name="Google Shape;681;p24"/>
          <p:cNvSpPr txBox="1">
            <a:spLocks noGrp="1"/>
          </p:cNvSpPr>
          <p:nvPr>
            <p:ph type="subTitle" idx="3"/>
          </p:nvPr>
        </p:nvSpPr>
        <p:spPr>
          <a:xfrm>
            <a:off x="4538400" y="4038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24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60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83" name="Google Shape;683;p24"/>
          <p:cNvSpPr txBox="1">
            <a:spLocks noGrp="1"/>
          </p:cNvSpPr>
          <p:nvPr>
            <p:ph type="subTitle" idx="5"/>
          </p:nvPr>
        </p:nvSpPr>
        <p:spPr>
          <a:xfrm>
            <a:off x="8116800" y="4038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24"/>
          <p:cNvSpPr txBox="1">
            <a:spLocks noGrp="1"/>
          </p:cNvSpPr>
          <p:nvPr>
            <p:ph type="title" idx="6"/>
          </p:nvPr>
        </p:nvSpPr>
        <p:spPr>
          <a:xfrm>
            <a:off x="960000" y="633984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153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"/>
          <p:cNvSpPr txBox="1">
            <a:spLocks noGrp="1"/>
          </p:cNvSpPr>
          <p:nvPr>
            <p:ph type="title"/>
          </p:nvPr>
        </p:nvSpPr>
        <p:spPr>
          <a:xfrm>
            <a:off x="2926000" y="1844000"/>
            <a:ext cx="6340000" cy="31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187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A996B-428F-BB79-763D-C6992DAA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3BEC-1EDC-5CBE-CA26-282B3C400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41131-141C-D868-9AE1-0ABBEF45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F59E9-4175-DEE2-204F-098D1E25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17F9-08A6-0A25-D72F-7DE2D0FC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99E50-1A8A-4621-3860-F95BA3E7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FC96B-D94A-EC3C-9806-BAFD7BEB6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B5B-CCC1-959D-19A0-BABD8F14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E5B1-16A9-AD2D-485D-48ED5C8A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0A38-F7B4-BCA5-402D-7CFD9F4B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8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4B36-1189-4F61-18F5-3B080677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21F13-94E4-36D3-A2E1-A340A1BC2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8CDB0-375A-801A-C6EA-60EFCF46B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CEC32-F471-B5FA-8C6B-F9AFB595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CA287-774C-E0E4-69B9-7842C394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C2305-C1F9-D1E7-B912-17FD3EFB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8F51-E7F5-EC89-6A31-5F18C037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CDDBE-75C3-7719-C358-B164984F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0D3BC-9E2F-B2BB-B400-004D6A20D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CD135-B4E8-350B-8043-A5D0A4FB2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02EFB-AF8A-472C-68DC-F120CFF71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B48A13-6477-961F-A981-452FDB7B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F747B7-D80C-EBB1-85AB-83680C48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FB7910-1958-2842-DA28-10D7BF08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FB65-2B2D-058C-6052-57DA30E1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70226-5330-0A55-074F-F2DA5857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12AF3-B18A-3A4F-21DD-576F8DD3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0531B-5A36-6B46-7FF3-32195F43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85DCB-750E-6AF1-A24F-C5A94956B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15CBC-5C66-5B26-1621-75353576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C764E-39E7-34AB-BA8E-0067CD4E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EFA5-75E5-8B5B-C964-6EA45AAD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63ED-8B26-60B7-FE96-4C2B253F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55721-F1DF-670D-2D97-82321D194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47A2-7C04-0760-A2BE-4E955E8E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3551F-1015-103B-5258-E9B6544B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7C205-196D-E6B3-0BDD-46798C63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461A-B87C-EEB4-BA41-1999BBD1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CD8E6-13ED-5C85-64AC-8539EEB29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3BC5A-D25F-1B03-0AA9-9123B4DF8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F4896-A446-EE93-4AF8-22176C5F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D210A-1768-A141-0A79-969E9EE5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D17FB-E6B6-52B1-8118-7ED11334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9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47758-3F2E-D10B-C9F1-2E7CE574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E3932-7725-B15D-9784-4B9A2D367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57B3C-6EE4-28DC-A82D-E02F8D0C2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6178E-0D88-4A42-BE31-BD45A39F1D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2C64-87BE-6958-80F8-1C454733B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810B6-FF19-7450-01EA-F98D6296B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77F4-1D36-4F7D-8AC9-39E6D6CE4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5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CA0-5D50-C545-6B9F-2CBA68656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F63AB-069F-3BA8-A00C-CFD1CFE26F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1"/>
          <p:cNvSpPr txBox="1">
            <a:spLocks noGrp="1"/>
          </p:cNvSpPr>
          <p:nvPr>
            <p:ph type="title"/>
          </p:nvPr>
        </p:nvSpPr>
        <p:spPr>
          <a:xfrm>
            <a:off x="1442969" y="1787062"/>
            <a:ext cx="9173529" cy="307363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fr-FR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Đồ</a:t>
            </a: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thị</a:t>
            </a: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quãng</a:t>
            </a: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đường</a:t>
            </a: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b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</a:b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–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thời</a:t>
            </a:r>
            <a:r>
              <a:rPr lang="en-US" sz="5067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067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gian</a:t>
            </a:r>
            <a:endParaRPr sz="5067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979" name="Google Shape;1979;p41"/>
          <p:cNvGrpSpPr/>
          <p:nvPr/>
        </p:nvGrpSpPr>
        <p:grpSpPr>
          <a:xfrm flipH="1">
            <a:off x="10067489" y="602073"/>
            <a:ext cx="1110247" cy="375424"/>
            <a:chOff x="7331200" y="1084150"/>
            <a:chExt cx="290600" cy="101925"/>
          </a:xfrm>
        </p:grpSpPr>
        <p:sp>
          <p:nvSpPr>
            <p:cNvPr id="1980" name="Google Shape;1980;p41"/>
            <p:cNvSpPr/>
            <p:nvPr/>
          </p:nvSpPr>
          <p:spPr>
            <a:xfrm>
              <a:off x="7341275" y="1091125"/>
              <a:ext cx="270700" cy="88550"/>
            </a:xfrm>
            <a:custGeom>
              <a:avLst/>
              <a:gdLst/>
              <a:ahLst/>
              <a:cxnLst/>
              <a:rect l="l" t="t" r="r" b="b"/>
              <a:pathLst>
                <a:path w="10828" h="3542" extrusionOk="0">
                  <a:moveTo>
                    <a:pt x="7234" y="1613"/>
                  </a:moveTo>
                  <a:lnTo>
                    <a:pt x="7234" y="1613"/>
                  </a:lnTo>
                  <a:cubicBezTo>
                    <a:pt x="7258" y="1632"/>
                    <a:pt x="7282" y="1650"/>
                    <a:pt x="7305" y="1667"/>
                  </a:cubicBezTo>
                  <a:cubicBezTo>
                    <a:pt x="7305" y="1668"/>
                    <a:pt x="7306" y="1668"/>
                    <a:pt x="7306" y="1670"/>
                  </a:cubicBezTo>
                  <a:cubicBezTo>
                    <a:pt x="7312" y="1678"/>
                    <a:pt x="7319" y="1686"/>
                    <a:pt x="7325" y="1695"/>
                  </a:cubicBezTo>
                  <a:cubicBezTo>
                    <a:pt x="7294" y="1668"/>
                    <a:pt x="7264" y="1641"/>
                    <a:pt x="7234" y="1613"/>
                  </a:cubicBezTo>
                  <a:close/>
                  <a:moveTo>
                    <a:pt x="5757" y="0"/>
                  </a:moveTo>
                  <a:cubicBezTo>
                    <a:pt x="5711" y="0"/>
                    <a:pt x="5665" y="9"/>
                    <a:pt x="5621" y="27"/>
                  </a:cubicBezTo>
                  <a:cubicBezTo>
                    <a:pt x="5545" y="34"/>
                    <a:pt x="5469" y="49"/>
                    <a:pt x="5399" y="80"/>
                  </a:cubicBezTo>
                  <a:cubicBezTo>
                    <a:pt x="5326" y="112"/>
                    <a:pt x="5254" y="164"/>
                    <a:pt x="5224" y="239"/>
                  </a:cubicBezTo>
                  <a:cubicBezTo>
                    <a:pt x="5154" y="231"/>
                    <a:pt x="5084" y="227"/>
                    <a:pt x="5014" y="227"/>
                  </a:cubicBezTo>
                  <a:cubicBezTo>
                    <a:pt x="4862" y="227"/>
                    <a:pt x="4712" y="248"/>
                    <a:pt x="4567" y="302"/>
                  </a:cubicBezTo>
                  <a:cubicBezTo>
                    <a:pt x="4402" y="363"/>
                    <a:pt x="4232" y="483"/>
                    <a:pt x="4149" y="645"/>
                  </a:cubicBezTo>
                  <a:cubicBezTo>
                    <a:pt x="4123" y="660"/>
                    <a:pt x="4098" y="676"/>
                    <a:pt x="4073" y="693"/>
                  </a:cubicBezTo>
                  <a:cubicBezTo>
                    <a:pt x="4059" y="700"/>
                    <a:pt x="4045" y="707"/>
                    <a:pt x="4031" y="715"/>
                  </a:cubicBezTo>
                  <a:cubicBezTo>
                    <a:pt x="3930" y="771"/>
                    <a:pt x="3846" y="846"/>
                    <a:pt x="3775" y="938"/>
                  </a:cubicBezTo>
                  <a:cubicBezTo>
                    <a:pt x="3715" y="1015"/>
                    <a:pt x="3670" y="1116"/>
                    <a:pt x="3661" y="1213"/>
                  </a:cubicBezTo>
                  <a:cubicBezTo>
                    <a:pt x="3660" y="1228"/>
                    <a:pt x="3659" y="1243"/>
                    <a:pt x="3660" y="1258"/>
                  </a:cubicBezTo>
                  <a:cubicBezTo>
                    <a:pt x="3659" y="1258"/>
                    <a:pt x="3659" y="1259"/>
                    <a:pt x="3658" y="1260"/>
                  </a:cubicBezTo>
                  <a:cubicBezTo>
                    <a:pt x="3572" y="1282"/>
                    <a:pt x="3487" y="1312"/>
                    <a:pt x="3406" y="1350"/>
                  </a:cubicBezTo>
                  <a:cubicBezTo>
                    <a:pt x="3355" y="1376"/>
                    <a:pt x="3305" y="1404"/>
                    <a:pt x="3258" y="1436"/>
                  </a:cubicBezTo>
                  <a:cubicBezTo>
                    <a:pt x="3218" y="1464"/>
                    <a:pt x="3177" y="1498"/>
                    <a:pt x="3151" y="1540"/>
                  </a:cubicBezTo>
                  <a:cubicBezTo>
                    <a:pt x="3111" y="1602"/>
                    <a:pt x="3079" y="1675"/>
                    <a:pt x="3082" y="1748"/>
                  </a:cubicBezTo>
                  <a:cubicBezTo>
                    <a:pt x="3072" y="1755"/>
                    <a:pt x="3063" y="1761"/>
                    <a:pt x="3053" y="1768"/>
                  </a:cubicBezTo>
                  <a:cubicBezTo>
                    <a:pt x="2992" y="1808"/>
                    <a:pt x="2938" y="1862"/>
                    <a:pt x="2889" y="1914"/>
                  </a:cubicBezTo>
                  <a:cubicBezTo>
                    <a:pt x="2855" y="1952"/>
                    <a:pt x="2826" y="1990"/>
                    <a:pt x="2803" y="2033"/>
                  </a:cubicBezTo>
                  <a:cubicBezTo>
                    <a:pt x="2721" y="2006"/>
                    <a:pt x="2636" y="1983"/>
                    <a:pt x="2552" y="1959"/>
                  </a:cubicBezTo>
                  <a:cubicBezTo>
                    <a:pt x="2375" y="1908"/>
                    <a:pt x="2195" y="1867"/>
                    <a:pt x="2013" y="1838"/>
                  </a:cubicBezTo>
                  <a:cubicBezTo>
                    <a:pt x="1892" y="1818"/>
                    <a:pt x="1771" y="1808"/>
                    <a:pt x="1647" y="1802"/>
                  </a:cubicBezTo>
                  <a:cubicBezTo>
                    <a:pt x="1621" y="1801"/>
                    <a:pt x="1594" y="1800"/>
                    <a:pt x="1567" y="1800"/>
                  </a:cubicBezTo>
                  <a:cubicBezTo>
                    <a:pt x="1534" y="1800"/>
                    <a:pt x="1501" y="1802"/>
                    <a:pt x="1469" y="1807"/>
                  </a:cubicBezTo>
                  <a:cubicBezTo>
                    <a:pt x="1415" y="1816"/>
                    <a:pt x="1366" y="1831"/>
                    <a:pt x="1318" y="1852"/>
                  </a:cubicBezTo>
                  <a:cubicBezTo>
                    <a:pt x="1267" y="1874"/>
                    <a:pt x="1219" y="1910"/>
                    <a:pt x="1185" y="1955"/>
                  </a:cubicBezTo>
                  <a:cubicBezTo>
                    <a:pt x="1166" y="1955"/>
                    <a:pt x="1147" y="1954"/>
                    <a:pt x="1128" y="1954"/>
                  </a:cubicBezTo>
                  <a:cubicBezTo>
                    <a:pt x="1025" y="1954"/>
                    <a:pt x="917" y="1964"/>
                    <a:pt x="824" y="2006"/>
                  </a:cubicBezTo>
                  <a:cubicBezTo>
                    <a:pt x="735" y="2047"/>
                    <a:pt x="663" y="2109"/>
                    <a:pt x="595" y="2178"/>
                  </a:cubicBezTo>
                  <a:cubicBezTo>
                    <a:pt x="594" y="2179"/>
                    <a:pt x="593" y="2179"/>
                    <a:pt x="592" y="2181"/>
                  </a:cubicBezTo>
                  <a:cubicBezTo>
                    <a:pt x="548" y="2198"/>
                    <a:pt x="506" y="2222"/>
                    <a:pt x="466" y="2246"/>
                  </a:cubicBezTo>
                  <a:cubicBezTo>
                    <a:pt x="450" y="2255"/>
                    <a:pt x="434" y="2265"/>
                    <a:pt x="418" y="2277"/>
                  </a:cubicBezTo>
                  <a:cubicBezTo>
                    <a:pt x="382" y="2298"/>
                    <a:pt x="345" y="2321"/>
                    <a:pt x="311" y="2348"/>
                  </a:cubicBezTo>
                  <a:cubicBezTo>
                    <a:pt x="251" y="2391"/>
                    <a:pt x="199" y="2444"/>
                    <a:pt x="148" y="2496"/>
                  </a:cubicBezTo>
                  <a:cubicBezTo>
                    <a:pt x="109" y="2536"/>
                    <a:pt x="75" y="2581"/>
                    <a:pt x="51" y="2631"/>
                  </a:cubicBezTo>
                  <a:cubicBezTo>
                    <a:pt x="26" y="2683"/>
                    <a:pt x="20" y="2739"/>
                    <a:pt x="21" y="2796"/>
                  </a:cubicBezTo>
                  <a:cubicBezTo>
                    <a:pt x="21" y="2839"/>
                    <a:pt x="32" y="2885"/>
                    <a:pt x="50" y="2928"/>
                  </a:cubicBezTo>
                  <a:cubicBezTo>
                    <a:pt x="45" y="2938"/>
                    <a:pt x="42" y="2947"/>
                    <a:pt x="37" y="2956"/>
                  </a:cubicBezTo>
                  <a:cubicBezTo>
                    <a:pt x="1" y="3044"/>
                    <a:pt x="1" y="3150"/>
                    <a:pt x="49" y="3234"/>
                  </a:cubicBezTo>
                  <a:cubicBezTo>
                    <a:pt x="101" y="3325"/>
                    <a:pt x="199" y="3355"/>
                    <a:pt x="298" y="3364"/>
                  </a:cubicBezTo>
                  <a:cubicBezTo>
                    <a:pt x="317" y="3366"/>
                    <a:pt x="337" y="3367"/>
                    <a:pt x="357" y="3367"/>
                  </a:cubicBezTo>
                  <a:cubicBezTo>
                    <a:pt x="393" y="3367"/>
                    <a:pt x="430" y="3364"/>
                    <a:pt x="465" y="3363"/>
                  </a:cubicBezTo>
                  <a:cubicBezTo>
                    <a:pt x="514" y="3361"/>
                    <a:pt x="563" y="3357"/>
                    <a:pt x="612" y="3352"/>
                  </a:cubicBezTo>
                  <a:cubicBezTo>
                    <a:pt x="642" y="3354"/>
                    <a:pt x="672" y="3355"/>
                    <a:pt x="703" y="3356"/>
                  </a:cubicBezTo>
                  <a:cubicBezTo>
                    <a:pt x="813" y="3362"/>
                    <a:pt x="922" y="3369"/>
                    <a:pt x="1033" y="3372"/>
                  </a:cubicBezTo>
                  <a:cubicBezTo>
                    <a:pt x="1154" y="3376"/>
                    <a:pt x="1275" y="3380"/>
                    <a:pt x="1396" y="3380"/>
                  </a:cubicBezTo>
                  <a:cubicBezTo>
                    <a:pt x="1468" y="3381"/>
                    <a:pt x="1540" y="3381"/>
                    <a:pt x="1612" y="3381"/>
                  </a:cubicBezTo>
                  <a:cubicBezTo>
                    <a:pt x="1669" y="3381"/>
                    <a:pt x="1727" y="3381"/>
                    <a:pt x="1785" y="3379"/>
                  </a:cubicBezTo>
                  <a:cubicBezTo>
                    <a:pt x="1818" y="3378"/>
                    <a:pt x="1850" y="3374"/>
                    <a:pt x="1882" y="3370"/>
                  </a:cubicBezTo>
                  <a:cubicBezTo>
                    <a:pt x="1915" y="3377"/>
                    <a:pt x="1949" y="3382"/>
                    <a:pt x="1984" y="3388"/>
                  </a:cubicBezTo>
                  <a:cubicBezTo>
                    <a:pt x="2181" y="3420"/>
                    <a:pt x="2380" y="3443"/>
                    <a:pt x="2580" y="3461"/>
                  </a:cubicBezTo>
                  <a:cubicBezTo>
                    <a:pt x="2781" y="3481"/>
                    <a:pt x="2981" y="3499"/>
                    <a:pt x="3182" y="3512"/>
                  </a:cubicBezTo>
                  <a:cubicBezTo>
                    <a:pt x="3379" y="3525"/>
                    <a:pt x="3578" y="3530"/>
                    <a:pt x="3774" y="3533"/>
                  </a:cubicBezTo>
                  <a:cubicBezTo>
                    <a:pt x="3876" y="3536"/>
                    <a:pt x="3977" y="3537"/>
                    <a:pt x="4078" y="3538"/>
                  </a:cubicBezTo>
                  <a:cubicBezTo>
                    <a:pt x="4124" y="3539"/>
                    <a:pt x="4171" y="3540"/>
                    <a:pt x="4218" y="3540"/>
                  </a:cubicBezTo>
                  <a:cubicBezTo>
                    <a:pt x="4240" y="3541"/>
                    <a:pt x="4263" y="3541"/>
                    <a:pt x="4286" y="3541"/>
                  </a:cubicBezTo>
                  <a:cubicBezTo>
                    <a:pt x="4331" y="3541"/>
                    <a:pt x="4376" y="3538"/>
                    <a:pt x="4418" y="3524"/>
                  </a:cubicBezTo>
                  <a:cubicBezTo>
                    <a:pt x="4472" y="3505"/>
                    <a:pt x="4514" y="3465"/>
                    <a:pt x="4535" y="3413"/>
                  </a:cubicBezTo>
                  <a:cubicBezTo>
                    <a:pt x="4684" y="3420"/>
                    <a:pt x="4833" y="3424"/>
                    <a:pt x="4983" y="3427"/>
                  </a:cubicBezTo>
                  <a:cubicBezTo>
                    <a:pt x="5054" y="3430"/>
                    <a:pt x="5126" y="3430"/>
                    <a:pt x="5198" y="3430"/>
                  </a:cubicBezTo>
                  <a:cubicBezTo>
                    <a:pt x="5318" y="3430"/>
                    <a:pt x="5438" y="3428"/>
                    <a:pt x="5558" y="3428"/>
                  </a:cubicBezTo>
                  <a:cubicBezTo>
                    <a:pt x="5679" y="3429"/>
                    <a:pt x="5802" y="3429"/>
                    <a:pt x="5924" y="3429"/>
                  </a:cubicBezTo>
                  <a:cubicBezTo>
                    <a:pt x="6016" y="3429"/>
                    <a:pt x="6109" y="3432"/>
                    <a:pt x="6201" y="3432"/>
                  </a:cubicBezTo>
                  <a:cubicBezTo>
                    <a:pt x="6285" y="3432"/>
                    <a:pt x="6368" y="3430"/>
                    <a:pt x="6451" y="3420"/>
                  </a:cubicBezTo>
                  <a:cubicBezTo>
                    <a:pt x="6485" y="3417"/>
                    <a:pt x="6520" y="3410"/>
                    <a:pt x="6553" y="3404"/>
                  </a:cubicBezTo>
                  <a:cubicBezTo>
                    <a:pt x="6561" y="3403"/>
                    <a:pt x="6569" y="3401"/>
                    <a:pt x="6577" y="3398"/>
                  </a:cubicBezTo>
                  <a:cubicBezTo>
                    <a:pt x="6682" y="3403"/>
                    <a:pt x="6786" y="3406"/>
                    <a:pt x="6890" y="3409"/>
                  </a:cubicBezTo>
                  <a:cubicBezTo>
                    <a:pt x="6975" y="3410"/>
                    <a:pt x="7059" y="3412"/>
                    <a:pt x="7144" y="3413"/>
                  </a:cubicBezTo>
                  <a:cubicBezTo>
                    <a:pt x="7162" y="3414"/>
                    <a:pt x="7181" y="3414"/>
                    <a:pt x="7200" y="3414"/>
                  </a:cubicBezTo>
                  <a:cubicBezTo>
                    <a:pt x="7282" y="3414"/>
                    <a:pt x="7366" y="3410"/>
                    <a:pt x="7448" y="3406"/>
                  </a:cubicBezTo>
                  <a:cubicBezTo>
                    <a:pt x="7465" y="3405"/>
                    <a:pt x="7482" y="3402"/>
                    <a:pt x="7498" y="3397"/>
                  </a:cubicBezTo>
                  <a:cubicBezTo>
                    <a:pt x="7534" y="3400"/>
                    <a:pt x="7569" y="3403"/>
                    <a:pt x="7604" y="3405"/>
                  </a:cubicBezTo>
                  <a:cubicBezTo>
                    <a:pt x="7827" y="3422"/>
                    <a:pt x="8050" y="3434"/>
                    <a:pt x="8273" y="3445"/>
                  </a:cubicBezTo>
                  <a:cubicBezTo>
                    <a:pt x="8684" y="3467"/>
                    <a:pt x="9097" y="3473"/>
                    <a:pt x="9510" y="3483"/>
                  </a:cubicBezTo>
                  <a:lnTo>
                    <a:pt x="9513" y="3483"/>
                  </a:lnTo>
                  <a:cubicBezTo>
                    <a:pt x="9701" y="3505"/>
                    <a:pt x="9889" y="3516"/>
                    <a:pt x="10078" y="3516"/>
                  </a:cubicBezTo>
                  <a:cubicBezTo>
                    <a:pt x="10128" y="3515"/>
                    <a:pt x="10180" y="3513"/>
                    <a:pt x="10230" y="3508"/>
                  </a:cubicBezTo>
                  <a:cubicBezTo>
                    <a:pt x="10246" y="3508"/>
                    <a:pt x="10261" y="3509"/>
                    <a:pt x="10276" y="3511"/>
                  </a:cubicBezTo>
                  <a:cubicBezTo>
                    <a:pt x="10311" y="3512"/>
                    <a:pt x="10346" y="3513"/>
                    <a:pt x="10381" y="3513"/>
                  </a:cubicBezTo>
                  <a:cubicBezTo>
                    <a:pt x="10394" y="3513"/>
                    <a:pt x="10407" y="3513"/>
                    <a:pt x="10420" y="3513"/>
                  </a:cubicBezTo>
                  <a:cubicBezTo>
                    <a:pt x="10497" y="3512"/>
                    <a:pt x="10572" y="3504"/>
                    <a:pt x="10646" y="3486"/>
                  </a:cubicBezTo>
                  <a:cubicBezTo>
                    <a:pt x="10713" y="3470"/>
                    <a:pt x="10767" y="3430"/>
                    <a:pt x="10789" y="3366"/>
                  </a:cubicBezTo>
                  <a:cubicBezTo>
                    <a:pt x="10791" y="3364"/>
                    <a:pt x="10791" y="3363"/>
                    <a:pt x="10791" y="3362"/>
                  </a:cubicBezTo>
                  <a:cubicBezTo>
                    <a:pt x="10801" y="3345"/>
                    <a:pt x="10808" y="3328"/>
                    <a:pt x="10811" y="3309"/>
                  </a:cubicBezTo>
                  <a:cubicBezTo>
                    <a:pt x="10827" y="3234"/>
                    <a:pt x="10795" y="3162"/>
                    <a:pt x="10736" y="3117"/>
                  </a:cubicBezTo>
                  <a:cubicBezTo>
                    <a:pt x="10718" y="3105"/>
                    <a:pt x="10701" y="3094"/>
                    <a:pt x="10683" y="3086"/>
                  </a:cubicBezTo>
                  <a:cubicBezTo>
                    <a:pt x="10689" y="3081"/>
                    <a:pt x="10694" y="3075"/>
                    <a:pt x="10700" y="3069"/>
                  </a:cubicBezTo>
                  <a:cubicBezTo>
                    <a:pt x="10747" y="3018"/>
                    <a:pt x="10770" y="2951"/>
                    <a:pt x="10765" y="2885"/>
                  </a:cubicBezTo>
                  <a:cubicBezTo>
                    <a:pt x="10804" y="2837"/>
                    <a:pt x="10824" y="2776"/>
                    <a:pt x="10812" y="2710"/>
                  </a:cubicBezTo>
                  <a:cubicBezTo>
                    <a:pt x="10803" y="2661"/>
                    <a:pt x="10785" y="2611"/>
                    <a:pt x="10765" y="2565"/>
                  </a:cubicBezTo>
                  <a:cubicBezTo>
                    <a:pt x="10741" y="2509"/>
                    <a:pt x="10716" y="2453"/>
                    <a:pt x="10685" y="2399"/>
                  </a:cubicBezTo>
                  <a:cubicBezTo>
                    <a:pt x="10616" y="2277"/>
                    <a:pt x="10523" y="2173"/>
                    <a:pt x="10419" y="2078"/>
                  </a:cubicBezTo>
                  <a:cubicBezTo>
                    <a:pt x="10227" y="1899"/>
                    <a:pt x="9989" y="1752"/>
                    <a:pt x="9728" y="1710"/>
                  </a:cubicBezTo>
                  <a:cubicBezTo>
                    <a:pt x="9684" y="1703"/>
                    <a:pt x="9637" y="1698"/>
                    <a:pt x="9589" y="1698"/>
                  </a:cubicBezTo>
                  <a:cubicBezTo>
                    <a:pt x="9518" y="1698"/>
                    <a:pt x="9447" y="1708"/>
                    <a:pt x="9385" y="1737"/>
                  </a:cubicBezTo>
                  <a:cubicBezTo>
                    <a:pt x="9376" y="1740"/>
                    <a:pt x="9367" y="1746"/>
                    <a:pt x="9358" y="1752"/>
                  </a:cubicBezTo>
                  <a:cubicBezTo>
                    <a:pt x="9336" y="1748"/>
                    <a:pt x="9313" y="1746"/>
                    <a:pt x="9290" y="1744"/>
                  </a:cubicBezTo>
                  <a:cubicBezTo>
                    <a:pt x="9277" y="1743"/>
                    <a:pt x="9263" y="1742"/>
                    <a:pt x="9249" y="1742"/>
                  </a:cubicBezTo>
                  <a:cubicBezTo>
                    <a:pt x="9209" y="1742"/>
                    <a:pt x="9167" y="1746"/>
                    <a:pt x="9128" y="1751"/>
                  </a:cubicBezTo>
                  <a:cubicBezTo>
                    <a:pt x="9052" y="1761"/>
                    <a:pt x="8977" y="1776"/>
                    <a:pt x="8903" y="1794"/>
                  </a:cubicBezTo>
                  <a:cubicBezTo>
                    <a:pt x="8801" y="1795"/>
                    <a:pt x="8698" y="1806"/>
                    <a:pt x="8602" y="1833"/>
                  </a:cubicBezTo>
                  <a:cubicBezTo>
                    <a:pt x="8542" y="1850"/>
                    <a:pt x="8484" y="1870"/>
                    <a:pt x="8428" y="1894"/>
                  </a:cubicBezTo>
                  <a:cubicBezTo>
                    <a:pt x="8373" y="1827"/>
                    <a:pt x="8311" y="1764"/>
                    <a:pt x="8252" y="1703"/>
                  </a:cubicBezTo>
                  <a:cubicBezTo>
                    <a:pt x="8217" y="1666"/>
                    <a:pt x="8182" y="1628"/>
                    <a:pt x="8147" y="1592"/>
                  </a:cubicBezTo>
                  <a:cubicBezTo>
                    <a:pt x="8134" y="1559"/>
                    <a:pt x="8115" y="1529"/>
                    <a:pt x="8094" y="1497"/>
                  </a:cubicBezTo>
                  <a:cubicBezTo>
                    <a:pt x="8064" y="1448"/>
                    <a:pt x="8032" y="1400"/>
                    <a:pt x="7999" y="1352"/>
                  </a:cubicBezTo>
                  <a:cubicBezTo>
                    <a:pt x="7947" y="1273"/>
                    <a:pt x="7890" y="1195"/>
                    <a:pt x="7827" y="1122"/>
                  </a:cubicBezTo>
                  <a:cubicBezTo>
                    <a:pt x="7840" y="1074"/>
                    <a:pt x="7834" y="1021"/>
                    <a:pt x="7806" y="975"/>
                  </a:cubicBezTo>
                  <a:cubicBezTo>
                    <a:pt x="7790" y="950"/>
                    <a:pt x="7775" y="926"/>
                    <a:pt x="7758" y="902"/>
                  </a:cubicBezTo>
                  <a:cubicBezTo>
                    <a:pt x="7735" y="871"/>
                    <a:pt x="7708" y="845"/>
                    <a:pt x="7679" y="819"/>
                  </a:cubicBezTo>
                  <a:cubicBezTo>
                    <a:pt x="7648" y="792"/>
                    <a:pt x="7616" y="768"/>
                    <a:pt x="7584" y="744"/>
                  </a:cubicBezTo>
                  <a:cubicBezTo>
                    <a:pt x="7529" y="702"/>
                    <a:pt x="7474" y="658"/>
                    <a:pt x="7418" y="616"/>
                  </a:cubicBezTo>
                  <a:cubicBezTo>
                    <a:pt x="7358" y="574"/>
                    <a:pt x="7297" y="533"/>
                    <a:pt x="7237" y="493"/>
                  </a:cubicBezTo>
                  <a:cubicBezTo>
                    <a:pt x="7207" y="468"/>
                    <a:pt x="7177" y="443"/>
                    <a:pt x="7145" y="421"/>
                  </a:cubicBezTo>
                  <a:cubicBezTo>
                    <a:pt x="7123" y="405"/>
                    <a:pt x="7097" y="396"/>
                    <a:pt x="7071" y="391"/>
                  </a:cubicBezTo>
                  <a:lnTo>
                    <a:pt x="7039" y="372"/>
                  </a:lnTo>
                  <a:cubicBezTo>
                    <a:pt x="6914" y="300"/>
                    <a:pt x="6779" y="225"/>
                    <a:pt x="6633" y="212"/>
                  </a:cubicBezTo>
                  <a:cubicBezTo>
                    <a:pt x="6628" y="211"/>
                    <a:pt x="6623" y="211"/>
                    <a:pt x="6618" y="211"/>
                  </a:cubicBezTo>
                  <a:cubicBezTo>
                    <a:pt x="6592" y="211"/>
                    <a:pt x="6568" y="216"/>
                    <a:pt x="6545" y="225"/>
                  </a:cubicBezTo>
                  <a:cubicBezTo>
                    <a:pt x="6538" y="223"/>
                    <a:pt x="6531" y="220"/>
                    <a:pt x="6524" y="217"/>
                  </a:cubicBezTo>
                  <a:lnTo>
                    <a:pt x="6524" y="217"/>
                  </a:lnTo>
                  <a:cubicBezTo>
                    <a:pt x="6526" y="217"/>
                    <a:pt x="6527" y="218"/>
                    <a:pt x="6529" y="218"/>
                  </a:cubicBezTo>
                  <a:cubicBezTo>
                    <a:pt x="6522" y="215"/>
                    <a:pt x="6515" y="212"/>
                    <a:pt x="6507" y="209"/>
                  </a:cubicBezTo>
                  <a:lnTo>
                    <a:pt x="6507" y="209"/>
                  </a:lnTo>
                  <a:cubicBezTo>
                    <a:pt x="6507" y="209"/>
                    <a:pt x="6507" y="209"/>
                    <a:pt x="6507" y="209"/>
                  </a:cubicBezTo>
                  <a:lnTo>
                    <a:pt x="6507" y="209"/>
                  </a:lnTo>
                  <a:cubicBezTo>
                    <a:pt x="6507" y="209"/>
                    <a:pt x="6507" y="209"/>
                    <a:pt x="6507" y="209"/>
                  </a:cubicBezTo>
                  <a:lnTo>
                    <a:pt x="6507" y="209"/>
                  </a:lnTo>
                  <a:cubicBezTo>
                    <a:pt x="6363" y="149"/>
                    <a:pt x="6214" y="98"/>
                    <a:pt x="6060" y="64"/>
                  </a:cubicBezTo>
                  <a:cubicBezTo>
                    <a:pt x="5993" y="43"/>
                    <a:pt x="5925" y="26"/>
                    <a:pt x="5855" y="11"/>
                  </a:cubicBezTo>
                  <a:cubicBezTo>
                    <a:pt x="5822" y="4"/>
                    <a:pt x="5790" y="0"/>
                    <a:pt x="5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1" name="Google Shape;1981;p41"/>
            <p:cNvSpPr/>
            <p:nvPr/>
          </p:nvSpPr>
          <p:spPr>
            <a:xfrm>
              <a:off x="7338850" y="1159775"/>
              <a:ext cx="278500" cy="18200"/>
            </a:xfrm>
            <a:custGeom>
              <a:avLst/>
              <a:gdLst/>
              <a:ahLst/>
              <a:cxnLst/>
              <a:rect l="l" t="t" r="r" b="b"/>
              <a:pathLst>
                <a:path w="11140" h="728" extrusionOk="0">
                  <a:moveTo>
                    <a:pt x="4861" y="115"/>
                  </a:moveTo>
                  <a:cubicBezTo>
                    <a:pt x="4861" y="115"/>
                    <a:pt x="4861" y="115"/>
                    <a:pt x="4860" y="115"/>
                  </a:cubicBezTo>
                  <a:lnTo>
                    <a:pt x="4860" y="115"/>
                  </a:lnTo>
                  <a:cubicBezTo>
                    <a:pt x="4861" y="115"/>
                    <a:pt x="4861" y="115"/>
                    <a:pt x="4861" y="115"/>
                  </a:cubicBezTo>
                  <a:close/>
                  <a:moveTo>
                    <a:pt x="523" y="1"/>
                  </a:moveTo>
                  <a:cubicBezTo>
                    <a:pt x="488" y="1"/>
                    <a:pt x="453" y="1"/>
                    <a:pt x="418" y="2"/>
                  </a:cubicBezTo>
                  <a:cubicBezTo>
                    <a:pt x="354" y="4"/>
                    <a:pt x="296" y="18"/>
                    <a:pt x="238" y="45"/>
                  </a:cubicBezTo>
                  <a:cubicBezTo>
                    <a:pt x="198" y="64"/>
                    <a:pt x="163" y="94"/>
                    <a:pt x="129" y="122"/>
                  </a:cubicBezTo>
                  <a:cubicBezTo>
                    <a:pt x="98" y="146"/>
                    <a:pt x="67" y="170"/>
                    <a:pt x="45" y="203"/>
                  </a:cubicBezTo>
                  <a:cubicBezTo>
                    <a:pt x="21" y="239"/>
                    <a:pt x="5" y="279"/>
                    <a:pt x="3" y="323"/>
                  </a:cubicBezTo>
                  <a:cubicBezTo>
                    <a:pt x="1" y="372"/>
                    <a:pt x="20" y="412"/>
                    <a:pt x="45" y="453"/>
                  </a:cubicBezTo>
                  <a:cubicBezTo>
                    <a:pt x="71" y="495"/>
                    <a:pt x="118" y="522"/>
                    <a:pt x="161" y="542"/>
                  </a:cubicBezTo>
                  <a:cubicBezTo>
                    <a:pt x="214" y="566"/>
                    <a:pt x="280" y="574"/>
                    <a:pt x="337" y="579"/>
                  </a:cubicBezTo>
                  <a:cubicBezTo>
                    <a:pt x="453" y="591"/>
                    <a:pt x="569" y="596"/>
                    <a:pt x="685" y="599"/>
                  </a:cubicBezTo>
                  <a:cubicBezTo>
                    <a:pt x="780" y="602"/>
                    <a:pt x="875" y="604"/>
                    <a:pt x="971" y="609"/>
                  </a:cubicBezTo>
                  <a:cubicBezTo>
                    <a:pt x="1066" y="612"/>
                    <a:pt x="1162" y="620"/>
                    <a:pt x="1258" y="626"/>
                  </a:cubicBezTo>
                  <a:cubicBezTo>
                    <a:pt x="1324" y="630"/>
                    <a:pt x="1390" y="632"/>
                    <a:pt x="1456" y="632"/>
                  </a:cubicBezTo>
                  <a:cubicBezTo>
                    <a:pt x="1656" y="632"/>
                    <a:pt x="1856" y="616"/>
                    <a:pt x="2055" y="600"/>
                  </a:cubicBezTo>
                  <a:cubicBezTo>
                    <a:pt x="2306" y="578"/>
                    <a:pt x="2557" y="568"/>
                    <a:pt x="2810" y="566"/>
                  </a:cubicBezTo>
                  <a:cubicBezTo>
                    <a:pt x="2803" y="566"/>
                    <a:pt x="2797" y="566"/>
                    <a:pt x="2793" y="564"/>
                  </a:cubicBezTo>
                  <a:lnTo>
                    <a:pt x="2793" y="564"/>
                  </a:lnTo>
                  <a:cubicBezTo>
                    <a:pt x="2986" y="566"/>
                    <a:pt x="3179" y="567"/>
                    <a:pt x="3371" y="577"/>
                  </a:cubicBezTo>
                  <a:cubicBezTo>
                    <a:pt x="3573" y="587"/>
                    <a:pt x="3775" y="595"/>
                    <a:pt x="3978" y="600"/>
                  </a:cubicBezTo>
                  <a:cubicBezTo>
                    <a:pt x="4175" y="606"/>
                    <a:pt x="4372" y="623"/>
                    <a:pt x="4570" y="631"/>
                  </a:cubicBezTo>
                  <a:cubicBezTo>
                    <a:pt x="4662" y="634"/>
                    <a:pt x="4754" y="636"/>
                    <a:pt x="4846" y="636"/>
                  </a:cubicBezTo>
                  <a:cubicBezTo>
                    <a:pt x="4966" y="636"/>
                    <a:pt x="5086" y="633"/>
                    <a:pt x="5206" y="631"/>
                  </a:cubicBezTo>
                  <a:cubicBezTo>
                    <a:pt x="5507" y="624"/>
                    <a:pt x="5809" y="622"/>
                    <a:pt x="6111" y="618"/>
                  </a:cubicBezTo>
                  <a:cubicBezTo>
                    <a:pt x="6109" y="618"/>
                    <a:pt x="6107" y="618"/>
                    <a:pt x="6106" y="618"/>
                  </a:cubicBezTo>
                  <a:lnTo>
                    <a:pt x="6106" y="618"/>
                  </a:lnTo>
                  <a:cubicBezTo>
                    <a:pt x="6176" y="617"/>
                    <a:pt x="6247" y="617"/>
                    <a:pt x="6317" y="617"/>
                  </a:cubicBezTo>
                  <a:cubicBezTo>
                    <a:pt x="6501" y="617"/>
                    <a:pt x="6685" y="619"/>
                    <a:pt x="6869" y="620"/>
                  </a:cubicBezTo>
                  <a:cubicBezTo>
                    <a:pt x="6904" y="621"/>
                    <a:pt x="6938" y="621"/>
                    <a:pt x="6972" y="621"/>
                  </a:cubicBezTo>
                  <a:cubicBezTo>
                    <a:pt x="7187" y="621"/>
                    <a:pt x="7400" y="613"/>
                    <a:pt x="7614" y="608"/>
                  </a:cubicBezTo>
                  <a:cubicBezTo>
                    <a:pt x="7815" y="610"/>
                    <a:pt x="8016" y="615"/>
                    <a:pt x="8218" y="615"/>
                  </a:cubicBezTo>
                  <a:cubicBezTo>
                    <a:pt x="8413" y="614"/>
                    <a:pt x="8609" y="603"/>
                    <a:pt x="8804" y="599"/>
                  </a:cubicBezTo>
                  <a:cubicBezTo>
                    <a:pt x="8813" y="599"/>
                    <a:pt x="8823" y="599"/>
                    <a:pt x="8832" y="599"/>
                  </a:cubicBezTo>
                  <a:cubicBezTo>
                    <a:pt x="9158" y="599"/>
                    <a:pt x="9483" y="618"/>
                    <a:pt x="9807" y="650"/>
                  </a:cubicBezTo>
                  <a:cubicBezTo>
                    <a:pt x="9972" y="667"/>
                    <a:pt x="10136" y="694"/>
                    <a:pt x="10302" y="699"/>
                  </a:cubicBezTo>
                  <a:cubicBezTo>
                    <a:pt x="10452" y="706"/>
                    <a:pt x="10601" y="698"/>
                    <a:pt x="10750" y="713"/>
                  </a:cubicBezTo>
                  <a:cubicBezTo>
                    <a:pt x="10777" y="716"/>
                    <a:pt x="10802" y="719"/>
                    <a:pt x="10828" y="724"/>
                  </a:cubicBezTo>
                  <a:cubicBezTo>
                    <a:pt x="10841" y="727"/>
                    <a:pt x="10853" y="728"/>
                    <a:pt x="10865" y="728"/>
                  </a:cubicBezTo>
                  <a:cubicBezTo>
                    <a:pt x="10950" y="726"/>
                    <a:pt x="11028" y="662"/>
                    <a:pt x="11044" y="576"/>
                  </a:cubicBezTo>
                  <a:cubicBezTo>
                    <a:pt x="11053" y="522"/>
                    <a:pt x="11038" y="468"/>
                    <a:pt x="11006" y="428"/>
                  </a:cubicBezTo>
                  <a:cubicBezTo>
                    <a:pt x="11092" y="388"/>
                    <a:pt x="11139" y="291"/>
                    <a:pt x="11107" y="198"/>
                  </a:cubicBezTo>
                  <a:cubicBezTo>
                    <a:pt x="11082" y="124"/>
                    <a:pt x="11008" y="73"/>
                    <a:pt x="10932" y="73"/>
                  </a:cubicBezTo>
                  <a:cubicBezTo>
                    <a:pt x="10912" y="73"/>
                    <a:pt x="10892" y="77"/>
                    <a:pt x="10873" y="84"/>
                  </a:cubicBezTo>
                  <a:lnTo>
                    <a:pt x="10869" y="85"/>
                  </a:lnTo>
                  <a:cubicBezTo>
                    <a:pt x="10858" y="88"/>
                    <a:pt x="10846" y="90"/>
                    <a:pt x="10835" y="92"/>
                  </a:cubicBezTo>
                  <a:cubicBezTo>
                    <a:pt x="10810" y="94"/>
                    <a:pt x="10786" y="97"/>
                    <a:pt x="10761" y="98"/>
                  </a:cubicBezTo>
                  <a:cubicBezTo>
                    <a:pt x="10635" y="97"/>
                    <a:pt x="10508" y="81"/>
                    <a:pt x="10382" y="70"/>
                  </a:cubicBezTo>
                  <a:cubicBezTo>
                    <a:pt x="10286" y="61"/>
                    <a:pt x="10189" y="55"/>
                    <a:pt x="10092" y="55"/>
                  </a:cubicBezTo>
                  <a:cubicBezTo>
                    <a:pt x="10072" y="55"/>
                    <a:pt x="10052" y="55"/>
                    <a:pt x="10031" y="56"/>
                  </a:cubicBezTo>
                  <a:cubicBezTo>
                    <a:pt x="9807" y="60"/>
                    <a:pt x="9584" y="68"/>
                    <a:pt x="9360" y="73"/>
                  </a:cubicBezTo>
                  <a:cubicBezTo>
                    <a:pt x="9226" y="73"/>
                    <a:pt x="9093" y="69"/>
                    <a:pt x="8960" y="64"/>
                  </a:cubicBezTo>
                  <a:cubicBezTo>
                    <a:pt x="8907" y="62"/>
                    <a:pt x="8855" y="61"/>
                    <a:pt x="8803" y="61"/>
                  </a:cubicBezTo>
                  <a:cubicBezTo>
                    <a:pt x="8717" y="61"/>
                    <a:pt x="8631" y="63"/>
                    <a:pt x="8545" y="64"/>
                  </a:cubicBezTo>
                  <a:cubicBezTo>
                    <a:pt x="8375" y="62"/>
                    <a:pt x="8204" y="56"/>
                    <a:pt x="8035" y="54"/>
                  </a:cubicBezTo>
                  <a:cubicBezTo>
                    <a:pt x="7855" y="54"/>
                    <a:pt x="7676" y="74"/>
                    <a:pt x="7496" y="82"/>
                  </a:cubicBezTo>
                  <a:cubicBezTo>
                    <a:pt x="7302" y="80"/>
                    <a:pt x="7107" y="69"/>
                    <a:pt x="6914" y="62"/>
                  </a:cubicBezTo>
                  <a:cubicBezTo>
                    <a:pt x="6852" y="60"/>
                    <a:pt x="6789" y="59"/>
                    <a:pt x="6727" y="59"/>
                  </a:cubicBezTo>
                  <a:cubicBezTo>
                    <a:pt x="6597" y="59"/>
                    <a:pt x="6467" y="63"/>
                    <a:pt x="6338" y="64"/>
                  </a:cubicBezTo>
                  <a:cubicBezTo>
                    <a:pt x="6134" y="65"/>
                    <a:pt x="5929" y="67"/>
                    <a:pt x="5726" y="81"/>
                  </a:cubicBezTo>
                  <a:cubicBezTo>
                    <a:pt x="5528" y="94"/>
                    <a:pt x="5331" y="108"/>
                    <a:pt x="5132" y="113"/>
                  </a:cubicBezTo>
                  <a:lnTo>
                    <a:pt x="5123" y="113"/>
                  </a:lnTo>
                  <a:cubicBezTo>
                    <a:pt x="5029" y="114"/>
                    <a:pt x="4934" y="115"/>
                    <a:pt x="4841" y="116"/>
                  </a:cubicBezTo>
                  <a:lnTo>
                    <a:pt x="4841" y="116"/>
                  </a:lnTo>
                  <a:cubicBezTo>
                    <a:pt x="4847" y="116"/>
                    <a:pt x="4854" y="115"/>
                    <a:pt x="4860" y="115"/>
                  </a:cubicBezTo>
                  <a:lnTo>
                    <a:pt x="4860" y="115"/>
                  </a:lnTo>
                  <a:cubicBezTo>
                    <a:pt x="4834" y="115"/>
                    <a:pt x="4807" y="115"/>
                    <a:pt x="4781" y="115"/>
                  </a:cubicBezTo>
                  <a:cubicBezTo>
                    <a:pt x="4608" y="115"/>
                    <a:pt x="4434" y="112"/>
                    <a:pt x="4260" y="109"/>
                  </a:cubicBezTo>
                  <a:cubicBezTo>
                    <a:pt x="4066" y="107"/>
                    <a:pt x="3873" y="89"/>
                    <a:pt x="3680" y="74"/>
                  </a:cubicBezTo>
                  <a:cubicBezTo>
                    <a:pt x="3493" y="58"/>
                    <a:pt x="3304" y="64"/>
                    <a:pt x="3115" y="58"/>
                  </a:cubicBezTo>
                  <a:cubicBezTo>
                    <a:pt x="2920" y="51"/>
                    <a:pt x="2724" y="51"/>
                    <a:pt x="2529" y="34"/>
                  </a:cubicBezTo>
                  <a:cubicBezTo>
                    <a:pt x="2319" y="14"/>
                    <a:pt x="2109" y="9"/>
                    <a:pt x="1899" y="5"/>
                  </a:cubicBezTo>
                  <a:cubicBezTo>
                    <a:pt x="1862" y="4"/>
                    <a:pt x="1825" y="4"/>
                    <a:pt x="1788" y="4"/>
                  </a:cubicBezTo>
                  <a:cubicBezTo>
                    <a:pt x="1714" y="4"/>
                    <a:pt x="1640" y="6"/>
                    <a:pt x="1565" y="9"/>
                  </a:cubicBezTo>
                  <a:cubicBezTo>
                    <a:pt x="1465" y="13"/>
                    <a:pt x="1366" y="19"/>
                    <a:pt x="1266" y="21"/>
                  </a:cubicBezTo>
                  <a:cubicBezTo>
                    <a:pt x="1082" y="19"/>
                    <a:pt x="898" y="10"/>
                    <a:pt x="715" y="4"/>
                  </a:cubicBezTo>
                  <a:cubicBezTo>
                    <a:pt x="651" y="2"/>
                    <a:pt x="587" y="1"/>
                    <a:pt x="52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2" name="Google Shape;1982;p41"/>
            <p:cNvSpPr/>
            <p:nvPr/>
          </p:nvSpPr>
          <p:spPr>
            <a:xfrm>
              <a:off x="7527850" y="11402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0"/>
                  </a:moveTo>
                  <a:cubicBezTo>
                    <a:pt x="197" y="0"/>
                    <a:pt x="196" y="0"/>
                    <a:pt x="194" y="1"/>
                  </a:cubicBezTo>
                  <a:cubicBezTo>
                    <a:pt x="95" y="3"/>
                    <a:pt x="7" y="75"/>
                    <a:pt x="3" y="180"/>
                  </a:cubicBezTo>
                  <a:cubicBezTo>
                    <a:pt x="0" y="275"/>
                    <a:pt x="79" y="371"/>
                    <a:pt x="178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2" y="369"/>
                    <a:pt x="371" y="297"/>
                    <a:pt x="374" y="193"/>
                  </a:cubicBezTo>
                  <a:cubicBezTo>
                    <a:pt x="376" y="97"/>
                    <a:pt x="298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7513750" y="114100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98" y="0"/>
                  </a:moveTo>
                  <a:cubicBezTo>
                    <a:pt x="197" y="0"/>
                    <a:pt x="196" y="0"/>
                    <a:pt x="195" y="0"/>
                  </a:cubicBezTo>
                  <a:cubicBezTo>
                    <a:pt x="94" y="3"/>
                    <a:pt x="7" y="75"/>
                    <a:pt x="4" y="180"/>
                  </a:cubicBezTo>
                  <a:cubicBezTo>
                    <a:pt x="0" y="275"/>
                    <a:pt x="80" y="371"/>
                    <a:pt x="179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3" y="369"/>
                    <a:pt x="370" y="297"/>
                    <a:pt x="373" y="191"/>
                  </a:cubicBezTo>
                  <a:cubicBezTo>
                    <a:pt x="376" y="9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7520350" y="1129350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1"/>
                  </a:moveTo>
                  <a:cubicBezTo>
                    <a:pt x="197" y="1"/>
                    <a:pt x="196" y="1"/>
                    <a:pt x="195" y="1"/>
                  </a:cubicBezTo>
                  <a:cubicBezTo>
                    <a:pt x="94" y="3"/>
                    <a:pt x="7" y="75"/>
                    <a:pt x="4" y="181"/>
                  </a:cubicBezTo>
                  <a:cubicBezTo>
                    <a:pt x="0" y="275"/>
                    <a:pt x="80" y="372"/>
                    <a:pt x="179" y="372"/>
                  </a:cubicBezTo>
                  <a:cubicBezTo>
                    <a:pt x="180" y="372"/>
                    <a:pt x="181" y="372"/>
                    <a:pt x="182" y="371"/>
                  </a:cubicBezTo>
                  <a:cubicBezTo>
                    <a:pt x="283" y="369"/>
                    <a:pt x="370" y="297"/>
                    <a:pt x="373" y="193"/>
                  </a:cubicBezTo>
                  <a:cubicBezTo>
                    <a:pt x="377" y="9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5" name="Google Shape;1985;p41"/>
            <p:cNvSpPr/>
            <p:nvPr/>
          </p:nvSpPr>
          <p:spPr>
            <a:xfrm>
              <a:off x="7433275" y="1138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0"/>
                  </a:moveTo>
                  <a:cubicBezTo>
                    <a:pt x="197" y="0"/>
                    <a:pt x="196" y="0"/>
                    <a:pt x="195" y="0"/>
                  </a:cubicBezTo>
                  <a:cubicBezTo>
                    <a:pt x="94" y="3"/>
                    <a:pt x="7" y="75"/>
                    <a:pt x="4" y="179"/>
                  </a:cubicBezTo>
                  <a:cubicBezTo>
                    <a:pt x="0" y="275"/>
                    <a:pt x="80" y="371"/>
                    <a:pt x="179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3" y="369"/>
                    <a:pt x="370" y="297"/>
                    <a:pt x="373" y="191"/>
                  </a:cubicBezTo>
                  <a:cubicBezTo>
                    <a:pt x="377" y="97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7558600" y="115947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96" y="0"/>
                  </a:moveTo>
                  <a:cubicBezTo>
                    <a:pt x="64" y="15"/>
                    <a:pt x="32" y="30"/>
                    <a:pt x="0" y="45"/>
                  </a:cubicBezTo>
                  <a:cubicBezTo>
                    <a:pt x="23" y="41"/>
                    <a:pt x="47" y="33"/>
                    <a:pt x="68" y="21"/>
                  </a:cubicBezTo>
                  <a:cubicBezTo>
                    <a:pt x="78" y="14"/>
                    <a:pt x="87" y="7"/>
                    <a:pt x="96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7331200" y="1084150"/>
              <a:ext cx="290600" cy="101925"/>
            </a:xfrm>
            <a:custGeom>
              <a:avLst/>
              <a:gdLst/>
              <a:ahLst/>
              <a:cxnLst/>
              <a:rect l="l" t="t" r="r" b="b"/>
              <a:pathLst>
                <a:path w="11624" h="4077" extrusionOk="0">
                  <a:moveTo>
                    <a:pt x="4513" y="1013"/>
                  </a:moveTo>
                  <a:cubicBezTo>
                    <a:pt x="4510" y="1016"/>
                    <a:pt x="4506" y="1020"/>
                    <a:pt x="4503" y="1023"/>
                  </a:cubicBezTo>
                  <a:lnTo>
                    <a:pt x="4503" y="1023"/>
                  </a:lnTo>
                  <a:cubicBezTo>
                    <a:pt x="4507" y="1020"/>
                    <a:pt x="4510" y="1016"/>
                    <a:pt x="4513" y="1013"/>
                  </a:cubicBezTo>
                  <a:close/>
                  <a:moveTo>
                    <a:pt x="8945" y="2584"/>
                  </a:moveTo>
                  <a:cubicBezTo>
                    <a:pt x="8944" y="2584"/>
                    <a:pt x="8944" y="2585"/>
                    <a:pt x="8944" y="2585"/>
                  </a:cubicBezTo>
                  <a:cubicBezTo>
                    <a:pt x="8945" y="2585"/>
                    <a:pt x="8945" y="2585"/>
                    <a:pt x="8945" y="2584"/>
                  </a:cubicBezTo>
                  <a:close/>
                  <a:moveTo>
                    <a:pt x="6188" y="370"/>
                  </a:moveTo>
                  <a:cubicBezTo>
                    <a:pt x="6205" y="370"/>
                    <a:pt x="6221" y="370"/>
                    <a:pt x="6238" y="371"/>
                  </a:cubicBezTo>
                  <a:lnTo>
                    <a:pt x="6234" y="371"/>
                  </a:lnTo>
                  <a:cubicBezTo>
                    <a:pt x="6235" y="371"/>
                    <a:pt x="6238" y="371"/>
                    <a:pt x="6240" y="372"/>
                  </a:cubicBezTo>
                  <a:cubicBezTo>
                    <a:pt x="6242" y="372"/>
                    <a:pt x="6245" y="371"/>
                    <a:pt x="6248" y="371"/>
                  </a:cubicBezTo>
                  <a:cubicBezTo>
                    <a:pt x="6251" y="371"/>
                    <a:pt x="6254" y="371"/>
                    <a:pt x="6257" y="372"/>
                  </a:cubicBezTo>
                  <a:lnTo>
                    <a:pt x="6255" y="372"/>
                  </a:lnTo>
                  <a:cubicBezTo>
                    <a:pt x="6393" y="381"/>
                    <a:pt x="6532" y="398"/>
                    <a:pt x="6668" y="421"/>
                  </a:cubicBezTo>
                  <a:cubicBezTo>
                    <a:pt x="6765" y="439"/>
                    <a:pt x="6861" y="463"/>
                    <a:pt x="6956" y="491"/>
                  </a:cubicBezTo>
                  <a:cubicBezTo>
                    <a:pt x="7043" y="519"/>
                    <a:pt x="7128" y="549"/>
                    <a:pt x="7213" y="585"/>
                  </a:cubicBezTo>
                  <a:cubicBezTo>
                    <a:pt x="7266" y="611"/>
                    <a:pt x="7317" y="637"/>
                    <a:pt x="7367" y="667"/>
                  </a:cubicBezTo>
                  <a:cubicBezTo>
                    <a:pt x="7499" y="750"/>
                    <a:pt x="7627" y="843"/>
                    <a:pt x="7748" y="939"/>
                  </a:cubicBezTo>
                  <a:cubicBezTo>
                    <a:pt x="7748" y="938"/>
                    <a:pt x="7748" y="938"/>
                    <a:pt x="7747" y="937"/>
                  </a:cubicBezTo>
                  <a:lnTo>
                    <a:pt x="7747" y="937"/>
                  </a:lnTo>
                  <a:cubicBezTo>
                    <a:pt x="7842" y="1016"/>
                    <a:pt x="7933" y="1095"/>
                    <a:pt x="8020" y="1182"/>
                  </a:cubicBezTo>
                  <a:cubicBezTo>
                    <a:pt x="8103" y="1276"/>
                    <a:pt x="8177" y="1373"/>
                    <a:pt x="8249" y="1474"/>
                  </a:cubicBezTo>
                  <a:cubicBezTo>
                    <a:pt x="8309" y="1568"/>
                    <a:pt x="8365" y="1662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1"/>
                    <a:pt x="8420" y="1761"/>
                    <a:pt x="8420" y="1761"/>
                  </a:cubicBezTo>
                  <a:lnTo>
                    <a:pt x="8420" y="1761"/>
                  </a:lnTo>
                  <a:cubicBezTo>
                    <a:pt x="8420" y="1761"/>
                    <a:pt x="8420" y="1760"/>
                    <a:pt x="8419" y="1760"/>
                  </a:cubicBezTo>
                  <a:lnTo>
                    <a:pt x="8419" y="1760"/>
                  </a:lnTo>
                  <a:cubicBezTo>
                    <a:pt x="8420" y="1761"/>
                    <a:pt x="8420" y="1761"/>
                    <a:pt x="8421" y="1762"/>
                  </a:cubicBezTo>
                  <a:cubicBezTo>
                    <a:pt x="8420" y="1762"/>
                    <a:pt x="8420" y="1762"/>
                    <a:pt x="8420" y="1761"/>
                  </a:cubicBezTo>
                  <a:lnTo>
                    <a:pt x="8420" y="1761"/>
                  </a:lnTo>
                  <a:cubicBezTo>
                    <a:pt x="8420" y="1762"/>
                    <a:pt x="8421" y="1763"/>
                    <a:pt x="8422" y="1763"/>
                  </a:cubicBezTo>
                  <a:cubicBezTo>
                    <a:pt x="8424" y="1768"/>
                    <a:pt x="8426" y="1772"/>
                    <a:pt x="8428" y="1776"/>
                  </a:cubicBezTo>
                  <a:lnTo>
                    <a:pt x="8428" y="1776"/>
                  </a:lnTo>
                  <a:cubicBezTo>
                    <a:pt x="8427" y="1775"/>
                    <a:pt x="8427" y="1775"/>
                    <a:pt x="8426" y="1775"/>
                  </a:cubicBezTo>
                  <a:lnTo>
                    <a:pt x="8426" y="1775"/>
                  </a:lnTo>
                  <a:cubicBezTo>
                    <a:pt x="8473" y="1864"/>
                    <a:pt x="8518" y="1954"/>
                    <a:pt x="8564" y="2045"/>
                  </a:cubicBezTo>
                  <a:cubicBezTo>
                    <a:pt x="8569" y="2053"/>
                    <a:pt x="8576" y="2062"/>
                    <a:pt x="8582" y="2071"/>
                  </a:cubicBezTo>
                  <a:cubicBezTo>
                    <a:pt x="8601" y="2098"/>
                    <a:pt x="8622" y="2127"/>
                    <a:pt x="8642" y="2154"/>
                  </a:cubicBezTo>
                  <a:cubicBezTo>
                    <a:pt x="8694" y="2226"/>
                    <a:pt x="8745" y="2298"/>
                    <a:pt x="8796" y="2370"/>
                  </a:cubicBezTo>
                  <a:cubicBezTo>
                    <a:pt x="8796" y="2372"/>
                    <a:pt x="8796" y="2372"/>
                    <a:pt x="8796" y="2372"/>
                  </a:cubicBezTo>
                  <a:cubicBezTo>
                    <a:pt x="8841" y="2438"/>
                    <a:pt x="8884" y="2508"/>
                    <a:pt x="8924" y="2576"/>
                  </a:cubicBezTo>
                  <a:cubicBezTo>
                    <a:pt x="8927" y="2582"/>
                    <a:pt x="8931" y="2589"/>
                    <a:pt x="8934" y="2595"/>
                  </a:cubicBezTo>
                  <a:cubicBezTo>
                    <a:pt x="8936" y="2592"/>
                    <a:pt x="8939" y="2590"/>
                    <a:pt x="8942" y="2588"/>
                  </a:cubicBezTo>
                  <a:cubicBezTo>
                    <a:pt x="8943" y="2587"/>
                    <a:pt x="8944" y="2586"/>
                    <a:pt x="8944" y="2585"/>
                  </a:cubicBezTo>
                  <a:lnTo>
                    <a:pt x="8944" y="2584"/>
                  </a:lnTo>
                  <a:cubicBezTo>
                    <a:pt x="8948" y="2581"/>
                    <a:pt x="8952" y="2577"/>
                    <a:pt x="8957" y="2574"/>
                  </a:cubicBezTo>
                  <a:cubicBezTo>
                    <a:pt x="9011" y="2525"/>
                    <a:pt x="9066" y="2477"/>
                    <a:pt x="9119" y="2429"/>
                  </a:cubicBezTo>
                  <a:cubicBezTo>
                    <a:pt x="9126" y="2422"/>
                    <a:pt x="9132" y="2417"/>
                    <a:pt x="9138" y="2412"/>
                  </a:cubicBezTo>
                  <a:cubicBezTo>
                    <a:pt x="9136" y="2408"/>
                    <a:pt x="9135" y="2404"/>
                    <a:pt x="9134" y="2400"/>
                  </a:cubicBezTo>
                  <a:cubicBezTo>
                    <a:pt x="9149" y="2383"/>
                    <a:pt x="9164" y="2365"/>
                    <a:pt x="9181" y="2349"/>
                  </a:cubicBezTo>
                  <a:cubicBezTo>
                    <a:pt x="9195" y="2336"/>
                    <a:pt x="9208" y="2325"/>
                    <a:pt x="9223" y="2313"/>
                  </a:cubicBezTo>
                  <a:cubicBezTo>
                    <a:pt x="9263" y="2287"/>
                    <a:pt x="9305" y="2264"/>
                    <a:pt x="9346" y="2242"/>
                  </a:cubicBezTo>
                  <a:cubicBezTo>
                    <a:pt x="9404" y="2213"/>
                    <a:pt x="9462" y="2186"/>
                    <a:pt x="9524" y="2162"/>
                  </a:cubicBezTo>
                  <a:cubicBezTo>
                    <a:pt x="9587" y="2142"/>
                    <a:pt x="9649" y="2122"/>
                    <a:pt x="9712" y="2105"/>
                  </a:cubicBezTo>
                  <a:cubicBezTo>
                    <a:pt x="9766" y="2094"/>
                    <a:pt x="9821" y="2087"/>
                    <a:pt x="9876" y="2081"/>
                  </a:cubicBezTo>
                  <a:cubicBezTo>
                    <a:pt x="9902" y="2080"/>
                    <a:pt x="9927" y="2079"/>
                    <a:pt x="9953" y="2079"/>
                  </a:cubicBezTo>
                  <a:cubicBezTo>
                    <a:pt x="9971" y="2079"/>
                    <a:pt x="9989" y="2080"/>
                    <a:pt x="10007" y="2080"/>
                  </a:cubicBezTo>
                  <a:cubicBezTo>
                    <a:pt x="10082" y="2086"/>
                    <a:pt x="10158" y="2093"/>
                    <a:pt x="10232" y="2105"/>
                  </a:cubicBezTo>
                  <a:cubicBezTo>
                    <a:pt x="10257" y="2111"/>
                    <a:pt x="10281" y="2117"/>
                    <a:pt x="10306" y="2123"/>
                  </a:cubicBezTo>
                  <a:cubicBezTo>
                    <a:pt x="10330" y="2131"/>
                    <a:pt x="10354" y="2141"/>
                    <a:pt x="10378" y="2150"/>
                  </a:cubicBezTo>
                  <a:cubicBezTo>
                    <a:pt x="10424" y="2171"/>
                    <a:pt x="10466" y="2194"/>
                    <a:pt x="10510" y="2220"/>
                  </a:cubicBezTo>
                  <a:cubicBezTo>
                    <a:pt x="10553" y="2247"/>
                    <a:pt x="10597" y="2276"/>
                    <a:pt x="10638" y="2308"/>
                  </a:cubicBezTo>
                  <a:cubicBezTo>
                    <a:pt x="10686" y="2351"/>
                    <a:pt x="10733" y="2396"/>
                    <a:pt x="10778" y="2441"/>
                  </a:cubicBezTo>
                  <a:cubicBezTo>
                    <a:pt x="10821" y="2491"/>
                    <a:pt x="10861" y="2541"/>
                    <a:pt x="10901" y="2592"/>
                  </a:cubicBezTo>
                  <a:cubicBezTo>
                    <a:pt x="10947" y="2661"/>
                    <a:pt x="10989" y="2732"/>
                    <a:pt x="11029" y="2805"/>
                  </a:cubicBezTo>
                  <a:cubicBezTo>
                    <a:pt x="11069" y="2884"/>
                    <a:pt x="11104" y="2964"/>
                    <a:pt x="11138" y="3045"/>
                  </a:cubicBezTo>
                  <a:cubicBezTo>
                    <a:pt x="11158" y="3107"/>
                    <a:pt x="11176" y="3169"/>
                    <a:pt x="11192" y="3231"/>
                  </a:cubicBezTo>
                  <a:cubicBezTo>
                    <a:pt x="11212" y="3334"/>
                    <a:pt x="11226" y="3436"/>
                    <a:pt x="11236" y="3539"/>
                  </a:cubicBezTo>
                  <a:cubicBezTo>
                    <a:pt x="11239" y="3592"/>
                    <a:pt x="11242" y="3644"/>
                    <a:pt x="11243" y="3696"/>
                  </a:cubicBezTo>
                  <a:cubicBezTo>
                    <a:pt x="11228" y="3692"/>
                    <a:pt x="11213" y="3688"/>
                    <a:pt x="11198" y="3684"/>
                  </a:cubicBezTo>
                  <a:cubicBezTo>
                    <a:pt x="11079" y="3655"/>
                    <a:pt x="10953" y="3650"/>
                    <a:pt x="10830" y="3650"/>
                  </a:cubicBezTo>
                  <a:cubicBezTo>
                    <a:pt x="10729" y="3651"/>
                    <a:pt x="10628" y="3658"/>
                    <a:pt x="10526" y="3661"/>
                  </a:cubicBezTo>
                  <a:cubicBezTo>
                    <a:pt x="10470" y="3664"/>
                    <a:pt x="10414" y="3665"/>
                    <a:pt x="10358" y="3665"/>
                  </a:cubicBezTo>
                  <a:cubicBezTo>
                    <a:pt x="10243" y="3665"/>
                    <a:pt x="10128" y="3661"/>
                    <a:pt x="10012" y="3657"/>
                  </a:cubicBezTo>
                  <a:cubicBezTo>
                    <a:pt x="9817" y="3645"/>
                    <a:pt x="9619" y="3634"/>
                    <a:pt x="9422" y="3620"/>
                  </a:cubicBezTo>
                  <a:cubicBezTo>
                    <a:pt x="9220" y="3607"/>
                    <a:pt x="9016" y="3600"/>
                    <a:pt x="8813" y="3599"/>
                  </a:cubicBezTo>
                  <a:cubicBezTo>
                    <a:pt x="8614" y="3599"/>
                    <a:pt x="8414" y="3610"/>
                    <a:pt x="8215" y="3619"/>
                  </a:cubicBezTo>
                  <a:cubicBezTo>
                    <a:pt x="8025" y="3628"/>
                    <a:pt x="7836" y="3634"/>
                    <a:pt x="7645" y="3635"/>
                  </a:cubicBezTo>
                  <a:cubicBezTo>
                    <a:pt x="7442" y="3636"/>
                    <a:pt x="7238" y="3637"/>
                    <a:pt x="7035" y="3640"/>
                  </a:cubicBezTo>
                  <a:cubicBezTo>
                    <a:pt x="7010" y="3640"/>
                    <a:pt x="6985" y="3640"/>
                    <a:pt x="6960" y="3640"/>
                  </a:cubicBezTo>
                  <a:cubicBezTo>
                    <a:pt x="6776" y="3640"/>
                    <a:pt x="6591" y="3633"/>
                    <a:pt x="6408" y="3627"/>
                  </a:cubicBezTo>
                  <a:cubicBezTo>
                    <a:pt x="6208" y="3620"/>
                    <a:pt x="6008" y="3616"/>
                    <a:pt x="5809" y="3613"/>
                  </a:cubicBezTo>
                  <a:cubicBezTo>
                    <a:pt x="5789" y="3613"/>
                    <a:pt x="5769" y="3613"/>
                    <a:pt x="5749" y="3613"/>
                  </a:cubicBezTo>
                  <a:cubicBezTo>
                    <a:pt x="5581" y="3613"/>
                    <a:pt x="5413" y="3617"/>
                    <a:pt x="5244" y="3620"/>
                  </a:cubicBezTo>
                  <a:cubicBezTo>
                    <a:pt x="5085" y="3624"/>
                    <a:pt x="4926" y="3625"/>
                    <a:pt x="4767" y="3625"/>
                  </a:cubicBezTo>
                  <a:cubicBezTo>
                    <a:pt x="4718" y="3625"/>
                    <a:pt x="4669" y="3625"/>
                    <a:pt x="4620" y="3625"/>
                  </a:cubicBezTo>
                  <a:cubicBezTo>
                    <a:pt x="4465" y="3624"/>
                    <a:pt x="4309" y="3619"/>
                    <a:pt x="4152" y="3619"/>
                  </a:cubicBezTo>
                  <a:cubicBezTo>
                    <a:pt x="4127" y="3619"/>
                    <a:pt x="4101" y="3619"/>
                    <a:pt x="4075" y="3619"/>
                  </a:cubicBezTo>
                  <a:cubicBezTo>
                    <a:pt x="3721" y="3621"/>
                    <a:pt x="3367" y="3634"/>
                    <a:pt x="3013" y="3634"/>
                  </a:cubicBezTo>
                  <a:cubicBezTo>
                    <a:pt x="2962" y="3634"/>
                    <a:pt x="2912" y="3633"/>
                    <a:pt x="2862" y="3633"/>
                  </a:cubicBezTo>
                  <a:cubicBezTo>
                    <a:pt x="2678" y="3623"/>
                    <a:pt x="2495" y="3605"/>
                    <a:pt x="2313" y="3583"/>
                  </a:cubicBezTo>
                  <a:cubicBezTo>
                    <a:pt x="2109" y="3559"/>
                    <a:pt x="1904" y="3537"/>
                    <a:pt x="1697" y="3529"/>
                  </a:cubicBezTo>
                  <a:cubicBezTo>
                    <a:pt x="1496" y="3521"/>
                    <a:pt x="1293" y="3513"/>
                    <a:pt x="1091" y="3508"/>
                  </a:cubicBezTo>
                  <a:cubicBezTo>
                    <a:pt x="1018" y="3507"/>
                    <a:pt x="945" y="3506"/>
                    <a:pt x="872" y="3506"/>
                  </a:cubicBezTo>
                  <a:cubicBezTo>
                    <a:pt x="747" y="3506"/>
                    <a:pt x="621" y="3508"/>
                    <a:pt x="496" y="3509"/>
                  </a:cubicBezTo>
                  <a:cubicBezTo>
                    <a:pt x="526" y="3443"/>
                    <a:pt x="557" y="3377"/>
                    <a:pt x="582" y="3309"/>
                  </a:cubicBezTo>
                  <a:cubicBezTo>
                    <a:pt x="615" y="3221"/>
                    <a:pt x="640" y="3129"/>
                    <a:pt x="667" y="3037"/>
                  </a:cubicBezTo>
                  <a:cubicBezTo>
                    <a:pt x="677" y="3007"/>
                    <a:pt x="686" y="2978"/>
                    <a:pt x="698" y="2949"/>
                  </a:cubicBezTo>
                  <a:cubicBezTo>
                    <a:pt x="706" y="2933"/>
                    <a:pt x="714" y="2917"/>
                    <a:pt x="723" y="2901"/>
                  </a:cubicBezTo>
                  <a:cubicBezTo>
                    <a:pt x="746" y="2867"/>
                    <a:pt x="770" y="2834"/>
                    <a:pt x="795" y="2802"/>
                  </a:cubicBezTo>
                  <a:cubicBezTo>
                    <a:pt x="841" y="2750"/>
                    <a:pt x="889" y="2702"/>
                    <a:pt x="939" y="2654"/>
                  </a:cubicBezTo>
                  <a:cubicBezTo>
                    <a:pt x="982" y="2614"/>
                    <a:pt x="1027" y="2577"/>
                    <a:pt x="1074" y="2543"/>
                  </a:cubicBezTo>
                  <a:cubicBezTo>
                    <a:pt x="1235" y="2438"/>
                    <a:pt x="1402" y="2342"/>
                    <a:pt x="1570" y="2250"/>
                  </a:cubicBezTo>
                  <a:cubicBezTo>
                    <a:pt x="1627" y="2222"/>
                    <a:pt x="1684" y="2194"/>
                    <a:pt x="1744" y="2171"/>
                  </a:cubicBezTo>
                  <a:cubicBezTo>
                    <a:pt x="1774" y="2161"/>
                    <a:pt x="1803" y="2153"/>
                    <a:pt x="1834" y="2145"/>
                  </a:cubicBezTo>
                  <a:cubicBezTo>
                    <a:pt x="1877" y="2137"/>
                    <a:pt x="1920" y="2133"/>
                    <a:pt x="1962" y="2128"/>
                  </a:cubicBezTo>
                  <a:cubicBezTo>
                    <a:pt x="2006" y="2126"/>
                    <a:pt x="2047" y="2125"/>
                    <a:pt x="2090" y="2125"/>
                  </a:cubicBezTo>
                  <a:cubicBezTo>
                    <a:pt x="2160" y="2130"/>
                    <a:pt x="2230" y="2141"/>
                    <a:pt x="2300" y="2153"/>
                  </a:cubicBezTo>
                  <a:cubicBezTo>
                    <a:pt x="2446" y="2181"/>
                    <a:pt x="2589" y="2215"/>
                    <a:pt x="2733" y="2257"/>
                  </a:cubicBezTo>
                  <a:cubicBezTo>
                    <a:pt x="2796" y="2278"/>
                    <a:pt x="2859" y="2300"/>
                    <a:pt x="2919" y="2325"/>
                  </a:cubicBezTo>
                  <a:cubicBezTo>
                    <a:pt x="2948" y="2337"/>
                    <a:pt x="2974" y="2352"/>
                    <a:pt x="3001" y="2367"/>
                  </a:cubicBezTo>
                  <a:cubicBezTo>
                    <a:pt x="2999" y="2369"/>
                    <a:pt x="2998" y="2372"/>
                    <a:pt x="2996" y="2375"/>
                  </a:cubicBezTo>
                  <a:cubicBezTo>
                    <a:pt x="3033" y="2391"/>
                    <a:pt x="3068" y="2409"/>
                    <a:pt x="3101" y="2430"/>
                  </a:cubicBezTo>
                  <a:lnTo>
                    <a:pt x="3102" y="2430"/>
                  </a:lnTo>
                  <a:cubicBezTo>
                    <a:pt x="3119" y="2440"/>
                    <a:pt x="3135" y="2449"/>
                    <a:pt x="3151" y="2460"/>
                  </a:cubicBezTo>
                  <a:cubicBezTo>
                    <a:pt x="3157" y="2462"/>
                    <a:pt x="3161" y="2465"/>
                    <a:pt x="3165" y="2468"/>
                  </a:cubicBezTo>
                  <a:cubicBezTo>
                    <a:pt x="3167" y="2470"/>
                    <a:pt x="3171" y="2471"/>
                    <a:pt x="3173" y="2472"/>
                  </a:cubicBezTo>
                  <a:cubicBezTo>
                    <a:pt x="3186" y="2480"/>
                    <a:pt x="3197" y="2488"/>
                    <a:pt x="3210" y="2496"/>
                  </a:cubicBezTo>
                  <a:cubicBezTo>
                    <a:pt x="3248" y="2463"/>
                    <a:pt x="3286" y="2432"/>
                    <a:pt x="3325" y="2401"/>
                  </a:cubicBezTo>
                  <a:cubicBezTo>
                    <a:pt x="3344" y="2388"/>
                    <a:pt x="3361" y="2373"/>
                    <a:pt x="3379" y="2359"/>
                  </a:cubicBezTo>
                  <a:cubicBezTo>
                    <a:pt x="3390" y="2350"/>
                    <a:pt x="3401" y="2342"/>
                    <a:pt x="3412" y="2333"/>
                  </a:cubicBezTo>
                  <a:cubicBezTo>
                    <a:pt x="3426" y="2322"/>
                    <a:pt x="3440" y="2311"/>
                    <a:pt x="3455" y="2300"/>
                  </a:cubicBezTo>
                  <a:cubicBezTo>
                    <a:pt x="3465" y="2292"/>
                    <a:pt x="3475" y="2284"/>
                    <a:pt x="3485" y="2276"/>
                  </a:cubicBezTo>
                  <a:cubicBezTo>
                    <a:pt x="3487" y="2274"/>
                    <a:pt x="3487" y="2273"/>
                    <a:pt x="3488" y="2273"/>
                  </a:cubicBezTo>
                  <a:cubicBezTo>
                    <a:pt x="3491" y="2271"/>
                    <a:pt x="3493" y="2269"/>
                    <a:pt x="3497" y="2266"/>
                  </a:cubicBezTo>
                  <a:cubicBezTo>
                    <a:pt x="3501" y="2260"/>
                    <a:pt x="3507" y="2253"/>
                    <a:pt x="3513" y="2246"/>
                  </a:cubicBezTo>
                  <a:cubicBezTo>
                    <a:pt x="3551" y="2202"/>
                    <a:pt x="3591" y="2160"/>
                    <a:pt x="3624" y="2114"/>
                  </a:cubicBezTo>
                  <a:cubicBezTo>
                    <a:pt x="3659" y="2066"/>
                    <a:pt x="3690" y="2018"/>
                    <a:pt x="3720" y="1967"/>
                  </a:cubicBezTo>
                  <a:cubicBezTo>
                    <a:pt x="3774" y="1875"/>
                    <a:pt x="3819" y="1780"/>
                    <a:pt x="3874" y="1690"/>
                  </a:cubicBezTo>
                  <a:cubicBezTo>
                    <a:pt x="3895" y="1657"/>
                    <a:pt x="3915" y="1626"/>
                    <a:pt x="3940" y="1595"/>
                  </a:cubicBezTo>
                  <a:cubicBezTo>
                    <a:pt x="3969" y="1562"/>
                    <a:pt x="4000" y="1531"/>
                    <a:pt x="4031" y="1500"/>
                  </a:cubicBezTo>
                  <a:cubicBezTo>
                    <a:pt x="4118" y="1419"/>
                    <a:pt x="4209" y="1342"/>
                    <a:pt x="4290" y="1256"/>
                  </a:cubicBezTo>
                  <a:cubicBezTo>
                    <a:pt x="4363" y="1179"/>
                    <a:pt x="4427" y="1096"/>
                    <a:pt x="4503" y="1023"/>
                  </a:cubicBezTo>
                  <a:lnTo>
                    <a:pt x="4503" y="1023"/>
                  </a:lnTo>
                  <a:cubicBezTo>
                    <a:pt x="4501" y="1025"/>
                    <a:pt x="4498" y="1027"/>
                    <a:pt x="4495" y="1029"/>
                  </a:cubicBezTo>
                  <a:cubicBezTo>
                    <a:pt x="4547" y="983"/>
                    <a:pt x="4597" y="935"/>
                    <a:pt x="4653" y="894"/>
                  </a:cubicBezTo>
                  <a:cubicBezTo>
                    <a:pt x="4693" y="867"/>
                    <a:pt x="4735" y="843"/>
                    <a:pt x="4776" y="819"/>
                  </a:cubicBezTo>
                  <a:cubicBezTo>
                    <a:pt x="4829" y="787"/>
                    <a:pt x="4882" y="755"/>
                    <a:pt x="4934" y="726"/>
                  </a:cubicBezTo>
                  <a:cubicBezTo>
                    <a:pt x="5010" y="690"/>
                    <a:pt x="5086" y="659"/>
                    <a:pt x="5164" y="627"/>
                  </a:cubicBezTo>
                  <a:cubicBezTo>
                    <a:pt x="5253" y="590"/>
                    <a:pt x="5340" y="548"/>
                    <a:pt x="5430" y="511"/>
                  </a:cubicBezTo>
                  <a:cubicBezTo>
                    <a:pt x="5467" y="500"/>
                    <a:pt x="5502" y="489"/>
                    <a:pt x="5540" y="479"/>
                  </a:cubicBezTo>
                  <a:cubicBezTo>
                    <a:pt x="5612" y="463"/>
                    <a:pt x="5685" y="449"/>
                    <a:pt x="5759" y="433"/>
                  </a:cubicBezTo>
                  <a:cubicBezTo>
                    <a:pt x="5792" y="427"/>
                    <a:pt x="5826" y="422"/>
                    <a:pt x="5859" y="413"/>
                  </a:cubicBezTo>
                  <a:cubicBezTo>
                    <a:pt x="5892" y="408"/>
                    <a:pt x="5924" y="398"/>
                    <a:pt x="5955" y="391"/>
                  </a:cubicBezTo>
                  <a:cubicBezTo>
                    <a:pt x="5993" y="383"/>
                    <a:pt x="6030" y="377"/>
                    <a:pt x="6068" y="373"/>
                  </a:cubicBezTo>
                  <a:cubicBezTo>
                    <a:pt x="6109" y="371"/>
                    <a:pt x="6149" y="370"/>
                    <a:pt x="6188" y="370"/>
                  </a:cubicBezTo>
                  <a:close/>
                  <a:moveTo>
                    <a:pt x="6165" y="0"/>
                  </a:moveTo>
                  <a:cubicBezTo>
                    <a:pt x="6113" y="0"/>
                    <a:pt x="6060" y="3"/>
                    <a:pt x="6008" y="8"/>
                  </a:cubicBezTo>
                  <a:cubicBezTo>
                    <a:pt x="5966" y="13"/>
                    <a:pt x="5926" y="21"/>
                    <a:pt x="5884" y="29"/>
                  </a:cubicBezTo>
                  <a:cubicBezTo>
                    <a:pt x="5855" y="34"/>
                    <a:pt x="5823" y="40"/>
                    <a:pt x="5793" y="49"/>
                  </a:cubicBezTo>
                  <a:lnTo>
                    <a:pt x="5788" y="49"/>
                  </a:lnTo>
                  <a:cubicBezTo>
                    <a:pt x="5786" y="49"/>
                    <a:pt x="5784" y="50"/>
                    <a:pt x="5783" y="51"/>
                  </a:cubicBezTo>
                  <a:cubicBezTo>
                    <a:pt x="5780" y="51"/>
                    <a:pt x="5778" y="53"/>
                    <a:pt x="5776" y="53"/>
                  </a:cubicBezTo>
                  <a:lnTo>
                    <a:pt x="5775" y="53"/>
                  </a:lnTo>
                  <a:cubicBezTo>
                    <a:pt x="5692" y="71"/>
                    <a:pt x="5609" y="87"/>
                    <a:pt x="5525" y="105"/>
                  </a:cubicBezTo>
                  <a:cubicBezTo>
                    <a:pt x="5481" y="114"/>
                    <a:pt x="5435" y="124"/>
                    <a:pt x="5390" y="136"/>
                  </a:cubicBezTo>
                  <a:cubicBezTo>
                    <a:pt x="5340" y="151"/>
                    <a:pt x="5291" y="169"/>
                    <a:pt x="5242" y="189"/>
                  </a:cubicBezTo>
                  <a:cubicBezTo>
                    <a:pt x="5165" y="221"/>
                    <a:pt x="5091" y="256"/>
                    <a:pt x="5014" y="288"/>
                  </a:cubicBezTo>
                  <a:cubicBezTo>
                    <a:pt x="4941" y="319"/>
                    <a:pt x="4868" y="348"/>
                    <a:pt x="4796" y="383"/>
                  </a:cubicBezTo>
                  <a:cubicBezTo>
                    <a:pt x="4723" y="420"/>
                    <a:pt x="4653" y="462"/>
                    <a:pt x="4583" y="503"/>
                  </a:cubicBezTo>
                  <a:cubicBezTo>
                    <a:pt x="4516" y="544"/>
                    <a:pt x="4447" y="582"/>
                    <a:pt x="4386" y="632"/>
                  </a:cubicBezTo>
                  <a:cubicBezTo>
                    <a:pt x="4326" y="683"/>
                    <a:pt x="4266" y="735"/>
                    <a:pt x="4211" y="791"/>
                  </a:cubicBezTo>
                  <a:cubicBezTo>
                    <a:pt x="4155" y="848"/>
                    <a:pt x="4104" y="910"/>
                    <a:pt x="4050" y="970"/>
                  </a:cubicBezTo>
                  <a:cubicBezTo>
                    <a:pt x="4012" y="1013"/>
                    <a:pt x="3973" y="1053"/>
                    <a:pt x="3931" y="1093"/>
                  </a:cubicBezTo>
                  <a:lnTo>
                    <a:pt x="3931" y="1093"/>
                  </a:lnTo>
                  <a:cubicBezTo>
                    <a:pt x="3932" y="1092"/>
                    <a:pt x="3934" y="1091"/>
                    <a:pt x="3935" y="1090"/>
                  </a:cubicBezTo>
                  <a:lnTo>
                    <a:pt x="3935" y="1090"/>
                  </a:lnTo>
                  <a:cubicBezTo>
                    <a:pt x="3933" y="1092"/>
                    <a:pt x="3931" y="1093"/>
                    <a:pt x="3929" y="1095"/>
                  </a:cubicBezTo>
                  <a:lnTo>
                    <a:pt x="3929" y="1095"/>
                  </a:lnTo>
                  <a:cubicBezTo>
                    <a:pt x="3930" y="1094"/>
                    <a:pt x="3930" y="1094"/>
                    <a:pt x="3931" y="1093"/>
                  </a:cubicBezTo>
                  <a:lnTo>
                    <a:pt x="3931" y="1093"/>
                  </a:lnTo>
                  <a:cubicBezTo>
                    <a:pt x="3929" y="1095"/>
                    <a:pt x="3927" y="1097"/>
                    <a:pt x="3924" y="1099"/>
                  </a:cubicBezTo>
                  <a:lnTo>
                    <a:pt x="3924" y="1099"/>
                  </a:lnTo>
                  <a:cubicBezTo>
                    <a:pt x="3926" y="1098"/>
                    <a:pt x="3927" y="1097"/>
                    <a:pt x="3929" y="1095"/>
                  </a:cubicBezTo>
                  <a:lnTo>
                    <a:pt x="3929" y="1095"/>
                  </a:lnTo>
                  <a:cubicBezTo>
                    <a:pt x="3925" y="1099"/>
                    <a:pt x="3921" y="1103"/>
                    <a:pt x="3916" y="1107"/>
                  </a:cubicBezTo>
                  <a:cubicBezTo>
                    <a:pt x="3919" y="1104"/>
                    <a:pt x="3922" y="1102"/>
                    <a:pt x="3924" y="1099"/>
                  </a:cubicBezTo>
                  <a:lnTo>
                    <a:pt x="3924" y="1099"/>
                  </a:lnTo>
                  <a:cubicBezTo>
                    <a:pt x="3810" y="1202"/>
                    <a:pt x="3692" y="1302"/>
                    <a:pt x="3603" y="1428"/>
                  </a:cubicBezTo>
                  <a:cubicBezTo>
                    <a:pt x="3516" y="1552"/>
                    <a:pt x="3456" y="1690"/>
                    <a:pt x="3378" y="1819"/>
                  </a:cubicBezTo>
                  <a:cubicBezTo>
                    <a:pt x="3361" y="1846"/>
                    <a:pt x="3344" y="1872"/>
                    <a:pt x="3324" y="1897"/>
                  </a:cubicBezTo>
                  <a:cubicBezTo>
                    <a:pt x="3281" y="1949"/>
                    <a:pt x="3236" y="2001"/>
                    <a:pt x="3195" y="2055"/>
                  </a:cubicBezTo>
                  <a:cubicBezTo>
                    <a:pt x="3182" y="2047"/>
                    <a:pt x="3172" y="2038"/>
                    <a:pt x="3159" y="2031"/>
                  </a:cubicBezTo>
                  <a:cubicBezTo>
                    <a:pt x="3031" y="1960"/>
                    <a:pt x="2888" y="1918"/>
                    <a:pt x="2748" y="1878"/>
                  </a:cubicBezTo>
                  <a:cubicBezTo>
                    <a:pt x="2654" y="1850"/>
                    <a:pt x="2559" y="1828"/>
                    <a:pt x="2464" y="1808"/>
                  </a:cubicBezTo>
                  <a:cubicBezTo>
                    <a:pt x="2368" y="1788"/>
                    <a:pt x="2271" y="1769"/>
                    <a:pt x="2174" y="1761"/>
                  </a:cubicBezTo>
                  <a:cubicBezTo>
                    <a:pt x="2134" y="1758"/>
                    <a:pt x="2095" y="1757"/>
                    <a:pt x="2056" y="1757"/>
                  </a:cubicBezTo>
                  <a:cubicBezTo>
                    <a:pt x="1988" y="1757"/>
                    <a:pt x="1921" y="1761"/>
                    <a:pt x="1851" y="1769"/>
                  </a:cubicBezTo>
                  <a:cubicBezTo>
                    <a:pt x="1702" y="1786"/>
                    <a:pt x="1562" y="1842"/>
                    <a:pt x="1428" y="1910"/>
                  </a:cubicBezTo>
                  <a:cubicBezTo>
                    <a:pt x="1306" y="1971"/>
                    <a:pt x="1187" y="2041"/>
                    <a:pt x="1069" y="2112"/>
                  </a:cubicBezTo>
                  <a:cubicBezTo>
                    <a:pt x="946" y="2184"/>
                    <a:pt x="826" y="2258"/>
                    <a:pt x="719" y="2354"/>
                  </a:cubicBezTo>
                  <a:cubicBezTo>
                    <a:pt x="612" y="2452"/>
                    <a:pt x="510" y="2555"/>
                    <a:pt x="429" y="2677"/>
                  </a:cubicBezTo>
                  <a:cubicBezTo>
                    <a:pt x="379" y="2754"/>
                    <a:pt x="343" y="2835"/>
                    <a:pt x="316" y="2923"/>
                  </a:cubicBezTo>
                  <a:cubicBezTo>
                    <a:pt x="297" y="2984"/>
                    <a:pt x="279" y="3049"/>
                    <a:pt x="260" y="3113"/>
                  </a:cubicBezTo>
                  <a:lnTo>
                    <a:pt x="260" y="3114"/>
                  </a:lnTo>
                  <a:cubicBezTo>
                    <a:pt x="260" y="3114"/>
                    <a:pt x="260" y="3115"/>
                    <a:pt x="260" y="3115"/>
                  </a:cubicBezTo>
                  <a:cubicBezTo>
                    <a:pt x="240" y="3170"/>
                    <a:pt x="220" y="3222"/>
                    <a:pt x="198" y="3275"/>
                  </a:cubicBezTo>
                  <a:cubicBezTo>
                    <a:pt x="183" y="3306"/>
                    <a:pt x="169" y="3334"/>
                    <a:pt x="157" y="3364"/>
                  </a:cubicBezTo>
                  <a:cubicBezTo>
                    <a:pt x="156" y="3366"/>
                    <a:pt x="156" y="3368"/>
                    <a:pt x="156" y="3369"/>
                  </a:cubicBezTo>
                  <a:cubicBezTo>
                    <a:pt x="148" y="3413"/>
                    <a:pt x="135" y="3458"/>
                    <a:pt x="121" y="3501"/>
                  </a:cubicBezTo>
                  <a:cubicBezTo>
                    <a:pt x="117" y="3516"/>
                    <a:pt x="112" y="3530"/>
                    <a:pt x="108" y="3544"/>
                  </a:cubicBezTo>
                  <a:cubicBezTo>
                    <a:pt x="97" y="3578"/>
                    <a:pt x="87" y="3612"/>
                    <a:pt x="76" y="3645"/>
                  </a:cubicBezTo>
                  <a:cubicBezTo>
                    <a:pt x="53" y="3715"/>
                    <a:pt x="29" y="3783"/>
                    <a:pt x="6" y="3852"/>
                  </a:cubicBezTo>
                  <a:lnTo>
                    <a:pt x="7" y="3852"/>
                  </a:lnTo>
                  <a:cubicBezTo>
                    <a:pt x="4" y="3858"/>
                    <a:pt x="2" y="3864"/>
                    <a:pt x="0" y="3870"/>
                  </a:cubicBezTo>
                  <a:cubicBezTo>
                    <a:pt x="17" y="3871"/>
                    <a:pt x="34" y="3872"/>
                    <a:pt x="52" y="3873"/>
                  </a:cubicBezTo>
                  <a:cubicBezTo>
                    <a:pt x="73" y="3875"/>
                    <a:pt x="95" y="3876"/>
                    <a:pt x="118" y="3878"/>
                  </a:cubicBezTo>
                  <a:lnTo>
                    <a:pt x="234" y="3878"/>
                  </a:lnTo>
                  <a:cubicBezTo>
                    <a:pt x="271" y="3878"/>
                    <a:pt x="308" y="3878"/>
                    <a:pt x="344" y="3880"/>
                  </a:cubicBezTo>
                  <a:cubicBezTo>
                    <a:pt x="382" y="3880"/>
                    <a:pt x="420" y="3879"/>
                    <a:pt x="456" y="3879"/>
                  </a:cubicBezTo>
                  <a:cubicBezTo>
                    <a:pt x="591" y="3878"/>
                    <a:pt x="727" y="3876"/>
                    <a:pt x="863" y="3876"/>
                  </a:cubicBezTo>
                  <a:cubicBezTo>
                    <a:pt x="1140" y="3876"/>
                    <a:pt x="1417" y="3886"/>
                    <a:pt x="1691" y="3898"/>
                  </a:cubicBezTo>
                  <a:lnTo>
                    <a:pt x="1690" y="3898"/>
                  </a:lnTo>
                  <a:cubicBezTo>
                    <a:pt x="1894" y="3911"/>
                    <a:pt x="2097" y="3930"/>
                    <a:pt x="2298" y="3954"/>
                  </a:cubicBezTo>
                  <a:cubicBezTo>
                    <a:pt x="2489" y="3977"/>
                    <a:pt x="2682" y="3999"/>
                    <a:pt x="2872" y="4002"/>
                  </a:cubicBezTo>
                  <a:cubicBezTo>
                    <a:pt x="2934" y="4003"/>
                    <a:pt x="2995" y="4003"/>
                    <a:pt x="3056" y="4003"/>
                  </a:cubicBezTo>
                  <a:cubicBezTo>
                    <a:pt x="3404" y="4003"/>
                    <a:pt x="3751" y="3991"/>
                    <a:pt x="4099" y="3988"/>
                  </a:cubicBezTo>
                  <a:cubicBezTo>
                    <a:pt x="4127" y="3988"/>
                    <a:pt x="4155" y="3988"/>
                    <a:pt x="4183" y="3988"/>
                  </a:cubicBezTo>
                  <a:cubicBezTo>
                    <a:pt x="4354" y="3988"/>
                    <a:pt x="4525" y="3993"/>
                    <a:pt x="4697" y="3995"/>
                  </a:cubicBezTo>
                  <a:cubicBezTo>
                    <a:pt x="4725" y="3995"/>
                    <a:pt x="4752" y="3996"/>
                    <a:pt x="4779" y="3996"/>
                  </a:cubicBezTo>
                  <a:cubicBezTo>
                    <a:pt x="4956" y="3996"/>
                    <a:pt x="5133" y="3993"/>
                    <a:pt x="5310" y="3990"/>
                  </a:cubicBezTo>
                  <a:cubicBezTo>
                    <a:pt x="5465" y="3986"/>
                    <a:pt x="5620" y="3983"/>
                    <a:pt x="5775" y="3983"/>
                  </a:cubicBezTo>
                  <a:cubicBezTo>
                    <a:pt x="5818" y="3983"/>
                    <a:pt x="5862" y="3983"/>
                    <a:pt x="5905" y="3984"/>
                  </a:cubicBezTo>
                  <a:cubicBezTo>
                    <a:pt x="6104" y="3987"/>
                    <a:pt x="6301" y="3993"/>
                    <a:pt x="6498" y="4000"/>
                  </a:cubicBezTo>
                  <a:cubicBezTo>
                    <a:pt x="6703" y="4006"/>
                    <a:pt x="6906" y="4008"/>
                    <a:pt x="7110" y="4008"/>
                  </a:cubicBezTo>
                  <a:cubicBezTo>
                    <a:pt x="7314" y="4008"/>
                    <a:pt x="7518" y="4006"/>
                    <a:pt x="7722" y="4006"/>
                  </a:cubicBezTo>
                  <a:cubicBezTo>
                    <a:pt x="7909" y="4003"/>
                    <a:pt x="8097" y="3995"/>
                    <a:pt x="8283" y="3986"/>
                  </a:cubicBezTo>
                  <a:cubicBezTo>
                    <a:pt x="8475" y="3978"/>
                    <a:pt x="8667" y="3969"/>
                    <a:pt x="8859" y="3969"/>
                  </a:cubicBezTo>
                  <a:cubicBezTo>
                    <a:pt x="8871" y="3969"/>
                    <a:pt x="8882" y="3969"/>
                    <a:pt x="8894" y="3969"/>
                  </a:cubicBezTo>
                  <a:cubicBezTo>
                    <a:pt x="8981" y="3969"/>
                    <a:pt x="9069" y="3972"/>
                    <a:pt x="9156" y="3974"/>
                  </a:cubicBezTo>
                  <a:cubicBezTo>
                    <a:pt x="9437" y="3991"/>
                    <a:pt x="9720" y="4015"/>
                    <a:pt x="10002" y="4025"/>
                  </a:cubicBezTo>
                  <a:cubicBezTo>
                    <a:pt x="10150" y="4031"/>
                    <a:pt x="10297" y="4034"/>
                    <a:pt x="10446" y="4034"/>
                  </a:cubicBezTo>
                  <a:cubicBezTo>
                    <a:pt x="10522" y="4034"/>
                    <a:pt x="10598" y="4031"/>
                    <a:pt x="10673" y="4027"/>
                  </a:cubicBezTo>
                  <a:cubicBezTo>
                    <a:pt x="10747" y="4025"/>
                    <a:pt x="10819" y="4021"/>
                    <a:pt x="10891" y="4021"/>
                  </a:cubicBezTo>
                  <a:cubicBezTo>
                    <a:pt x="10907" y="4021"/>
                    <a:pt x="10924" y="4021"/>
                    <a:pt x="10941" y="4022"/>
                  </a:cubicBezTo>
                  <a:cubicBezTo>
                    <a:pt x="10984" y="4024"/>
                    <a:pt x="11027" y="4028"/>
                    <a:pt x="11069" y="4034"/>
                  </a:cubicBezTo>
                  <a:cubicBezTo>
                    <a:pt x="11113" y="4043"/>
                    <a:pt x="11157" y="4056"/>
                    <a:pt x="11202" y="4069"/>
                  </a:cubicBezTo>
                  <a:cubicBezTo>
                    <a:pt x="11205" y="4070"/>
                    <a:pt x="11208" y="4071"/>
                    <a:pt x="11213" y="4073"/>
                  </a:cubicBezTo>
                  <a:cubicBezTo>
                    <a:pt x="11219" y="4073"/>
                    <a:pt x="11224" y="4073"/>
                    <a:pt x="11230" y="4074"/>
                  </a:cubicBezTo>
                  <a:cubicBezTo>
                    <a:pt x="11262" y="4073"/>
                    <a:pt x="11293" y="4072"/>
                    <a:pt x="11325" y="4072"/>
                  </a:cubicBezTo>
                  <a:cubicBezTo>
                    <a:pt x="11347" y="4072"/>
                    <a:pt x="11369" y="4073"/>
                    <a:pt x="11391" y="4073"/>
                  </a:cubicBezTo>
                  <a:cubicBezTo>
                    <a:pt x="11418" y="4074"/>
                    <a:pt x="11444" y="4074"/>
                    <a:pt x="11470" y="4075"/>
                  </a:cubicBezTo>
                  <a:lnTo>
                    <a:pt x="11470" y="4074"/>
                  </a:lnTo>
                  <a:cubicBezTo>
                    <a:pt x="11489" y="4075"/>
                    <a:pt x="11508" y="4075"/>
                    <a:pt x="11526" y="4077"/>
                  </a:cubicBezTo>
                  <a:cubicBezTo>
                    <a:pt x="11555" y="4077"/>
                    <a:pt x="11583" y="4074"/>
                    <a:pt x="11613" y="4073"/>
                  </a:cubicBezTo>
                  <a:cubicBezTo>
                    <a:pt x="11613" y="4069"/>
                    <a:pt x="11614" y="4064"/>
                    <a:pt x="11614" y="4059"/>
                  </a:cubicBezTo>
                  <a:cubicBezTo>
                    <a:pt x="11623" y="3958"/>
                    <a:pt x="11620" y="3856"/>
                    <a:pt x="11617" y="3754"/>
                  </a:cubicBezTo>
                  <a:cubicBezTo>
                    <a:pt x="11614" y="3660"/>
                    <a:pt x="11610" y="3565"/>
                    <a:pt x="11601" y="3472"/>
                  </a:cubicBezTo>
                  <a:cubicBezTo>
                    <a:pt x="11581" y="3266"/>
                    <a:pt x="11542" y="3063"/>
                    <a:pt x="11466" y="2869"/>
                  </a:cubicBezTo>
                  <a:cubicBezTo>
                    <a:pt x="11390" y="2679"/>
                    <a:pt x="11291" y="2497"/>
                    <a:pt x="11168" y="2334"/>
                  </a:cubicBezTo>
                  <a:cubicBezTo>
                    <a:pt x="11055" y="2182"/>
                    <a:pt x="10915" y="2038"/>
                    <a:pt x="10753" y="1936"/>
                  </a:cubicBezTo>
                  <a:cubicBezTo>
                    <a:pt x="10665" y="1880"/>
                    <a:pt x="10576" y="1831"/>
                    <a:pt x="10479" y="1792"/>
                  </a:cubicBezTo>
                  <a:cubicBezTo>
                    <a:pt x="10383" y="1754"/>
                    <a:pt x="10280" y="1737"/>
                    <a:pt x="10178" y="1724"/>
                  </a:cubicBezTo>
                  <a:cubicBezTo>
                    <a:pt x="10102" y="1715"/>
                    <a:pt x="10024" y="1709"/>
                    <a:pt x="9946" y="1709"/>
                  </a:cubicBezTo>
                  <a:cubicBezTo>
                    <a:pt x="9834" y="1709"/>
                    <a:pt x="9723" y="1721"/>
                    <a:pt x="9616" y="1748"/>
                  </a:cubicBezTo>
                  <a:cubicBezTo>
                    <a:pt x="9429" y="1798"/>
                    <a:pt x="9246" y="1866"/>
                    <a:pt x="9080" y="1966"/>
                  </a:cubicBezTo>
                  <a:cubicBezTo>
                    <a:pt x="9044" y="1989"/>
                    <a:pt x="9008" y="2014"/>
                    <a:pt x="8974" y="2040"/>
                  </a:cubicBezTo>
                  <a:cubicBezTo>
                    <a:pt x="8937" y="1968"/>
                    <a:pt x="8900" y="1895"/>
                    <a:pt x="8864" y="1822"/>
                  </a:cubicBezTo>
                  <a:cubicBezTo>
                    <a:pt x="8779" y="1652"/>
                    <a:pt x="8695" y="1481"/>
                    <a:pt x="8590" y="1321"/>
                  </a:cubicBezTo>
                  <a:cubicBezTo>
                    <a:pt x="8538" y="1241"/>
                    <a:pt x="8482" y="1162"/>
                    <a:pt x="8423" y="1087"/>
                  </a:cubicBezTo>
                  <a:cubicBezTo>
                    <a:pt x="8357" y="1004"/>
                    <a:pt x="8287" y="926"/>
                    <a:pt x="8213" y="851"/>
                  </a:cubicBezTo>
                  <a:cubicBezTo>
                    <a:pt x="8144" y="783"/>
                    <a:pt x="8068" y="723"/>
                    <a:pt x="7994" y="662"/>
                  </a:cubicBezTo>
                  <a:cubicBezTo>
                    <a:pt x="7919" y="599"/>
                    <a:pt x="7839" y="541"/>
                    <a:pt x="7759" y="484"/>
                  </a:cubicBezTo>
                  <a:cubicBezTo>
                    <a:pt x="7682" y="430"/>
                    <a:pt x="7603" y="377"/>
                    <a:pt x="7523" y="328"/>
                  </a:cubicBezTo>
                  <a:cubicBezTo>
                    <a:pt x="7445" y="281"/>
                    <a:pt x="7361" y="246"/>
                    <a:pt x="7276" y="212"/>
                  </a:cubicBezTo>
                  <a:cubicBezTo>
                    <a:pt x="7119" y="145"/>
                    <a:pt x="6950" y="100"/>
                    <a:pt x="6783" y="66"/>
                  </a:cubicBezTo>
                  <a:cubicBezTo>
                    <a:pt x="6608" y="31"/>
                    <a:pt x="6428" y="9"/>
                    <a:pt x="6249" y="2"/>
                  </a:cubicBezTo>
                  <a:cubicBezTo>
                    <a:pt x="6221" y="1"/>
                    <a:pt x="6193" y="0"/>
                    <a:pt x="61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88" name="Google Shape;1988;p41"/>
          <p:cNvGrpSpPr/>
          <p:nvPr/>
        </p:nvGrpSpPr>
        <p:grpSpPr>
          <a:xfrm flipH="1">
            <a:off x="8542057" y="918068"/>
            <a:ext cx="1214929" cy="420913"/>
            <a:chOff x="8047125" y="1102275"/>
            <a:chExt cx="318000" cy="114275"/>
          </a:xfrm>
        </p:grpSpPr>
        <p:sp>
          <p:nvSpPr>
            <p:cNvPr id="1989" name="Google Shape;1989;p41"/>
            <p:cNvSpPr/>
            <p:nvPr/>
          </p:nvSpPr>
          <p:spPr>
            <a:xfrm>
              <a:off x="8058450" y="1109700"/>
              <a:ext cx="297275" cy="101625"/>
            </a:xfrm>
            <a:custGeom>
              <a:avLst/>
              <a:gdLst/>
              <a:ahLst/>
              <a:cxnLst/>
              <a:rect l="l" t="t" r="r" b="b"/>
              <a:pathLst>
                <a:path w="11891" h="4065" extrusionOk="0">
                  <a:moveTo>
                    <a:pt x="7525" y="816"/>
                  </a:moveTo>
                  <a:cubicBezTo>
                    <a:pt x="7546" y="820"/>
                    <a:pt x="7565" y="824"/>
                    <a:pt x="7585" y="827"/>
                  </a:cubicBezTo>
                  <a:cubicBezTo>
                    <a:pt x="7581" y="832"/>
                    <a:pt x="7577" y="837"/>
                    <a:pt x="7573" y="843"/>
                  </a:cubicBezTo>
                  <a:cubicBezTo>
                    <a:pt x="7568" y="852"/>
                    <a:pt x="7562" y="861"/>
                    <a:pt x="7558" y="870"/>
                  </a:cubicBezTo>
                  <a:cubicBezTo>
                    <a:pt x="7546" y="859"/>
                    <a:pt x="7531" y="849"/>
                    <a:pt x="7516" y="840"/>
                  </a:cubicBezTo>
                  <a:cubicBezTo>
                    <a:pt x="7520" y="833"/>
                    <a:pt x="7523" y="825"/>
                    <a:pt x="7525" y="816"/>
                  </a:cubicBezTo>
                  <a:close/>
                  <a:moveTo>
                    <a:pt x="7981" y="1921"/>
                  </a:moveTo>
                  <a:cubicBezTo>
                    <a:pt x="8034" y="1941"/>
                    <a:pt x="8086" y="1961"/>
                    <a:pt x="8137" y="1982"/>
                  </a:cubicBezTo>
                  <a:cubicBezTo>
                    <a:pt x="8130" y="1980"/>
                    <a:pt x="8122" y="1976"/>
                    <a:pt x="8115" y="1974"/>
                  </a:cubicBezTo>
                  <a:lnTo>
                    <a:pt x="8115" y="1974"/>
                  </a:lnTo>
                  <a:cubicBezTo>
                    <a:pt x="8151" y="1989"/>
                    <a:pt x="8186" y="2004"/>
                    <a:pt x="8222" y="2019"/>
                  </a:cubicBezTo>
                  <a:cubicBezTo>
                    <a:pt x="8159" y="1998"/>
                    <a:pt x="8095" y="1980"/>
                    <a:pt x="8029" y="1962"/>
                  </a:cubicBezTo>
                  <a:cubicBezTo>
                    <a:pt x="8011" y="1950"/>
                    <a:pt x="7993" y="1937"/>
                    <a:pt x="7975" y="1926"/>
                  </a:cubicBezTo>
                  <a:cubicBezTo>
                    <a:pt x="7977" y="1924"/>
                    <a:pt x="7979" y="1922"/>
                    <a:pt x="7981" y="1921"/>
                  </a:cubicBezTo>
                  <a:close/>
                  <a:moveTo>
                    <a:pt x="7239" y="0"/>
                  </a:moveTo>
                  <a:cubicBezTo>
                    <a:pt x="7219" y="0"/>
                    <a:pt x="7200" y="1"/>
                    <a:pt x="7180" y="1"/>
                  </a:cubicBezTo>
                  <a:cubicBezTo>
                    <a:pt x="7074" y="5"/>
                    <a:pt x="6966" y="16"/>
                    <a:pt x="6863" y="46"/>
                  </a:cubicBezTo>
                  <a:cubicBezTo>
                    <a:pt x="6760" y="77"/>
                    <a:pt x="6669" y="124"/>
                    <a:pt x="6584" y="190"/>
                  </a:cubicBezTo>
                  <a:cubicBezTo>
                    <a:pt x="6509" y="248"/>
                    <a:pt x="6457" y="334"/>
                    <a:pt x="6423" y="422"/>
                  </a:cubicBezTo>
                  <a:cubicBezTo>
                    <a:pt x="6414" y="446"/>
                    <a:pt x="6410" y="471"/>
                    <a:pt x="6410" y="498"/>
                  </a:cubicBezTo>
                  <a:cubicBezTo>
                    <a:pt x="6331" y="506"/>
                    <a:pt x="6255" y="522"/>
                    <a:pt x="6177" y="539"/>
                  </a:cubicBezTo>
                  <a:cubicBezTo>
                    <a:pt x="6094" y="557"/>
                    <a:pt x="6010" y="580"/>
                    <a:pt x="5943" y="634"/>
                  </a:cubicBezTo>
                  <a:cubicBezTo>
                    <a:pt x="5882" y="683"/>
                    <a:pt x="5867" y="766"/>
                    <a:pt x="5892" y="836"/>
                  </a:cubicBezTo>
                  <a:cubicBezTo>
                    <a:pt x="5824" y="873"/>
                    <a:pt x="5771" y="928"/>
                    <a:pt x="5767" y="1017"/>
                  </a:cubicBezTo>
                  <a:cubicBezTo>
                    <a:pt x="5765" y="1035"/>
                    <a:pt x="5767" y="1052"/>
                    <a:pt x="5771" y="1069"/>
                  </a:cubicBezTo>
                  <a:cubicBezTo>
                    <a:pt x="5768" y="1071"/>
                    <a:pt x="5764" y="1072"/>
                    <a:pt x="5761" y="1073"/>
                  </a:cubicBezTo>
                  <a:cubicBezTo>
                    <a:pt x="5682" y="1100"/>
                    <a:pt x="5604" y="1130"/>
                    <a:pt x="5557" y="1202"/>
                  </a:cubicBezTo>
                  <a:cubicBezTo>
                    <a:pt x="5525" y="1254"/>
                    <a:pt x="5517" y="1321"/>
                    <a:pt x="5542" y="1377"/>
                  </a:cubicBezTo>
                  <a:cubicBezTo>
                    <a:pt x="5477" y="1412"/>
                    <a:pt x="5417" y="1462"/>
                    <a:pt x="5385" y="1528"/>
                  </a:cubicBezTo>
                  <a:cubicBezTo>
                    <a:pt x="5381" y="1536"/>
                    <a:pt x="5378" y="1544"/>
                    <a:pt x="5374" y="1552"/>
                  </a:cubicBezTo>
                  <a:cubicBezTo>
                    <a:pt x="5307" y="1587"/>
                    <a:pt x="5247" y="1634"/>
                    <a:pt x="5212" y="1698"/>
                  </a:cubicBezTo>
                  <a:cubicBezTo>
                    <a:pt x="5210" y="1699"/>
                    <a:pt x="5207" y="1701"/>
                    <a:pt x="5205" y="1701"/>
                  </a:cubicBezTo>
                  <a:cubicBezTo>
                    <a:pt x="5203" y="1703"/>
                    <a:pt x="5199" y="1704"/>
                    <a:pt x="5197" y="1705"/>
                  </a:cubicBezTo>
                  <a:cubicBezTo>
                    <a:pt x="5181" y="1687"/>
                    <a:pt x="5163" y="1670"/>
                    <a:pt x="5142" y="1657"/>
                  </a:cubicBezTo>
                  <a:cubicBezTo>
                    <a:pt x="5043" y="1594"/>
                    <a:pt x="4931" y="1552"/>
                    <a:pt x="4821" y="1510"/>
                  </a:cubicBezTo>
                  <a:cubicBezTo>
                    <a:pt x="4689" y="1461"/>
                    <a:pt x="4551" y="1423"/>
                    <a:pt x="4413" y="1395"/>
                  </a:cubicBezTo>
                  <a:cubicBezTo>
                    <a:pt x="4311" y="1375"/>
                    <a:pt x="4205" y="1361"/>
                    <a:pt x="4100" y="1361"/>
                  </a:cubicBezTo>
                  <a:cubicBezTo>
                    <a:pt x="4002" y="1361"/>
                    <a:pt x="3906" y="1373"/>
                    <a:pt x="3815" y="1406"/>
                  </a:cubicBezTo>
                  <a:cubicBezTo>
                    <a:pt x="3796" y="1402"/>
                    <a:pt x="3778" y="1400"/>
                    <a:pt x="3760" y="1398"/>
                  </a:cubicBezTo>
                  <a:cubicBezTo>
                    <a:pt x="3739" y="1394"/>
                    <a:pt x="3718" y="1393"/>
                    <a:pt x="3697" y="1393"/>
                  </a:cubicBezTo>
                  <a:cubicBezTo>
                    <a:pt x="3666" y="1393"/>
                    <a:pt x="3636" y="1396"/>
                    <a:pt x="3605" y="1398"/>
                  </a:cubicBezTo>
                  <a:cubicBezTo>
                    <a:pt x="3512" y="1403"/>
                    <a:pt x="3441" y="1479"/>
                    <a:pt x="3433" y="1571"/>
                  </a:cubicBezTo>
                  <a:cubicBezTo>
                    <a:pt x="3430" y="1593"/>
                    <a:pt x="3430" y="1614"/>
                    <a:pt x="3433" y="1635"/>
                  </a:cubicBezTo>
                  <a:cubicBezTo>
                    <a:pt x="3329" y="1624"/>
                    <a:pt x="3225" y="1614"/>
                    <a:pt x="3121" y="1605"/>
                  </a:cubicBezTo>
                  <a:cubicBezTo>
                    <a:pt x="3090" y="1602"/>
                    <a:pt x="3060" y="1600"/>
                    <a:pt x="3029" y="1598"/>
                  </a:cubicBezTo>
                  <a:cubicBezTo>
                    <a:pt x="2997" y="1596"/>
                    <a:pt x="2964" y="1593"/>
                    <a:pt x="2931" y="1593"/>
                  </a:cubicBezTo>
                  <a:cubicBezTo>
                    <a:pt x="2900" y="1593"/>
                    <a:pt x="2869" y="1596"/>
                    <a:pt x="2839" y="1606"/>
                  </a:cubicBezTo>
                  <a:cubicBezTo>
                    <a:pt x="2743" y="1638"/>
                    <a:pt x="2679" y="1738"/>
                    <a:pt x="2616" y="1813"/>
                  </a:cubicBezTo>
                  <a:cubicBezTo>
                    <a:pt x="2568" y="1872"/>
                    <a:pt x="2519" y="1930"/>
                    <a:pt x="2472" y="1990"/>
                  </a:cubicBezTo>
                  <a:cubicBezTo>
                    <a:pt x="2448" y="2019"/>
                    <a:pt x="2425" y="2047"/>
                    <a:pt x="2404" y="2077"/>
                  </a:cubicBezTo>
                  <a:cubicBezTo>
                    <a:pt x="2375" y="2111"/>
                    <a:pt x="2345" y="2145"/>
                    <a:pt x="2324" y="2183"/>
                  </a:cubicBezTo>
                  <a:cubicBezTo>
                    <a:pt x="2300" y="2225"/>
                    <a:pt x="2289" y="2275"/>
                    <a:pt x="2297" y="2320"/>
                  </a:cubicBezTo>
                  <a:cubicBezTo>
                    <a:pt x="2240" y="2322"/>
                    <a:pt x="2183" y="2324"/>
                    <a:pt x="2127" y="2327"/>
                  </a:cubicBezTo>
                  <a:cubicBezTo>
                    <a:pt x="2061" y="2332"/>
                    <a:pt x="1994" y="2341"/>
                    <a:pt x="1929" y="2354"/>
                  </a:cubicBezTo>
                  <a:cubicBezTo>
                    <a:pt x="1906" y="2357"/>
                    <a:pt x="1886" y="2363"/>
                    <a:pt x="1864" y="2370"/>
                  </a:cubicBezTo>
                  <a:cubicBezTo>
                    <a:pt x="1851" y="2368"/>
                    <a:pt x="1839" y="2367"/>
                    <a:pt x="1826" y="2367"/>
                  </a:cubicBezTo>
                  <a:cubicBezTo>
                    <a:pt x="1783" y="2364"/>
                    <a:pt x="1738" y="2363"/>
                    <a:pt x="1694" y="2363"/>
                  </a:cubicBezTo>
                  <a:cubicBezTo>
                    <a:pt x="1659" y="2358"/>
                    <a:pt x="1625" y="2356"/>
                    <a:pt x="1592" y="2352"/>
                  </a:cubicBezTo>
                  <a:cubicBezTo>
                    <a:pt x="1568" y="2350"/>
                    <a:pt x="1545" y="2349"/>
                    <a:pt x="1521" y="2349"/>
                  </a:cubicBezTo>
                  <a:cubicBezTo>
                    <a:pt x="1470" y="2349"/>
                    <a:pt x="1419" y="2354"/>
                    <a:pt x="1366" y="2364"/>
                  </a:cubicBezTo>
                  <a:cubicBezTo>
                    <a:pt x="1353" y="2366"/>
                    <a:pt x="1340" y="2371"/>
                    <a:pt x="1328" y="2376"/>
                  </a:cubicBezTo>
                  <a:cubicBezTo>
                    <a:pt x="1272" y="2381"/>
                    <a:pt x="1217" y="2389"/>
                    <a:pt x="1162" y="2398"/>
                  </a:cubicBezTo>
                  <a:cubicBezTo>
                    <a:pt x="1109" y="2406"/>
                    <a:pt x="1058" y="2420"/>
                    <a:pt x="1007" y="2434"/>
                  </a:cubicBezTo>
                  <a:cubicBezTo>
                    <a:pt x="970" y="2444"/>
                    <a:pt x="927" y="2460"/>
                    <a:pt x="891" y="2479"/>
                  </a:cubicBezTo>
                  <a:cubicBezTo>
                    <a:pt x="842" y="2487"/>
                    <a:pt x="794" y="2499"/>
                    <a:pt x="744" y="2511"/>
                  </a:cubicBezTo>
                  <a:cubicBezTo>
                    <a:pt x="668" y="2533"/>
                    <a:pt x="590" y="2569"/>
                    <a:pt x="544" y="2638"/>
                  </a:cubicBezTo>
                  <a:cubicBezTo>
                    <a:pt x="519" y="2677"/>
                    <a:pt x="505" y="2724"/>
                    <a:pt x="504" y="2771"/>
                  </a:cubicBezTo>
                  <a:cubicBezTo>
                    <a:pt x="452" y="2784"/>
                    <a:pt x="401" y="2801"/>
                    <a:pt x="350" y="2821"/>
                  </a:cubicBezTo>
                  <a:cubicBezTo>
                    <a:pt x="297" y="2843"/>
                    <a:pt x="257" y="2884"/>
                    <a:pt x="218" y="2925"/>
                  </a:cubicBezTo>
                  <a:cubicBezTo>
                    <a:pt x="167" y="2978"/>
                    <a:pt x="162" y="3055"/>
                    <a:pt x="190" y="3117"/>
                  </a:cubicBezTo>
                  <a:cubicBezTo>
                    <a:pt x="166" y="3132"/>
                    <a:pt x="144" y="3147"/>
                    <a:pt x="121" y="3161"/>
                  </a:cubicBezTo>
                  <a:cubicBezTo>
                    <a:pt x="80" y="3187"/>
                    <a:pt x="50" y="3234"/>
                    <a:pt x="42" y="3280"/>
                  </a:cubicBezTo>
                  <a:cubicBezTo>
                    <a:pt x="31" y="3338"/>
                    <a:pt x="49" y="3393"/>
                    <a:pt x="86" y="3439"/>
                  </a:cubicBezTo>
                  <a:cubicBezTo>
                    <a:pt x="98" y="3455"/>
                    <a:pt x="112" y="3471"/>
                    <a:pt x="127" y="3486"/>
                  </a:cubicBezTo>
                  <a:cubicBezTo>
                    <a:pt x="90" y="3505"/>
                    <a:pt x="64" y="3536"/>
                    <a:pt x="48" y="3573"/>
                  </a:cubicBezTo>
                  <a:cubicBezTo>
                    <a:pt x="35" y="3594"/>
                    <a:pt x="27" y="3618"/>
                    <a:pt x="23" y="3645"/>
                  </a:cubicBezTo>
                  <a:cubicBezTo>
                    <a:pt x="0" y="3755"/>
                    <a:pt x="86" y="3852"/>
                    <a:pt x="193" y="3863"/>
                  </a:cubicBezTo>
                  <a:cubicBezTo>
                    <a:pt x="590" y="3905"/>
                    <a:pt x="988" y="3920"/>
                    <a:pt x="1385" y="3958"/>
                  </a:cubicBezTo>
                  <a:cubicBezTo>
                    <a:pt x="1594" y="3977"/>
                    <a:pt x="1802" y="3997"/>
                    <a:pt x="2010" y="4017"/>
                  </a:cubicBezTo>
                  <a:cubicBezTo>
                    <a:pt x="2099" y="4026"/>
                    <a:pt x="2190" y="4033"/>
                    <a:pt x="2279" y="4041"/>
                  </a:cubicBezTo>
                  <a:cubicBezTo>
                    <a:pt x="2407" y="4052"/>
                    <a:pt x="2536" y="4065"/>
                    <a:pt x="2665" y="4065"/>
                  </a:cubicBezTo>
                  <a:cubicBezTo>
                    <a:pt x="2708" y="4065"/>
                    <a:pt x="2752" y="4063"/>
                    <a:pt x="2796" y="4060"/>
                  </a:cubicBezTo>
                  <a:cubicBezTo>
                    <a:pt x="2887" y="4052"/>
                    <a:pt x="2963" y="3980"/>
                    <a:pt x="2968" y="3887"/>
                  </a:cubicBezTo>
                  <a:cubicBezTo>
                    <a:pt x="2970" y="3864"/>
                    <a:pt x="2967" y="3842"/>
                    <a:pt x="2962" y="3823"/>
                  </a:cubicBezTo>
                  <a:lnTo>
                    <a:pt x="3129" y="3823"/>
                  </a:lnTo>
                  <a:cubicBezTo>
                    <a:pt x="3194" y="3826"/>
                    <a:pt x="3258" y="3831"/>
                    <a:pt x="3322" y="3834"/>
                  </a:cubicBezTo>
                  <a:cubicBezTo>
                    <a:pt x="3482" y="3845"/>
                    <a:pt x="3643" y="3860"/>
                    <a:pt x="3803" y="3864"/>
                  </a:cubicBezTo>
                  <a:cubicBezTo>
                    <a:pt x="3813" y="3864"/>
                    <a:pt x="3823" y="3865"/>
                    <a:pt x="3833" y="3865"/>
                  </a:cubicBezTo>
                  <a:cubicBezTo>
                    <a:pt x="3887" y="3865"/>
                    <a:pt x="3940" y="3860"/>
                    <a:pt x="3994" y="3855"/>
                  </a:cubicBezTo>
                  <a:cubicBezTo>
                    <a:pt x="4047" y="3852"/>
                    <a:pt x="4095" y="3825"/>
                    <a:pt x="4127" y="3784"/>
                  </a:cubicBezTo>
                  <a:cubicBezTo>
                    <a:pt x="4149" y="3786"/>
                    <a:pt x="4169" y="3789"/>
                    <a:pt x="4191" y="3790"/>
                  </a:cubicBezTo>
                  <a:cubicBezTo>
                    <a:pt x="4216" y="3795"/>
                    <a:pt x="4241" y="3800"/>
                    <a:pt x="4266" y="3806"/>
                  </a:cubicBezTo>
                  <a:cubicBezTo>
                    <a:pt x="4312" y="3816"/>
                    <a:pt x="4357" y="3825"/>
                    <a:pt x="4404" y="3833"/>
                  </a:cubicBezTo>
                  <a:cubicBezTo>
                    <a:pt x="4512" y="3849"/>
                    <a:pt x="4621" y="3861"/>
                    <a:pt x="4731" y="3870"/>
                  </a:cubicBezTo>
                  <a:cubicBezTo>
                    <a:pt x="4939" y="3886"/>
                    <a:pt x="5148" y="3892"/>
                    <a:pt x="5355" y="3900"/>
                  </a:cubicBezTo>
                  <a:cubicBezTo>
                    <a:pt x="5449" y="3902"/>
                    <a:pt x="5542" y="3902"/>
                    <a:pt x="5635" y="3903"/>
                  </a:cubicBezTo>
                  <a:cubicBezTo>
                    <a:pt x="5729" y="3904"/>
                    <a:pt x="5823" y="3906"/>
                    <a:pt x="5915" y="3906"/>
                  </a:cubicBezTo>
                  <a:cubicBezTo>
                    <a:pt x="6118" y="3904"/>
                    <a:pt x="6320" y="3898"/>
                    <a:pt x="6524" y="3892"/>
                  </a:cubicBezTo>
                  <a:cubicBezTo>
                    <a:pt x="6626" y="3888"/>
                    <a:pt x="6731" y="3884"/>
                    <a:pt x="6835" y="3880"/>
                  </a:cubicBezTo>
                  <a:cubicBezTo>
                    <a:pt x="6913" y="3878"/>
                    <a:pt x="7018" y="3876"/>
                    <a:pt x="7100" y="3845"/>
                  </a:cubicBezTo>
                  <a:cubicBezTo>
                    <a:pt x="7364" y="3857"/>
                    <a:pt x="7628" y="3868"/>
                    <a:pt x="7892" y="3876"/>
                  </a:cubicBezTo>
                  <a:cubicBezTo>
                    <a:pt x="8020" y="3880"/>
                    <a:pt x="8148" y="3888"/>
                    <a:pt x="8276" y="3892"/>
                  </a:cubicBezTo>
                  <a:cubicBezTo>
                    <a:pt x="8319" y="3894"/>
                    <a:pt x="8361" y="3895"/>
                    <a:pt x="8403" y="3895"/>
                  </a:cubicBezTo>
                  <a:cubicBezTo>
                    <a:pt x="8427" y="3895"/>
                    <a:pt x="8452" y="3894"/>
                    <a:pt x="8477" y="3894"/>
                  </a:cubicBezTo>
                  <a:cubicBezTo>
                    <a:pt x="8519" y="3893"/>
                    <a:pt x="8561" y="3893"/>
                    <a:pt x="8602" y="3890"/>
                  </a:cubicBezTo>
                  <a:cubicBezTo>
                    <a:pt x="8639" y="3888"/>
                    <a:pt x="8674" y="3884"/>
                    <a:pt x="8706" y="3872"/>
                  </a:cubicBezTo>
                  <a:cubicBezTo>
                    <a:pt x="8777" y="3871"/>
                    <a:pt x="8845" y="3860"/>
                    <a:pt x="8900" y="3810"/>
                  </a:cubicBezTo>
                  <a:cubicBezTo>
                    <a:pt x="8927" y="3785"/>
                    <a:pt x="8945" y="3753"/>
                    <a:pt x="8955" y="3719"/>
                  </a:cubicBezTo>
                  <a:cubicBezTo>
                    <a:pt x="9073" y="3741"/>
                    <a:pt x="9194" y="3760"/>
                    <a:pt x="9314" y="3771"/>
                  </a:cubicBezTo>
                  <a:cubicBezTo>
                    <a:pt x="9489" y="3789"/>
                    <a:pt x="9664" y="3798"/>
                    <a:pt x="9838" y="3805"/>
                  </a:cubicBezTo>
                  <a:cubicBezTo>
                    <a:pt x="9901" y="3807"/>
                    <a:pt x="9964" y="3810"/>
                    <a:pt x="10028" y="3813"/>
                  </a:cubicBezTo>
                  <a:cubicBezTo>
                    <a:pt x="10067" y="3818"/>
                    <a:pt x="10106" y="3824"/>
                    <a:pt x="10144" y="3829"/>
                  </a:cubicBezTo>
                  <a:lnTo>
                    <a:pt x="10149" y="3829"/>
                  </a:lnTo>
                  <a:cubicBezTo>
                    <a:pt x="10152" y="3830"/>
                    <a:pt x="10154" y="3830"/>
                    <a:pt x="10156" y="3830"/>
                  </a:cubicBezTo>
                  <a:cubicBezTo>
                    <a:pt x="10171" y="3832"/>
                    <a:pt x="10186" y="3834"/>
                    <a:pt x="10200" y="3836"/>
                  </a:cubicBezTo>
                  <a:cubicBezTo>
                    <a:pt x="10204" y="3836"/>
                    <a:pt x="10209" y="3837"/>
                    <a:pt x="10212" y="3837"/>
                  </a:cubicBezTo>
                  <a:cubicBezTo>
                    <a:pt x="10215" y="3837"/>
                    <a:pt x="10216" y="3837"/>
                    <a:pt x="10217" y="3838"/>
                  </a:cubicBezTo>
                  <a:cubicBezTo>
                    <a:pt x="10264" y="3844"/>
                    <a:pt x="10311" y="3848"/>
                    <a:pt x="10358" y="3854"/>
                  </a:cubicBezTo>
                  <a:cubicBezTo>
                    <a:pt x="10449" y="3864"/>
                    <a:pt x="10542" y="3869"/>
                    <a:pt x="10633" y="3870"/>
                  </a:cubicBezTo>
                  <a:cubicBezTo>
                    <a:pt x="10666" y="3871"/>
                    <a:pt x="10698" y="3871"/>
                    <a:pt x="10731" y="3871"/>
                  </a:cubicBezTo>
                  <a:cubicBezTo>
                    <a:pt x="10802" y="3871"/>
                    <a:pt x="10873" y="3869"/>
                    <a:pt x="10943" y="3865"/>
                  </a:cubicBezTo>
                  <a:cubicBezTo>
                    <a:pt x="10988" y="3863"/>
                    <a:pt x="11031" y="3861"/>
                    <a:pt x="11077" y="3857"/>
                  </a:cubicBezTo>
                  <a:cubicBezTo>
                    <a:pt x="11086" y="3857"/>
                    <a:pt x="11096" y="3856"/>
                    <a:pt x="11107" y="3856"/>
                  </a:cubicBezTo>
                  <a:cubicBezTo>
                    <a:pt x="11180" y="3876"/>
                    <a:pt x="11253" y="3896"/>
                    <a:pt x="11325" y="3916"/>
                  </a:cubicBezTo>
                  <a:cubicBezTo>
                    <a:pt x="11404" y="3938"/>
                    <a:pt x="11486" y="3958"/>
                    <a:pt x="11568" y="3958"/>
                  </a:cubicBezTo>
                  <a:cubicBezTo>
                    <a:pt x="11574" y="3958"/>
                    <a:pt x="11581" y="3958"/>
                    <a:pt x="11587" y="3958"/>
                  </a:cubicBezTo>
                  <a:cubicBezTo>
                    <a:pt x="11607" y="3957"/>
                    <a:pt x="11627" y="3954"/>
                    <a:pt x="11647" y="3952"/>
                  </a:cubicBezTo>
                  <a:cubicBezTo>
                    <a:pt x="11747" y="3932"/>
                    <a:pt x="11828" y="3864"/>
                    <a:pt x="11842" y="3760"/>
                  </a:cubicBezTo>
                  <a:cubicBezTo>
                    <a:pt x="11848" y="3713"/>
                    <a:pt x="11841" y="3665"/>
                    <a:pt x="11820" y="3622"/>
                  </a:cubicBezTo>
                  <a:cubicBezTo>
                    <a:pt x="11816" y="3614"/>
                    <a:pt x="11811" y="3606"/>
                    <a:pt x="11805" y="3598"/>
                  </a:cubicBezTo>
                  <a:cubicBezTo>
                    <a:pt x="11828" y="3569"/>
                    <a:pt x="11845" y="3538"/>
                    <a:pt x="11857" y="3503"/>
                  </a:cubicBezTo>
                  <a:cubicBezTo>
                    <a:pt x="11891" y="3398"/>
                    <a:pt x="11877" y="3287"/>
                    <a:pt x="11833" y="3188"/>
                  </a:cubicBezTo>
                  <a:cubicBezTo>
                    <a:pt x="11784" y="3080"/>
                    <a:pt x="11707" y="2988"/>
                    <a:pt x="11622" y="2904"/>
                  </a:cubicBezTo>
                  <a:cubicBezTo>
                    <a:pt x="11525" y="2808"/>
                    <a:pt x="11416" y="2723"/>
                    <a:pt x="11303" y="2646"/>
                  </a:cubicBezTo>
                  <a:cubicBezTo>
                    <a:pt x="11261" y="2618"/>
                    <a:pt x="11215" y="2590"/>
                    <a:pt x="11168" y="2565"/>
                  </a:cubicBezTo>
                  <a:cubicBezTo>
                    <a:pt x="11167" y="2564"/>
                    <a:pt x="11166" y="2564"/>
                    <a:pt x="11165" y="2563"/>
                  </a:cubicBezTo>
                  <a:cubicBezTo>
                    <a:pt x="11105" y="2525"/>
                    <a:pt x="11041" y="2493"/>
                    <a:pt x="10976" y="2468"/>
                  </a:cubicBezTo>
                  <a:cubicBezTo>
                    <a:pt x="10861" y="2422"/>
                    <a:pt x="10742" y="2395"/>
                    <a:pt x="10619" y="2383"/>
                  </a:cubicBezTo>
                  <a:cubicBezTo>
                    <a:pt x="10567" y="2372"/>
                    <a:pt x="10514" y="2365"/>
                    <a:pt x="10462" y="2365"/>
                  </a:cubicBezTo>
                  <a:cubicBezTo>
                    <a:pt x="10391" y="2365"/>
                    <a:pt x="10327" y="2382"/>
                    <a:pt x="10270" y="2415"/>
                  </a:cubicBezTo>
                  <a:cubicBezTo>
                    <a:pt x="10249" y="2421"/>
                    <a:pt x="10230" y="2429"/>
                    <a:pt x="10211" y="2438"/>
                  </a:cubicBezTo>
                  <a:cubicBezTo>
                    <a:pt x="10177" y="2455"/>
                    <a:pt x="10146" y="2475"/>
                    <a:pt x="10119" y="2500"/>
                  </a:cubicBezTo>
                  <a:cubicBezTo>
                    <a:pt x="10112" y="2493"/>
                    <a:pt x="10105" y="2486"/>
                    <a:pt x="10098" y="2480"/>
                  </a:cubicBezTo>
                  <a:cubicBezTo>
                    <a:pt x="10143" y="2450"/>
                    <a:pt x="10177" y="2398"/>
                    <a:pt x="10193" y="2349"/>
                  </a:cubicBezTo>
                  <a:cubicBezTo>
                    <a:pt x="10211" y="2292"/>
                    <a:pt x="10206" y="2235"/>
                    <a:pt x="10198" y="2176"/>
                  </a:cubicBezTo>
                  <a:cubicBezTo>
                    <a:pt x="10187" y="2112"/>
                    <a:pt x="10163" y="2051"/>
                    <a:pt x="10139" y="1991"/>
                  </a:cubicBezTo>
                  <a:cubicBezTo>
                    <a:pt x="10111" y="1922"/>
                    <a:pt x="10077" y="1855"/>
                    <a:pt x="10042" y="1790"/>
                  </a:cubicBezTo>
                  <a:cubicBezTo>
                    <a:pt x="10002" y="1712"/>
                    <a:pt x="9956" y="1639"/>
                    <a:pt x="9911" y="1565"/>
                  </a:cubicBezTo>
                  <a:cubicBezTo>
                    <a:pt x="9869" y="1499"/>
                    <a:pt x="9826" y="1435"/>
                    <a:pt x="9782" y="1372"/>
                  </a:cubicBezTo>
                  <a:cubicBezTo>
                    <a:pt x="9760" y="1289"/>
                    <a:pt x="9729" y="1210"/>
                    <a:pt x="9689" y="1133"/>
                  </a:cubicBezTo>
                  <a:cubicBezTo>
                    <a:pt x="9625" y="1010"/>
                    <a:pt x="9533" y="905"/>
                    <a:pt x="9438" y="804"/>
                  </a:cubicBezTo>
                  <a:cubicBezTo>
                    <a:pt x="9336" y="698"/>
                    <a:pt x="9228" y="593"/>
                    <a:pt x="9116" y="495"/>
                  </a:cubicBezTo>
                  <a:cubicBezTo>
                    <a:pt x="9023" y="414"/>
                    <a:pt x="8923" y="343"/>
                    <a:pt x="8817" y="280"/>
                  </a:cubicBezTo>
                  <a:cubicBezTo>
                    <a:pt x="8733" y="229"/>
                    <a:pt x="8633" y="185"/>
                    <a:pt x="8533" y="185"/>
                  </a:cubicBezTo>
                  <a:cubicBezTo>
                    <a:pt x="8522" y="185"/>
                    <a:pt x="8512" y="186"/>
                    <a:pt x="8502" y="187"/>
                  </a:cubicBezTo>
                  <a:cubicBezTo>
                    <a:pt x="8459" y="190"/>
                    <a:pt x="8417" y="207"/>
                    <a:pt x="8381" y="232"/>
                  </a:cubicBezTo>
                  <a:cubicBezTo>
                    <a:pt x="8358" y="227"/>
                    <a:pt x="8335" y="221"/>
                    <a:pt x="8311" y="216"/>
                  </a:cubicBezTo>
                  <a:cubicBezTo>
                    <a:pt x="8290" y="206"/>
                    <a:pt x="8270" y="197"/>
                    <a:pt x="8248" y="188"/>
                  </a:cubicBezTo>
                  <a:cubicBezTo>
                    <a:pt x="8194" y="165"/>
                    <a:pt x="8142" y="141"/>
                    <a:pt x="8086" y="125"/>
                  </a:cubicBezTo>
                  <a:cubicBezTo>
                    <a:pt x="8052" y="115"/>
                    <a:pt x="8018" y="111"/>
                    <a:pt x="7984" y="111"/>
                  </a:cubicBezTo>
                  <a:cubicBezTo>
                    <a:pt x="7968" y="111"/>
                    <a:pt x="7951" y="112"/>
                    <a:pt x="7935" y="113"/>
                  </a:cubicBezTo>
                  <a:cubicBezTo>
                    <a:pt x="7935" y="113"/>
                    <a:pt x="7933" y="113"/>
                    <a:pt x="7932" y="115"/>
                  </a:cubicBezTo>
                  <a:cubicBezTo>
                    <a:pt x="7917" y="112"/>
                    <a:pt x="7904" y="111"/>
                    <a:pt x="7890" y="110"/>
                  </a:cubicBezTo>
                  <a:cubicBezTo>
                    <a:pt x="7842" y="107"/>
                    <a:pt x="7795" y="101"/>
                    <a:pt x="7747" y="96"/>
                  </a:cubicBezTo>
                  <a:cubicBezTo>
                    <a:pt x="7716" y="69"/>
                    <a:pt x="7677" y="48"/>
                    <a:pt x="7637" y="39"/>
                  </a:cubicBezTo>
                  <a:cubicBezTo>
                    <a:pt x="7585" y="25"/>
                    <a:pt x="7530" y="20"/>
                    <a:pt x="7476" y="14"/>
                  </a:cubicBezTo>
                  <a:cubicBezTo>
                    <a:pt x="7397" y="7"/>
                    <a:pt x="7318" y="0"/>
                    <a:pt x="7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8053875" y="1189375"/>
              <a:ext cx="305075" cy="20500"/>
            </a:xfrm>
            <a:custGeom>
              <a:avLst/>
              <a:gdLst/>
              <a:ahLst/>
              <a:cxnLst/>
              <a:rect l="l" t="t" r="r" b="b"/>
              <a:pathLst>
                <a:path w="12203" h="820" extrusionOk="0">
                  <a:moveTo>
                    <a:pt x="3244" y="25"/>
                  </a:moveTo>
                  <a:cubicBezTo>
                    <a:pt x="3251" y="26"/>
                    <a:pt x="3257" y="26"/>
                    <a:pt x="3264" y="26"/>
                  </a:cubicBezTo>
                  <a:lnTo>
                    <a:pt x="3264" y="26"/>
                  </a:lnTo>
                  <a:cubicBezTo>
                    <a:pt x="3257" y="25"/>
                    <a:pt x="3251" y="25"/>
                    <a:pt x="3244" y="25"/>
                  </a:cubicBezTo>
                  <a:close/>
                  <a:moveTo>
                    <a:pt x="11388" y="118"/>
                  </a:moveTo>
                  <a:cubicBezTo>
                    <a:pt x="11394" y="118"/>
                    <a:pt x="11399" y="118"/>
                    <a:pt x="11405" y="118"/>
                  </a:cubicBezTo>
                  <a:lnTo>
                    <a:pt x="11405" y="118"/>
                  </a:lnTo>
                  <a:cubicBezTo>
                    <a:pt x="11400" y="118"/>
                    <a:pt x="11394" y="118"/>
                    <a:pt x="11388" y="118"/>
                  </a:cubicBezTo>
                  <a:close/>
                  <a:moveTo>
                    <a:pt x="5992" y="674"/>
                  </a:moveTo>
                  <a:lnTo>
                    <a:pt x="5992" y="674"/>
                  </a:lnTo>
                  <a:cubicBezTo>
                    <a:pt x="5997" y="675"/>
                    <a:pt x="6003" y="675"/>
                    <a:pt x="6009" y="675"/>
                  </a:cubicBezTo>
                  <a:cubicBezTo>
                    <a:pt x="6003" y="675"/>
                    <a:pt x="5997" y="675"/>
                    <a:pt x="5992" y="674"/>
                  </a:cubicBezTo>
                  <a:close/>
                  <a:moveTo>
                    <a:pt x="2245" y="0"/>
                  </a:moveTo>
                  <a:cubicBezTo>
                    <a:pt x="2039" y="0"/>
                    <a:pt x="1832" y="6"/>
                    <a:pt x="1627" y="20"/>
                  </a:cubicBezTo>
                  <a:cubicBezTo>
                    <a:pt x="1441" y="31"/>
                    <a:pt x="1256" y="30"/>
                    <a:pt x="1069" y="36"/>
                  </a:cubicBezTo>
                  <a:cubicBezTo>
                    <a:pt x="881" y="41"/>
                    <a:pt x="691" y="57"/>
                    <a:pt x="502" y="76"/>
                  </a:cubicBezTo>
                  <a:cubicBezTo>
                    <a:pt x="480" y="78"/>
                    <a:pt x="459" y="80"/>
                    <a:pt x="436" y="81"/>
                  </a:cubicBezTo>
                  <a:cubicBezTo>
                    <a:pt x="444" y="81"/>
                    <a:pt x="452" y="80"/>
                    <a:pt x="460" y="80"/>
                  </a:cubicBezTo>
                  <a:cubicBezTo>
                    <a:pt x="420" y="82"/>
                    <a:pt x="380" y="86"/>
                    <a:pt x="340" y="89"/>
                  </a:cubicBezTo>
                  <a:cubicBezTo>
                    <a:pt x="276" y="94"/>
                    <a:pt x="217" y="97"/>
                    <a:pt x="160" y="131"/>
                  </a:cubicBezTo>
                  <a:cubicBezTo>
                    <a:pt x="85" y="175"/>
                    <a:pt x="46" y="271"/>
                    <a:pt x="22" y="350"/>
                  </a:cubicBezTo>
                  <a:cubicBezTo>
                    <a:pt x="8" y="399"/>
                    <a:pt x="0" y="448"/>
                    <a:pt x="8" y="500"/>
                  </a:cubicBezTo>
                  <a:cubicBezTo>
                    <a:pt x="16" y="552"/>
                    <a:pt x="47" y="603"/>
                    <a:pt x="86" y="638"/>
                  </a:cubicBezTo>
                  <a:cubicBezTo>
                    <a:pt x="166" y="715"/>
                    <a:pt x="287" y="730"/>
                    <a:pt x="393" y="737"/>
                  </a:cubicBezTo>
                  <a:cubicBezTo>
                    <a:pt x="417" y="738"/>
                    <a:pt x="441" y="738"/>
                    <a:pt x="464" y="738"/>
                  </a:cubicBezTo>
                  <a:cubicBezTo>
                    <a:pt x="533" y="738"/>
                    <a:pt x="601" y="734"/>
                    <a:pt x="669" y="730"/>
                  </a:cubicBezTo>
                  <a:cubicBezTo>
                    <a:pt x="773" y="723"/>
                    <a:pt x="876" y="715"/>
                    <a:pt x="979" y="708"/>
                  </a:cubicBezTo>
                  <a:cubicBezTo>
                    <a:pt x="1139" y="697"/>
                    <a:pt x="1299" y="689"/>
                    <a:pt x="1459" y="682"/>
                  </a:cubicBezTo>
                  <a:cubicBezTo>
                    <a:pt x="1493" y="733"/>
                    <a:pt x="1551" y="766"/>
                    <a:pt x="1615" y="766"/>
                  </a:cubicBezTo>
                  <a:cubicBezTo>
                    <a:pt x="1616" y="766"/>
                    <a:pt x="1617" y="766"/>
                    <a:pt x="1618" y="766"/>
                  </a:cubicBezTo>
                  <a:cubicBezTo>
                    <a:pt x="1674" y="766"/>
                    <a:pt x="1730" y="767"/>
                    <a:pt x="1786" y="770"/>
                  </a:cubicBezTo>
                  <a:cubicBezTo>
                    <a:pt x="1874" y="775"/>
                    <a:pt x="1961" y="786"/>
                    <a:pt x="2049" y="796"/>
                  </a:cubicBezTo>
                  <a:cubicBezTo>
                    <a:pt x="2141" y="805"/>
                    <a:pt x="2236" y="804"/>
                    <a:pt x="2327" y="805"/>
                  </a:cubicBezTo>
                  <a:cubicBezTo>
                    <a:pt x="2424" y="804"/>
                    <a:pt x="2520" y="799"/>
                    <a:pt x="2616" y="795"/>
                  </a:cubicBezTo>
                  <a:cubicBezTo>
                    <a:pt x="2708" y="791"/>
                    <a:pt x="2800" y="786"/>
                    <a:pt x="2891" y="786"/>
                  </a:cubicBezTo>
                  <a:cubicBezTo>
                    <a:pt x="2900" y="786"/>
                    <a:pt x="2908" y="786"/>
                    <a:pt x="2917" y="786"/>
                  </a:cubicBezTo>
                  <a:cubicBezTo>
                    <a:pt x="3058" y="791"/>
                    <a:pt x="3199" y="798"/>
                    <a:pt x="3340" y="798"/>
                  </a:cubicBezTo>
                  <a:cubicBezTo>
                    <a:pt x="3394" y="798"/>
                    <a:pt x="3448" y="797"/>
                    <a:pt x="3503" y="795"/>
                  </a:cubicBezTo>
                  <a:cubicBezTo>
                    <a:pt x="3693" y="785"/>
                    <a:pt x="3883" y="765"/>
                    <a:pt x="4075" y="754"/>
                  </a:cubicBezTo>
                  <a:cubicBezTo>
                    <a:pt x="4170" y="747"/>
                    <a:pt x="4266" y="739"/>
                    <a:pt x="4362" y="734"/>
                  </a:cubicBezTo>
                  <a:cubicBezTo>
                    <a:pt x="4454" y="730"/>
                    <a:pt x="4547" y="730"/>
                    <a:pt x="4638" y="730"/>
                  </a:cubicBezTo>
                  <a:cubicBezTo>
                    <a:pt x="4764" y="729"/>
                    <a:pt x="4888" y="723"/>
                    <a:pt x="5014" y="717"/>
                  </a:cubicBezTo>
                  <a:cubicBezTo>
                    <a:pt x="5092" y="713"/>
                    <a:pt x="5169" y="709"/>
                    <a:pt x="5246" y="707"/>
                  </a:cubicBezTo>
                  <a:cubicBezTo>
                    <a:pt x="5374" y="703"/>
                    <a:pt x="5501" y="694"/>
                    <a:pt x="5629" y="684"/>
                  </a:cubicBezTo>
                  <a:cubicBezTo>
                    <a:pt x="5716" y="676"/>
                    <a:pt x="5802" y="673"/>
                    <a:pt x="5889" y="673"/>
                  </a:cubicBezTo>
                  <a:cubicBezTo>
                    <a:pt x="5923" y="673"/>
                    <a:pt x="5957" y="674"/>
                    <a:pt x="5992" y="674"/>
                  </a:cubicBezTo>
                  <a:lnTo>
                    <a:pt x="5992" y="674"/>
                  </a:lnTo>
                  <a:cubicBezTo>
                    <a:pt x="5989" y="674"/>
                    <a:pt x="5987" y="674"/>
                    <a:pt x="5985" y="674"/>
                  </a:cubicBezTo>
                  <a:lnTo>
                    <a:pt x="5985" y="674"/>
                  </a:lnTo>
                  <a:cubicBezTo>
                    <a:pt x="6162" y="682"/>
                    <a:pt x="6340" y="684"/>
                    <a:pt x="6518" y="684"/>
                  </a:cubicBezTo>
                  <a:cubicBezTo>
                    <a:pt x="6711" y="684"/>
                    <a:pt x="6905" y="682"/>
                    <a:pt x="7099" y="682"/>
                  </a:cubicBezTo>
                  <a:cubicBezTo>
                    <a:pt x="7118" y="682"/>
                    <a:pt x="7138" y="682"/>
                    <a:pt x="7157" y="682"/>
                  </a:cubicBezTo>
                  <a:cubicBezTo>
                    <a:pt x="7176" y="682"/>
                    <a:pt x="7194" y="682"/>
                    <a:pt x="7213" y="682"/>
                  </a:cubicBezTo>
                  <a:cubicBezTo>
                    <a:pt x="7398" y="682"/>
                    <a:pt x="7583" y="677"/>
                    <a:pt x="7767" y="677"/>
                  </a:cubicBezTo>
                  <a:cubicBezTo>
                    <a:pt x="7926" y="678"/>
                    <a:pt x="8087" y="682"/>
                    <a:pt x="8247" y="682"/>
                  </a:cubicBezTo>
                  <a:cubicBezTo>
                    <a:pt x="8278" y="682"/>
                    <a:pt x="8309" y="682"/>
                    <a:pt x="8341" y="682"/>
                  </a:cubicBezTo>
                  <a:cubicBezTo>
                    <a:pt x="8662" y="678"/>
                    <a:pt x="8985" y="670"/>
                    <a:pt x="9307" y="670"/>
                  </a:cubicBezTo>
                  <a:cubicBezTo>
                    <a:pt x="9375" y="670"/>
                    <a:pt x="9443" y="671"/>
                    <a:pt x="9511" y="671"/>
                  </a:cubicBezTo>
                  <a:cubicBezTo>
                    <a:pt x="9700" y="689"/>
                    <a:pt x="9887" y="711"/>
                    <a:pt x="10075" y="721"/>
                  </a:cubicBezTo>
                  <a:cubicBezTo>
                    <a:pt x="10272" y="730"/>
                    <a:pt x="10470" y="738"/>
                    <a:pt x="10666" y="747"/>
                  </a:cubicBezTo>
                  <a:cubicBezTo>
                    <a:pt x="10892" y="758"/>
                    <a:pt x="11117" y="772"/>
                    <a:pt x="11343" y="779"/>
                  </a:cubicBezTo>
                  <a:lnTo>
                    <a:pt x="11336" y="779"/>
                  </a:lnTo>
                  <a:cubicBezTo>
                    <a:pt x="11443" y="783"/>
                    <a:pt x="11547" y="793"/>
                    <a:pt x="11651" y="809"/>
                  </a:cubicBezTo>
                  <a:cubicBezTo>
                    <a:pt x="11684" y="814"/>
                    <a:pt x="11716" y="818"/>
                    <a:pt x="11748" y="819"/>
                  </a:cubicBezTo>
                  <a:cubicBezTo>
                    <a:pt x="11754" y="819"/>
                    <a:pt x="11760" y="820"/>
                    <a:pt x="11766" y="820"/>
                  </a:cubicBezTo>
                  <a:cubicBezTo>
                    <a:pt x="11772" y="820"/>
                    <a:pt x="11778" y="819"/>
                    <a:pt x="11785" y="819"/>
                  </a:cubicBezTo>
                  <a:cubicBezTo>
                    <a:pt x="11818" y="818"/>
                    <a:pt x="11851" y="813"/>
                    <a:pt x="11883" y="807"/>
                  </a:cubicBezTo>
                  <a:cubicBezTo>
                    <a:pt x="11906" y="803"/>
                    <a:pt x="11929" y="799"/>
                    <a:pt x="11952" y="796"/>
                  </a:cubicBezTo>
                  <a:cubicBezTo>
                    <a:pt x="11996" y="795"/>
                    <a:pt x="12040" y="789"/>
                    <a:pt x="12081" y="772"/>
                  </a:cubicBezTo>
                  <a:cubicBezTo>
                    <a:pt x="12157" y="741"/>
                    <a:pt x="12202" y="655"/>
                    <a:pt x="12189" y="574"/>
                  </a:cubicBezTo>
                  <a:cubicBezTo>
                    <a:pt x="12181" y="517"/>
                    <a:pt x="12147" y="472"/>
                    <a:pt x="12101" y="446"/>
                  </a:cubicBezTo>
                  <a:cubicBezTo>
                    <a:pt x="12121" y="430"/>
                    <a:pt x="12138" y="412"/>
                    <a:pt x="12151" y="390"/>
                  </a:cubicBezTo>
                  <a:cubicBezTo>
                    <a:pt x="12199" y="308"/>
                    <a:pt x="12167" y="204"/>
                    <a:pt x="12096" y="149"/>
                  </a:cubicBezTo>
                  <a:cubicBezTo>
                    <a:pt x="12042" y="107"/>
                    <a:pt x="11977" y="95"/>
                    <a:pt x="11910" y="95"/>
                  </a:cubicBezTo>
                  <a:cubicBezTo>
                    <a:pt x="11845" y="95"/>
                    <a:pt x="11778" y="107"/>
                    <a:pt x="11717" y="113"/>
                  </a:cubicBezTo>
                  <a:lnTo>
                    <a:pt x="11545" y="120"/>
                  </a:lnTo>
                  <a:cubicBezTo>
                    <a:pt x="11532" y="121"/>
                    <a:pt x="11519" y="121"/>
                    <a:pt x="11507" y="121"/>
                  </a:cubicBezTo>
                  <a:cubicBezTo>
                    <a:pt x="11473" y="121"/>
                    <a:pt x="11439" y="119"/>
                    <a:pt x="11405" y="118"/>
                  </a:cubicBezTo>
                  <a:lnTo>
                    <a:pt x="11405" y="118"/>
                  </a:lnTo>
                  <a:cubicBezTo>
                    <a:pt x="11407" y="119"/>
                    <a:pt x="11409" y="119"/>
                    <a:pt x="11411" y="119"/>
                  </a:cubicBezTo>
                  <a:cubicBezTo>
                    <a:pt x="11230" y="110"/>
                    <a:pt x="11051" y="109"/>
                    <a:pt x="10870" y="104"/>
                  </a:cubicBezTo>
                  <a:cubicBezTo>
                    <a:pt x="10668" y="90"/>
                    <a:pt x="10466" y="80"/>
                    <a:pt x="10265" y="78"/>
                  </a:cubicBezTo>
                  <a:cubicBezTo>
                    <a:pt x="10065" y="74"/>
                    <a:pt x="9864" y="73"/>
                    <a:pt x="9664" y="68"/>
                  </a:cubicBezTo>
                  <a:cubicBezTo>
                    <a:pt x="9539" y="61"/>
                    <a:pt x="9415" y="50"/>
                    <a:pt x="9291" y="44"/>
                  </a:cubicBezTo>
                  <a:cubicBezTo>
                    <a:pt x="9184" y="37"/>
                    <a:pt x="9078" y="37"/>
                    <a:pt x="8972" y="37"/>
                  </a:cubicBezTo>
                  <a:cubicBezTo>
                    <a:pt x="8941" y="37"/>
                    <a:pt x="8911" y="37"/>
                    <a:pt x="8880" y="37"/>
                  </a:cubicBezTo>
                  <a:cubicBezTo>
                    <a:pt x="8738" y="37"/>
                    <a:pt x="8597" y="32"/>
                    <a:pt x="8455" y="28"/>
                  </a:cubicBezTo>
                  <a:cubicBezTo>
                    <a:pt x="8319" y="23"/>
                    <a:pt x="8184" y="22"/>
                    <a:pt x="8048" y="17"/>
                  </a:cubicBezTo>
                  <a:cubicBezTo>
                    <a:pt x="7900" y="10"/>
                    <a:pt x="7754" y="2"/>
                    <a:pt x="7605" y="2"/>
                  </a:cubicBezTo>
                  <a:cubicBezTo>
                    <a:pt x="7558" y="2"/>
                    <a:pt x="7511" y="3"/>
                    <a:pt x="7464" y="5"/>
                  </a:cubicBezTo>
                  <a:cubicBezTo>
                    <a:pt x="7270" y="10"/>
                    <a:pt x="7076" y="21"/>
                    <a:pt x="6881" y="26"/>
                  </a:cubicBezTo>
                  <a:cubicBezTo>
                    <a:pt x="6680" y="31"/>
                    <a:pt x="6477" y="28"/>
                    <a:pt x="6275" y="40"/>
                  </a:cubicBezTo>
                  <a:cubicBezTo>
                    <a:pt x="6107" y="51"/>
                    <a:pt x="5941" y="66"/>
                    <a:pt x="5773" y="66"/>
                  </a:cubicBezTo>
                  <a:cubicBezTo>
                    <a:pt x="5751" y="66"/>
                    <a:pt x="5730" y="66"/>
                    <a:pt x="5708" y="65"/>
                  </a:cubicBezTo>
                  <a:cubicBezTo>
                    <a:pt x="5512" y="60"/>
                    <a:pt x="5316" y="48"/>
                    <a:pt x="5119" y="48"/>
                  </a:cubicBezTo>
                  <a:cubicBezTo>
                    <a:pt x="4917" y="47"/>
                    <a:pt x="4715" y="47"/>
                    <a:pt x="4512" y="40"/>
                  </a:cubicBezTo>
                  <a:cubicBezTo>
                    <a:pt x="4322" y="34"/>
                    <a:pt x="4133" y="29"/>
                    <a:pt x="3943" y="26"/>
                  </a:cubicBezTo>
                  <a:cubicBezTo>
                    <a:pt x="3921" y="26"/>
                    <a:pt x="3899" y="26"/>
                    <a:pt x="3877" y="26"/>
                  </a:cubicBezTo>
                  <a:cubicBezTo>
                    <a:pt x="3737" y="26"/>
                    <a:pt x="3597" y="31"/>
                    <a:pt x="3456" y="31"/>
                  </a:cubicBezTo>
                  <a:cubicBezTo>
                    <a:pt x="3425" y="31"/>
                    <a:pt x="3394" y="30"/>
                    <a:pt x="3363" y="30"/>
                  </a:cubicBezTo>
                  <a:cubicBezTo>
                    <a:pt x="3331" y="29"/>
                    <a:pt x="3297" y="27"/>
                    <a:pt x="3264" y="26"/>
                  </a:cubicBezTo>
                  <a:lnTo>
                    <a:pt x="3264" y="26"/>
                  </a:lnTo>
                  <a:cubicBezTo>
                    <a:pt x="3265" y="26"/>
                    <a:pt x="3267" y="26"/>
                    <a:pt x="3268" y="26"/>
                  </a:cubicBezTo>
                  <a:cubicBezTo>
                    <a:pt x="3101" y="18"/>
                    <a:pt x="2935" y="17"/>
                    <a:pt x="2768" y="13"/>
                  </a:cubicBezTo>
                  <a:lnTo>
                    <a:pt x="2783" y="13"/>
                  </a:lnTo>
                  <a:cubicBezTo>
                    <a:pt x="2604" y="5"/>
                    <a:pt x="2425" y="0"/>
                    <a:pt x="2245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8282450" y="1166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3" y="6"/>
                    <a:pt x="0" y="88"/>
                    <a:pt x="3" y="191"/>
                  </a:cubicBezTo>
                  <a:cubicBezTo>
                    <a:pt x="6" y="288"/>
                    <a:pt x="88" y="372"/>
                    <a:pt x="188" y="372"/>
                  </a:cubicBezTo>
                  <a:cubicBezTo>
                    <a:pt x="190" y="372"/>
                    <a:pt x="192" y="372"/>
                    <a:pt x="194" y="372"/>
                  </a:cubicBezTo>
                  <a:cubicBezTo>
                    <a:pt x="293" y="367"/>
                    <a:pt x="376" y="284"/>
                    <a:pt x="373" y="182"/>
                  </a:cubicBezTo>
                  <a:cubicBezTo>
                    <a:pt x="371" y="85"/>
                    <a:pt x="288" y="1"/>
                    <a:pt x="191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8271300" y="1175725"/>
              <a:ext cx="700" cy="375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" y="1"/>
                    <a:pt x="2" y="2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2" y="2"/>
                  </a:moveTo>
                  <a:cubicBezTo>
                    <a:pt x="4" y="3"/>
                    <a:pt x="6" y="4"/>
                    <a:pt x="7" y="5"/>
                  </a:cubicBezTo>
                  <a:lnTo>
                    <a:pt x="6" y="5"/>
                  </a:lnTo>
                  <a:cubicBezTo>
                    <a:pt x="13" y="9"/>
                    <a:pt x="21" y="12"/>
                    <a:pt x="28" y="14"/>
                  </a:cubicBezTo>
                  <a:cubicBezTo>
                    <a:pt x="19" y="11"/>
                    <a:pt x="11" y="7"/>
                    <a:pt x="2" y="2"/>
                  </a:cubicBezTo>
                  <a:close/>
                </a:path>
              </a:pathLst>
            </a:custGeom>
            <a:solidFill>
              <a:srgbClr val="EAD2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8268200" y="1166900"/>
              <a:ext cx="10950" cy="9600"/>
            </a:xfrm>
            <a:custGeom>
              <a:avLst/>
              <a:gdLst/>
              <a:ahLst/>
              <a:cxnLst/>
              <a:rect l="l" t="t" r="r" b="b"/>
              <a:pathLst>
                <a:path w="438" h="384" extrusionOk="0">
                  <a:moveTo>
                    <a:pt x="200" y="0"/>
                  </a:moveTo>
                  <a:cubicBezTo>
                    <a:pt x="183" y="0"/>
                    <a:pt x="167" y="3"/>
                    <a:pt x="151" y="7"/>
                  </a:cubicBezTo>
                  <a:cubicBezTo>
                    <a:pt x="51" y="36"/>
                    <a:pt x="1" y="138"/>
                    <a:pt x="25" y="236"/>
                  </a:cubicBezTo>
                  <a:cubicBezTo>
                    <a:pt x="37" y="290"/>
                    <a:pt x="77" y="329"/>
                    <a:pt x="124" y="354"/>
                  </a:cubicBezTo>
                  <a:lnTo>
                    <a:pt x="120" y="351"/>
                  </a:lnTo>
                  <a:lnTo>
                    <a:pt x="120" y="351"/>
                  </a:lnTo>
                  <a:cubicBezTo>
                    <a:pt x="156" y="371"/>
                    <a:pt x="194" y="384"/>
                    <a:pt x="232" y="384"/>
                  </a:cubicBezTo>
                  <a:cubicBezTo>
                    <a:pt x="234" y="384"/>
                    <a:pt x="236" y="383"/>
                    <a:pt x="238" y="383"/>
                  </a:cubicBezTo>
                  <a:cubicBezTo>
                    <a:pt x="266" y="382"/>
                    <a:pt x="295" y="373"/>
                    <a:pt x="322" y="357"/>
                  </a:cubicBezTo>
                  <a:cubicBezTo>
                    <a:pt x="428" y="293"/>
                    <a:pt x="438" y="149"/>
                    <a:pt x="354" y="63"/>
                  </a:cubicBezTo>
                  <a:cubicBezTo>
                    <a:pt x="336" y="46"/>
                    <a:pt x="315" y="32"/>
                    <a:pt x="292" y="24"/>
                  </a:cubicBezTo>
                  <a:cubicBezTo>
                    <a:pt x="265" y="9"/>
                    <a:pt x="232" y="0"/>
                    <a:pt x="20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8145125" y="1168275"/>
              <a:ext cx="10850" cy="9375"/>
            </a:xfrm>
            <a:custGeom>
              <a:avLst/>
              <a:gdLst/>
              <a:ahLst/>
              <a:cxnLst/>
              <a:rect l="l" t="t" r="r" b="b"/>
              <a:pathLst>
                <a:path w="434" h="375" extrusionOk="0">
                  <a:moveTo>
                    <a:pt x="202" y="1"/>
                  </a:moveTo>
                  <a:cubicBezTo>
                    <a:pt x="120" y="1"/>
                    <a:pt x="42" y="63"/>
                    <a:pt x="23" y="143"/>
                  </a:cubicBezTo>
                  <a:cubicBezTo>
                    <a:pt x="0" y="245"/>
                    <a:pt x="64" y="340"/>
                    <a:pt x="161" y="366"/>
                  </a:cubicBezTo>
                  <a:cubicBezTo>
                    <a:pt x="172" y="370"/>
                    <a:pt x="183" y="371"/>
                    <a:pt x="193" y="371"/>
                  </a:cubicBezTo>
                  <a:cubicBezTo>
                    <a:pt x="204" y="373"/>
                    <a:pt x="213" y="375"/>
                    <a:pt x="223" y="375"/>
                  </a:cubicBezTo>
                  <a:cubicBezTo>
                    <a:pt x="227" y="375"/>
                    <a:pt x="230" y="374"/>
                    <a:pt x="233" y="374"/>
                  </a:cubicBezTo>
                  <a:cubicBezTo>
                    <a:pt x="297" y="372"/>
                    <a:pt x="361" y="332"/>
                    <a:pt x="391" y="276"/>
                  </a:cubicBezTo>
                  <a:cubicBezTo>
                    <a:pt x="433" y="197"/>
                    <a:pt x="413" y="89"/>
                    <a:pt x="336" y="38"/>
                  </a:cubicBezTo>
                  <a:cubicBezTo>
                    <a:pt x="321" y="29"/>
                    <a:pt x="308" y="22"/>
                    <a:pt x="293" y="16"/>
                  </a:cubicBezTo>
                  <a:cubicBezTo>
                    <a:pt x="294" y="16"/>
                    <a:pt x="294" y="15"/>
                    <a:pt x="294" y="15"/>
                  </a:cubicBezTo>
                  <a:lnTo>
                    <a:pt x="293" y="15"/>
                  </a:lnTo>
                  <a:cubicBezTo>
                    <a:pt x="272" y="5"/>
                    <a:pt x="250" y="1"/>
                    <a:pt x="227" y="1"/>
                  </a:cubicBezTo>
                  <a:cubicBezTo>
                    <a:pt x="224" y="1"/>
                    <a:pt x="221" y="1"/>
                    <a:pt x="218" y="1"/>
                  </a:cubicBezTo>
                  <a:cubicBezTo>
                    <a:pt x="213" y="1"/>
                    <a:pt x="207" y="1"/>
                    <a:pt x="20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8047125" y="1102275"/>
              <a:ext cx="318000" cy="114275"/>
            </a:xfrm>
            <a:custGeom>
              <a:avLst/>
              <a:gdLst/>
              <a:ahLst/>
              <a:cxnLst/>
              <a:rect l="l" t="t" r="r" b="b"/>
              <a:pathLst>
                <a:path w="12720" h="4571" extrusionOk="0">
                  <a:moveTo>
                    <a:pt x="7221" y="645"/>
                  </a:moveTo>
                  <a:lnTo>
                    <a:pt x="7221" y="645"/>
                  </a:lnTo>
                  <a:cubicBezTo>
                    <a:pt x="7218" y="646"/>
                    <a:pt x="7215" y="648"/>
                    <a:pt x="7212" y="649"/>
                  </a:cubicBezTo>
                  <a:cubicBezTo>
                    <a:pt x="7215" y="648"/>
                    <a:pt x="7218" y="647"/>
                    <a:pt x="7221" y="645"/>
                  </a:cubicBezTo>
                  <a:close/>
                  <a:moveTo>
                    <a:pt x="5904" y="1329"/>
                  </a:moveTo>
                  <a:cubicBezTo>
                    <a:pt x="5904" y="1329"/>
                    <a:pt x="5903" y="1330"/>
                    <a:pt x="5903" y="1331"/>
                  </a:cubicBezTo>
                  <a:lnTo>
                    <a:pt x="5903" y="1331"/>
                  </a:lnTo>
                  <a:cubicBezTo>
                    <a:pt x="5903" y="1330"/>
                    <a:pt x="5904" y="1329"/>
                    <a:pt x="5904" y="1329"/>
                  </a:cubicBezTo>
                  <a:close/>
                  <a:moveTo>
                    <a:pt x="5923" y="1998"/>
                  </a:moveTo>
                  <a:lnTo>
                    <a:pt x="5923" y="1998"/>
                  </a:lnTo>
                  <a:cubicBezTo>
                    <a:pt x="5922" y="1999"/>
                    <a:pt x="5922" y="2000"/>
                    <a:pt x="5921" y="2001"/>
                  </a:cubicBezTo>
                  <a:cubicBezTo>
                    <a:pt x="5922" y="2000"/>
                    <a:pt x="5922" y="1999"/>
                    <a:pt x="5923" y="1998"/>
                  </a:cubicBezTo>
                  <a:close/>
                  <a:moveTo>
                    <a:pt x="12568" y="3481"/>
                  </a:moveTo>
                  <a:cubicBezTo>
                    <a:pt x="12570" y="3487"/>
                    <a:pt x="12571" y="3493"/>
                    <a:pt x="12573" y="3499"/>
                  </a:cubicBezTo>
                  <a:cubicBezTo>
                    <a:pt x="12572" y="3494"/>
                    <a:pt x="12570" y="3488"/>
                    <a:pt x="12568" y="3481"/>
                  </a:cubicBezTo>
                  <a:close/>
                  <a:moveTo>
                    <a:pt x="718" y="4167"/>
                  </a:moveTo>
                  <a:cubicBezTo>
                    <a:pt x="723" y="4167"/>
                    <a:pt x="727" y="4167"/>
                    <a:pt x="731" y="4167"/>
                  </a:cubicBezTo>
                  <a:lnTo>
                    <a:pt x="731" y="4167"/>
                  </a:lnTo>
                  <a:cubicBezTo>
                    <a:pt x="727" y="4167"/>
                    <a:pt x="723" y="4167"/>
                    <a:pt x="718" y="4167"/>
                  </a:cubicBezTo>
                  <a:close/>
                  <a:moveTo>
                    <a:pt x="8389" y="369"/>
                  </a:moveTo>
                  <a:cubicBezTo>
                    <a:pt x="8402" y="369"/>
                    <a:pt x="8415" y="369"/>
                    <a:pt x="8429" y="369"/>
                  </a:cubicBezTo>
                  <a:cubicBezTo>
                    <a:pt x="8494" y="374"/>
                    <a:pt x="8558" y="381"/>
                    <a:pt x="8623" y="389"/>
                  </a:cubicBezTo>
                  <a:cubicBezTo>
                    <a:pt x="8712" y="407"/>
                    <a:pt x="8799" y="428"/>
                    <a:pt x="8887" y="452"/>
                  </a:cubicBezTo>
                  <a:cubicBezTo>
                    <a:pt x="8972" y="479"/>
                    <a:pt x="9054" y="509"/>
                    <a:pt x="9137" y="543"/>
                  </a:cubicBezTo>
                  <a:cubicBezTo>
                    <a:pt x="9235" y="588"/>
                    <a:pt x="9332" y="635"/>
                    <a:pt x="9426" y="688"/>
                  </a:cubicBezTo>
                  <a:cubicBezTo>
                    <a:pt x="9464" y="710"/>
                    <a:pt x="9499" y="734"/>
                    <a:pt x="9533" y="758"/>
                  </a:cubicBezTo>
                  <a:cubicBezTo>
                    <a:pt x="9588" y="803"/>
                    <a:pt x="9639" y="851"/>
                    <a:pt x="9690" y="900"/>
                  </a:cubicBezTo>
                  <a:cubicBezTo>
                    <a:pt x="9744" y="957"/>
                    <a:pt x="9795" y="1015"/>
                    <a:pt x="9846" y="1076"/>
                  </a:cubicBezTo>
                  <a:cubicBezTo>
                    <a:pt x="9954" y="1227"/>
                    <a:pt x="10048" y="1386"/>
                    <a:pt x="10139" y="1548"/>
                  </a:cubicBezTo>
                  <a:cubicBezTo>
                    <a:pt x="10215" y="1690"/>
                    <a:pt x="10283" y="1833"/>
                    <a:pt x="10345" y="1982"/>
                  </a:cubicBezTo>
                  <a:cubicBezTo>
                    <a:pt x="10386" y="2098"/>
                    <a:pt x="10426" y="2215"/>
                    <a:pt x="10461" y="2334"/>
                  </a:cubicBezTo>
                  <a:cubicBezTo>
                    <a:pt x="10468" y="2366"/>
                    <a:pt x="10473" y="2399"/>
                    <a:pt x="10478" y="2431"/>
                  </a:cubicBezTo>
                  <a:cubicBezTo>
                    <a:pt x="10478" y="2432"/>
                    <a:pt x="10478" y="2434"/>
                    <a:pt x="10478" y="2436"/>
                  </a:cubicBezTo>
                  <a:cubicBezTo>
                    <a:pt x="10485" y="2461"/>
                    <a:pt x="10490" y="2487"/>
                    <a:pt x="10497" y="2512"/>
                  </a:cubicBezTo>
                  <a:lnTo>
                    <a:pt x="10496" y="2512"/>
                  </a:lnTo>
                  <a:cubicBezTo>
                    <a:pt x="10502" y="2532"/>
                    <a:pt x="10506" y="2552"/>
                    <a:pt x="10512" y="2572"/>
                  </a:cubicBezTo>
                  <a:cubicBezTo>
                    <a:pt x="10526" y="2613"/>
                    <a:pt x="10537" y="2654"/>
                    <a:pt x="10550" y="2695"/>
                  </a:cubicBezTo>
                  <a:cubicBezTo>
                    <a:pt x="10554" y="2712"/>
                    <a:pt x="10561" y="2729"/>
                    <a:pt x="10566" y="2748"/>
                  </a:cubicBezTo>
                  <a:cubicBezTo>
                    <a:pt x="10574" y="2787"/>
                    <a:pt x="10583" y="2827"/>
                    <a:pt x="10591" y="2867"/>
                  </a:cubicBezTo>
                  <a:cubicBezTo>
                    <a:pt x="10618" y="2858"/>
                    <a:pt x="10646" y="2847"/>
                    <a:pt x="10675" y="2839"/>
                  </a:cubicBezTo>
                  <a:cubicBezTo>
                    <a:pt x="10691" y="2835"/>
                    <a:pt x="10707" y="2829"/>
                    <a:pt x="10723" y="2824"/>
                  </a:cubicBezTo>
                  <a:cubicBezTo>
                    <a:pt x="10745" y="2816"/>
                    <a:pt x="10767" y="2808"/>
                    <a:pt x="10790" y="2799"/>
                  </a:cubicBezTo>
                  <a:cubicBezTo>
                    <a:pt x="10791" y="2796"/>
                    <a:pt x="10792" y="2791"/>
                    <a:pt x="10792" y="2787"/>
                  </a:cubicBezTo>
                  <a:cubicBezTo>
                    <a:pt x="10794" y="2786"/>
                    <a:pt x="10795" y="2786"/>
                    <a:pt x="10797" y="2785"/>
                  </a:cubicBezTo>
                  <a:lnTo>
                    <a:pt x="10797" y="2785"/>
                  </a:lnTo>
                  <a:cubicBezTo>
                    <a:pt x="10796" y="2786"/>
                    <a:pt x="10794" y="2786"/>
                    <a:pt x="10793" y="2787"/>
                  </a:cubicBezTo>
                  <a:cubicBezTo>
                    <a:pt x="10793" y="2787"/>
                    <a:pt x="10792" y="2788"/>
                    <a:pt x="10792" y="2788"/>
                  </a:cubicBezTo>
                  <a:lnTo>
                    <a:pt x="10800" y="2784"/>
                  </a:lnTo>
                  <a:lnTo>
                    <a:pt x="10800" y="2784"/>
                  </a:lnTo>
                  <a:cubicBezTo>
                    <a:pt x="10799" y="2784"/>
                    <a:pt x="10798" y="2785"/>
                    <a:pt x="10797" y="2785"/>
                  </a:cubicBezTo>
                  <a:lnTo>
                    <a:pt x="10797" y="2785"/>
                  </a:lnTo>
                  <a:cubicBezTo>
                    <a:pt x="10798" y="2784"/>
                    <a:pt x="10800" y="2784"/>
                    <a:pt x="10801" y="2783"/>
                  </a:cubicBezTo>
                  <a:lnTo>
                    <a:pt x="10801" y="2783"/>
                  </a:lnTo>
                  <a:lnTo>
                    <a:pt x="10800" y="2784"/>
                  </a:lnTo>
                  <a:lnTo>
                    <a:pt x="10800" y="2784"/>
                  </a:lnTo>
                  <a:cubicBezTo>
                    <a:pt x="10846" y="2768"/>
                    <a:pt x="10891" y="2753"/>
                    <a:pt x="10938" y="2740"/>
                  </a:cubicBezTo>
                  <a:cubicBezTo>
                    <a:pt x="10976" y="2732"/>
                    <a:pt x="11014" y="2726"/>
                    <a:pt x="11054" y="2719"/>
                  </a:cubicBezTo>
                  <a:cubicBezTo>
                    <a:pt x="11077" y="2718"/>
                    <a:pt x="11100" y="2717"/>
                    <a:pt x="11123" y="2717"/>
                  </a:cubicBezTo>
                  <a:cubicBezTo>
                    <a:pt x="11134" y="2718"/>
                    <a:pt x="11146" y="2719"/>
                    <a:pt x="11156" y="2719"/>
                  </a:cubicBezTo>
                  <a:cubicBezTo>
                    <a:pt x="11263" y="2737"/>
                    <a:pt x="11370" y="2766"/>
                    <a:pt x="11475" y="2795"/>
                  </a:cubicBezTo>
                  <a:cubicBezTo>
                    <a:pt x="11525" y="2811"/>
                    <a:pt x="11574" y="2827"/>
                    <a:pt x="11622" y="2845"/>
                  </a:cubicBezTo>
                  <a:cubicBezTo>
                    <a:pt x="11617" y="2843"/>
                    <a:pt x="11612" y="2840"/>
                    <a:pt x="11607" y="2838"/>
                  </a:cubicBezTo>
                  <a:lnTo>
                    <a:pt x="11607" y="2838"/>
                  </a:lnTo>
                  <a:cubicBezTo>
                    <a:pt x="11612" y="2840"/>
                    <a:pt x="11618" y="2843"/>
                    <a:pt x="11624" y="2845"/>
                  </a:cubicBezTo>
                  <a:cubicBezTo>
                    <a:pt x="11660" y="2862"/>
                    <a:pt x="11696" y="2880"/>
                    <a:pt x="11732" y="2900"/>
                  </a:cubicBezTo>
                  <a:cubicBezTo>
                    <a:pt x="11772" y="2924"/>
                    <a:pt x="11812" y="2951"/>
                    <a:pt x="11850" y="2981"/>
                  </a:cubicBezTo>
                  <a:cubicBezTo>
                    <a:pt x="11895" y="3015"/>
                    <a:pt x="11936" y="3052"/>
                    <a:pt x="11976" y="3092"/>
                  </a:cubicBezTo>
                  <a:cubicBezTo>
                    <a:pt x="12006" y="3123"/>
                    <a:pt x="12033" y="3154"/>
                    <a:pt x="12059" y="3187"/>
                  </a:cubicBezTo>
                  <a:cubicBezTo>
                    <a:pt x="12072" y="3205"/>
                    <a:pt x="12083" y="3225"/>
                    <a:pt x="12096" y="3244"/>
                  </a:cubicBezTo>
                  <a:cubicBezTo>
                    <a:pt x="12121" y="3294"/>
                    <a:pt x="12142" y="3345"/>
                    <a:pt x="12162" y="3396"/>
                  </a:cubicBezTo>
                  <a:cubicBezTo>
                    <a:pt x="12170" y="3424"/>
                    <a:pt x="12180" y="3451"/>
                    <a:pt x="12190" y="3480"/>
                  </a:cubicBezTo>
                  <a:cubicBezTo>
                    <a:pt x="12190" y="3481"/>
                    <a:pt x="12190" y="3482"/>
                    <a:pt x="12190" y="3483"/>
                  </a:cubicBezTo>
                  <a:cubicBezTo>
                    <a:pt x="12191" y="3486"/>
                    <a:pt x="12192" y="3491"/>
                    <a:pt x="12193" y="3494"/>
                  </a:cubicBezTo>
                  <a:cubicBezTo>
                    <a:pt x="12193" y="3492"/>
                    <a:pt x="12192" y="3491"/>
                    <a:pt x="12192" y="3489"/>
                  </a:cubicBezTo>
                  <a:lnTo>
                    <a:pt x="12192" y="3489"/>
                  </a:lnTo>
                  <a:cubicBezTo>
                    <a:pt x="12200" y="3523"/>
                    <a:pt x="12208" y="3556"/>
                    <a:pt x="12216" y="3588"/>
                  </a:cubicBezTo>
                  <a:cubicBezTo>
                    <a:pt x="12214" y="3580"/>
                    <a:pt x="12211" y="3573"/>
                    <a:pt x="12209" y="3565"/>
                  </a:cubicBezTo>
                  <a:lnTo>
                    <a:pt x="12209" y="3565"/>
                  </a:lnTo>
                  <a:cubicBezTo>
                    <a:pt x="12247" y="3743"/>
                    <a:pt x="12285" y="3916"/>
                    <a:pt x="12310" y="4096"/>
                  </a:cubicBezTo>
                  <a:cubicBezTo>
                    <a:pt x="12312" y="4118"/>
                    <a:pt x="12311" y="4141"/>
                    <a:pt x="12312" y="4162"/>
                  </a:cubicBezTo>
                  <a:cubicBezTo>
                    <a:pt x="12296" y="4163"/>
                    <a:pt x="12279" y="4163"/>
                    <a:pt x="12262" y="4165"/>
                  </a:cubicBezTo>
                  <a:cubicBezTo>
                    <a:pt x="12125" y="4172"/>
                    <a:pt x="11988" y="4175"/>
                    <a:pt x="11851" y="4175"/>
                  </a:cubicBezTo>
                  <a:cubicBezTo>
                    <a:pt x="11776" y="4175"/>
                    <a:pt x="11701" y="4174"/>
                    <a:pt x="11626" y="4173"/>
                  </a:cubicBezTo>
                  <a:cubicBezTo>
                    <a:pt x="11370" y="4157"/>
                    <a:pt x="11115" y="4131"/>
                    <a:pt x="10860" y="4111"/>
                  </a:cubicBezTo>
                  <a:cubicBezTo>
                    <a:pt x="10612" y="4089"/>
                    <a:pt x="10360" y="4088"/>
                    <a:pt x="10111" y="4083"/>
                  </a:cubicBezTo>
                  <a:cubicBezTo>
                    <a:pt x="10113" y="4083"/>
                    <a:pt x="10114" y="4083"/>
                    <a:pt x="10117" y="4082"/>
                  </a:cubicBezTo>
                  <a:cubicBezTo>
                    <a:pt x="9910" y="4078"/>
                    <a:pt x="9703" y="4070"/>
                    <a:pt x="9497" y="4070"/>
                  </a:cubicBezTo>
                  <a:cubicBezTo>
                    <a:pt x="9439" y="4070"/>
                    <a:pt x="9381" y="4070"/>
                    <a:pt x="9323" y="4072"/>
                  </a:cubicBezTo>
                  <a:cubicBezTo>
                    <a:pt x="9100" y="4078"/>
                    <a:pt x="8877" y="4083"/>
                    <a:pt x="8653" y="4083"/>
                  </a:cubicBezTo>
                  <a:cubicBezTo>
                    <a:pt x="8603" y="4083"/>
                    <a:pt x="8552" y="4083"/>
                    <a:pt x="8502" y="4082"/>
                  </a:cubicBezTo>
                  <a:cubicBezTo>
                    <a:pt x="8173" y="4073"/>
                    <a:pt x="7844" y="4055"/>
                    <a:pt x="7515" y="4055"/>
                  </a:cubicBezTo>
                  <a:cubicBezTo>
                    <a:pt x="7447" y="4055"/>
                    <a:pt x="7380" y="4055"/>
                    <a:pt x="7313" y="4057"/>
                  </a:cubicBezTo>
                  <a:cubicBezTo>
                    <a:pt x="7119" y="4062"/>
                    <a:pt x="6925" y="4073"/>
                    <a:pt x="6731" y="4074"/>
                  </a:cubicBezTo>
                  <a:cubicBezTo>
                    <a:pt x="6519" y="4076"/>
                    <a:pt x="6306" y="4076"/>
                    <a:pt x="6094" y="4081"/>
                  </a:cubicBezTo>
                  <a:cubicBezTo>
                    <a:pt x="5896" y="4086"/>
                    <a:pt x="5697" y="4096"/>
                    <a:pt x="5498" y="4100"/>
                  </a:cubicBezTo>
                  <a:cubicBezTo>
                    <a:pt x="5299" y="4107"/>
                    <a:pt x="5099" y="4107"/>
                    <a:pt x="4899" y="4108"/>
                  </a:cubicBezTo>
                  <a:cubicBezTo>
                    <a:pt x="4499" y="4111"/>
                    <a:pt x="4097" y="4111"/>
                    <a:pt x="3699" y="4139"/>
                  </a:cubicBezTo>
                  <a:cubicBezTo>
                    <a:pt x="3547" y="4150"/>
                    <a:pt x="3396" y="4167"/>
                    <a:pt x="3245" y="4181"/>
                  </a:cubicBezTo>
                  <a:cubicBezTo>
                    <a:pt x="3156" y="4187"/>
                    <a:pt x="3069" y="4193"/>
                    <a:pt x="2981" y="4197"/>
                  </a:cubicBezTo>
                  <a:cubicBezTo>
                    <a:pt x="2950" y="4198"/>
                    <a:pt x="2919" y="4198"/>
                    <a:pt x="2888" y="4198"/>
                  </a:cubicBezTo>
                  <a:cubicBezTo>
                    <a:pt x="2847" y="4198"/>
                    <a:pt x="2805" y="4198"/>
                    <a:pt x="2764" y="4198"/>
                  </a:cubicBezTo>
                  <a:cubicBezTo>
                    <a:pt x="2603" y="4193"/>
                    <a:pt x="2440" y="4186"/>
                    <a:pt x="2279" y="4177"/>
                  </a:cubicBezTo>
                  <a:cubicBezTo>
                    <a:pt x="2106" y="4168"/>
                    <a:pt x="1934" y="4159"/>
                    <a:pt x="1762" y="4158"/>
                  </a:cubicBezTo>
                  <a:cubicBezTo>
                    <a:pt x="1743" y="4157"/>
                    <a:pt x="1724" y="4157"/>
                    <a:pt x="1704" y="4157"/>
                  </a:cubicBezTo>
                  <a:cubicBezTo>
                    <a:pt x="1547" y="4157"/>
                    <a:pt x="1390" y="4165"/>
                    <a:pt x="1233" y="4168"/>
                  </a:cubicBezTo>
                  <a:cubicBezTo>
                    <a:pt x="1171" y="4170"/>
                    <a:pt x="1110" y="4170"/>
                    <a:pt x="1048" y="4170"/>
                  </a:cubicBezTo>
                  <a:cubicBezTo>
                    <a:pt x="942" y="4170"/>
                    <a:pt x="837" y="4168"/>
                    <a:pt x="731" y="4167"/>
                  </a:cubicBezTo>
                  <a:lnTo>
                    <a:pt x="731" y="4167"/>
                  </a:lnTo>
                  <a:cubicBezTo>
                    <a:pt x="735" y="4167"/>
                    <a:pt x="739" y="4167"/>
                    <a:pt x="742" y="4168"/>
                  </a:cubicBezTo>
                  <a:cubicBezTo>
                    <a:pt x="646" y="4165"/>
                    <a:pt x="549" y="4160"/>
                    <a:pt x="453" y="4155"/>
                  </a:cubicBezTo>
                  <a:cubicBezTo>
                    <a:pt x="458" y="4137"/>
                    <a:pt x="462" y="4118"/>
                    <a:pt x="467" y="4098"/>
                  </a:cubicBezTo>
                  <a:cubicBezTo>
                    <a:pt x="488" y="4025"/>
                    <a:pt x="509" y="3952"/>
                    <a:pt x="525" y="3878"/>
                  </a:cubicBezTo>
                  <a:cubicBezTo>
                    <a:pt x="541" y="3802"/>
                    <a:pt x="556" y="3728"/>
                    <a:pt x="574" y="3653"/>
                  </a:cubicBezTo>
                  <a:cubicBezTo>
                    <a:pt x="586" y="3618"/>
                    <a:pt x="598" y="3584"/>
                    <a:pt x="612" y="3549"/>
                  </a:cubicBezTo>
                  <a:cubicBezTo>
                    <a:pt x="650" y="3468"/>
                    <a:pt x="689" y="3389"/>
                    <a:pt x="733" y="3313"/>
                  </a:cubicBezTo>
                  <a:cubicBezTo>
                    <a:pt x="763" y="3269"/>
                    <a:pt x="794" y="3228"/>
                    <a:pt x="825" y="3187"/>
                  </a:cubicBezTo>
                  <a:cubicBezTo>
                    <a:pt x="857" y="3146"/>
                    <a:pt x="893" y="3107"/>
                    <a:pt x="931" y="3070"/>
                  </a:cubicBezTo>
                  <a:cubicBezTo>
                    <a:pt x="958" y="3045"/>
                    <a:pt x="987" y="3021"/>
                    <a:pt x="1017" y="2997"/>
                  </a:cubicBezTo>
                  <a:cubicBezTo>
                    <a:pt x="1049" y="2976"/>
                    <a:pt x="1080" y="2956"/>
                    <a:pt x="1113" y="2936"/>
                  </a:cubicBezTo>
                  <a:cubicBezTo>
                    <a:pt x="1195" y="2893"/>
                    <a:pt x="1279" y="2855"/>
                    <a:pt x="1364" y="2820"/>
                  </a:cubicBezTo>
                  <a:cubicBezTo>
                    <a:pt x="1457" y="2784"/>
                    <a:pt x="1550" y="2750"/>
                    <a:pt x="1643" y="2721"/>
                  </a:cubicBezTo>
                  <a:cubicBezTo>
                    <a:pt x="1731" y="2703"/>
                    <a:pt x="1816" y="2691"/>
                    <a:pt x="1904" y="2680"/>
                  </a:cubicBezTo>
                  <a:cubicBezTo>
                    <a:pt x="1973" y="2676"/>
                    <a:pt x="2040" y="2672"/>
                    <a:pt x="2109" y="2672"/>
                  </a:cubicBezTo>
                  <a:cubicBezTo>
                    <a:pt x="2118" y="2672"/>
                    <a:pt x="2126" y="2672"/>
                    <a:pt x="2134" y="2672"/>
                  </a:cubicBezTo>
                  <a:cubicBezTo>
                    <a:pt x="2166" y="2675"/>
                    <a:pt x="2199" y="2677"/>
                    <a:pt x="2231" y="2683"/>
                  </a:cubicBezTo>
                  <a:cubicBezTo>
                    <a:pt x="2230" y="2681"/>
                    <a:pt x="2229" y="2681"/>
                    <a:pt x="2227" y="2680"/>
                  </a:cubicBezTo>
                  <a:lnTo>
                    <a:pt x="2227" y="2680"/>
                  </a:lnTo>
                  <a:cubicBezTo>
                    <a:pt x="2304" y="2694"/>
                    <a:pt x="2380" y="2711"/>
                    <a:pt x="2455" y="2731"/>
                  </a:cubicBezTo>
                  <a:cubicBezTo>
                    <a:pt x="2447" y="2728"/>
                    <a:pt x="2439" y="2726"/>
                    <a:pt x="2432" y="2724"/>
                  </a:cubicBezTo>
                  <a:lnTo>
                    <a:pt x="2432" y="2724"/>
                  </a:lnTo>
                  <a:cubicBezTo>
                    <a:pt x="2464" y="2733"/>
                    <a:pt x="2496" y="2742"/>
                    <a:pt x="2528" y="2752"/>
                  </a:cubicBezTo>
                  <a:cubicBezTo>
                    <a:pt x="2552" y="2756"/>
                    <a:pt x="2575" y="2760"/>
                    <a:pt x="2599" y="2765"/>
                  </a:cubicBezTo>
                  <a:cubicBezTo>
                    <a:pt x="2599" y="2765"/>
                    <a:pt x="2599" y="2766"/>
                    <a:pt x="2598" y="2766"/>
                  </a:cubicBezTo>
                  <a:cubicBezTo>
                    <a:pt x="2603" y="2767"/>
                    <a:pt x="2608" y="2767"/>
                    <a:pt x="2613" y="2768"/>
                  </a:cubicBezTo>
                  <a:cubicBezTo>
                    <a:pt x="2648" y="2774"/>
                    <a:pt x="2685" y="2782"/>
                    <a:pt x="2719" y="2792"/>
                  </a:cubicBezTo>
                  <a:cubicBezTo>
                    <a:pt x="2759" y="2803"/>
                    <a:pt x="2798" y="2813"/>
                    <a:pt x="2838" y="2824"/>
                  </a:cubicBezTo>
                  <a:cubicBezTo>
                    <a:pt x="2876" y="2834"/>
                    <a:pt x="2914" y="2840"/>
                    <a:pt x="2944" y="2869"/>
                  </a:cubicBezTo>
                  <a:cubicBezTo>
                    <a:pt x="2947" y="2870"/>
                    <a:pt x="2952" y="2870"/>
                    <a:pt x="2955" y="2871"/>
                  </a:cubicBezTo>
                  <a:cubicBezTo>
                    <a:pt x="2992" y="2802"/>
                    <a:pt x="3029" y="2733"/>
                    <a:pt x="3067" y="2663"/>
                  </a:cubicBezTo>
                  <a:cubicBezTo>
                    <a:pt x="3072" y="2653"/>
                    <a:pt x="3076" y="2643"/>
                    <a:pt x="3081" y="2631"/>
                  </a:cubicBezTo>
                  <a:cubicBezTo>
                    <a:pt x="3083" y="2627"/>
                    <a:pt x="3085" y="2623"/>
                    <a:pt x="3088" y="2619"/>
                  </a:cubicBezTo>
                  <a:cubicBezTo>
                    <a:pt x="3091" y="2611"/>
                    <a:pt x="3096" y="2601"/>
                    <a:pt x="3100" y="2595"/>
                  </a:cubicBezTo>
                  <a:cubicBezTo>
                    <a:pt x="3097" y="2591"/>
                    <a:pt x="3092" y="2590"/>
                    <a:pt x="3088" y="2587"/>
                  </a:cubicBezTo>
                  <a:cubicBezTo>
                    <a:pt x="3141" y="2498"/>
                    <a:pt x="3196" y="2410"/>
                    <a:pt x="3259" y="2327"/>
                  </a:cubicBezTo>
                  <a:cubicBezTo>
                    <a:pt x="3287" y="2294"/>
                    <a:pt x="3315" y="2264"/>
                    <a:pt x="3345" y="2234"/>
                  </a:cubicBezTo>
                  <a:lnTo>
                    <a:pt x="3345" y="2234"/>
                  </a:lnTo>
                  <a:cubicBezTo>
                    <a:pt x="3345" y="2234"/>
                    <a:pt x="3344" y="2235"/>
                    <a:pt x="3344" y="2237"/>
                  </a:cubicBezTo>
                  <a:lnTo>
                    <a:pt x="3344" y="2237"/>
                  </a:lnTo>
                  <a:cubicBezTo>
                    <a:pt x="3344" y="2235"/>
                    <a:pt x="3345" y="2234"/>
                    <a:pt x="3346" y="2233"/>
                  </a:cubicBezTo>
                  <a:cubicBezTo>
                    <a:pt x="3348" y="2231"/>
                    <a:pt x="3352" y="2227"/>
                    <a:pt x="3354" y="2225"/>
                  </a:cubicBezTo>
                  <a:lnTo>
                    <a:pt x="3354" y="2226"/>
                  </a:lnTo>
                  <a:cubicBezTo>
                    <a:pt x="3355" y="2225"/>
                    <a:pt x="3356" y="2223"/>
                    <a:pt x="3357" y="2222"/>
                  </a:cubicBezTo>
                  <a:cubicBezTo>
                    <a:pt x="3358" y="2221"/>
                    <a:pt x="3358" y="2221"/>
                    <a:pt x="3359" y="2221"/>
                  </a:cubicBezTo>
                  <a:lnTo>
                    <a:pt x="3359" y="2221"/>
                  </a:lnTo>
                  <a:cubicBezTo>
                    <a:pt x="3434" y="2149"/>
                    <a:pt x="3508" y="2075"/>
                    <a:pt x="3584" y="2002"/>
                  </a:cubicBezTo>
                  <a:cubicBezTo>
                    <a:pt x="3612" y="1977"/>
                    <a:pt x="3642" y="1954"/>
                    <a:pt x="3672" y="1931"/>
                  </a:cubicBezTo>
                  <a:cubicBezTo>
                    <a:pt x="3700" y="1911"/>
                    <a:pt x="3729" y="1890"/>
                    <a:pt x="3760" y="1872"/>
                  </a:cubicBezTo>
                  <a:cubicBezTo>
                    <a:pt x="3760" y="1871"/>
                    <a:pt x="3760" y="1871"/>
                    <a:pt x="3760" y="1871"/>
                  </a:cubicBezTo>
                  <a:cubicBezTo>
                    <a:pt x="3811" y="1844"/>
                    <a:pt x="3865" y="1820"/>
                    <a:pt x="3919" y="1798"/>
                  </a:cubicBezTo>
                  <a:cubicBezTo>
                    <a:pt x="3950" y="1786"/>
                    <a:pt x="3979" y="1777"/>
                    <a:pt x="4010" y="1769"/>
                  </a:cubicBezTo>
                  <a:cubicBezTo>
                    <a:pt x="4101" y="1747"/>
                    <a:pt x="4193" y="1730"/>
                    <a:pt x="4286" y="1716"/>
                  </a:cubicBezTo>
                  <a:cubicBezTo>
                    <a:pt x="4331" y="1713"/>
                    <a:pt x="4374" y="1712"/>
                    <a:pt x="4417" y="1711"/>
                  </a:cubicBezTo>
                  <a:cubicBezTo>
                    <a:pt x="4502" y="1713"/>
                    <a:pt x="4583" y="1721"/>
                    <a:pt x="4668" y="1731"/>
                  </a:cubicBezTo>
                  <a:cubicBezTo>
                    <a:pt x="4707" y="1738"/>
                    <a:pt x="4746" y="1746"/>
                    <a:pt x="4782" y="1755"/>
                  </a:cubicBezTo>
                  <a:cubicBezTo>
                    <a:pt x="4784" y="1756"/>
                    <a:pt x="4784" y="1756"/>
                    <a:pt x="4786" y="1756"/>
                  </a:cubicBezTo>
                  <a:cubicBezTo>
                    <a:pt x="4790" y="1758"/>
                    <a:pt x="4796" y="1759"/>
                    <a:pt x="4801" y="1760"/>
                  </a:cubicBezTo>
                  <a:cubicBezTo>
                    <a:pt x="4796" y="1759"/>
                    <a:pt x="4791" y="1759"/>
                    <a:pt x="4787" y="1758"/>
                  </a:cubicBezTo>
                  <a:lnTo>
                    <a:pt x="4787" y="1758"/>
                  </a:lnTo>
                  <a:cubicBezTo>
                    <a:pt x="4826" y="1769"/>
                    <a:pt x="4862" y="1782"/>
                    <a:pt x="4899" y="1796"/>
                  </a:cubicBezTo>
                  <a:cubicBezTo>
                    <a:pt x="4945" y="1816"/>
                    <a:pt x="4989" y="1839"/>
                    <a:pt x="5033" y="1863"/>
                  </a:cubicBezTo>
                  <a:cubicBezTo>
                    <a:pt x="5113" y="1912"/>
                    <a:pt x="5192" y="1963"/>
                    <a:pt x="5269" y="2016"/>
                  </a:cubicBezTo>
                  <a:cubicBezTo>
                    <a:pt x="5299" y="2030"/>
                    <a:pt x="5325" y="2049"/>
                    <a:pt x="5353" y="2066"/>
                  </a:cubicBezTo>
                  <a:cubicBezTo>
                    <a:pt x="5378" y="2082"/>
                    <a:pt x="5403" y="2098"/>
                    <a:pt x="5427" y="2114"/>
                  </a:cubicBezTo>
                  <a:cubicBezTo>
                    <a:pt x="5479" y="2147"/>
                    <a:pt x="5529" y="2181"/>
                    <a:pt x="5578" y="2214"/>
                  </a:cubicBezTo>
                  <a:lnTo>
                    <a:pt x="5579" y="2214"/>
                  </a:lnTo>
                  <a:cubicBezTo>
                    <a:pt x="5585" y="2217"/>
                    <a:pt x="5592" y="2221"/>
                    <a:pt x="5598" y="2224"/>
                  </a:cubicBezTo>
                  <a:cubicBezTo>
                    <a:pt x="5603" y="2226"/>
                    <a:pt x="5608" y="2230"/>
                    <a:pt x="5614" y="2232"/>
                  </a:cubicBezTo>
                  <a:cubicBezTo>
                    <a:pt x="5668" y="2261"/>
                    <a:pt x="5721" y="2292"/>
                    <a:pt x="5774" y="2324"/>
                  </a:cubicBezTo>
                  <a:cubicBezTo>
                    <a:pt x="5774" y="2322"/>
                    <a:pt x="5775" y="2321"/>
                    <a:pt x="5775" y="2320"/>
                  </a:cubicBezTo>
                  <a:cubicBezTo>
                    <a:pt x="5790" y="2292"/>
                    <a:pt x="5806" y="2263"/>
                    <a:pt x="5823" y="2237"/>
                  </a:cubicBezTo>
                  <a:cubicBezTo>
                    <a:pt x="5831" y="2218"/>
                    <a:pt x="5839" y="2201"/>
                    <a:pt x="5847" y="2184"/>
                  </a:cubicBezTo>
                  <a:cubicBezTo>
                    <a:pt x="5853" y="2170"/>
                    <a:pt x="5858" y="2157"/>
                    <a:pt x="5864" y="2143"/>
                  </a:cubicBezTo>
                  <a:cubicBezTo>
                    <a:pt x="5877" y="2114"/>
                    <a:pt x="5889" y="2086"/>
                    <a:pt x="5903" y="2057"/>
                  </a:cubicBezTo>
                  <a:cubicBezTo>
                    <a:pt x="5901" y="2055"/>
                    <a:pt x="5898" y="2053"/>
                    <a:pt x="5897" y="2051"/>
                  </a:cubicBezTo>
                  <a:cubicBezTo>
                    <a:pt x="5897" y="2050"/>
                    <a:pt x="5897" y="2050"/>
                    <a:pt x="5897" y="2049"/>
                  </a:cubicBezTo>
                  <a:cubicBezTo>
                    <a:pt x="5904" y="2033"/>
                    <a:pt x="5911" y="2018"/>
                    <a:pt x="5920" y="2003"/>
                  </a:cubicBezTo>
                  <a:cubicBezTo>
                    <a:pt x="5923" y="1999"/>
                    <a:pt x="5925" y="1996"/>
                    <a:pt x="5927" y="1992"/>
                  </a:cubicBezTo>
                  <a:lnTo>
                    <a:pt x="5927" y="1992"/>
                  </a:lnTo>
                  <a:cubicBezTo>
                    <a:pt x="5940" y="1971"/>
                    <a:pt x="5953" y="1951"/>
                    <a:pt x="5967" y="1931"/>
                  </a:cubicBezTo>
                  <a:cubicBezTo>
                    <a:pt x="5975" y="1916"/>
                    <a:pt x="5983" y="1903"/>
                    <a:pt x="5992" y="1888"/>
                  </a:cubicBezTo>
                  <a:cubicBezTo>
                    <a:pt x="5998" y="1879"/>
                    <a:pt x="6006" y="1871"/>
                    <a:pt x="6013" y="1864"/>
                  </a:cubicBezTo>
                  <a:cubicBezTo>
                    <a:pt x="6031" y="1839"/>
                    <a:pt x="6048" y="1815"/>
                    <a:pt x="6065" y="1788"/>
                  </a:cubicBezTo>
                  <a:cubicBezTo>
                    <a:pt x="6116" y="1712"/>
                    <a:pt x="6156" y="1628"/>
                    <a:pt x="6202" y="1548"/>
                  </a:cubicBezTo>
                  <a:lnTo>
                    <a:pt x="6202" y="1548"/>
                  </a:lnTo>
                  <a:cubicBezTo>
                    <a:pt x="6201" y="1551"/>
                    <a:pt x="6200" y="1552"/>
                    <a:pt x="6200" y="1553"/>
                  </a:cubicBezTo>
                  <a:cubicBezTo>
                    <a:pt x="6245" y="1476"/>
                    <a:pt x="6286" y="1397"/>
                    <a:pt x="6329" y="1320"/>
                  </a:cubicBezTo>
                  <a:cubicBezTo>
                    <a:pt x="6338" y="1305"/>
                    <a:pt x="6350" y="1290"/>
                    <a:pt x="6361" y="1275"/>
                  </a:cubicBezTo>
                  <a:cubicBezTo>
                    <a:pt x="6375" y="1257"/>
                    <a:pt x="6391" y="1241"/>
                    <a:pt x="6406" y="1225"/>
                  </a:cubicBezTo>
                  <a:cubicBezTo>
                    <a:pt x="6505" y="1130"/>
                    <a:pt x="6613" y="1043"/>
                    <a:pt x="6723" y="958"/>
                  </a:cubicBezTo>
                  <a:cubicBezTo>
                    <a:pt x="6885" y="844"/>
                    <a:pt x="7054" y="739"/>
                    <a:pt x="7228" y="640"/>
                  </a:cubicBezTo>
                  <a:lnTo>
                    <a:pt x="7228" y="640"/>
                  </a:lnTo>
                  <a:cubicBezTo>
                    <a:pt x="7226" y="642"/>
                    <a:pt x="7223" y="643"/>
                    <a:pt x="7221" y="645"/>
                  </a:cubicBezTo>
                  <a:lnTo>
                    <a:pt x="7221" y="645"/>
                  </a:lnTo>
                  <a:cubicBezTo>
                    <a:pt x="7313" y="596"/>
                    <a:pt x="7407" y="552"/>
                    <a:pt x="7501" y="510"/>
                  </a:cubicBezTo>
                  <a:cubicBezTo>
                    <a:pt x="7581" y="480"/>
                    <a:pt x="7660" y="454"/>
                    <a:pt x="7742" y="430"/>
                  </a:cubicBezTo>
                  <a:cubicBezTo>
                    <a:pt x="7836" y="410"/>
                    <a:pt x="7930" y="396"/>
                    <a:pt x="8026" y="384"/>
                  </a:cubicBezTo>
                  <a:cubicBezTo>
                    <a:pt x="8148" y="374"/>
                    <a:pt x="8268" y="369"/>
                    <a:pt x="8389" y="369"/>
                  </a:cubicBezTo>
                  <a:close/>
                  <a:moveTo>
                    <a:pt x="8313" y="0"/>
                  </a:moveTo>
                  <a:cubicBezTo>
                    <a:pt x="8281" y="0"/>
                    <a:pt x="8250" y="0"/>
                    <a:pt x="8218" y="1"/>
                  </a:cubicBezTo>
                  <a:cubicBezTo>
                    <a:pt x="8122" y="2"/>
                    <a:pt x="8026" y="13"/>
                    <a:pt x="7930" y="24"/>
                  </a:cubicBezTo>
                  <a:cubicBezTo>
                    <a:pt x="7831" y="35"/>
                    <a:pt x="7731" y="50"/>
                    <a:pt x="7634" y="78"/>
                  </a:cubicBezTo>
                  <a:cubicBezTo>
                    <a:pt x="7264" y="178"/>
                    <a:pt x="6929" y="374"/>
                    <a:pt x="6612" y="585"/>
                  </a:cubicBezTo>
                  <a:cubicBezTo>
                    <a:pt x="6465" y="683"/>
                    <a:pt x="6325" y="796"/>
                    <a:pt x="6196" y="916"/>
                  </a:cubicBezTo>
                  <a:cubicBezTo>
                    <a:pt x="6132" y="975"/>
                    <a:pt x="6071" y="1038"/>
                    <a:pt x="6024" y="1113"/>
                  </a:cubicBezTo>
                  <a:cubicBezTo>
                    <a:pt x="5983" y="1177"/>
                    <a:pt x="5951" y="1248"/>
                    <a:pt x="5912" y="1315"/>
                  </a:cubicBezTo>
                  <a:cubicBezTo>
                    <a:pt x="5911" y="1316"/>
                    <a:pt x="5910" y="1320"/>
                    <a:pt x="5907" y="1323"/>
                  </a:cubicBezTo>
                  <a:cubicBezTo>
                    <a:pt x="5906" y="1324"/>
                    <a:pt x="5905" y="1327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3" y="1330"/>
                    <a:pt x="5903" y="1331"/>
                    <a:pt x="5902" y="1332"/>
                  </a:cubicBezTo>
                  <a:lnTo>
                    <a:pt x="5902" y="1332"/>
                  </a:lnTo>
                  <a:cubicBezTo>
                    <a:pt x="5902" y="1332"/>
                    <a:pt x="5902" y="1331"/>
                    <a:pt x="5903" y="1331"/>
                  </a:cubicBezTo>
                  <a:lnTo>
                    <a:pt x="5903" y="1331"/>
                  </a:lnTo>
                  <a:cubicBezTo>
                    <a:pt x="5864" y="1398"/>
                    <a:pt x="5827" y="1467"/>
                    <a:pt x="5788" y="1536"/>
                  </a:cubicBezTo>
                  <a:cubicBezTo>
                    <a:pt x="5732" y="1627"/>
                    <a:pt x="5668" y="1713"/>
                    <a:pt x="5611" y="1804"/>
                  </a:cubicBezTo>
                  <a:cubicBezTo>
                    <a:pt x="5529" y="1744"/>
                    <a:pt x="5444" y="1687"/>
                    <a:pt x="5360" y="1632"/>
                  </a:cubicBezTo>
                  <a:cubicBezTo>
                    <a:pt x="5225" y="1543"/>
                    <a:pt x="5084" y="1465"/>
                    <a:pt x="4930" y="1414"/>
                  </a:cubicBezTo>
                  <a:cubicBezTo>
                    <a:pt x="4796" y="1371"/>
                    <a:pt x="4655" y="1355"/>
                    <a:pt x="4515" y="1344"/>
                  </a:cubicBezTo>
                  <a:cubicBezTo>
                    <a:pt x="4484" y="1341"/>
                    <a:pt x="4454" y="1340"/>
                    <a:pt x="4423" y="1340"/>
                  </a:cubicBezTo>
                  <a:cubicBezTo>
                    <a:pt x="4259" y="1340"/>
                    <a:pt x="4097" y="1370"/>
                    <a:pt x="3937" y="1406"/>
                  </a:cubicBezTo>
                  <a:cubicBezTo>
                    <a:pt x="3794" y="1440"/>
                    <a:pt x="3652" y="1503"/>
                    <a:pt x="3529" y="1580"/>
                  </a:cubicBezTo>
                  <a:cubicBezTo>
                    <a:pt x="3415" y="1652"/>
                    <a:pt x="3319" y="1745"/>
                    <a:pt x="3225" y="1839"/>
                  </a:cubicBezTo>
                  <a:cubicBezTo>
                    <a:pt x="3226" y="1839"/>
                    <a:pt x="3226" y="1839"/>
                    <a:pt x="3227" y="1838"/>
                  </a:cubicBezTo>
                  <a:lnTo>
                    <a:pt x="3227" y="1838"/>
                  </a:lnTo>
                  <a:cubicBezTo>
                    <a:pt x="3225" y="1840"/>
                    <a:pt x="3223" y="1843"/>
                    <a:pt x="3220" y="1844"/>
                  </a:cubicBezTo>
                  <a:cubicBezTo>
                    <a:pt x="3220" y="1846"/>
                    <a:pt x="3219" y="1846"/>
                    <a:pt x="3218" y="1846"/>
                  </a:cubicBezTo>
                  <a:cubicBezTo>
                    <a:pt x="3131" y="1928"/>
                    <a:pt x="3037" y="2008"/>
                    <a:pt x="2964" y="2105"/>
                  </a:cubicBezTo>
                  <a:cubicBezTo>
                    <a:pt x="2891" y="2201"/>
                    <a:pt x="2827" y="2303"/>
                    <a:pt x="2765" y="2407"/>
                  </a:cubicBezTo>
                  <a:cubicBezTo>
                    <a:pt x="2758" y="2416"/>
                    <a:pt x="2755" y="2426"/>
                    <a:pt x="2749" y="2437"/>
                  </a:cubicBezTo>
                  <a:cubicBezTo>
                    <a:pt x="2632" y="2394"/>
                    <a:pt x="2514" y="2359"/>
                    <a:pt x="2392" y="2336"/>
                  </a:cubicBezTo>
                  <a:cubicBezTo>
                    <a:pt x="2285" y="2316"/>
                    <a:pt x="2177" y="2302"/>
                    <a:pt x="2068" y="2302"/>
                  </a:cubicBezTo>
                  <a:cubicBezTo>
                    <a:pt x="2038" y="2302"/>
                    <a:pt x="2008" y="2303"/>
                    <a:pt x="1977" y="2305"/>
                  </a:cubicBezTo>
                  <a:cubicBezTo>
                    <a:pt x="1869" y="2312"/>
                    <a:pt x="1761" y="2324"/>
                    <a:pt x="1655" y="2342"/>
                  </a:cubicBezTo>
                  <a:cubicBezTo>
                    <a:pt x="1574" y="2354"/>
                    <a:pt x="1492" y="2380"/>
                    <a:pt x="1416" y="2407"/>
                  </a:cubicBezTo>
                  <a:cubicBezTo>
                    <a:pt x="1320" y="2441"/>
                    <a:pt x="1224" y="2478"/>
                    <a:pt x="1130" y="2517"/>
                  </a:cubicBezTo>
                  <a:cubicBezTo>
                    <a:pt x="1036" y="2557"/>
                    <a:pt x="945" y="2604"/>
                    <a:pt x="859" y="2657"/>
                  </a:cubicBezTo>
                  <a:cubicBezTo>
                    <a:pt x="725" y="2741"/>
                    <a:pt x="613" y="2858"/>
                    <a:pt x="517" y="2981"/>
                  </a:cubicBezTo>
                  <a:cubicBezTo>
                    <a:pt x="403" y="3126"/>
                    <a:pt x="316" y="3291"/>
                    <a:pt x="248" y="3462"/>
                  </a:cubicBezTo>
                  <a:cubicBezTo>
                    <a:pt x="217" y="3540"/>
                    <a:pt x="199" y="3624"/>
                    <a:pt x="183" y="3706"/>
                  </a:cubicBezTo>
                  <a:cubicBezTo>
                    <a:pt x="167" y="3787"/>
                    <a:pt x="149" y="3866"/>
                    <a:pt x="127" y="3946"/>
                  </a:cubicBezTo>
                  <a:cubicBezTo>
                    <a:pt x="108" y="4012"/>
                    <a:pt x="91" y="4079"/>
                    <a:pt x="75" y="4145"/>
                  </a:cubicBezTo>
                  <a:lnTo>
                    <a:pt x="73" y="4145"/>
                  </a:lnTo>
                  <a:lnTo>
                    <a:pt x="73" y="4147"/>
                  </a:lnTo>
                  <a:cubicBezTo>
                    <a:pt x="67" y="4179"/>
                    <a:pt x="61" y="4210"/>
                    <a:pt x="53" y="4241"/>
                  </a:cubicBezTo>
                  <a:cubicBezTo>
                    <a:pt x="52" y="4246"/>
                    <a:pt x="52" y="4249"/>
                    <a:pt x="51" y="4254"/>
                  </a:cubicBezTo>
                  <a:cubicBezTo>
                    <a:pt x="48" y="4263"/>
                    <a:pt x="47" y="4272"/>
                    <a:pt x="45" y="4282"/>
                  </a:cubicBezTo>
                  <a:cubicBezTo>
                    <a:pt x="44" y="4288"/>
                    <a:pt x="43" y="4294"/>
                    <a:pt x="41" y="4299"/>
                  </a:cubicBezTo>
                  <a:cubicBezTo>
                    <a:pt x="29" y="4357"/>
                    <a:pt x="16" y="4415"/>
                    <a:pt x="7" y="4472"/>
                  </a:cubicBezTo>
                  <a:cubicBezTo>
                    <a:pt x="5" y="4487"/>
                    <a:pt x="2" y="4501"/>
                    <a:pt x="0" y="4514"/>
                  </a:cubicBezTo>
                  <a:lnTo>
                    <a:pt x="11" y="4514"/>
                  </a:lnTo>
                  <a:cubicBezTo>
                    <a:pt x="11" y="4518"/>
                    <a:pt x="9" y="4521"/>
                    <a:pt x="9" y="4525"/>
                  </a:cubicBezTo>
                  <a:cubicBezTo>
                    <a:pt x="73" y="4525"/>
                    <a:pt x="139" y="4527"/>
                    <a:pt x="203" y="4527"/>
                  </a:cubicBezTo>
                  <a:lnTo>
                    <a:pt x="380" y="4527"/>
                  </a:lnTo>
                  <a:cubicBezTo>
                    <a:pt x="381" y="4525"/>
                    <a:pt x="381" y="4524"/>
                    <a:pt x="381" y="4521"/>
                  </a:cubicBezTo>
                  <a:cubicBezTo>
                    <a:pt x="593" y="4529"/>
                    <a:pt x="805" y="4540"/>
                    <a:pt x="1017" y="4540"/>
                  </a:cubicBezTo>
                  <a:cubicBezTo>
                    <a:pt x="1272" y="4540"/>
                    <a:pt x="1526" y="4528"/>
                    <a:pt x="1780" y="4528"/>
                  </a:cubicBezTo>
                  <a:cubicBezTo>
                    <a:pt x="1792" y="4528"/>
                    <a:pt x="1803" y="4528"/>
                    <a:pt x="1815" y="4528"/>
                  </a:cubicBezTo>
                  <a:cubicBezTo>
                    <a:pt x="2008" y="4534"/>
                    <a:pt x="2200" y="4543"/>
                    <a:pt x="2392" y="4554"/>
                  </a:cubicBezTo>
                  <a:cubicBezTo>
                    <a:pt x="2494" y="4561"/>
                    <a:pt x="2597" y="4564"/>
                    <a:pt x="2699" y="4567"/>
                  </a:cubicBezTo>
                  <a:cubicBezTo>
                    <a:pt x="2757" y="4568"/>
                    <a:pt x="2816" y="4570"/>
                    <a:pt x="2875" y="4570"/>
                  </a:cubicBezTo>
                  <a:cubicBezTo>
                    <a:pt x="2908" y="4570"/>
                    <a:pt x="2941" y="4570"/>
                    <a:pt x="2973" y="4568"/>
                  </a:cubicBezTo>
                  <a:cubicBezTo>
                    <a:pt x="3365" y="4549"/>
                    <a:pt x="3754" y="4494"/>
                    <a:pt x="4146" y="4488"/>
                  </a:cubicBezTo>
                  <a:cubicBezTo>
                    <a:pt x="4556" y="4482"/>
                    <a:pt x="4964" y="4481"/>
                    <a:pt x="5373" y="4476"/>
                  </a:cubicBezTo>
                  <a:cubicBezTo>
                    <a:pt x="5577" y="4472"/>
                    <a:pt x="5779" y="4462"/>
                    <a:pt x="5983" y="4455"/>
                  </a:cubicBezTo>
                  <a:cubicBezTo>
                    <a:pt x="6170" y="4448"/>
                    <a:pt x="6358" y="4448"/>
                    <a:pt x="6545" y="4447"/>
                  </a:cubicBezTo>
                  <a:cubicBezTo>
                    <a:pt x="6911" y="4444"/>
                    <a:pt x="7276" y="4425"/>
                    <a:pt x="7643" y="4424"/>
                  </a:cubicBezTo>
                  <a:cubicBezTo>
                    <a:pt x="8008" y="4437"/>
                    <a:pt x="8373" y="4452"/>
                    <a:pt x="8739" y="4456"/>
                  </a:cubicBezTo>
                  <a:cubicBezTo>
                    <a:pt x="8755" y="4456"/>
                    <a:pt x="8772" y="4456"/>
                    <a:pt x="8789" y="4456"/>
                  </a:cubicBezTo>
                  <a:cubicBezTo>
                    <a:pt x="8958" y="4456"/>
                    <a:pt x="9128" y="4447"/>
                    <a:pt x="9298" y="4444"/>
                  </a:cubicBezTo>
                  <a:cubicBezTo>
                    <a:pt x="9356" y="4442"/>
                    <a:pt x="9415" y="4441"/>
                    <a:pt x="9474" y="4441"/>
                  </a:cubicBezTo>
                  <a:cubicBezTo>
                    <a:pt x="9591" y="4441"/>
                    <a:pt x="9709" y="4444"/>
                    <a:pt x="9826" y="4447"/>
                  </a:cubicBezTo>
                  <a:lnTo>
                    <a:pt x="9824" y="4447"/>
                  </a:lnTo>
                  <a:cubicBezTo>
                    <a:pt x="9995" y="4450"/>
                    <a:pt x="10165" y="4454"/>
                    <a:pt x="10335" y="4457"/>
                  </a:cubicBezTo>
                  <a:lnTo>
                    <a:pt x="10353" y="4457"/>
                  </a:lnTo>
                  <a:cubicBezTo>
                    <a:pt x="10527" y="4463"/>
                    <a:pt x="10700" y="4469"/>
                    <a:pt x="10871" y="4484"/>
                  </a:cubicBezTo>
                  <a:cubicBezTo>
                    <a:pt x="11071" y="4500"/>
                    <a:pt x="11270" y="4521"/>
                    <a:pt x="11469" y="4535"/>
                  </a:cubicBezTo>
                  <a:cubicBezTo>
                    <a:pt x="11599" y="4543"/>
                    <a:pt x="11729" y="4548"/>
                    <a:pt x="11859" y="4548"/>
                  </a:cubicBezTo>
                  <a:cubicBezTo>
                    <a:pt x="11920" y="4548"/>
                    <a:pt x="11982" y="4547"/>
                    <a:pt x="12043" y="4544"/>
                  </a:cubicBezTo>
                  <a:cubicBezTo>
                    <a:pt x="12122" y="4542"/>
                    <a:pt x="12201" y="4537"/>
                    <a:pt x="12280" y="4534"/>
                  </a:cubicBezTo>
                  <a:lnTo>
                    <a:pt x="12280" y="4534"/>
                  </a:lnTo>
                  <a:cubicBezTo>
                    <a:pt x="12279" y="4537"/>
                    <a:pt x="12278" y="4542"/>
                    <a:pt x="12277" y="4545"/>
                  </a:cubicBezTo>
                  <a:cubicBezTo>
                    <a:pt x="12303" y="4536"/>
                    <a:pt x="12328" y="4533"/>
                    <a:pt x="12358" y="4532"/>
                  </a:cubicBezTo>
                  <a:cubicBezTo>
                    <a:pt x="12362" y="4530"/>
                    <a:pt x="12368" y="4530"/>
                    <a:pt x="12374" y="4530"/>
                  </a:cubicBezTo>
                  <a:cubicBezTo>
                    <a:pt x="12402" y="4529"/>
                    <a:pt x="12430" y="4528"/>
                    <a:pt x="12458" y="4528"/>
                  </a:cubicBezTo>
                  <a:cubicBezTo>
                    <a:pt x="12481" y="4527"/>
                    <a:pt x="12505" y="4527"/>
                    <a:pt x="12528" y="4527"/>
                  </a:cubicBezTo>
                  <a:cubicBezTo>
                    <a:pt x="12549" y="4526"/>
                    <a:pt x="12569" y="4526"/>
                    <a:pt x="12590" y="4526"/>
                  </a:cubicBezTo>
                  <a:cubicBezTo>
                    <a:pt x="12611" y="4526"/>
                    <a:pt x="12632" y="4526"/>
                    <a:pt x="12653" y="4526"/>
                  </a:cubicBezTo>
                  <a:cubicBezTo>
                    <a:pt x="12655" y="4527"/>
                    <a:pt x="12658" y="4527"/>
                    <a:pt x="12662" y="4527"/>
                  </a:cubicBezTo>
                  <a:lnTo>
                    <a:pt x="12719" y="4527"/>
                  </a:lnTo>
                  <a:cubicBezTo>
                    <a:pt x="12714" y="4486"/>
                    <a:pt x="12711" y="4445"/>
                    <a:pt x="12706" y="4405"/>
                  </a:cubicBezTo>
                  <a:cubicBezTo>
                    <a:pt x="12703" y="4363"/>
                    <a:pt x="12701" y="4322"/>
                    <a:pt x="12700" y="4281"/>
                  </a:cubicBezTo>
                  <a:cubicBezTo>
                    <a:pt x="12696" y="4240"/>
                    <a:pt x="12693" y="4199"/>
                    <a:pt x="12689" y="4159"/>
                  </a:cubicBezTo>
                  <a:lnTo>
                    <a:pt x="12685" y="4159"/>
                  </a:lnTo>
                  <a:cubicBezTo>
                    <a:pt x="12682" y="4111"/>
                    <a:pt x="12678" y="4064"/>
                    <a:pt x="12671" y="4018"/>
                  </a:cubicBezTo>
                  <a:cubicBezTo>
                    <a:pt x="12658" y="3926"/>
                    <a:pt x="12642" y="3834"/>
                    <a:pt x="12623" y="3741"/>
                  </a:cubicBezTo>
                  <a:cubicBezTo>
                    <a:pt x="12605" y="3653"/>
                    <a:pt x="12589" y="3564"/>
                    <a:pt x="12567" y="3476"/>
                  </a:cubicBezTo>
                  <a:lnTo>
                    <a:pt x="12567" y="3476"/>
                  </a:lnTo>
                  <a:cubicBezTo>
                    <a:pt x="12567" y="3478"/>
                    <a:pt x="12568" y="3480"/>
                    <a:pt x="12568" y="3481"/>
                  </a:cubicBezTo>
                  <a:lnTo>
                    <a:pt x="12568" y="3481"/>
                  </a:lnTo>
                  <a:cubicBezTo>
                    <a:pt x="12559" y="3440"/>
                    <a:pt x="12549" y="3397"/>
                    <a:pt x="12536" y="3357"/>
                  </a:cubicBezTo>
                  <a:cubicBezTo>
                    <a:pt x="12518" y="3299"/>
                    <a:pt x="12498" y="3243"/>
                    <a:pt x="12475" y="3186"/>
                  </a:cubicBezTo>
                  <a:cubicBezTo>
                    <a:pt x="12394" y="2979"/>
                    <a:pt x="12239" y="2813"/>
                    <a:pt x="12064" y="2679"/>
                  </a:cubicBezTo>
                  <a:cubicBezTo>
                    <a:pt x="11913" y="2567"/>
                    <a:pt x="11745" y="2486"/>
                    <a:pt x="11563" y="2437"/>
                  </a:cubicBezTo>
                  <a:cubicBezTo>
                    <a:pt x="11467" y="2410"/>
                    <a:pt x="11370" y="2384"/>
                    <a:pt x="11271" y="2366"/>
                  </a:cubicBezTo>
                  <a:cubicBezTo>
                    <a:pt x="11214" y="2355"/>
                    <a:pt x="11157" y="2349"/>
                    <a:pt x="11099" y="2349"/>
                  </a:cubicBezTo>
                  <a:cubicBezTo>
                    <a:pt x="11014" y="2349"/>
                    <a:pt x="10928" y="2361"/>
                    <a:pt x="10845" y="2383"/>
                  </a:cubicBezTo>
                  <a:cubicBezTo>
                    <a:pt x="10831" y="2259"/>
                    <a:pt x="10789" y="2138"/>
                    <a:pt x="10751" y="2022"/>
                  </a:cubicBezTo>
                  <a:cubicBezTo>
                    <a:pt x="10719" y="1926"/>
                    <a:pt x="10684" y="1831"/>
                    <a:pt x="10645" y="1737"/>
                  </a:cubicBezTo>
                  <a:cubicBezTo>
                    <a:pt x="10607" y="1643"/>
                    <a:pt x="10559" y="1553"/>
                    <a:pt x="10512" y="1464"/>
                  </a:cubicBezTo>
                  <a:cubicBezTo>
                    <a:pt x="10466" y="1374"/>
                    <a:pt x="10417" y="1288"/>
                    <a:pt x="10368" y="1202"/>
                  </a:cubicBezTo>
                  <a:cubicBezTo>
                    <a:pt x="10274" y="1041"/>
                    <a:pt x="10174" y="876"/>
                    <a:pt x="10046" y="740"/>
                  </a:cubicBezTo>
                  <a:cubicBezTo>
                    <a:pt x="9947" y="635"/>
                    <a:pt x="9848" y="533"/>
                    <a:pt x="9731" y="446"/>
                  </a:cubicBezTo>
                  <a:cubicBezTo>
                    <a:pt x="9626" y="366"/>
                    <a:pt x="9501" y="308"/>
                    <a:pt x="9382" y="249"/>
                  </a:cubicBezTo>
                  <a:cubicBezTo>
                    <a:pt x="9205" y="162"/>
                    <a:pt x="9016" y="98"/>
                    <a:pt x="8824" y="54"/>
                  </a:cubicBezTo>
                  <a:cubicBezTo>
                    <a:pt x="8727" y="32"/>
                    <a:pt x="8629" y="14"/>
                    <a:pt x="8529" y="7"/>
                  </a:cubicBezTo>
                  <a:cubicBezTo>
                    <a:pt x="8458" y="2"/>
                    <a:pt x="8385" y="0"/>
                    <a:pt x="8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996" name="Google Shape;1996;p41"/>
          <p:cNvGrpSpPr/>
          <p:nvPr/>
        </p:nvGrpSpPr>
        <p:grpSpPr>
          <a:xfrm>
            <a:off x="218274" y="5892849"/>
            <a:ext cx="738705" cy="249784"/>
            <a:chOff x="7331200" y="1084150"/>
            <a:chExt cx="290600" cy="101925"/>
          </a:xfrm>
        </p:grpSpPr>
        <p:sp>
          <p:nvSpPr>
            <p:cNvPr id="1997" name="Google Shape;1997;p41"/>
            <p:cNvSpPr/>
            <p:nvPr/>
          </p:nvSpPr>
          <p:spPr>
            <a:xfrm>
              <a:off x="7341275" y="1091125"/>
              <a:ext cx="270700" cy="88550"/>
            </a:xfrm>
            <a:custGeom>
              <a:avLst/>
              <a:gdLst/>
              <a:ahLst/>
              <a:cxnLst/>
              <a:rect l="l" t="t" r="r" b="b"/>
              <a:pathLst>
                <a:path w="10828" h="3542" extrusionOk="0">
                  <a:moveTo>
                    <a:pt x="7234" y="1613"/>
                  </a:moveTo>
                  <a:lnTo>
                    <a:pt x="7234" y="1613"/>
                  </a:lnTo>
                  <a:cubicBezTo>
                    <a:pt x="7258" y="1632"/>
                    <a:pt x="7282" y="1650"/>
                    <a:pt x="7305" y="1667"/>
                  </a:cubicBezTo>
                  <a:cubicBezTo>
                    <a:pt x="7305" y="1668"/>
                    <a:pt x="7306" y="1668"/>
                    <a:pt x="7306" y="1670"/>
                  </a:cubicBezTo>
                  <a:cubicBezTo>
                    <a:pt x="7312" y="1678"/>
                    <a:pt x="7319" y="1686"/>
                    <a:pt x="7325" y="1695"/>
                  </a:cubicBezTo>
                  <a:cubicBezTo>
                    <a:pt x="7294" y="1668"/>
                    <a:pt x="7264" y="1641"/>
                    <a:pt x="7234" y="1613"/>
                  </a:cubicBezTo>
                  <a:close/>
                  <a:moveTo>
                    <a:pt x="5757" y="0"/>
                  </a:moveTo>
                  <a:cubicBezTo>
                    <a:pt x="5711" y="0"/>
                    <a:pt x="5665" y="9"/>
                    <a:pt x="5621" y="27"/>
                  </a:cubicBezTo>
                  <a:cubicBezTo>
                    <a:pt x="5545" y="34"/>
                    <a:pt x="5469" y="49"/>
                    <a:pt x="5399" y="80"/>
                  </a:cubicBezTo>
                  <a:cubicBezTo>
                    <a:pt x="5326" y="112"/>
                    <a:pt x="5254" y="164"/>
                    <a:pt x="5224" y="239"/>
                  </a:cubicBezTo>
                  <a:cubicBezTo>
                    <a:pt x="5154" y="231"/>
                    <a:pt x="5084" y="227"/>
                    <a:pt x="5014" y="227"/>
                  </a:cubicBezTo>
                  <a:cubicBezTo>
                    <a:pt x="4862" y="227"/>
                    <a:pt x="4712" y="248"/>
                    <a:pt x="4567" y="302"/>
                  </a:cubicBezTo>
                  <a:cubicBezTo>
                    <a:pt x="4402" y="363"/>
                    <a:pt x="4232" y="483"/>
                    <a:pt x="4149" y="645"/>
                  </a:cubicBezTo>
                  <a:cubicBezTo>
                    <a:pt x="4123" y="660"/>
                    <a:pt x="4098" y="676"/>
                    <a:pt x="4073" y="693"/>
                  </a:cubicBezTo>
                  <a:cubicBezTo>
                    <a:pt x="4059" y="700"/>
                    <a:pt x="4045" y="707"/>
                    <a:pt x="4031" y="715"/>
                  </a:cubicBezTo>
                  <a:cubicBezTo>
                    <a:pt x="3930" y="771"/>
                    <a:pt x="3846" y="846"/>
                    <a:pt x="3775" y="938"/>
                  </a:cubicBezTo>
                  <a:cubicBezTo>
                    <a:pt x="3715" y="1015"/>
                    <a:pt x="3670" y="1116"/>
                    <a:pt x="3661" y="1213"/>
                  </a:cubicBezTo>
                  <a:cubicBezTo>
                    <a:pt x="3660" y="1228"/>
                    <a:pt x="3659" y="1243"/>
                    <a:pt x="3660" y="1258"/>
                  </a:cubicBezTo>
                  <a:cubicBezTo>
                    <a:pt x="3659" y="1258"/>
                    <a:pt x="3659" y="1259"/>
                    <a:pt x="3658" y="1260"/>
                  </a:cubicBezTo>
                  <a:cubicBezTo>
                    <a:pt x="3572" y="1282"/>
                    <a:pt x="3487" y="1312"/>
                    <a:pt x="3406" y="1350"/>
                  </a:cubicBezTo>
                  <a:cubicBezTo>
                    <a:pt x="3355" y="1376"/>
                    <a:pt x="3305" y="1404"/>
                    <a:pt x="3258" y="1436"/>
                  </a:cubicBezTo>
                  <a:cubicBezTo>
                    <a:pt x="3218" y="1464"/>
                    <a:pt x="3177" y="1498"/>
                    <a:pt x="3151" y="1540"/>
                  </a:cubicBezTo>
                  <a:cubicBezTo>
                    <a:pt x="3111" y="1602"/>
                    <a:pt x="3079" y="1675"/>
                    <a:pt x="3082" y="1748"/>
                  </a:cubicBezTo>
                  <a:cubicBezTo>
                    <a:pt x="3072" y="1755"/>
                    <a:pt x="3063" y="1761"/>
                    <a:pt x="3053" y="1768"/>
                  </a:cubicBezTo>
                  <a:cubicBezTo>
                    <a:pt x="2992" y="1808"/>
                    <a:pt x="2938" y="1862"/>
                    <a:pt x="2889" y="1914"/>
                  </a:cubicBezTo>
                  <a:cubicBezTo>
                    <a:pt x="2855" y="1952"/>
                    <a:pt x="2826" y="1990"/>
                    <a:pt x="2803" y="2033"/>
                  </a:cubicBezTo>
                  <a:cubicBezTo>
                    <a:pt x="2721" y="2006"/>
                    <a:pt x="2636" y="1983"/>
                    <a:pt x="2552" y="1959"/>
                  </a:cubicBezTo>
                  <a:cubicBezTo>
                    <a:pt x="2375" y="1908"/>
                    <a:pt x="2195" y="1867"/>
                    <a:pt x="2013" y="1838"/>
                  </a:cubicBezTo>
                  <a:cubicBezTo>
                    <a:pt x="1892" y="1818"/>
                    <a:pt x="1771" y="1808"/>
                    <a:pt x="1647" y="1802"/>
                  </a:cubicBezTo>
                  <a:cubicBezTo>
                    <a:pt x="1621" y="1801"/>
                    <a:pt x="1594" y="1800"/>
                    <a:pt x="1567" y="1800"/>
                  </a:cubicBezTo>
                  <a:cubicBezTo>
                    <a:pt x="1534" y="1800"/>
                    <a:pt x="1501" y="1802"/>
                    <a:pt x="1469" y="1807"/>
                  </a:cubicBezTo>
                  <a:cubicBezTo>
                    <a:pt x="1415" y="1816"/>
                    <a:pt x="1366" y="1831"/>
                    <a:pt x="1318" y="1852"/>
                  </a:cubicBezTo>
                  <a:cubicBezTo>
                    <a:pt x="1267" y="1874"/>
                    <a:pt x="1219" y="1910"/>
                    <a:pt x="1185" y="1955"/>
                  </a:cubicBezTo>
                  <a:cubicBezTo>
                    <a:pt x="1166" y="1955"/>
                    <a:pt x="1147" y="1954"/>
                    <a:pt x="1128" y="1954"/>
                  </a:cubicBezTo>
                  <a:cubicBezTo>
                    <a:pt x="1025" y="1954"/>
                    <a:pt x="917" y="1964"/>
                    <a:pt x="824" y="2006"/>
                  </a:cubicBezTo>
                  <a:cubicBezTo>
                    <a:pt x="735" y="2047"/>
                    <a:pt x="663" y="2109"/>
                    <a:pt x="595" y="2178"/>
                  </a:cubicBezTo>
                  <a:cubicBezTo>
                    <a:pt x="594" y="2179"/>
                    <a:pt x="593" y="2179"/>
                    <a:pt x="592" y="2181"/>
                  </a:cubicBezTo>
                  <a:cubicBezTo>
                    <a:pt x="548" y="2198"/>
                    <a:pt x="506" y="2222"/>
                    <a:pt x="466" y="2246"/>
                  </a:cubicBezTo>
                  <a:cubicBezTo>
                    <a:pt x="450" y="2255"/>
                    <a:pt x="434" y="2265"/>
                    <a:pt x="418" y="2277"/>
                  </a:cubicBezTo>
                  <a:cubicBezTo>
                    <a:pt x="382" y="2298"/>
                    <a:pt x="345" y="2321"/>
                    <a:pt x="311" y="2348"/>
                  </a:cubicBezTo>
                  <a:cubicBezTo>
                    <a:pt x="251" y="2391"/>
                    <a:pt x="199" y="2444"/>
                    <a:pt x="148" y="2496"/>
                  </a:cubicBezTo>
                  <a:cubicBezTo>
                    <a:pt x="109" y="2536"/>
                    <a:pt x="75" y="2581"/>
                    <a:pt x="51" y="2631"/>
                  </a:cubicBezTo>
                  <a:cubicBezTo>
                    <a:pt x="26" y="2683"/>
                    <a:pt x="20" y="2739"/>
                    <a:pt x="21" y="2796"/>
                  </a:cubicBezTo>
                  <a:cubicBezTo>
                    <a:pt x="21" y="2839"/>
                    <a:pt x="32" y="2885"/>
                    <a:pt x="50" y="2928"/>
                  </a:cubicBezTo>
                  <a:cubicBezTo>
                    <a:pt x="45" y="2938"/>
                    <a:pt x="42" y="2947"/>
                    <a:pt x="37" y="2956"/>
                  </a:cubicBezTo>
                  <a:cubicBezTo>
                    <a:pt x="1" y="3044"/>
                    <a:pt x="1" y="3150"/>
                    <a:pt x="49" y="3234"/>
                  </a:cubicBezTo>
                  <a:cubicBezTo>
                    <a:pt x="101" y="3325"/>
                    <a:pt x="199" y="3355"/>
                    <a:pt x="298" y="3364"/>
                  </a:cubicBezTo>
                  <a:cubicBezTo>
                    <a:pt x="317" y="3366"/>
                    <a:pt x="337" y="3367"/>
                    <a:pt x="357" y="3367"/>
                  </a:cubicBezTo>
                  <a:cubicBezTo>
                    <a:pt x="393" y="3367"/>
                    <a:pt x="430" y="3364"/>
                    <a:pt x="465" y="3363"/>
                  </a:cubicBezTo>
                  <a:cubicBezTo>
                    <a:pt x="514" y="3361"/>
                    <a:pt x="563" y="3357"/>
                    <a:pt x="612" y="3352"/>
                  </a:cubicBezTo>
                  <a:cubicBezTo>
                    <a:pt x="642" y="3354"/>
                    <a:pt x="672" y="3355"/>
                    <a:pt x="703" y="3356"/>
                  </a:cubicBezTo>
                  <a:cubicBezTo>
                    <a:pt x="813" y="3362"/>
                    <a:pt x="922" y="3369"/>
                    <a:pt x="1033" y="3372"/>
                  </a:cubicBezTo>
                  <a:cubicBezTo>
                    <a:pt x="1154" y="3376"/>
                    <a:pt x="1275" y="3380"/>
                    <a:pt x="1396" y="3380"/>
                  </a:cubicBezTo>
                  <a:cubicBezTo>
                    <a:pt x="1468" y="3381"/>
                    <a:pt x="1540" y="3381"/>
                    <a:pt x="1612" y="3381"/>
                  </a:cubicBezTo>
                  <a:cubicBezTo>
                    <a:pt x="1669" y="3381"/>
                    <a:pt x="1727" y="3381"/>
                    <a:pt x="1785" y="3379"/>
                  </a:cubicBezTo>
                  <a:cubicBezTo>
                    <a:pt x="1818" y="3378"/>
                    <a:pt x="1850" y="3374"/>
                    <a:pt x="1882" y="3370"/>
                  </a:cubicBezTo>
                  <a:cubicBezTo>
                    <a:pt x="1915" y="3377"/>
                    <a:pt x="1949" y="3382"/>
                    <a:pt x="1984" y="3388"/>
                  </a:cubicBezTo>
                  <a:cubicBezTo>
                    <a:pt x="2181" y="3420"/>
                    <a:pt x="2380" y="3443"/>
                    <a:pt x="2580" y="3461"/>
                  </a:cubicBezTo>
                  <a:cubicBezTo>
                    <a:pt x="2781" y="3481"/>
                    <a:pt x="2981" y="3499"/>
                    <a:pt x="3182" y="3512"/>
                  </a:cubicBezTo>
                  <a:cubicBezTo>
                    <a:pt x="3379" y="3525"/>
                    <a:pt x="3578" y="3530"/>
                    <a:pt x="3774" y="3533"/>
                  </a:cubicBezTo>
                  <a:cubicBezTo>
                    <a:pt x="3876" y="3536"/>
                    <a:pt x="3977" y="3537"/>
                    <a:pt x="4078" y="3538"/>
                  </a:cubicBezTo>
                  <a:cubicBezTo>
                    <a:pt x="4124" y="3539"/>
                    <a:pt x="4171" y="3540"/>
                    <a:pt x="4218" y="3540"/>
                  </a:cubicBezTo>
                  <a:cubicBezTo>
                    <a:pt x="4240" y="3541"/>
                    <a:pt x="4263" y="3541"/>
                    <a:pt x="4286" y="3541"/>
                  </a:cubicBezTo>
                  <a:cubicBezTo>
                    <a:pt x="4331" y="3541"/>
                    <a:pt x="4376" y="3538"/>
                    <a:pt x="4418" y="3524"/>
                  </a:cubicBezTo>
                  <a:cubicBezTo>
                    <a:pt x="4472" y="3505"/>
                    <a:pt x="4514" y="3465"/>
                    <a:pt x="4535" y="3413"/>
                  </a:cubicBezTo>
                  <a:cubicBezTo>
                    <a:pt x="4684" y="3420"/>
                    <a:pt x="4833" y="3424"/>
                    <a:pt x="4983" y="3427"/>
                  </a:cubicBezTo>
                  <a:cubicBezTo>
                    <a:pt x="5054" y="3430"/>
                    <a:pt x="5126" y="3430"/>
                    <a:pt x="5198" y="3430"/>
                  </a:cubicBezTo>
                  <a:cubicBezTo>
                    <a:pt x="5318" y="3430"/>
                    <a:pt x="5438" y="3428"/>
                    <a:pt x="5558" y="3428"/>
                  </a:cubicBezTo>
                  <a:cubicBezTo>
                    <a:pt x="5679" y="3429"/>
                    <a:pt x="5802" y="3429"/>
                    <a:pt x="5924" y="3429"/>
                  </a:cubicBezTo>
                  <a:cubicBezTo>
                    <a:pt x="6016" y="3429"/>
                    <a:pt x="6109" y="3432"/>
                    <a:pt x="6201" y="3432"/>
                  </a:cubicBezTo>
                  <a:cubicBezTo>
                    <a:pt x="6285" y="3432"/>
                    <a:pt x="6368" y="3430"/>
                    <a:pt x="6451" y="3420"/>
                  </a:cubicBezTo>
                  <a:cubicBezTo>
                    <a:pt x="6485" y="3417"/>
                    <a:pt x="6520" y="3410"/>
                    <a:pt x="6553" y="3404"/>
                  </a:cubicBezTo>
                  <a:cubicBezTo>
                    <a:pt x="6561" y="3403"/>
                    <a:pt x="6569" y="3401"/>
                    <a:pt x="6577" y="3398"/>
                  </a:cubicBezTo>
                  <a:cubicBezTo>
                    <a:pt x="6682" y="3403"/>
                    <a:pt x="6786" y="3406"/>
                    <a:pt x="6890" y="3409"/>
                  </a:cubicBezTo>
                  <a:cubicBezTo>
                    <a:pt x="6975" y="3410"/>
                    <a:pt x="7059" y="3412"/>
                    <a:pt x="7144" y="3413"/>
                  </a:cubicBezTo>
                  <a:cubicBezTo>
                    <a:pt x="7162" y="3414"/>
                    <a:pt x="7181" y="3414"/>
                    <a:pt x="7200" y="3414"/>
                  </a:cubicBezTo>
                  <a:cubicBezTo>
                    <a:pt x="7282" y="3414"/>
                    <a:pt x="7366" y="3410"/>
                    <a:pt x="7448" y="3406"/>
                  </a:cubicBezTo>
                  <a:cubicBezTo>
                    <a:pt x="7465" y="3405"/>
                    <a:pt x="7482" y="3402"/>
                    <a:pt x="7498" y="3397"/>
                  </a:cubicBezTo>
                  <a:cubicBezTo>
                    <a:pt x="7534" y="3400"/>
                    <a:pt x="7569" y="3403"/>
                    <a:pt x="7604" y="3405"/>
                  </a:cubicBezTo>
                  <a:cubicBezTo>
                    <a:pt x="7827" y="3422"/>
                    <a:pt x="8050" y="3434"/>
                    <a:pt x="8273" y="3445"/>
                  </a:cubicBezTo>
                  <a:cubicBezTo>
                    <a:pt x="8684" y="3467"/>
                    <a:pt x="9097" y="3473"/>
                    <a:pt x="9510" y="3483"/>
                  </a:cubicBezTo>
                  <a:lnTo>
                    <a:pt x="9513" y="3483"/>
                  </a:lnTo>
                  <a:cubicBezTo>
                    <a:pt x="9701" y="3505"/>
                    <a:pt x="9889" y="3516"/>
                    <a:pt x="10078" y="3516"/>
                  </a:cubicBezTo>
                  <a:cubicBezTo>
                    <a:pt x="10128" y="3515"/>
                    <a:pt x="10180" y="3513"/>
                    <a:pt x="10230" y="3508"/>
                  </a:cubicBezTo>
                  <a:cubicBezTo>
                    <a:pt x="10246" y="3508"/>
                    <a:pt x="10261" y="3509"/>
                    <a:pt x="10276" y="3511"/>
                  </a:cubicBezTo>
                  <a:cubicBezTo>
                    <a:pt x="10311" y="3512"/>
                    <a:pt x="10346" y="3513"/>
                    <a:pt x="10381" y="3513"/>
                  </a:cubicBezTo>
                  <a:cubicBezTo>
                    <a:pt x="10394" y="3513"/>
                    <a:pt x="10407" y="3513"/>
                    <a:pt x="10420" y="3513"/>
                  </a:cubicBezTo>
                  <a:cubicBezTo>
                    <a:pt x="10497" y="3512"/>
                    <a:pt x="10572" y="3504"/>
                    <a:pt x="10646" y="3486"/>
                  </a:cubicBezTo>
                  <a:cubicBezTo>
                    <a:pt x="10713" y="3470"/>
                    <a:pt x="10767" y="3430"/>
                    <a:pt x="10789" y="3366"/>
                  </a:cubicBezTo>
                  <a:cubicBezTo>
                    <a:pt x="10791" y="3364"/>
                    <a:pt x="10791" y="3363"/>
                    <a:pt x="10791" y="3362"/>
                  </a:cubicBezTo>
                  <a:cubicBezTo>
                    <a:pt x="10801" y="3345"/>
                    <a:pt x="10808" y="3328"/>
                    <a:pt x="10811" y="3309"/>
                  </a:cubicBezTo>
                  <a:cubicBezTo>
                    <a:pt x="10827" y="3234"/>
                    <a:pt x="10795" y="3162"/>
                    <a:pt x="10736" y="3117"/>
                  </a:cubicBezTo>
                  <a:cubicBezTo>
                    <a:pt x="10718" y="3105"/>
                    <a:pt x="10701" y="3094"/>
                    <a:pt x="10683" y="3086"/>
                  </a:cubicBezTo>
                  <a:cubicBezTo>
                    <a:pt x="10689" y="3081"/>
                    <a:pt x="10694" y="3075"/>
                    <a:pt x="10700" y="3069"/>
                  </a:cubicBezTo>
                  <a:cubicBezTo>
                    <a:pt x="10747" y="3018"/>
                    <a:pt x="10770" y="2951"/>
                    <a:pt x="10765" y="2885"/>
                  </a:cubicBezTo>
                  <a:cubicBezTo>
                    <a:pt x="10804" y="2837"/>
                    <a:pt x="10824" y="2776"/>
                    <a:pt x="10812" y="2710"/>
                  </a:cubicBezTo>
                  <a:cubicBezTo>
                    <a:pt x="10803" y="2661"/>
                    <a:pt x="10785" y="2611"/>
                    <a:pt x="10765" y="2565"/>
                  </a:cubicBezTo>
                  <a:cubicBezTo>
                    <a:pt x="10741" y="2509"/>
                    <a:pt x="10716" y="2453"/>
                    <a:pt x="10685" y="2399"/>
                  </a:cubicBezTo>
                  <a:cubicBezTo>
                    <a:pt x="10616" y="2277"/>
                    <a:pt x="10523" y="2173"/>
                    <a:pt x="10419" y="2078"/>
                  </a:cubicBezTo>
                  <a:cubicBezTo>
                    <a:pt x="10227" y="1899"/>
                    <a:pt x="9989" y="1752"/>
                    <a:pt x="9728" y="1710"/>
                  </a:cubicBezTo>
                  <a:cubicBezTo>
                    <a:pt x="9684" y="1703"/>
                    <a:pt x="9637" y="1698"/>
                    <a:pt x="9589" y="1698"/>
                  </a:cubicBezTo>
                  <a:cubicBezTo>
                    <a:pt x="9518" y="1698"/>
                    <a:pt x="9447" y="1708"/>
                    <a:pt x="9385" y="1737"/>
                  </a:cubicBezTo>
                  <a:cubicBezTo>
                    <a:pt x="9376" y="1740"/>
                    <a:pt x="9367" y="1746"/>
                    <a:pt x="9358" y="1752"/>
                  </a:cubicBezTo>
                  <a:cubicBezTo>
                    <a:pt x="9336" y="1748"/>
                    <a:pt x="9313" y="1746"/>
                    <a:pt x="9290" y="1744"/>
                  </a:cubicBezTo>
                  <a:cubicBezTo>
                    <a:pt x="9277" y="1743"/>
                    <a:pt x="9263" y="1742"/>
                    <a:pt x="9249" y="1742"/>
                  </a:cubicBezTo>
                  <a:cubicBezTo>
                    <a:pt x="9209" y="1742"/>
                    <a:pt x="9167" y="1746"/>
                    <a:pt x="9128" y="1751"/>
                  </a:cubicBezTo>
                  <a:cubicBezTo>
                    <a:pt x="9052" y="1761"/>
                    <a:pt x="8977" y="1776"/>
                    <a:pt x="8903" y="1794"/>
                  </a:cubicBezTo>
                  <a:cubicBezTo>
                    <a:pt x="8801" y="1795"/>
                    <a:pt x="8698" y="1806"/>
                    <a:pt x="8602" y="1833"/>
                  </a:cubicBezTo>
                  <a:cubicBezTo>
                    <a:pt x="8542" y="1850"/>
                    <a:pt x="8484" y="1870"/>
                    <a:pt x="8428" y="1894"/>
                  </a:cubicBezTo>
                  <a:cubicBezTo>
                    <a:pt x="8373" y="1827"/>
                    <a:pt x="8311" y="1764"/>
                    <a:pt x="8252" y="1703"/>
                  </a:cubicBezTo>
                  <a:cubicBezTo>
                    <a:pt x="8217" y="1666"/>
                    <a:pt x="8182" y="1628"/>
                    <a:pt x="8147" y="1592"/>
                  </a:cubicBezTo>
                  <a:cubicBezTo>
                    <a:pt x="8134" y="1559"/>
                    <a:pt x="8115" y="1529"/>
                    <a:pt x="8094" y="1497"/>
                  </a:cubicBezTo>
                  <a:cubicBezTo>
                    <a:pt x="8064" y="1448"/>
                    <a:pt x="8032" y="1400"/>
                    <a:pt x="7999" y="1352"/>
                  </a:cubicBezTo>
                  <a:cubicBezTo>
                    <a:pt x="7947" y="1273"/>
                    <a:pt x="7890" y="1195"/>
                    <a:pt x="7827" y="1122"/>
                  </a:cubicBezTo>
                  <a:cubicBezTo>
                    <a:pt x="7840" y="1074"/>
                    <a:pt x="7834" y="1021"/>
                    <a:pt x="7806" y="975"/>
                  </a:cubicBezTo>
                  <a:cubicBezTo>
                    <a:pt x="7790" y="950"/>
                    <a:pt x="7775" y="926"/>
                    <a:pt x="7758" y="902"/>
                  </a:cubicBezTo>
                  <a:cubicBezTo>
                    <a:pt x="7735" y="871"/>
                    <a:pt x="7708" y="845"/>
                    <a:pt x="7679" y="819"/>
                  </a:cubicBezTo>
                  <a:cubicBezTo>
                    <a:pt x="7648" y="792"/>
                    <a:pt x="7616" y="768"/>
                    <a:pt x="7584" y="744"/>
                  </a:cubicBezTo>
                  <a:cubicBezTo>
                    <a:pt x="7529" y="702"/>
                    <a:pt x="7474" y="658"/>
                    <a:pt x="7418" y="616"/>
                  </a:cubicBezTo>
                  <a:cubicBezTo>
                    <a:pt x="7358" y="574"/>
                    <a:pt x="7297" y="533"/>
                    <a:pt x="7237" y="493"/>
                  </a:cubicBezTo>
                  <a:cubicBezTo>
                    <a:pt x="7207" y="468"/>
                    <a:pt x="7177" y="443"/>
                    <a:pt x="7145" y="421"/>
                  </a:cubicBezTo>
                  <a:cubicBezTo>
                    <a:pt x="7123" y="405"/>
                    <a:pt x="7097" y="396"/>
                    <a:pt x="7071" y="391"/>
                  </a:cubicBezTo>
                  <a:lnTo>
                    <a:pt x="7039" y="372"/>
                  </a:lnTo>
                  <a:cubicBezTo>
                    <a:pt x="6914" y="300"/>
                    <a:pt x="6779" y="225"/>
                    <a:pt x="6633" y="212"/>
                  </a:cubicBezTo>
                  <a:cubicBezTo>
                    <a:pt x="6628" y="211"/>
                    <a:pt x="6623" y="211"/>
                    <a:pt x="6618" y="211"/>
                  </a:cubicBezTo>
                  <a:cubicBezTo>
                    <a:pt x="6592" y="211"/>
                    <a:pt x="6568" y="216"/>
                    <a:pt x="6545" y="225"/>
                  </a:cubicBezTo>
                  <a:cubicBezTo>
                    <a:pt x="6538" y="223"/>
                    <a:pt x="6531" y="220"/>
                    <a:pt x="6524" y="217"/>
                  </a:cubicBezTo>
                  <a:lnTo>
                    <a:pt x="6524" y="217"/>
                  </a:lnTo>
                  <a:cubicBezTo>
                    <a:pt x="6526" y="217"/>
                    <a:pt x="6527" y="218"/>
                    <a:pt x="6529" y="218"/>
                  </a:cubicBezTo>
                  <a:cubicBezTo>
                    <a:pt x="6522" y="215"/>
                    <a:pt x="6515" y="212"/>
                    <a:pt x="6507" y="209"/>
                  </a:cubicBezTo>
                  <a:lnTo>
                    <a:pt x="6507" y="209"/>
                  </a:lnTo>
                  <a:cubicBezTo>
                    <a:pt x="6507" y="209"/>
                    <a:pt x="6507" y="209"/>
                    <a:pt x="6507" y="209"/>
                  </a:cubicBezTo>
                  <a:lnTo>
                    <a:pt x="6507" y="209"/>
                  </a:lnTo>
                  <a:cubicBezTo>
                    <a:pt x="6507" y="209"/>
                    <a:pt x="6507" y="209"/>
                    <a:pt x="6507" y="209"/>
                  </a:cubicBezTo>
                  <a:lnTo>
                    <a:pt x="6507" y="209"/>
                  </a:lnTo>
                  <a:cubicBezTo>
                    <a:pt x="6363" y="149"/>
                    <a:pt x="6214" y="98"/>
                    <a:pt x="6060" y="64"/>
                  </a:cubicBezTo>
                  <a:cubicBezTo>
                    <a:pt x="5993" y="43"/>
                    <a:pt x="5925" y="26"/>
                    <a:pt x="5855" y="11"/>
                  </a:cubicBezTo>
                  <a:cubicBezTo>
                    <a:pt x="5822" y="4"/>
                    <a:pt x="5790" y="0"/>
                    <a:pt x="5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7338850" y="1159775"/>
              <a:ext cx="278500" cy="18200"/>
            </a:xfrm>
            <a:custGeom>
              <a:avLst/>
              <a:gdLst/>
              <a:ahLst/>
              <a:cxnLst/>
              <a:rect l="l" t="t" r="r" b="b"/>
              <a:pathLst>
                <a:path w="11140" h="728" extrusionOk="0">
                  <a:moveTo>
                    <a:pt x="4861" y="115"/>
                  </a:moveTo>
                  <a:cubicBezTo>
                    <a:pt x="4861" y="115"/>
                    <a:pt x="4861" y="115"/>
                    <a:pt x="4860" y="115"/>
                  </a:cubicBezTo>
                  <a:lnTo>
                    <a:pt x="4860" y="115"/>
                  </a:lnTo>
                  <a:cubicBezTo>
                    <a:pt x="4861" y="115"/>
                    <a:pt x="4861" y="115"/>
                    <a:pt x="4861" y="115"/>
                  </a:cubicBezTo>
                  <a:close/>
                  <a:moveTo>
                    <a:pt x="523" y="1"/>
                  </a:moveTo>
                  <a:cubicBezTo>
                    <a:pt x="488" y="1"/>
                    <a:pt x="453" y="1"/>
                    <a:pt x="418" y="2"/>
                  </a:cubicBezTo>
                  <a:cubicBezTo>
                    <a:pt x="354" y="4"/>
                    <a:pt x="296" y="18"/>
                    <a:pt x="238" y="45"/>
                  </a:cubicBezTo>
                  <a:cubicBezTo>
                    <a:pt x="198" y="64"/>
                    <a:pt x="163" y="94"/>
                    <a:pt x="129" y="122"/>
                  </a:cubicBezTo>
                  <a:cubicBezTo>
                    <a:pt x="98" y="146"/>
                    <a:pt x="67" y="170"/>
                    <a:pt x="45" y="203"/>
                  </a:cubicBezTo>
                  <a:cubicBezTo>
                    <a:pt x="21" y="239"/>
                    <a:pt x="5" y="279"/>
                    <a:pt x="3" y="323"/>
                  </a:cubicBezTo>
                  <a:cubicBezTo>
                    <a:pt x="1" y="372"/>
                    <a:pt x="20" y="412"/>
                    <a:pt x="45" y="453"/>
                  </a:cubicBezTo>
                  <a:cubicBezTo>
                    <a:pt x="71" y="495"/>
                    <a:pt x="118" y="522"/>
                    <a:pt x="161" y="542"/>
                  </a:cubicBezTo>
                  <a:cubicBezTo>
                    <a:pt x="214" y="566"/>
                    <a:pt x="280" y="574"/>
                    <a:pt x="337" y="579"/>
                  </a:cubicBezTo>
                  <a:cubicBezTo>
                    <a:pt x="453" y="591"/>
                    <a:pt x="569" y="596"/>
                    <a:pt x="685" y="599"/>
                  </a:cubicBezTo>
                  <a:cubicBezTo>
                    <a:pt x="780" y="602"/>
                    <a:pt x="875" y="604"/>
                    <a:pt x="971" y="609"/>
                  </a:cubicBezTo>
                  <a:cubicBezTo>
                    <a:pt x="1066" y="612"/>
                    <a:pt x="1162" y="620"/>
                    <a:pt x="1258" y="626"/>
                  </a:cubicBezTo>
                  <a:cubicBezTo>
                    <a:pt x="1324" y="630"/>
                    <a:pt x="1390" y="632"/>
                    <a:pt x="1456" y="632"/>
                  </a:cubicBezTo>
                  <a:cubicBezTo>
                    <a:pt x="1656" y="632"/>
                    <a:pt x="1856" y="616"/>
                    <a:pt x="2055" y="600"/>
                  </a:cubicBezTo>
                  <a:cubicBezTo>
                    <a:pt x="2306" y="578"/>
                    <a:pt x="2557" y="568"/>
                    <a:pt x="2810" y="566"/>
                  </a:cubicBezTo>
                  <a:cubicBezTo>
                    <a:pt x="2803" y="566"/>
                    <a:pt x="2797" y="566"/>
                    <a:pt x="2793" y="564"/>
                  </a:cubicBezTo>
                  <a:lnTo>
                    <a:pt x="2793" y="564"/>
                  </a:lnTo>
                  <a:cubicBezTo>
                    <a:pt x="2986" y="566"/>
                    <a:pt x="3179" y="567"/>
                    <a:pt x="3371" y="577"/>
                  </a:cubicBezTo>
                  <a:cubicBezTo>
                    <a:pt x="3573" y="587"/>
                    <a:pt x="3775" y="595"/>
                    <a:pt x="3978" y="600"/>
                  </a:cubicBezTo>
                  <a:cubicBezTo>
                    <a:pt x="4175" y="606"/>
                    <a:pt x="4372" y="623"/>
                    <a:pt x="4570" y="631"/>
                  </a:cubicBezTo>
                  <a:cubicBezTo>
                    <a:pt x="4662" y="634"/>
                    <a:pt x="4754" y="636"/>
                    <a:pt x="4846" y="636"/>
                  </a:cubicBezTo>
                  <a:cubicBezTo>
                    <a:pt x="4966" y="636"/>
                    <a:pt x="5086" y="633"/>
                    <a:pt x="5206" y="631"/>
                  </a:cubicBezTo>
                  <a:cubicBezTo>
                    <a:pt x="5507" y="624"/>
                    <a:pt x="5809" y="622"/>
                    <a:pt x="6111" y="618"/>
                  </a:cubicBezTo>
                  <a:cubicBezTo>
                    <a:pt x="6109" y="618"/>
                    <a:pt x="6107" y="618"/>
                    <a:pt x="6106" y="618"/>
                  </a:cubicBezTo>
                  <a:lnTo>
                    <a:pt x="6106" y="618"/>
                  </a:lnTo>
                  <a:cubicBezTo>
                    <a:pt x="6176" y="617"/>
                    <a:pt x="6247" y="617"/>
                    <a:pt x="6317" y="617"/>
                  </a:cubicBezTo>
                  <a:cubicBezTo>
                    <a:pt x="6501" y="617"/>
                    <a:pt x="6685" y="619"/>
                    <a:pt x="6869" y="620"/>
                  </a:cubicBezTo>
                  <a:cubicBezTo>
                    <a:pt x="6904" y="621"/>
                    <a:pt x="6938" y="621"/>
                    <a:pt x="6972" y="621"/>
                  </a:cubicBezTo>
                  <a:cubicBezTo>
                    <a:pt x="7187" y="621"/>
                    <a:pt x="7400" y="613"/>
                    <a:pt x="7614" y="608"/>
                  </a:cubicBezTo>
                  <a:cubicBezTo>
                    <a:pt x="7815" y="610"/>
                    <a:pt x="8016" y="615"/>
                    <a:pt x="8218" y="615"/>
                  </a:cubicBezTo>
                  <a:cubicBezTo>
                    <a:pt x="8413" y="614"/>
                    <a:pt x="8609" y="603"/>
                    <a:pt x="8804" y="599"/>
                  </a:cubicBezTo>
                  <a:cubicBezTo>
                    <a:pt x="8813" y="599"/>
                    <a:pt x="8823" y="599"/>
                    <a:pt x="8832" y="599"/>
                  </a:cubicBezTo>
                  <a:cubicBezTo>
                    <a:pt x="9158" y="599"/>
                    <a:pt x="9483" y="618"/>
                    <a:pt x="9807" y="650"/>
                  </a:cubicBezTo>
                  <a:cubicBezTo>
                    <a:pt x="9972" y="667"/>
                    <a:pt x="10136" y="694"/>
                    <a:pt x="10302" y="699"/>
                  </a:cubicBezTo>
                  <a:cubicBezTo>
                    <a:pt x="10452" y="706"/>
                    <a:pt x="10601" y="698"/>
                    <a:pt x="10750" y="713"/>
                  </a:cubicBezTo>
                  <a:cubicBezTo>
                    <a:pt x="10777" y="716"/>
                    <a:pt x="10802" y="719"/>
                    <a:pt x="10828" y="724"/>
                  </a:cubicBezTo>
                  <a:cubicBezTo>
                    <a:pt x="10841" y="727"/>
                    <a:pt x="10853" y="728"/>
                    <a:pt x="10865" y="728"/>
                  </a:cubicBezTo>
                  <a:cubicBezTo>
                    <a:pt x="10950" y="726"/>
                    <a:pt x="11028" y="662"/>
                    <a:pt x="11044" y="576"/>
                  </a:cubicBezTo>
                  <a:cubicBezTo>
                    <a:pt x="11053" y="522"/>
                    <a:pt x="11038" y="468"/>
                    <a:pt x="11006" y="428"/>
                  </a:cubicBezTo>
                  <a:cubicBezTo>
                    <a:pt x="11092" y="388"/>
                    <a:pt x="11139" y="291"/>
                    <a:pt x="11107" y="198"/>
                  </a:cubicBezTo>
                  <a:cubicBezTo>
                    <a:pt x="11082" y="124"/>
                    <a:pt x="11008" y="73"/>
                    <a:pt x="10932" y="73"/>
                  </a:cubicBezTo>
                  <a:cubicBezTo>
                    <a:pt x="10912" y="73"/>
                    <a:pt x="10892" y="77"/>
                    <a:pt x="10873" y="84"/>
                  </a:cubicBezTo>
                  <a:lnTo>
                    <a:pt x="10869" y="85"/>
                  </a:lnTo>
                  <a:cubicBezTo>
                    <a:pt x="10858" y="88"/>
                    <a:pt x="10846" y="90"/>
                    <a:pt x="10835" y="92"/>
                  </a:cubicBezTo>
                  <a:cubicBezTo>
                    <a:pt x="10810" y="94"/>
                    <a:pt x="10786" y="97"/>
                    <a:pt x="10761" y="98"/>
                  </a:cubicBezTo>
                  <a:cubicBezTo>
                    <a:pt x="10635" y="97"/>
                    <a:pt x="10508" y="81"/>
                    <a:pt x="10382" y="70"/>
                  </a:cubicBezTo>
                  <a:cubicBezTo>
                    <a:pt x="10286" y="61"/>
                    <a:pt x="10189" y="55"/>
                    <a:pt x="10092" y="55"/>
                  </a:cubicBezTo>
                  <a:cubicBezTo>
                    <a:pt x="10072" y="55"/>
                    <a:pt x="10052" y="55"/>
                    <a:pt x="10031" y="56"/>
                  </a:cubicBezTo>
                  <a:cubicBezTo>
                    <a:pt x="9807" y="60"/>
                    <a:pt x="9584" y="68"/>
                    <a:pt x="9360" y="73"/>
                  </a:cubicBezTo>
                  <a:cubicBezTo>
                    <a:pt x="9226" y="73"/>
                    <a:pt x="9093" y="69"/>
                    <a:pt x="8960" y="64"/>
                  </a:cubicBezTo>
                  <a:cubicBezTo>
                    <a:pt x="8907" y="62"/>
                    <a:pt x="8855" y="61"/>
                    <a:pt x="8803" y="61"/>
                  </a:cubicBezTo>
                  <a:cubicBezTo>
                    <a:pt x="8717" y="61"/>
                    <a:pt x="8631" y="63"/>
                    <a:pt x="8545" y="64"/>
                  </a:cubicBezTo>
                  <a:cubicBezTo>
                    <a:pt x="8375" y="62"/>
                    <a:pt x="8204" y="56"/>
                    <a:pt x="8035" y="54"/>
                  </a:cubicBezTo>
                  <a:cubicBezTo>
                    <a:pt x="7855" y="54"/>
                    <a:pt x="7676" y="74"/>
                    <a:pt x="7496" y="82"/>
                  </a:cubicBezTo>
                  <a:cubicBezTo>
                    <a:pt x="7302" y="80"/>
                    <a:pt x="7107" y="69"/>
                    <a:pt x="6914" y="62"/>
                  </a:cubicBezTo>
                  <a:cubicBezTo>
                    <a:pt x="6852" y="60"/>
                    <a:pt x="6789" y="59"/>
                    <a:pt x="6727" y="59"/>
                  </a:cubicBezTo>
                  <a:cubicBezTo>
                    <a:pt x="6597" y="59"/>
                    <a:pt x="6467" y="63"/>
                    <a:pt x="6338" y="64"/>
                  </a:cubicBezTo>
                  <a:cubicBezTo>
                    <a:pt x="6134" y="65"/>
                    <a:pt x="5929" y="67"/>
                    <a:pt x="5726" y="81"/>
                  </a:cubicBezTo>
                  <a:cubicBezTo>
                    <a:pt x="5528" y="94"/>
                    <a:pt x="5331" y="108"/>
                    <a:pt x="5132" y="113"/>
                  </a:cubicBezTo>
                  <a:lnTo>
                    <a:pt x="5123" y="113"/>
                  </a:lnTo>
                  <a:cubicBezTo>
                    <a:pt x="5029" y="114"/>
                    <a:pt x="4934" y="115"/>
                    <a:pt x="4841" y="116"/>
                  </a:cubicBezTo>
                  <a:lnTo>
                    <a:pt x="4841" y="116"/>
                  </a:lnTo>
                  <a:cubicBezTo>
                    <a:pt x="4847" y="116"/>
                    <a:pt x="4854" y="115"/>
                    <a:pt x="4860" y="115"/>
                  </a:cubicBezTo>
                  <a:lnTo>
                    <a:pt x="4860" y="115"/>
                  </a:lnTo>
                  <a:cubicBezTo>
                    <a:pt x="4834" y="115"/>
                    <a:pt x="4807" y="115"/>
                    <a:pt x="4781" y="115"/>
                  </a:cubicBezTo>
                  <a:cubicBezTo>
                    <a:pt x="4608" y="115"/>
                    <a:pt x="4434" y="112"/>
                    <a:pt x="4260" y="109"/>
                  </a:cubicBezTo>
                  <a:cubicBezTo>
                    <a:pt x="4066" y="107"/>
                    <a:pt x="3873" y="89"/>
                    <a:pt x="3680" y="74"/>
                  </a:cubicBezTo>
                  <a:cubicBezTo>
                    <a:pt x="3493" y="58"/>
                    <a:pt x="3304" y="64"/>
                    <a:pt x="3115" y="58"/>
                  </a:cubicBezTo>
                  <a:cubicBezTo>
                    <a:pt x="2920" y="51"/>
                    <a:pt x="2724" y="51"/>
                    <a:pt x="2529" y="34"/>
                  </a:cubicBezTo>
                  <a:cubicBezTo>
                    <a:pt x="2319" y="14"/>
                    <a:pt x="2109" y="9"/>
                    <a:pt x="1899" y="5"/>
                  </a:cubicBezTo>
                  <a:cubicBezTo>
                    <a:pt x="1862" y="4"/>
                    <a:pt x="1825" y="4"/>
                    <a:pt x="1788" y="4"/>
                  </a:cubicBezTo>
                  <a:cubicBezTo>
                    <a:pt x="1714" y="4"/>
                    <a:pt x="1640" y="6"/>
                    <a:pt x="1565" y="9"/>
                  </a:cubicBezTo>
                  <a:cubicBezTo>
                    <a:pt x="1465" y="13"/>
                    <a:pt x="1366" y="19"/>
                    <a:pt x="1266" y="21"/>
                  </a:cubicBezTo>
                  <a:cubicBezTo>
                    <a:pt x="1082" y="19"/>
                    <a:pt x="898" y="10"/>
                    <a:pt x="715" y="4"/>
                  </a:cubicBezTo>
                  <a:cubicBezTo>
                    <a:pt x="651" y="2"/>
                    <a:pt x="587" y="1"/>
                    <a:pt x="52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7527850" y="11402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0"/>
                  </a:moveTo>
                  <a:cubicBezTo>
                    <a:pt x="197" y="0"/>
                    <a:pt x="196" y="0"/>
                    <a:pt x="194" y="1"/>
                  </a:cubicBezTo>
                  <a:cubicBezTo>
                    <a:pt x="95" y="3"/>
                    <a:pt x="7" y="75"/>
                    <a:pt x="3" y="180"/>
                  </a:cubicBezTo>
                  <a:cubicBezTo>
                    <a:pt x="0" y="275"/>
                    <a:pt x="79" y="371"/>
                    <a:pt x="178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2" y="369"/>
                    <a:pt x="371" y="297"/>
                    <a:pt x="374" y="193"/>
                  </a:cubicBezTo>
                  <a:cubicBezTo>
                    <a:pt x="376" y="97"/>
                    <a:pt x="298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7513750" y="114100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98" y="0"/>
                  </a:moveTo>
                  <a:cubicBezTo>
                    <a:pt x="197" y="0"/>
                    <a:pt x="196" y="0"/>
                    <a:pt x="195" y="0"/>
                  </a:cubicBezTo>
                  <a:cubicBezTo>
                    <a:pt x="94" y="3"/>
                    <a:pt x="7" y="75"/>
                    <a:pt x="4" y="180"/>
                  </a:cubicBezTo>
                  <a:cubicBezTo>
                    <a:pt x="0" y="275"/>
                    <a:pt x="80" y="371"/>
                    <a:pt x="179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3" y="369"/>
                    <a:pt x="370" y="297"/>
                    <a:pt x="373" y="191"/>
                  </a:cubicBezTo>
                  <a:cubicBezTo>
                    <a:pt x="376" y="9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520350" y="1129350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1"/>
                  </a:moveTo>
                  <a:cubicBezTo>
                    <a:pt x="197" y="1"/>
                    <a:pt x="196" y="1"/>
                    <a:pt x="195" y="1"/>
                  </a:cubicBezTo>
                  <a:cubicBezTo>
                    <a:pt x="94" y="3"/>
                    <a:pt x="7" y="75"/>
                    <a:pt x="4" y="181"/>
                  </a:cubicBezTo>
                  <a:cubicBezTo>
                    <a:pt x="0" y="275"/>
                    <a:pt x="80" y="372"/>
                    <a:pt x="179" y="372"/>
                  </a:cubicBezTo>
                  <a:cubicBezTo>
                    <a:pt x="180" y="372"/>
                    <a:pt x="181" y="372"/>
                    <a:pt x="182" y="371"/>
                  </a:cubicBezTo>
                  <a:cubicBezTo>
                    <a:pt x="283" y="369"/>
                    <a:pt x="370" y="297"/>
                    <a:pt x="373" y="193"/>
                  </a:cubicBezTo>
                  <a:cubicBezTo>
                    <a:pt x="377" y="9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433275" y="1138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8" y="0"/>
                  </a:moveTo>
                  <a:cubicBezTo>
                    <a:pt x="197" y="0"/>
                    <a:pt x="196" y="0"/>
                    <a:pt x="195" y="0"/>
                  </a:cubicBezTo>
                  <a:cubicBezTo>
                    <a:pt x="94" y="3"/>
                    <a:pt x="7" y="75"/>
                    <a:pt x="4" y="179"/>
                  </a:cubicBezTo>
                  <a:cubicBezTo>
                    <a:pt x="0" y="275"/>
                    <a:pt x="80" y="371"/>
                    <a:pt x="179" y="371"/>
                  </a:cubicBezTo>
                  <a:cubicBezTo>
                    <a:pt x="180" y="371"/>
                    <a:pt x="181" y="371"/>
                    <a:pt x="182" y="371"/>
                  </a:cubicBezTo>
                  <a:cubicBezTo>
                    <a:pt x="283" y="369"/>
                    <a:pt x="370" y="297"/>
                    <a:pt x="373" y="191"/>
                  </a:cubicBezTo>
                  <a:cubicBezTo>
                    <a:pt x="377" y="97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558600" y="115947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96" y="0"/>
                  </a:moveTo>
                  <a:cubicBezTo>
                    <a:pt x="64" y="15"/>
                    <a:pt x="32" y="30"/>
                    <a:pt x="0" y="45"/>
                  </a:cubicBezTo>
                  <a:cubicBezTo>
                    <a:pt x="23" y="41"/>
                    <a:pt x="47" y="33"/>
                    <a:pt x="68" y="21"/>
                  </a:cubicBezTo>
                  <a:cubicBezTo>
                    <a:pt x="78" y="14"/>
                    <a:pt x="87" y="7"/>
                    <a:pt x="96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331200" y="1084150"/>
              <a:ext cx="290600" cy="101925"/>
            </a:xfrm>
            <a:custGeom>
              <a:avLst/>
              <a:gdLst/>
              <a:ahLst/>
              <a:cxnLst/>
              <a:rect l="l" t="t" r="r" b="b"/>
              <a:pathLst>
                <a:path w="11624" h="4077" extrusionOk="0">
                  <a:moveTo>
                    <a:pt x="4513" y="1013"/>
                  </a:moveTo>
                  <a:cubicBezTo>
                    <a:pt x="4510" y="1016"/>
                    <a:pt x="4506" y="1020"/>
                    <a:pt x="4503" y="1023"/>
                  </a:cubicBezTo>
                  <a:lnTo>
                    <a:pt x="4503" y="1023"/>
                  </a:lnTo>
                  <a:cubicBezTo>
                    <a:pt x="4507" y="1020"/>
                    <a:pt x="4510" y="1016"/>
                    <a:pt x="4513" y="1013"/>
                  </a:cubicBezTo>
                  <a:close/>
                  <a:moveTo>
                    <a:pt x="8945" y="2584"/>
                  </a:moveTo>
                  <a:cubicBezTo>
                    <a:pt x="8944" y="2584"/>
                    <a:pt x="8944" y="2585"/>
                    <a:pt x="8944" y="2585"/>
                  </a:cubicBezTo>
                  <a:cubicBezTo>
                    <a:pt x="8945" y="2585"/>
                    <a:pt x="8945" y="2585"/>
                    <a:pt x="8945" y="2584"/>
                  </a:cubicBezTo>
                  <a:close/>
                  <a:moveTo>
                    <a:pt x="6188" y="370"/>
                  </a:moveTo>
                  <a:cubicBezTo>
                    <a:pt x="6205" y="370"/>
                    <a:pt x="6221" y="370"/>
                    <a:pt x="6238" y="371"/>
                  </a:cubicBezTo>
                  <a:lnTo>
                    <a:pt x="6234" y="371"/>
                  </a:lnTo>
                  <a:cubicBezTo>
                    <a:pt x="6235" y="371"/>
                    <a:pt x="6238" y="371"/>
                    <a:pt x="6240" y="372"/>
                  </a:cubicBezTo>
                  <a:cubicBezTo>
                    <a:pt x="6242" y="372"/>
                    <a:pt x="6245" y="371"/>
                    <a:pt x="6248" y="371"/>
                  </a:cubicBezTo>
                  <a:cubicBezTo>
                    <a:pt x="6251" y="371"/>
                    <a:pt x="6254" y="371"/>
                    <a:pt x="6257" y="372"/>
                  </a:cubicBezTo>
                  <a:lnTo>
                    <a:pt x="6255" y="372"/>
                  </a:lnTo>
                  <a:cubicBezTo>
                    <a:pt x="6393" y="381"/>
                    <a:pt x="6532" y="398"/>
                    <a:pt x="6668" y="421"/>
                  </a:cubicBezTo>
                  <a:cubicBezTo>
                    <a:pt x="6765" y="439"/>
                    <a:pt x="6861" y="463"/>
                    <a:pt x="6956" y="491"/>
                  </a:cubicBezTo>
                  <a:cubicBezTo>
                    <a:pt x="7043" y="519"/>
                    <a:pt x="7128" y="549"/>
                    <a:pt x="7213" y="585"/>
                  </a:cubicBezTo>
                  <a:cubicBezTo>
                    <a:pt x="7266" y="611"/>
                    <a:pt x="7317" y="637"/>
                    <a:pt x="7367" y="667"/>
                  </a:cubicBezTo>
                  <a:cubicBezTo>
                    <a:pt x="7499" y="750"/>
                    <a:pt x="7627" y="843"/>
                    <a:pt x="7748" y="939"/>
                  </a:cubicBezTo>
                  <a:cubicBezTo>
                    <a:pt x="7748" y="938"/>
                    <a:pt x="7748" y="938"/>
                    <a:pt x="7747" y="937"/>
                  </a:cubicBezTo>
                  <a:lnTo>
                    <a:pt x="7747" y="937"/>
                  </a:lnTo>
                  <a:cubicBezTo>
                    <a:pt x="7842" y="1016"/>
                    <a:pt x="7933" y="1095"/>
                    <a:pt x="8020" y="1182"/>
                  </a:cubicBezTo>
                  <a:cubicBezTo>
                    <a:pt x="8103" y="1276"/>
                    <a:pt x="8177" y="1373"/>
                    <a:pt x="8249" y="1474"/>
                  </a:cubicBezTo>
                  <a:cubicBezTo>
                    <a:pt x="8309" y="1568"/>
                    <a:pt x="8365" y="1662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0"/>
                    <a:pt x="8419" y="1760"/>
                    <a:pt x="8419" y="1760"/>
                  </a:cubicBezTo>
                  <a:lnTo>
                    <a:pt x="8419" y="1760"/>
                  </a:lnTo>
                  <a:cubicBezTo>
                    <a:pt x="8419" y="1761"/>
                    <a:pt x="8420" y="1761"/>
                    <a:pt x="8420" y="1761"/>
                  </a:cubicBezTo>
                  <a:lnTo>
                    <a:pt x="8420" y="1761"/>
                  </a:lnTo>
                  <a:cubicBezTo>
                    <a:pt x="8420" y="1761"/>
                    <a:pt x="8420" y="1760"/>
                    <a:pt x="8419" y="1760"/>
                  </a:cubicBezTo>
                  <a:lnTo>
                    <a:pt x="8419" y="1760"/>
                  </a:lnTo>
                  <a:cubicBezTo>
                    <a:pt x="8420" y="1761"/>
                    <a:pt x="8420" y="1761"/>
                    <a:pt x="8421" y="1762"/>
                  </a:cubicBezTo>
                  <a:cubicBezTo>
                    <a:pt x="8420" y="1762"/>
                    <a:pt x="8420" y="1762"/>
                    <a:pt x="8420" y="1761"/>
                  </a:cubicBezTo>
                  <a:lnTo>
                    <a:pt x="8420" y="1761"/>
                  </a:lnTo>
                  <a:cubicBezTo>
                    <a:pt x="8420" y="1762"/>
                    <a:pt x="8421" y="1763"/>
                    <a:pt x="8422" y="1763"/>
                  </a:cubicBezTo>
                  <a:cubicBezTo>
                    <a:pt x="8424" y="1768"/>
                    <a:pt x="8426" y="1772"/>
                    <a:pt x="8428" y="1776"/>
                  </a:cubicBezTo>
                  <a:lnTo>
                    <a:pt x="8428" y="1776"/>
                  </a:lnTo>
                  <a:cubicBezTo>
                    <a:pt x="8427" y="1775"/>
                    <a:pt x="8427" y="1775"/>
                    <a:pt x="8426" y="1775"/>
                  </a:cubicBezTo>
                  <a:lnTo>
                    <a:pt x="8426" y="1775"/>
                  </a:lnTo>
                  <a:cubicBezTo>
                    <a:pt x="8473" y="1864"/>
                    <a:pt x="8518" y="1954"/>
                    <a:pt x="8564" y="2045"/>
                  </a:cubicBezTo>
                  <a:cubicBezTo>
                    <a:pt x="8569" y="2053"/>
                    <a:pt x="8576" y="2062"/>
                    <a:pt x="8582" y="2071"/>
                  </a:cubicBezTo>
                  <a:cubicBezTo>
                    <a:pt x="8601" y="2098"/>
                    <a:pt x="8622" y="2127"/>
                    <a:pt x="8642" y="2154"/>
                  </a:cubicBezTo>
                  <a:cubicBezTo>
                    <a:pt x="8694" y="2226"/>
                    <a:pt x="8745" y="2298"/>
                    <a:pt x="8796" y="2370"/>
                  </a:cubicBezTo>
                  <a:cubicBezTo>
                    <a:pt x="8796" y="2372"/>
                    <a:pt x="8796" y="2372"/>
                    <a:pt x="8796" y="2372"/>
                  </a:cubicBezTo>
                  <a:cubicBezTo>
                    <a:pt x="8841" y="2438"/>
                    <a:pt x="8884" y="2508"/>
                    <a:pt x="8924" y="2576"/>
                  </a:cubicBezTo>
                  <a:cubicBezTo>
                    <a:pt x="8927" y="2582"/>
                    <a:pt x="8931" y="2589"/>
                    <a:pt x="8934" y="2595"/>
                  </a:cubicBezTo>
                  <a:cubicBezTo>
                    <a:pt x="8936" y="2592"/>
                    <a:pt x="8939" y="2590"/>
                    <a:pt x="8942" y="2588"/>
                  </a:cubicBezTo>
                  <a:cubicBezTo>
                    <a:pt x="8943" y="2587"/>
                    <a:pt x="8944" y="2586"/>
                    <a:pt x="8944" y="2585"/>
                  </a:cubicBezTo>
                  <a:lnTo>
                    <a:pt x="8944" y="2584"/>
                  </a:lnTo>
                  <a:cubicBezTo>
                    <a:pt x="8948" y="2581"/>
                    <a:pt x="8952" y="2577"/>
                    <a:pt x="8957" y="2574"/>
                  </a:cubicBezTo>
                  <a:cubicBezTo>
                    <a:pt x="9011" y="2525"/>
                    <a:pt x="9066" y="2477"/>
                    <a:pt x="9119" y="2429"/>
                  </a:cubicBezTo>
                  <a:cubicBezTo>
                    <a:pt x="9126" y="2422"/>
                    <a:pt x="9132" y="2417"/>
                    <a:pt x="9138" y="2412"/>
                  </a:cubicBezTo>
                  <a:cubicBezTo>
                    <a:pt x="9136" y="2408"/>
                    <a:pt x="9135" y="2404"/>
                    <a:pt x="9134" y="2400"/>
                  </a:cubicBezTo>
                  <a:cubicBezTo>
                    <a:pt x="9149" y="2383"/>
                    <a:pt x="9164" y="2365"/>
                    <a:pt x="9181" y="2349"/>
                  </a:cubicBezTo>
                  <a:cubicBezTo>
                    <a:pt x="9195" y="2336"/>
                    <a:pt x="9208" y="2325"/>
                    <a:pt x="9223" y="2313"/>
                  </a:cubicBezTo>
                  <a:cubicBezTo>
                    <a:pt x="9263" y="2287"/>
                    <a:pt x="9305" y="2264"/>
                    <a:pt x="9346" y="2242"/>
                  </a:cubicBezTo>
                  <a:cubicBezTo>
                    <a:pt x="9404" y="2213"/>
                    <a:pt x="9462" y="2186"/>
                    <a:pt x="9524" y="2162"/>
                  </a:cubicBezTo>
                  <a:cubicBezTo>
                    <a:pt x="9587" y="2142"/>
                    <a:pt x="9649" y="2122"/>
                    <a:pt x="9712" y="2105"/>
                  </a:cubicBezTo>
                  <a:cubicBezTo>
                    <a:pt x="9766" y="2094"/>
                    <a:pt x="9821" y="2087"/>
                    <a:pt x="9876" y="2081"/>
                  </a:cubicBezTo>
                  <a:cubicBezTo>
                    <a:pt x="9902" y="2080"/>
                    <a:pt x="9927" y="2079"/>
                    <a:pt x="9953" y="2079"/>
                  </a:cubicBezTo>
                  <a:cubicBezTo>
                    <a:pt x="9971" y="2079"/>
                    <a:pt x="9989" y="2080"/>
                    <a:pt x="10007" y="2080"/>
                  </a:cubicBezTo>
                  <a:cubicBezTo>
                    <a:pt x="10082" y="2086"/>
                    <a:pt x="10158" y="2093"/>
                    <a:pt x="10232" y="2105"/>
                  </a:cubicBezTo>
                  <a:cubicBezTo>
                    <a:pt x="10257" y="2111"/>
                    <a:pt x="10281" y="2117"/>
                    <a:pt x="10306" y="2123"/>
                  </a:cubicBezTo>
                  <a:cubicBezTo>
                    <a:pt x="10330" y="2131"/>
                    <a:pt x="10354" y="2141"/>
                    <a:pt x="10378" y="2150"/>
                  </a:cubicBezTo>
                  <a:cubicBezTo>
                    <a:pt x="10424" y="2171"/>
                    <a:pt x="10466" y="2194"/>
                    <a:pt x="10510" y="2220"/>
                  </a:cubicBezTo>
                  <a:cubicBezTo>
                    <a:pt x="10553" y="2247"/>
                    <a:pt x="10597" y="2276"/>
                    <a:pt x="10638" y="2308"/>
                  </a:cubicBezTo>
                  <a:cubicBezTo>
                    <a:pt x="10686" y="2351"/>
                    <a:pt x="10733" y="2396"/>
                    <a:pt x="10778" y="2441"/>
                  </a:cubicBezTo>
                  <a:cubicBezTo>
                    <a:pt x="10821" y="2491"/>
                    <a:pt x="10861" y="2541"/>
                    <a:pt x="10901" y="2592"/>
                  </a:cubicBezTo>
                  <a:cubicBezTo>
                    <a:pt x="10947" y="2661"/>
                    <a:pt x="10989" y="2732"/>
                    <a:pt x="11029" y="2805"/>
                  </a:cubicBezTo>
                  <a:cubicBezTo>
                    <a:pt x="11069" y="2884"/>
                    <a:pt x="11104" y="2964"/>
                    <a:pt x="11138" y="3045"/>
                  </a:cubicBezTo>
                  <a:cubicBezTo>
                    <a:pt x="11158" y="3107"/>
                    <a:pt x="11176" y="3169"/>
                    <a:pt x="11192" y="3231"/>
                  </a:cubicBezTo>
                  <a:cubicBezTo>
                    <a:pt x="11212" y="3334"/>
                    <a:pt x="11226" y="3436"/>
                    <a:pt x="11236" y="3539"/>
                  </a:cubicBezTo>
                  <a:cubicBezTo>
                    <a:pt x="11239" y="3592"/>
                    <a:pt x="11242" y="3644"/>
                    <a:pt x="11243" y="3696"/>
                  </a:cubicBezTo>
                  <a:cubicBezTo>
                    <a:pt x="11228" y="3692"/>
                    <a:pt x="11213" y="3688"/>
                    <a:pt x="11198" y="3684"/>
                  </a:cubicBezTo>
                  <a:cubicBezTo>
                    <a:pt x="11079" y="3655"/>
                    <a:pt x="10953" y="3650"/>
                    <a:pt x="10830" y="3650"/>
                  </a:cubicBezTo>
                  <a:cubicBezTo>
                    <a:pt x="10729" y="3651"/>
                    <a:pt x="10628" y="3658"/>
                    <a:pt x="10526" y="3661"/>
                  </a:cubicBezTo>
                  <a:cubicBezTo>
                    <a:pt x="10470" y="3664"/>
                    <a:pt x="10414" y="3665"/>
                    <a:pt x="10358" y="3665"/>
                  </a:cubicBezTo>
                  <a:cubicBezTo>
                    <a:pt x="10243" y="3665"/>
                    <a:pt x="10128" y="3661"/>
                    <a:pt x="10012" y="3657"/>
                  </a:cubicBezTo>
                  <a:cubicBezTo>
                    <a:pt x="9817" y="3645"/>
                    <a:pt x="9619" y="3634"/>
                    <a:pt x="9422" y="3620"/>
                  </a:cubicBezTo>
                  <a:cubicBezTo>
                    <a:pt x="9220" y="3607"/>
                    <a:pt x="9016" y="3600"/>
                    <a:pt x="8813" y="3599"/>
                  </a:cubicBezTo>
                  <a:cubicBezTo>
                    <a:pt x="8614" y="3599"/>
                    <a:pt x="8414" y="3610"/>
                    <a:pt x="8215" y="3619"/>
                  </a:cubicBezTo>
                  <a:cubicBezTo>
                    <a:pt x="8025" y="3628"/>
                    <a:pt x="7836" y="3634"/>
                    <a:pt x="7645" y="3635"/>
                  </a:cubicBezTo>
                  <a:cubicBezTo>
                    <a:pt x="7442" y="3636"/>
                    <a:pt x="7238" y="3637"/>
                    <a:pt x="7035" y="3640"/>
                  </a:cubicBezTo>
                  <a:cubicBezTo>
                    <a:pt x="7010" y="3640"/>
                    <a:pt x="6985" y="3640"/>
                    <a:pt x="6960" y="3640"/>
                  </a:cubicBezTo>
                  <a:cubicBezTo>
                    <a:pt x="6776" y="3640"/>
                    <a:pt x="6591" y="3633"/>
                    <a:pt x="6408" y="3627"/>
                  </a:cubicBezTo>
                  <a:cubicBezTo>
                    <a:pt x="6208" y="3620"/>
                    <a:pt x="6008" y="3616"/>
                    <a:pt x="5809" y="3613"/>
                  </a:cubicBezTo>
                  <a:cubicBezTo>
                    <a:pt x="5789" y="3613"/>
                    <a:pt x="5769" y="3613"/>
                    <a:pt x="5749" y="3613"/>
                  </a:cubicBezTo>
                  <a:cubicBezTo>
                    <a:pt x="5581" y="3613"/>
                    <a:pt x="5413" y="3617"/>
                    <a:pt x="5244" y="3620"/>
                  </a:cubicBezTo>
                  <a:cubicBezTo>
                    <a:pt x="5085" y="3624"/>
                    <a:pt x="4926" y="3625"/>
                    <a:pt x="4767" y="3625"/>
                  </a:cubicBezTo>
                  <a:cubicBezTo>
                    <a:pt x="4718" y="3625"/>
                    <a:pt x="4669" y="3625"/>
                    <a:pt x="4620" y="3625"/>
                  </a:cubicBezTo>
                  <a:cubicBezTo>
                    <a:pt x="4465" y="3624"/>
                    <a:pt x="4309" y="3619"/>
                    <a:pt x="4152" y="3619"/>
                  </a:cubicBezTo>
                  <a:cubicBezTo>
                    <a:pt x="4127" y="3619"/>
                    <a:pt x="4101" y="3619"/>
                    <a:pt x="4075" y="3619"/>
                  </a:cubicBezTo>
                  <a:cubicBezTo>
                    <a:pt x="3721" y="3621"/>
                    <a:pt x="3367" y="3634"/>
                    <a:pt x="3013" y="3634"/>
                  </a:cubicBezTo>
                  <a:cubicBezTo>
                    <a:pt x="2962" y="3634"/>
                    <a:pt x="2912" y="3633"/>
                    <a:pt x="2862" y="3633"/>
                  </a:cubicBezTo>
                  <a:cubicBezTo>
                    <a:pt x="2678" y="3623"/>
                    <a:pt x="2495" y="3605"/>
                    <a:pt x="2313" y="3583"/>
                  </a:cubicBezTo>
                  <a:cubicBezTo>
                    <a:pt x="2109" y="3559"/>
                    <a:pt x="1904" y="3537"/>
                    <a:pt x="1697" y="3529"/>
                  </a:cubicBezTo>
                  <a:cubicBezTo>
                    <a:pt x="1496" y="3521"/>
                    <a:pt x="1293" y="3513"/>
                    <a:pt x="1091" y="3508"/>
                  </a:cubicBezTo>
                  <a:cubicBezTo>
                    <a:pt x="1018" y="3507"/>
                    <a:pt x="945" y="3506"/>
                    <a:pt x="872" y="3506"/>
                  </a:cubicBezTo>
                  <a:cubicBezTo>
                    <a:pt x="747" y="3506"/>
                    <a:pt x="621" y="3508"/>
                    <a:pt x="496" y="3509"/>
                  </a:cubicBezTo>
                  <a:cubicBezTo>
                    <a:pt x="526" y="3443"/>
                    <a:pt x="557" y="3377"/>
                    <a:pt x="582" y="3309"/>
                  </a:cubicBezTo>
                  <a:cubicBezTo>
                    <a:pt x="615" y="3221"/>
                    <a:pt x="640" y="3129"/>
                    <a:pt x="667" y="3037"/>
                  </a:cubicBezTo>
                  <a:cubicBezTo>
                    <a:pt x="677" y="3007"/>
                    <a:pt x="686" y="2978"/>
                    <a:pt x="698" y="2949"/>
                  </a:cubicBezTo>
                  <a:cubicBezTo>
                    <a:pt x="706" y="2933"/>
                    <a:pt x="714" y="2917"/>
                    <a:pt x="723" y="2901"/>
                  </a:cubicBezTo>
                  <a:cubicBezTo>
                    <a:pt x="746" y="2867"/>
                    <a:pt x="770" y="2834"/>
                    <a:pt x="795" y="2802"/>
                  </a:cubicBezTo>
                  <a:cubicBezTo>
                    <a:pt x="841" y="2750"/>
                    <a:pt x="889" y="2702"/>
                    <a:pt x="939" y="2654"/>
                  </a:cubicBezTo>
                  <a:cubicBezTo>
                    <a:pt x="982" y="2614"/>
                    <a:pt x="1027" y="2577"/>
                    <a:pt x="1074" y="2543"/>
                  </a:cubicBezTo>
                  <a:cubicBezTo>
                    <a:pt x="1235" y="2438"/>
                    <a:pt x="1402" y="2342"/>
                    <a:pt x="1570" y="2250"/>
                  </a:cubicBezTo>
                  <a:cubicBezTo>
                    <a:pt x="1627" y="2222"/>
                    <a:pt x="1684" y="2194"/>
                    <a:pt x="1744" y="2171"/>
                  </a:cubicBezTo>
                  <a:cubicBezTo>
                    <a:pt x="1774" y="2161"/>
                    <a:pt x="1803" y="2153"/>
                    <a:pt x="1834" y="2145"/>
                  </a:cubicBezTo>
                  <a:cubicBezTo>
                    <a:pt x="1877" y="2137"/>
                    <a:pt x="1920" y="2133"/>
                    <a:pt x="1962" y="2128"/>
                  </a:cubicBezTo>
                  <a:cubicBezTo>
                    <a:pt x="2006" y="2126"/>
                    <a:pt x="2047" y="2125"/>
                    <a:pt x="2090" y="2125"/>
                  </a:cubicBezTo>
                  <a:cubicBezTo>
                    <a:pt x="2160" y="2130"/>
                    <a:pt x="2230" y="2141"/>
                    <a:pt x="2300" y="2153"/>
                  </a:cubicBezTo>
                  <a:cubicBezTo>
                    <a:pt x="2446" y="2181"/>
                    <a:pt x="2589" y="2215"/>
                    <a:pt x="2733" y="2257"/>
                  </a:cubicBezTo>
                  <a:cubicBezTo>
                    <a:pt x="2796" y="2278"/>
                    <a:pt x="2859" y="2300"/>
                    <a:pt x="2919" y="2325"/>
                  </a:cubicBezTo>
                  <a:cubicBezTo>
                    <a:pt x="2948" y="2337"/>
                    <a:pt x="2974" y="2352"/>
                    <a:pt x="3001" y="2367"/>
                  </a:cubicBezTo>
                  <a:cubicBezTo>
                    <a:pt x="2999" y="2369"/>
                    <a:pt x="2998" y="2372"/>
                    <a:pt x="2996" y="2375"/>
                  </a:cubicBezTo>
                  <a:cubicBezTo>
                    <a:pt x="3033" y="2391"/>
                    <a:pt x="3068" y="2409"/>
                    <a:pt x="3101" y="2430"/>
                  </a:cubicBezTo>
                  <a:lnTo>
                    <a:pt x="3102" y="2430"/>
                  </a:lnTo>
                  <a:cubicBezTo>
                    <a:pt x="3119" y="2440"/>
                    <a:pt x="3135" y="2449"/>
                    <a:pt x="3151" y="2460"/>
                  </a:cubicBezTo>
                  <a:cubicBezTo>
                    <a:pt x="3157" y="2462"/>
                    <a:pt x="3161" y="2465"/>
                    <a:pt x="3165" y="2468"/>
                  </a:cubicBezTo>
                  <a:cubicBezTo>
                    <a:pt x="3167" y="2470"/>
                    <a:pt x="3171" y="2471"/>
                    <a:pt x="3173" y="2472"/>
                  </a:cubicBezTo>
                  <a:cubicBezTo>
                    <a:pt x="3186" y="2480"/>
                    <a:pt x="3197" y="2488"/>
                    <a:pt x="3210" y="2496"/>
                  </a:cubicBezTo>
                  <a:cubicBezTo>
                    <a:pt x="3248" y="2463"/>
                    <a:pt x="3286" y="2432"/>
                    <a:pt x="3325" y="2401"/>
                  </a:cubicBezTo>
                  <a:cubicBezTo>
                    <a:pt x="3344" y="2388"/>
                    <a:pt x="3361" y="2373"/>
                    <a:pt x="3379" y="2359"/>
                  </a:cubicBezTo>
                  <a:cubicBezTo>
                    <a:pt x="3390" y="2350"/>
                    <a:pt x="3401" y="2342"/>
                    <a:pt x="3412" y="2333"/>
                  </a:cubicBezTo>
                  <a:cubicBezTo>
                    <a:pt x="3426" y="2322"/>
                    <a:pt x="3440" y="2311"/>
                    <a:pt x="3455" y="2300"/>
                  </a:cubicBezTo>
                  <a:cubicBezTo>
                    <a:pt x="3465" y="2292"/>
                    <a:pt x="3475" y="2284"/>
                    <a:pt x="3485" y="2276"/>
                  </a:cubicBezTo>
                  <a:cubicBezTo>
                    <a:pt x="3487" y="2274"/>
                    <a:pt x="3487" y="2273"/>
                    <a:pt x="3488" y="2273"/>
                  </a:cubicBezTo>
                  <a:cubicBezTo>
                    <a:pt x="3491" y="2271"/>
                    <a:pt x="3493" y="2269"/>
                    <a:pt x="3497" y="2266"/>
                  </a:cubicBezTo>
                  <a:cubicBezTo>
                    <a:pt x="3501" y="2260"/>
                    <a:pt x="3507" y="2253"/>
                    <a:pt x="3513" y="2246"/>
                  </a:cubicBezTo>
                  <a:cubicBezTo>
                    <a:pt x="3551" y="2202"/>
                    <a:pt x="3591" y="2160"/>
                    <a:pt x="3624" y="2114"/>
                  </a:cubicBezTo>
                  <a:cubicBezTo>
                    <a:pt x="3659" y="2066"/>
                    <a:pt x="3690" y="2018"/>
                    <a:pt x="3720" y="1967"/>
                  </a:cubicBezTo>
                  <a:cubicBezTo>
                    <a:pt x="3774" y="1875"/>
                    <a:pt x="3819" y="1780"/>
                    <a:pt x="3874" y="1690"/>
                  </a:cubicBezTo>
                  <a:cubicBezTo>
                    <a:pt x="3895" y="1657"/>
                    <a:pt x="3915" y="1626"/>
                    <a:pt x="3940" y="1595"/>
                  </a:cubicBezTo>
                  <a:cubicBezTo>
                    <a:pt x="3969" y="1562"/>
                    <a:pt x="4000" y="1531"/>
                    <a:pt x="4031" y="1500"/>
                  </a:cubicBezTo>
                  <a:cubicBezTo>
                    <a:pt x="4118" y="1419"/>
                    <a:pt x="4209" y="1342"/>
                    <a:pt x="4290" y="1256"/>
                  </a:cubicBezTo>
                  <a:cubicBezTo>
                    <a:pt x="4363" y="1179"/>
                    <a:pt x="4427" y="1096"/>
                    <a:pt x="4503" y="1023"/>
                  </a:cubicBezTo>
                  <a:lnTo>
                    <a:pt x="4503" y="1023"/>
                  </a:lnTo>
                  <a:cubicBezTo>
                    <a:pt x="4501" y="1025"/>
                    <a:pt x="4498" y="1027"/>
                    <a:pt x="4495" y="1029"/>
                  </a:cubicBezTo>
                  <a:cubicBezTo>
                    <a:pt x="4547" y="983"/>
                    <a:pt x="4597" y="935"/>
                    <a:pt x="4653" y="894"/>
                  </a:cubicBezTo>
                  <a:cubicBezTo>
                    <a:pt x="4693" y="867"/>
                    <a:pt x="4735" y="843"/>
                    <a:pt x="4776" y="819"/>
                  </a:cubicBezTo>
                  <a:cubicBezTo>
                    <a:pt x="4829" y="787"/>
                    <a:pt x="4882" y="755"/>
                    <a:pt x="4934" y="726"/>
                  </a:cubicBezTo>
                  <a:cubicBezTo>
                    <a:pt x="5010" y="690"/>
                    <a:pt x="5086" y="659"/>
                    <a:pt x="5164" y="627"/>
                  </a:cubicBezTo>
                  <a:cubicBezTo>
                    <a:pt x="5253" y="590"/>
                    <a:pt x="5340" y="548"/>
                    <a:pt x="5430" y="511"/>
                  </a:cubicBezTo>
                  <a:cubicBezTo>
                    <a:pt x="5467" y="500"/>
                    <a:pt x="5502" y="489"/>
                    <a:pt x="5540" y="479"/>
                  </a:cubicBezTo>
                  <a:cubicBezTo>
                    <a:pt x="5612" y="463"/>
                    <a:pt x="5685" y="449"/>
                    <a:pt x="5759" y="433"/>
                  </a:cubicBezTo>
                  <a:cubicBezTo>
                    <a:pt x="5792" y="427"/>
                    <a:pt x="5826" y="422"/>
                    <a:pt x="5859" y="413"/>
                  </a:cubicBezTo>
                  <a:cubicBezTo>
                    <a:pt x="5892" y="408"/>
                    <a:pt x="5924" y="398"/>
                    <a:pt x="5955" y="391"/>
                  </a:cubicBezTo>
                  <a:cubicBezTo>
                    <a:pt x="5993" y="383"/>
                    <a:pt x="6030" y="377"/>
                    <a:pt x="6068" y="373"/>
                  </a:cubicBezTo>
                  <a:cubicBezTo>
                    <a:pt x="6109" y="371"/>
                    <a:pt x="6149" y="370"/>
                    <a:pt x="6188" y="370"/>
                  </a:cubicBezTo>
                  <a:close/>
                  <a:moveTo>
                    <a:pt x="6165" y="0"/>
                  </a:moveTo>
                  <a:cubicBezTo>
                    <a:pt x="6113" y="0"/>
                    <a:pt x="6060" y="3"/>
                    <a:pt x="6008" y="8"/>
                  </a:cubicBezTo>
                  <a:cubicBezTo>
                    <a:pt x="5966" y="13"/>
                    <a:pt x="5926" y="21"/>
                    <a:pt x="5884" y="29"/>
                  </a:cubicBezTo>
                  <a:cubicBezTo>
                    <a:pt x="5855" y="34"/>
                    <a:pt x="5823" y="40"/>
                    <a:pt x="5793" y="49"/>
                  </a:cubicBezTo>
                  <a:lnTo>
                    <a:pt x="5788" y="49"/>
                  </a:lnTo>
                  <a:cubicBezTo>
                    <a:pt x="5786" y="49"/>
                    <a:pt x="5784" y="50"/>
                    <a:pt x="5783" y="51"/>
                  </a:cubicBezTo>
                  <a:cubicBezTo>
                    <a:pt x="5780" y="51"/>
                    <a:pt x="5778" y="53"/>
                    <a:pt x="5776" y="53"/>
                  </a:cubicBezTo>
                  <a:lnTo>
                    <a:pt x="5775" y="53"/>
                  </a:lnTo>
                  <a:cubicBezTo>
                    <a:pt x="5692" y="71"/>
                    <a:pt x="5609" y="87"/>
                    <a:pt x="5525" y="105"/>
                  </a:cubicBezTo>
                  <a:cubicBezTo>
                    <a:pt x="5481" y="114"/>
                    <a:pt x="5435" y="124"/>
                    <a:pt x="5390" y="136"/>
                  </a:cubicBezTo>
                  <a:cubicBezTo>
                    <a:pt x="5340" y="151"/>
                    <a:pt x="5291" y="169"/>
                    <a:pt x="5242" y="189"/>
                  </a:cubicBezTo>
                  <a:cubicBezTo>
                    <a:pt x="5165" y="221"/>
                    <a:pt x="5091" y="256"/>
                    <a:pt x="5014" y="288"/>
                  </a:cubicBezTo>
                  <a:cubicBezTo>
                    <a:pt x="4941" y="319"/>
                    <a:pt x="4868" y="348"/>
                    <a:pt x="4796" y="383"/>
                  </a:cubicBezTo>
                  <a:cubicBezTo>
                    <a:pt x="4723" y="420"/>
                    <a:pt x="4653" y="462"/>
                    <a:pt x="4583" y="503"/>
                  </a:cubicBezTo>
                  <a:cubicBezTo>
                    <a:pt x="4516" y="544"/>
                    <a:pt x="4447" y="582"/>
                    <a:pt x="4386" y="632"/>
                  </a:cubicBezTo>
                  <a:cubicBezTo>
                    <a:pt x="4326" y="683"/>
                    <a:pt x="4266" y="735"/>
                    <a:pt x="4211" y="791"/>
                  </a:cubicBezTo>
                  <a:cubicBezTo>
                    <a:pt x="4155" y="848"/>
                    <a:pt x="4104" y="910"/>
                    <a:pt x="4050" y="970"/>
                  </a:cubicBezTo>
                  <a:cubicBezTo>
                    <a:pt x="4012" y="1013"/>
                    <a:pt x="3973" y="1053"/>
                    <a:pt x="3931" y="1093"/>
                  </a:cubicBezTo>
                  <a:lnTo>
                    <a:pt x="3931" y="1093"/>
                  </a:lnTo>
                  <a:cubicBezTo>
                    <a:pt x="3932" y="1092"/>
                    <a:pt x="3934" y="1091"/>
                    <a:pt x="3935" y="1090"/>
                  </a:cubicBezTo>
                  <a:lnTo>
                    <a:pt x="3935" y="1090"/>
                  </a:lnTo>
                  <a:cubicBezTo>
                    <a:pt x="3933" y="1092"/>
                    <a:pt x="3931" y="1093"/>
                    <a:pt x="3929" y="1095"/>
                  </a:cubicBezTo>
                  <a:lnTo>
                    <a:pt x="3929" y="1095"/>
                  </a:lnTo>
                  <a:cubicBezTo>
                    <a:pt x="3930" y="1094"/>
                    <a:pt x="3930" y="1094"/>
                    <a:pt x="3931" y="1093"/>
                  </a:cubicBezTo>
                  <a:lnTo>
                    <a:pt x="3931" y="1093"/>
                  </a:lnTo>
                  <a:cubicBezTo>
                    <a:pt x="3929" y="1095"/>
                    <a:pt x="3927" y="1097"/>
                    <a:pt x="3924" y="1099"/>
                  </a:cubicBezTo>
                  <a:lnTo>
                    <a:pt x="3924" y="1099"/>
                  </a:lnTo>
                  <a:cubicBezTo>
                    <a:pt x="3926" y="1098"/>
                    <a:pt x="3927" y="1097"/>
                    <a:pt x="3929" y="1095"/>
                  </a:cubicBezTo>
                  <a:lnTo>
                    <a:pt x="3929" y="1095"/>
                  </a:lnTo>
                  <a:cubicBezTo>
                    <a:pt x="3925" y="1099"/>
                    <a:pt x="3921" y="1103"/>
                    <a:pt x="3916" y="1107"/>
                  </a:cubicBezTo>
                  <a:cubicBezTo>
                    <a:pt x="3919" y="1104"/>
                    <a:pt x="3922" y="1102"/>
                    <a:pt x="3924" y="1099"/>
                  </a:cubicBezTo>
                  <a:lnTo>
                    <a:pt x="3924" y="1099"/>
                  </a:lnTo>
                  <a:cubicBezTo>
                    <a:pt x="3810" y="1202"/>
                    <a:pt x="3692" y="1302"/>
                    <a:pt x="3603" y="1428"/>
                  </a:cubicBezTo>
                  <a:cubicBezTo>
                    <a:pt x="3516" y="1552"/>
                    <a:pt x="3456" y="1690"/>
                    <a:pt x="3378" y="1819"/>
                  </a:cubicBezTo>
                  <a:cubicBezTo>
                    <a:pt x="3361" y="1846"/>
                    <a:pt x="3344" y="1872"/>
                    <a:pt x="3324" y="1897"/>
                  </a:cubicBezTo>
                  <a:cubicBezTo>
                    <a:pt x="3281" y="1949"/>
                    <a:pt x="3236" y="2001"/>
                    <a:pt x="3195" y="2055"/>
                  </a:cubicBezTo>
                  <a:cubicBezTo>
                    <a:pt x="3182" y="2047"/>
                    <a:pt x="3172" y="2038"/>
                    <a:pt x="3159" y="2031"/>
                  </a:cubicBezTo>
                  <a:cubicBezTo>
                    <a:pt x="3031" y="1960"/>
                    <a:pt x="2888" y="1918"/>
                    <a:pt x="2748" y="1878"/>
                  </a:cubicBezTo>
                  <a:cubicBezTo>
                    <a:pt x="2654" y="1850"/>
                    <a:pt x="2559" y="1828"/>
                    <a:pt x="2464" y="1808"/>
                  </a:cubicBezTo>
                  <a:cubicBezTo>
                    <a:pt x="2368" y="1788"/>
                    <a:pt x="2271" y="1769"/>
                    <a:pt x="2174" y="1761"/>
                  </a:cubicBezTo>
                  <a:cubicBezTo>
                    <a:pt x="2134" y="1758"/>
                    <a:pt x="2095" y="1757"/>
                    <a:pt x="2056" y="1757"/>
                  </a:cubicBezTo>
                  <a:cubicBezTo>
                    <a:pt x="1988" y="1757"/>
                    <a:pt x="1921" y="1761"/>
                    <a:pt x="1851" y="1769"/>
                  </a:cubicBezTo>
                  <a:cubicBezTo>
                    <a:pt x="1702" y="1786"/>
                    <a:pt x="1562" y="1842"/>
                    <a:pt x="1428" y="1910"/>
                  </a:cubicBezTo>
                  <a:cubicBezTo>
                    <a:pt x="1306" y="1971"/>
                    <a:pt x="1187" y="2041"/>
                    <a:pt x="1069" y="2112"/>
                  </a:cubicBezTo>
                  <a:cubicBezTo>
                    <a:pt x="946" y="2184"/>
                    <a:pt x="826" y="2258"/>
                    <a:pt x="719" y="2354"/>
                  </a:cubicBezTo>
                  <a:cubicBezTo>
                    <a:pt x="612" y="2452"/>
                    <a:pt x="510" y="2555"/>
                    <a:pt x="429" y="2677"/>
                  </a:cubicBezTo>
                  <a:cubicBezTo>
                    <a:pt x="379" y="2754"/>
                    <a:pt x="343" y="2835"/>
                    <a:pt x="316" y="2923"/>
                  </a:cubicBezTo>
                  <a:cubicBezTo>
                    <a:pt x="297" y="2984"/>
                    <a:pt x="279" y="3049"/>
                    <a:pt x="260" y="3113"/>
                  </a:cubicBezTo>
                  <a:lnTo>
                    <a:pt x="260" y="3114"/>
                  </a:lnTo>
                  <a:cubicBezTo>
                    <a:pt x="260" y="3114"/>
                    <a:pt x="260" y="3115"/>
                    <a:pt x="260" y="3115"/>
                  </a:cubicBezTo>
                  <a:cubicBezTo>
                    <a:pt x="240" y="3170"/>
                    <a:pt x="220" y="3222"/>
                    <a:pt x="198" y="3275"/>
                  </a:cubicBezTo>
                  <a:cubicBezTo>
                    <a:pt x="183" y="3306"/>
                    <a:pt x="169" y="3334"/>
                    <a:pt x="157" y="3364"/>
                  </a:cubicBezTo>
                  <a:cubicBezTo>
                    <a:pt x="156" y="3366"/>
                    <a:pt x="156" y="3368"/>
                    <a:pt x="156" y="3369"/>
                  </a:cubicBezTo>
                  <a:cubicBezTo>
                    <a:pt x="148" y="3413"/>
                    <a:pt x="135" y="3458"/>
                    <a:pt x="121" y="3501"/>
                  </a:cubicBezTo>
                  <a:cubicBezTo>
                    <a:pt x="117" y="3516"/>
                    <a:pt x="112" y="3530"/>
                    <a:pt x="108" y="3544"/>
                  </a:cubicBezTo>
                  <a:cubicBezTo>
                    <a:pt x="97" y="3578"/>
                    <a:pt x="87" y="3612"/>
                    <a:pt x="76" y="3645"/>
                  </a:cubicBezTo>
                  <a:cubicBezTo>
                    <a:pt x="53" y="3715"/>
                    <a:pt x="29" y="3783"/>
                    <a:pt x="6" y="3852"/>
                  </a:cubicBezTo>
                  <a:lnTo>
                    <a:pt x="7" y="3852"/>
                  </a:lnTo>
                  <a:cubicBezTo>
                    <a:pt x="4" y="3858"/>
                    <a:pt x="2" y="3864"/>
                    <a:pt x="0" y="3870"/>
                  </a:cubicBezTo>
                  <a:cubicBezTo>
                    <a:pt x="17" y="3871"/>
                    <a:pt x="34" y="3872"/>
                    <a:pt x="52" y="3873"/>
                  </a:cubicBezTo>
                  <a:cubicBezTo>
                    <a:pt x="73" y="3875"/>
                    <a:pt x="95" y="3876"/>
                    <a:pt x="118" y="3878"/>
                  </a:cubicBezTo>
                  <a:lnTo>
                    <a:pt x="234" y="3878"/>
                  </a:lnTo>
                  <a:cubicBezTo>
                    <a:pt x="271" y="3878"/>
                    <a:pt x="308" y="3878"/>
                    <a:pt x="344" y="3880"/>
                  </a:cubicBezTo>
                  <a:cubicBezTo>
                    <a:pt x="382" y="3880"/>
                    <a:pt x="420" y="3879"/>
                    <a:pt x="456" y="3879"/>
                  </a:cubicBezTo>
                  <a:cubicBezTo>
                    <a:pt x="591" y="3878"/>
                    <a:pt x="727" y="3876"/>
                    <a:pt x="863" y="3876"/>
                  </a:cubicBezTo>
                  <a:cubicBezTo>
                    <a:pt x="1140" y="3876"/>
                    <a:pt x="1417" y="3886"/>
                    <a:pt x="1691" y="3898"/>
                  </a:cubicBezTo>
                  <a:lnTo>
                    <a:pt x="1690" y="3898"/>
                  </a:lnTo>
                  <a:cubicBezTo>
                    <a:pt x="1894" y="3911"/>
                    <a:pt x="2097" y="3930"/>
                    <a:pt x="2298" y="3954"/>
                  </a:cubicBezTo>
                  <a:cubicBezTo>
                    <a:pt x="2489" y="3977"/>
                    <a:pt x="2682" y="3999"/>
                    <a:pt x="2872" y="4002"/>
                  </a:cubicBezTo>
                  <a:cubicBezTo>
                    <a:pt x="2934" y="4003"/>
                    <a:pt x="2995" y="4003"/>
                    <a:pt x="3056" y="4003"/>
                  </a:cubicBezTo>
                  <a:cubicBezTo>
                    <a:pt x="3404" y="4003"/>
                    <a:pt x="3751" y="3991"/>
                    <a:pt x="4099" y="3988"/>
                  </a:cubicBezTo>
                  <a:cubicBezTo>
                    <a:pt x="4127" y="3988"/>
                    <a:pt x="4155" y="3988"/>
                    <a:pt x="4183" y="3988"/>
                  </a:cubicBezTo>
                  <a:cubicBezTo>
                    <a:pt x="4354" y="3988"/>
                    <a:pt x="4525" y="3993"/>
                    <a:pt x="4697" y="3995"/>
                  </a:cubicBezTo>
                  <a:cubicBezTo>
                    <a:pt x="4725" y="3995"/>
                    <a:pt x="4752" y="3996"/>
                    <a:pt x="4779" y="3996"/>
                  </a:cubicBezTo>
                  <a:cubicBezTo>
                    <a:pt x="4956" y="3996"/>
                    <a:pt x="5133" y="3993"/>
                    <a:pt x="5310" y="3990"/>
                  </a:cubicBezTo>
                  <a:cubicBezTo>
                    <a:pt x="5465" y="3986"/>
                    <a:pt x="5620" y="3983"/>
                    <a:pt x="5775" y="3983"/>
                  </a:cubicBezTo>
                  <a:cubicBezTo>
                    <a:pt x="5818" y="3983"/>
                    <a:pt x="5862" y="3983"/>
                    <a:pt x="5905" y="3984"/>
                  </a:cubicBezTo>
                  <a:cubicBezTo>
                    <a:pt x="6104" y="3987"/>
                    <a:pt x="6301" y="3993"/>
                    <a:pt x="6498" y="4000"/>
                  </a:cubicBezTo>
                  <a:cubicBezTo>
                    <a:pt x="6703" y="4006"/>
                    <a:pt x="6906" y="4008"/>
                    <a:pt x="7110" y="4008"/>
                  </a:cubicBezTo>
                  <a:cubicBezTo>
                    <a:pt x="7314" y="4008"/>
                    <a:pt x="7518" y="4006"/>
                    <a:pt x="7722" y="4006"/>
                  </a:cubicBezTo>
                  <a:cubicBezTo>
                    <a:pt x="7909" y="4003"/>
                    <a:pt x="8097" y="3995"/>
                    <a:pt x="8283" y="3986"/>
                  </a:cubicBezTo>
                  <a:cubicBezTo>
                    <a:pt x="8475" y="3978"/>
                    <a:pt x="8667" y="3969"/>
                    <a:pt x="8859" y="3969"/>
                  </a:cubicBezTo>
                  <a:cubicBezTo>
                    <a:pt x="8871" y="3969"/>
                    <a:pt x="8882" y="3969"/>
                    <a:pt x="8894" y="3969"/>
                  </a:cubicBezTo>
                  <a:cubicBezTo>
                    <a:pt x="8981" y="3969"/>
                    <a:pt x="9069" y="3972"/>
                    <a:pt x="9156" y="3974"/>
                  </a:cubicBezTo>
                  <a:cubicBezTo>
                    <a:pt x="9437" y="3991"/>
                    <a:pt x="9720" y="4015"/>
                    <a:pt x="10002" y="4025"/>
                  </a:cubicBezTo>
                  <a:cubicBezTo>
                    <a:pt x="10150" y="4031"/>
                    <a:pt x="10297" y="4034"/>
                    <a:pt x="10446" y="4034"/>
                  </a:cubicBezTo>
                  <a:cubicBezTo>
                    <a:pt x="10522" y="4034"/>
                    <a:pt x="10598" y="4031"/>
                    <a:pt x="10673" y="4027"/>
                  </a:cubicBezTo>
                  <a:cubicBezTo>
                    <a:pt x="10747" y="4025"/>
                    <a:pt x="10819" y="4021"/>
                    <a:pt x="10891" y="4021"/>
                  </a:cubicBezTo>
                  <a:cubicBezTo>
                    <a:pt x="10907" y="4021"/>
                    <a:pt x="10924" y="4021"/>
                    <a:pt x="10941" y="4022"/>
                  </a:cubicBezTo>
                  <a:cubicBezTo>
                    <a:pt x="10984" y="4024"/>
                    <a:pt x="11027" y="4028"/>
                    <a:pt x="11069" y="4034"/>
                  </a:cubicBezTo>
                  <a:cubicBezTo>
                    <a:pt x="11113" y="4043"/>
                    <a:pt x="11157" y="4056"/>
                    <a:pt x="11202" y="4069"/>
                  </a:cubicBezTo>
                  <a:cubicBezTo>
                    <a:pt x="11205" y="4070"/>
                    <a:pt x="11208" y="4071"/>
                    <a:pt x="11213" y="4073"/>
                  </a:cubicBezTo>
                  <a:cubicBezTo>
                    <a:pt x="11219" y="4073"/>
                    <a:pt x="11224" y="4073"/>
                    <a:pt x="11230" y="4074"/>
                  </a:cubicBezTo>
                  <a:cubicBezTo>
                    <a:pt x="11262" y="4073"/>
                    <a:pt x="11293" y="4072"/>
                    <a:pt x="11325" y="4072"/>
                  </a:cubicBezTo>
                  <a:cubicBezTo>
                    <a:pt x="11347" y="4072"/>
                    <a:pt x="11369" y="4073"/>
                    <a:pt x="11391" y="4073"/>
                  </a:cubicBezTo>
                  <a:cubicBezTo>
                    <a:pt x="11418" y="4074"/>
                    <a:pt x="11444" y="4074"/>
                    <a:pt x="11470" y="4075"/>
                  </a:cubicBezTo>
                  <a:lnTo>
                    <a:pt x="11470" y="4074"/>
                  </a:lnTo>
                  <a:cubicBezTo>
                    <a:pt x="11489" y="4075"/>
                    <a:pt x="11508" y="4075"/>
                    <a:pt x="11526" y="4077"/>
                  </a:cubicBezTo>
                  <a:cubicBezTo>
                    <a:pt x="11555" y="4077"/>
                    <a:pt x="11583" y="4074"/>
                    <a:pt x="11613" y="4073"/>
                  </a:cubicBezTo>
                  <a:cubicBezTo>
                    <a:pt x="11613" y="4069"/>
                    <a:pt x="11614" y="4064"/>
                    <a:pt x="11614" y="4059"/>
                  </a:cubicBezTo>
                  <a:cubicBezTo>
                    <a:pt x="11623" y="3958"/>
                    <a:pt x="11620" y="3856"/>
                    <a:pt x="11617" y="3754"/>
                  </a:cubicBezTo>
                  <a:cubicBezTo>
                    <a:pt x="11614" y="3660"/>
                    <a:pt x="11610" y="3565"/>
                    <a:pt x="11601" y="3472"/>
                  </a:cubicBezTo>
                  <a:cubicBezTo>
                    <a:pt x="11581" y="3266"/>
                    <a:pt x="11542" y="3063"/>
                    <a:pt x="11466" y="2869"/>
                  </a:cubicBezTo>
                  <a:cubicBezTo>
                    <a:pt x="11390" y="2679"/>
                    <a:pt x="11291" y="2497"/>
                    <a:pt x="11168" y="2334"/>
                  </a:cubicBezTo>
                  <a:cubicBezTo>
                    <a:pt x="11055" y="2182"/>
                    <a:pt x="10915" y="2038"/>
                    <a:pt x="10753" y="1936"/>
                  </a:cubicBezTo>
                  <a:cubicBezTo>
                    <a:pt x="10665" y="1880"/>
                    <a:pt x="10576" y="1831"/>
                    <a:pt x="10479" y="1792"/>
                  </a:cubicBezTo>
                  <a:cubicBezTo>
                    <a:pt x="10383" y="1754"/>
                    <a:pt x="10280" y="1737"/>
                    <a:pt x="10178" y="1724"/>
                  </a:cubicBezTo>
                  <a:cubicBezTo>
                    <a:pt x="10102" y="1715"/>
                    <a:pt x="10024" y="1709"/>
                    <a:pt x="9946" y="1709"/>
                  </a:cubicBezTo>
                  <a:cubicBezTo>
                    <a:pt x="9834" y="1709"/>
                    <a:pt x="9723" y="1721"/>
                    <a:pt x="9616" y="1748"/>
                  </a:cubicBezTo>
                  <a:cubicBezTo>
                    <a:pt x="9429" y="1798"/>
                    <a:pt x="9246" y="1866"/>
                    <a:pt x="9080" y="1966"/>
                  </a:cubicBezTo>
                  <a:cubicBezTo>
                    <a:pt x="9044" y="1989"/>
                    <a:pt x="9008" y="2014"/>
                    <a:pt x="8974" y="2040"/>
                  </a:cubicBezTo>
                  <a:cubicBezTo>
                    <a:pt x="8937" y="1968"/>
                    <a:pt x="8900" y="1895"/>
                    <a:pt x="8864" y="1822"/>
                  </a:cubicBezTo>
                  <a:cubicBezTo>
                    <a:pt x="8779" y="1652"/>
                    <a:pt x="8695" y="1481"/>
                    <a:pt x="8590" y="1321"/>
                  </a:cubicBezTo>
                  <a:cubicBezTo>
                    <a:pt x="8538" y="1241"/>
                    <a:pt x="8482" y="1162"/>
                    <a:pt x="8423" y="1087"/>
                  </a:cubicBezTo>
                  <a:cubicBezTo>
                    <a:pt x="8357" y="1004"/>
                    <a:pt x="8287" y="926"/>
                    <a:pt x="8213" y="851"/>
                  </a:cubicBezTo>
                  <a:cubicBezTo>
                    <a:pt x="8144" y="783"/>
                    <a:pt x="8068" y="723"/>
                    <a:pt x="7994" y="662"/>
                  </a:cubicBezTo>
                  <a:cubicBezTo>
                    <a:pt x="7919" y="599"/>
                    <a:pt x="7839" y="541"/>
                    <a:pt x="7759" y="484"/>
                  </a:cubicBezTo>
                  <a:cubicBezTo>
                    <a:pt x="7682" y="430"/>
                    <a:pt x="7603" y="377"/>
                    <a:pt x="7523" y="328"/>
                  </a:cubicBezTo>
                  <a:cubicBezTo>
                    <a:pt x="7445" y="281"/>
                    <a:pt x="7361" y="246"/>
                    <a:pt x="7276" y="212"/>
                  </a:cubicBezTo>
                  <a:cubicBezTo>
                    <a:pt x="7119" y="145"/>
                    <a:pt x="6950" y="100"/>
                    <a:pt x="6783" y="66"/>
                  </a:cubicBezTo>
                  <a:cubicBezTo>
                    <a:pt x="6608" y="31"/>
                    <a:pt x="6428" y="9"/>
                    <a:pt x="6249" y="2"/>
                  </a:cubicBezTo>
                  <a:cubicBezTo>
                    <a:pt x="6221" y="1"/>
                    <a:pt x="6193" y="0"/>
                    <a:pt x="61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05" name="Google Shape;2005;p41"/>
          <p:cNvGrpSpPr/>
          <p:nvPr/>
        </p:nvGrpSpPr>
        <p:grpSpPr>
          <a:xfrm>
            <a:off x="1163582" y="6103096"/>
            <a:ext cx="808356" cy="280049"/>
            <a:chOff x="8047125" y="1102275"/>
            <a:chExt cx="318000" cy="114275"/>
          </a:xfrm>
        </p:grpSpPr>
        <p:sp>
          <p:nvSpPr>
            <p:cNvPr id="2006" name="Google Shape;2006;p41"/>
            <p:cNvSpPr/>
            <p:nvPr/>
          </p:nvSpPr>
          <p:spPr>
            <a:xfrm>
              <a:off x="8058450" y="1109700"/>
              <a:ext cx="297275" cy="101625"/>
            </a:xfrm>
            <a:custGeom>
              <a:avLst/>
              <a:gdLst/>
              <a:ahLst/>
              <a:cxnLst/>
              <a:rect l="l" t="t" r="r" b="b"/>
              <a:pathLst>
                <a:path w="11891" h="4065" extrusionOk="0">
                  <a:moveTo>
                    <a:pt x="7525" y="816"/>
                  </a:moveTo>
                  <a:cubicBezTo>
                    <a:pt x="7546" y="820"/>
                    <a:pt x="7565" y="824"/>
                    <a:pt x="7585" y="827"/>
                  </a:cubicBezTo>
                  <a:cubicBezTo>
                    <a:pt x="7581" y="832"/>
                    <a:pt x="7577" y="837"/>
                    <a:pt x="7573" y="843"/>
                  </a:cubicBezTo>
                  <a:cubicBezTo>
                    <a:pt x="7568" y="852"/>
                    <a:pt x="7562" y="861"/>
                    <a:pt x="7558" y="870"/>
                  </a:cubicBezTo>
                  <a:cubicBezTo>
                    <a:pt x="7546" y="859"/>
                    <a:pt x="7531" y="849"/>
                    <a:pt x="7516" y="840"/>
                  </a:cubicBezTo>
                  <a:cubicBezTo>
                    <a:pt x="7520" y="833"/>
                    <a:pt x="7523" y="825"/>
                    <a:pt x="7525" y="816"/>
                  </a:cubicBezTo>
                  <a:close/>
                  <a:moveTo>
                    <a:pt x="7981" y="1921"/>
                  </a:moveTo>
                  <a:cubicBezTo>
                    <a:pt x="8034" y="1941"/>
                    <a:pt x="8086" y="1961"/>
                    <a:pt x="8137" y="1982"/>
                  </a:cubicBezTo>
                  <a:cubicBezTo>
                    <a:pt x="8130" y="1980"/>
                    <a:pt x="8122" y="1976"/>
                    <a:pt x="8115" y="1974"/>
                  </a:cubicBezTo>
                  <a:lnTo>
                    <a:pt x="8115" y="1974"/>
                  </a:lnTo>
                  <a:cubicBezTo>
                    <a:pt x="8151" y="1989"/>
                    <a:pt x="8186" y="2004"/>
                    <a:pt x="8222" y="2019"/>
                  </a:cubicBezTo>
                  <a:cubicBezTo>
                    <a:pt x="8159" y="1998"/>
                    <a:pt x="8095" y="1980"/>
                    <a:pt x="8029" y="1962"/>
                  </a:cubicBezTo>
                  <a:cubicBezTo>
                    <a:pt x="8011" y="1950"/>
                    <a:pt x="7993" y="1937"/>
                    <a:pt x="7975" y="1926"/>
                  </a:cubicBezTo>
                  <a:cubicBezTo>
                    <a:pt x="7977" y="1924"/>
                    <a:pt x="7979" y="1922"/>
                    <a:pt x="7981" y="1921"/>
                  </a:cubicBezTo>
                  <a:close/>
                  <a:moveTo>
                    <a:pt x="7239" y="0"/>
                  </a:moveTo>
                  <a:cubicBezTo>
                    <a:pt x="7219" y="0"/>
                    <a:pt x="7200" y="1"/>
                    <a:pt x="7180" y="1"/>
                  </a:cubicBezTo>
                  <a:cubicBezTo>
                    <a:pt x="7074" y="5"/>
                    <a:pt x="6966" y="16"/>
                    <a:pt x="6863" y="46"/>
                  </a:cubicBezTo>
                  <a:cubicBezTo>
                    <a:pt x="6760" y="77"/>
                    <a:pt x="6669" y="124"/>
                    <a:pt x="6584" y="190"/>
                  </a:cubicBezTo>
                  <a:cubicBezTo>
                    <a:pt x="6509" y="248"/>
                    <a:pt x="6457" y="334"/>
                    <a:pt x="6423" y="422"/>
                  </a:cubicBezTo>
                  <a:cubicBezTo>
                    <a:pt x="6414" y="446"/>
                    <a:pt x="6410" y="471"/>
                    <a:pt x="6410" y="498"/>
                  </a:cubicBezTo>
                  <a:cubicBezTo>
                    <a:pt x="6331" y="506"/>
                    <a:pt x="6255" y="522"/>
                    <a:pt x="6177" y="539"/>
                  </a:cubicBezTo>
                  <a:cubicBezTo>
                    <a:pt x="6094" y="557"/>
                    <a:pt x="6010" y="580"/>
                    <a:pt x="5943" y="634"/>
                  </a:cubicBezTo>
                  <a:cubicBezTo>
                    <a:pt x="5882" y="683"/>
                    <a:pt x="5867" y="766"/>
                    <a:pt x="5892" y="836"/>
                  </a:cubicBezTo>
                  <a:cubicBezTo>
                    <a:pt x="5824" y="873"/>
                    <a:pt x="5771" y="928"/>
                    <a:pt x="5767" y="1017"/>
                  </a:cubicBezTo>
                  <a:cubicBezTo>
                    <a:pt x="5765" y="1035"/>
                    <a:pt x="5767" y="1052"/>
                    <a:pt x="5771" y="1069"/>
                  </a:cubicBezTo>
                  <a:cubicBezTo>
                    <a:pt x="5768" y="1071"/>
                    <a:pt x="5764" y="1072"/>
                    <a:pt x="5761" y="1073"/>
                  </a:cubicBezTo>
                  <a:cubicBezTo>
                    <a:pt x="5682" y="1100"/>
                    <a:pt x="5604" y="1130"/>
                    <a:pt x="5557" y="1202"/>
                  </a:cubicBezTo>
                  <a:cubicBezTo>
                    <a:pt x="5525" y="1254"/>
                    <a:pt x="5517" y="1321"/>
                    <a:pt x="5542" y="1377"/>
                  </a:cubicBezTo>
                  <a:cubicBezTo>
                    <a:pt x="5477" y="1412"/>
                    <a:pt x="5417" y="1462"/>
                    <a:pt x="5385" y="1528"/>
                  </a:cubicBezTo>
                  <a:cubicBezTo>
                    <a:pt x="5381" y="1536"/>
                    <a:pt x="5378" y="1544"/>
                    <a:pt x="5374" y="1552"/>
                  </a:cubicBezTo>
                  <a:cubicBezTo>
                    <a:pt x="5307" y="1587"/>
                    <a:pt x="5247" y="1634"/>
                    <a:pt x="5212" y="1698"/>
                  </a:cubicBezTo>
                  <a:cubicBezTo>
                    <a:pt x="5210" y="1699"/>
                    <a:pt x="5207" y="1701"/>
                    <a:pt x="5205" y="1701"/>
                  </a:cubicBezTo>
                  <a:cubicBezTo>
                    <a:pt x="5203" y="1703"/>
                    <a:pt x="5199" y="1704"/>
                    <a:pt x="5197" y="1705"/>
                  </a:cubicBezTo>
                  <a:cubicBezTo>
                    <a:pt x="5181" y="1687"/>
                    <a:pt x="5163" y="1670"/>
                    <a:pt x="5142" y="1657"/>
                  </a:cubicBezTo>
                  <a:cubicBezTo>
                    <a:pt x="5043" y="1594"/>
                    <a:pt x="4931" y="1552"/>
                    <a:pt x="4821" y="1510"/>
                  </a:cubicBezTo>
                  <a:cubicBezTo>
                    <a:pt x="4689" y="1461"/>
                    <a:pt x="4551" y="1423"/>
                    <a:pt x="4413" y="1395"/>
                  </a:cubicBezTo>
                  <a:cubicBezTo>
                    <a:pt x="4311" y="1375"/>
                    <a:pt x="4205" y="1361"/>
                    <a:pt x="4100" y="1361"/>
                  </a:cubicBezTo>
                  <a:cubicBezTo>
                    <a:pt x="4002" y="1361"/>
                    <a:pt x="3906" y="1373"/>
                    <a:pt x="3815" y="1406"/>
                  </a:cubicBezTo>
                  <a:cubicBezTo>
                    <a:pt x="3796" y="1402"/>
                    <a:pt x="3778" y="1400"/>
                    <a:pt x="3760" y="1398"/>
                  </a:cubicBezTo>
                  <a:cubicBezTo>
                    <a:pt x="3739" y="1394"/>
                    <a:pt x="3718" y="1393"/>
                    <a:pt x="3697" y="1393"/>
                  </a:cubicBezTo>
                  <a:cubicBezTo>
                    <a:pt x="3666" y="1393"/>
                    <a:pt x="3636" y="1396"/>
                    <a:pt x="3605" y="1398"/>
                  </a:cubicBezTo>
                  <a:cubicBezTo>
                    <a:pt x="3512" y="1403"/>
                    <a:pt x="3441" y="1479"/>
                    <a:pt x="3433" y="1571"/>
                  </a:cubicBezTo>
                  <a:cubicBezTo>
                    <a:pt x="3430" y="1593"/>
                    <a:pt x="3430" y="1614"/>
                    <a:pt x="3433" y="1635"/>
                  </a:cubicBezTo>
                  <a:cubicBezTo>
                    <a:pt x="3329" y="1624"/>
                    <a:pt x="3225" y="1614"/>
                    <a:pt x="3121" y="1605"/>
                  </a:cubicBezTo>
                  <a:cubicBezTo>
                    <a:pt x="3090" y="1602"/>
                    <a:pt x="3060" y="1600"/>
                    <a:pt x="3029" y="1598"/>
                  </a:cubicBezTo>
                  <a:cubicBezTo>
                    <a:pt x="2997" y="1596"/>
                    <a:pt x="2964" y="1593"/>
                    <a:pt x="2931" y="1593"/>
                  </a:cubicBezTo>
                  <a:cubicBezTo>
                    <a:pt x="2900" y="1593"/>
                    <a:pt x="2869" y="1596"/>
                    <a:pt x="2839" y="1606"/>
                  </a:cubicBezTo>
                  <a:cubicBezTo>
                    <a:pt x="2743" y="1638"/>
                    <a:pt x="2679" y="1738"/>
                    <a:pt x="2616" y="1813"/>
                  </a:cubicBezTo>
                  <a:cubicBezTo>
                    <a:pt x="2568" y="1872"/>
                    <a:pt x="2519" y="1930"/>
                    <a:pt x="2472" y="1990"/>
                  </a:cubicBezTo>
                  <a:cubicBezTo>
                    <a:pt x="2448" y="2019"/>
                    <a:pt x="2425" y="2047"/>
                    <a:pt x="2404" y="2077"/>
                  </a:cubicBezTo>
                  <a:cubicBezTo>
                    <a:pt x="2375" y="2111"/>
                    <a:pt x="2345" y="2145"/>
                    <a:pt x="2324" y="2183"/>
                  </a:cubicBezTo>
                  <a:cubicBezTo>
                    <a:pt x="2300" y="2225"/>
                    <a:pt x="2289" y="2275"/>
                    <a:pt x="2297" y="2320"/>
                  </a:cubicBezTo>
                  <a:cubicBezTo>
                    <a:pt x="2240" y="2322"/>
                    <a:pt x="2183" y="2324"/>
                    <a:pt x="2127" y="2327"/>
                  </a:cubicBezTo>
                  <a:cubicBezTo>
                    <a:pt x="2061" y="2332"/>
                    <a:pt x="1994" y="2341"/>
                    <a:pt x="1929" y="2354"/>
                  </a:cubicBezTo>
                  <a:cubicBezTo>
                    <a:pt x="1906" y="2357"/>
                    <a:pt x="1886" y="2363"/>
                    <a:pt x="1864" y="2370"/>
                  </a:cubicBezTo>
                  <a:cubicBezTo>
                    <a:pt x="1851" y="2368"/>
                    <a:pt x="1839" y="2367"/>
                    <a:pt x="1826" y="2367"/>
                  </a:cubicBezTo>
                  <a:cubicBezTo>
                    <a:pt x="1783" y="2364"/>
                    <a:pt x="1738" y="2363"/>
                    <a:pt x="1694" y="2363"/>
                  </a:cubicBezTo>
                  <a:cubicBezTo>
                    <a:pt x="1659" y="2358"/>
                    <a:pt x="1625" y="2356"/>
                    <a:pt x="1592" y="2352"/>
                  </a:cubicBezTo>
                  <a:cubicBezTo>
                    <a:pt x="1568" y="2350"/>
                    <a:pt x="1545" y="2349"/>
                    <a:pt x="1521" y="2349"/>
                  </a:cubicBezTo>
                  <a:cubicBezTo>
                    <a:pt x="1470" y="2349"/>
                    <a:pt x="1419" y="2354"/>
                    <a:pt x="1366" y="2364"/>
                  </a:cubicBezTo>
                  <a:cubicBezTo>
                    <a:pt x="1353" y="2366"/>
                    <a:pt x="1340" y="2371"/>
                    <a:pt x="1328" y="2376"/>
                  </a:cubicBezTo>
                  <a:cubicBezTo>
                    <a:pt x="1272" y="2381"/>
                    <a:pt x="1217" y="2389"/>
                    <a:pt x="1162" y="2398"/>
                  </a:cubicBezTo>
                  <a:cubicBezTo>
                    <a:pt x="1109" y="2406"/>
                    <a:pt x="1058" y="2420"/>
                    <a:pt x="1007" y="2434"/>
                  </a:cubicBezTo>
                  <a:cubicBezTo>
                    <a:pt x="970" y="2444"/>
                    <a:pt x="927" y="2460"/>
                    <a:pt x="891" y="2479"/>
                  </a:cubicBezTo>
                  <a:cubicBezTo>
                    <a:pt x="842" y="2487"/>
                    <a:pt x="794" y="2499"/>
                    <a:pt x="744" y="2511"/>
                  </a:cubicBezTo>
                  <a:cubicBezTo>
                    <a:pt x="668" y="2533"/>
                    <a:pt x="590" y="2569"/>
                    <a:pt x="544" y="2638"/>
                  </a:cubicBezTo>
                  <a:cubicBezTo>
                    <a:pt x="519" y="2677"/>
                    <a:pt x="505" y="2724"/>
                    <a:pt x="504" y="2771"/>
                  </a:cubicBezTo>
                  <a:cubicBezTo>
                    <a:pt x="452" y="2784"/>
                    <a:pt x="401" y="2801"/>
                    <a:pt x="350" y="2821"/>
                  </a:cubicBezTo>
                  <a:cubicBezTo>
                    <a:pt x="297" y="2843"/>
                    <a:pt x="257" y="2884"/>
                    <a:pt x="218" y="2925"/>
                  </a:cubicBezTo>
                  <a:cubicBezTo>
                    <a:pt x="167" y="2978"/>
                    <a:pt x="162" y="3055"/>
                    <a:pt x="190" y="3117"/>
                  </a:cubicBezTo>
                  <a:cubicBezTo>
                    <a:pt x="166" y="3132"/>
                    <a:pt x="144" y="3147"/>
                    <a:pt x="121" y="3161"/>
                  </a:cubicBezTo>
                  <a:cubicBezTo>
                    <a:pt x="80" y="3187"/>
                    <a:pt x="50" y="3234"/>
                    <a:pt x="42" y="3280"/>
                  </a:cubicBezTo>
                  <a:cubicBezTo>
                    <a:pt x="31" y="3338"/>
                    <a:pt x="49" y="3393"/>
                    <a:pt x="86" y="3439"/>
                  </a:cubicBezTo>
                  <a:cubicBezTo>
                    <a:pt x="98" y="3455"/>
                    <a:pt x="112" y="3471"/>
                    <a:pt x="127" y="3486"/>
                  </a:cubicBezTo>
                  <a:cubicBezTo>
                    <a:pt x="90" y="3505"/>
                    <a:pt x="64" y="3536"/>
                    <a:pt x="48" y="3573"/>
                  </a:cubicBezTo>
                  <a:cubicBezTo>
                    <a:pt x="35" y="3594"/>
                    <a:pt x="27" y="3618"/>
                    <a:pt x="23" y="3645"/>
                  </a:cubicBezTo>
                  <a:cubicBezTo>
                    <a:pt x="0" y="3755"/>
                    <a:pt x="86" y="3852"/>
                    <a:pt x="193" y="3863"/>
                  </a:cubicBezTo>
                  <a:cubicBezTo>
                    <a:pt x="590" y="3905"/>
                    <a:pt x="988" y="3920"/>
                    <a:pt x="1385" y="3958"/>
                  </a:cubicBezTo>
                  <a:cubicBezTo>
                    <a:pt x="1594" y="3977"/>
                    <a:pt x="1802" y="3997"/>
                    <a:pt x="2010" y="4017"/>
                  </a:cubicBezTo>
                  <a:cubicBezTo>
                    <a:pt x="2099" y="4026"/>
                    <a:pt x="2190" y="4033"/>
                    <a:pt x="2279" y="4041"/>
                  </a:cubicBezTo>
                  <a:cubicBezTo>
                    <a:pt x="2407" y="4052"/>
                    <a:pt x="2536" y="4065"/>
                    <a:pt x="2665" y="4065"/>
                  </a:cubicBezTo>
                  <a:cubicBezTo>
                    <a:pt x="2708" y="4065"/>
                    <a:pt x="2752" y="4063"/>
                    <a:pt x="2796" y="4060"/>
                  </a:cubicBezTo>
                  <a:cubicBezTo>
                    <a:pt x="2887" y="4052"/>
                    <a:pt x="2963" y="3980"/>
                    <a:pt x="2968" y="3887"/>
                  </a:cubicBezTo>
                  <a:cubicBezTo>
                    <a:pt x="2970" y="3864"/>
                    <a:pt x="2967" y="3842"/>
                    <a:pt x="2962" y="3823"/>
                  </a:cubicBezTo>
                  <a:lnTo>
                    <a:pt x="3129" y="3823"/>
                  </a:lnTo>
                  <a:cubicBezTo>
                    <a:pt x="3194" y="3826"/>
                    <a:pt x="3258" y="3831"/>
                    <a:pt x="3322" y="3834"/>
                  </a:cubicBezTo>
                  <a:cubicBezTo>
                    <a:pt x="3482" y="3845"/>
                    <a:pt x="3643" y="3860"/>
                    <a:pt x="3803" y="3864"/>
                  </a:cubicBezTo>
                  <a:cubicBezTo>
                    <a:pt x="3813" y="3864"/>
                    <a:pt x="3823" y="3865"/>
                    <a:pt x="3833" y="3865"/>
                  </a:cubicBezTo>
                  <a:cubicBezTo>
                    <a:pt x="3887" y="3865"/>
                    <a:pt x="3940" y="3860"/>
                    <a:pt x="3994" y="3855"/>
                  </a:cubicBezTo>
                  <a:cubicBezTo>
                    <a:pt x="4047" y="3852"/>
                    <a:pt x="4095" y="3825"/>
                    <a:pt x="4127" y="3784"/>
                  </a:cubicBezTo>
                  <a:cubicBezTo>
                    <a:pt x="4149" y="3786"/>
                    <a:pt x="4169" y="3789"/>
                    <a:pt x="4191" y="3790"/>
                  </a:cubicBezTo>
                  <a:cubicBezTo>
                    <a:pt x="4216" y="3795"/>
                    <a:pt x="4241" y="3800"/>
                    <a:pt x="4266" y="3806"/>
                  </a:cubicBezTo>
                  <a:cubicBezTo>
                    <a:pt x="4312" y="3816"/>
                    <a:pt x="4357" y="3825"/>
                    <a:pt x="4404" y="3833"/>
                  </a:cubicBezTo>
                  <a:cubicBezTo>
                    <a:pt x="4512" y="3849"/>
                    <a:pt x="4621" y="3861"/>
                    <a:pt x="4731" y="3870"/>
                  </a:cubicBezTo>
                  <a:cubicBezTo>
                    <a:pt x="4939" y="3886"/>
                    <a:pt x="5148" y="3892"/>
                    <a:pt x="5355" y="3900"/>
                  </a:cubicBezTo>
                  <a:cubicBezTo>
                    <a:pt x="5449" y="3902"/>
                    <a:pt x="5542" y="3902"/>
                    <a:pt x="5635" y="3903"/>
                  </a:cubicBezTo>
                  <a:cubicBezTo>
                    <a:pt x="5729" y="3904"/>
                    <a:pt x="5823" y="3906"/>
                    <a:pt x="5915" y="3906"/>
                  </a:cubicBezTo>
                  <a:cubicBezTo>
                    <a:pt x="6118" y="3904"/>
                    <a:pt x="6320" y="3898"/>
                    <a:pt x="6524" y="3892"/>
                  </a:cubicBezTo>
                  <a:cubicBezTo>
                    <a:pt x="6626" y="3888"/>
                    <a:pt x="6731" y="3884"/>
                    <a:pt x="6835" y="3880"/>
                  </a:cubicBezTo>
                  <a:cubicBezTo>
                    <a:pt x="6913" y="3878"/>
                    <a:pt x="7018" y="3876"/>
                    <a:pt x="7100" y="3845"/>
                  </a:cubicBezTo>
                  <a:cubicBezTo>
                    <a:pt x="7364" y="3857"/>
                    <a:pt x="7628" y="3868"/>
                    <a:pt x="7892" y="3876"/>
                  </a:cubicBezTo>
                  <a:cubicBezTo>
                    <a:pt x="8020" y="3880"/>
                    <a:pt x="8148" y="3888"/>
                    <a:pt x="8276" y="3892"/>
                  </a:cubicBezTo>
                  <a:cubicBezTo>
                    <a:pt x="8319" y="3894"/>
                    <a:pt x="8361" y="3895"/>
                    <a:pt x="8403" y="3895"/>
                  </a:cubicBezTo>
                  <a:cubicBezTo>
                    <a:pt x="8427" y="3895"/>
                    <a:pt x="8452" y="3894"/>
                    <a:pt x="8477" y="3894"/>
                  </a:cubicBezTo>
                  <a:cubicBezTo>
                    <a:pt x="8519" y="3893"/>
                    <a:pt x="8561" y="3893"/>
                    <a:pt x="8602" y="3890"/>
                  </a:cubicBezTo>
                  <a:cubicBezTo>
                    <a:pt x="8639" y="3888"/>
                    <a:pt x="8674" y="3884"/>
                    <a:pt x="8706" y="3872"/>
                  </a:cubicBezTo>
                  <a:cubicBezTo>
                    <a:pt x="8777" y="3871"/>
                    <a:pt x="8845" y="3860"/>
                    <a:pt x="8900" y="3810"/>
                  </a:cubicBezTo>
                  <a:cubicBezTo>
                    <a:pt x="8927" y="3785"/>
                    <a:pt x="8945" y="3753"/>
                    <a:pt x="8955" y="3719"/>
                  </a:cubicBezTo>
                  <a:cubicBezTo>
                    <a:pt x="9073" y="3741"/>
                    <a:pt x="9194" y="3760"/>
                    <a:pt x="9314" y="3771"/>
                  </a:cubicBezTo>
                  <a:cubicBezTo>
                    <a:pt x="9489" y="3789"/>
                    <a:pt x="9664" y="3798"/>
                    <a:pt x="9838" y="3805"/>
                  </a:cubicBezTo>
                  <a:cubicBezTo>
                    <a:pt x="9901" y="3807"/>
                    <a:pt x="9964" y="3810"/>
                    <a:pt x="10028" y="3813"/>
                  </a:cubicBezTo>
                  <a:cubicBezTo>
                    <a:pt x="10067" y="3818"/>
                    <a:pt x="10106" y="3824"/>
                    <a:pt x="10144" y="3829"/>
                  </a:cubicBezTo>
                  <a:lnTo>
                    <a:pt x="10149" y="3829"/>
                  </a:lnTo>
                  <a:cubicBezTo>
                    <a:pt x="10152" y="3830"/>
                    <a:pt x="10154" y="3830"/>
                    <a:pt x="10156" y="3830"/>
                  </a:cubicBezTo>
                  <a:cubicBezTo>
                    <a:pt x="10171" y="3832"/>
                    <a:pt x="10186" y="3834"/>
                    <a:pt x="10200" y="3836"/>
                  </a:cubicBezTo>
                  <a:cubicBezTo>
                    <a:pt x="10204" y="3836"/>
                    <a:pt x="10209" y="3837"/>
                    <a:pt x="10212" y="3837"/>
                  </a:cubicBezTo>
                  <a:cubicBezTo>
                    <a:pt x="10215" y="3837"/>
                    <a:pt x="10216" y="3837"/>
                    <a:pt x="10217" y="3838"/>
                  </a:cubicBezTo>
                  <a:cubicBezTo>
                    <a:pt x="10264" y="3844"/>
                    <a:pt x="10311" y="3848"/>
                    <a:pt x="10358" y="3854"/>
                  </a:cubicBezTo>
                  <a:cubicBezTo>
                    <a:pt x="10449" y="3864"/>
                    <a:pt x="10542" y="3869"/>
                    <a:pt x="10633" y="3870"/>
                  </a:cubicBezTo>
                  <a:cubicBezTo>
                    <a:pt x="10666" y="3871"/>
                    <a:pt x="10698" y="3871"/>
                    <a:pt x="10731" y="3871"/>
                  </a:cubicBezTo>
                  <a:cubicBezTo>
                    <a:pt x="10802" y="3871"/>
                    <a:pt x="10873" y="3869"/>
                    <a:pt x="10943" y="3865"/>
                  </a:cubicBezTo>
                  <a:cubicBezTo>
                    <a:pt x="10988" y="3863"/>
                    <a:pt x="11031" y="3861"/>
                    <a:pt x="11077" y="3857"/>
                  </a:cubicBezTo>
                  <a:cubicBezTo>
                    <a:pt x="11086" y="3857"/>
                    <a:pt x="11096" y="3856"/>
                    <a:pt x="11107" y="3856"/>
                  </a:cubicBezTo>
                  <a:cubicBezTo>
                    <a:pt x="11180" y="3876"/>
                    <a:pt x="11253" y="3896"/>
                    <a:pt x="11325" y="3916"/>
                  </a:cubicBezTo>
                  <a:cubicBezTo>
                    <a:pt x="11404" y="3938"/>
                    <a:pt x="11486" y="3958"/>
                    <a:pt x="11568" y="3958"/>
                  </a:cubicBezTo>
                  <a:cubicBezTo>
                    <a:pt x="11574" y="3958"/>
                    <a:pt x="11581" y="3958"/>
                    <a:pt x="11587" y="3958"/>
                  </a:cubicBezTo>
                  <a:cubicBezTo>
                    <a:pt x="11607" y="3957"/>
                    <a:pt x="11627" y="3954"/>
                    <a:pt x="11647" y="3952"/>
                  </a:cubicBezTo>
                  <a:cubicBezTo>
                    <a:pt x="11747" y="3932"/>
                    <a:pt x="11828" y="3864"/>
                    <a:pt x="11842" y="3760"/>
                  </a:cubicBezTo>
                  <a:cubicBezTo>
                    <a:pt x="11848" y="3713"/>
                    <a:pt x="11841" y="3665"/>
                    <a:pt x="11820" y="3622"/>
                  </a:cubicBezTo>
                  <a:cubicBezTo>
                    <a:pt x="11816" y="3614"/>
                    <a:pt x="11811" y="3606"/>
                    <a:pt x="11805" y="3598"/>
                  </a:cubicBezTo>
                  <a:cubicBezTo>
                    <a:pt x="11828" y="3569"/>
                    <a:pt x="11845" y="3538"/>
                    <a:pt x="11857" y="3503"/>
                  </a:cubicBezTo>
                  <a:cubicBezTo>
                    <a:pt x="11891" y="3398"/>
                    <a:pt x="11877" y="3287"/>
                    <a:pt x="11833" y="3188"/>
                  </a:cubicBezTo>
                  <a:cubicBezTo>
                    <a:pt x="11784" y="3080"/>
                    <a:pt x="11707" y="2988"/>
                    <a:pt x="11622" y="2904"/>
                  </a:cubicBezTo>
                  <a:cubicBezTo>
                    <a:pt x="11525" y="2808"/>
                    <a:pt x="11416" y="2723"/>
                    <a:pt x="11303" y="2646"/>
                  </a:cubicBezTo>
                  <a:cubicBezTo>
                    <a:pt x="11261" y="2618"/>
                    <a:pt x="11215" y="2590"/>
                    <a:pt x="11168" y="2565"/>
                  </a:cubicBezTo>
                  <a:cubicBezTo>
                    <a:pt x="11167" y="2564"/>
                    <a:pt x="11166" y="2564"/>
                    <a:pt x="11165" y="2563"/>
                  </a:cubicBezTo>
                  <a:cubicBezTo>
                    <a:pt x="11105" y="2525"/>
                    <a:pt x="11041" y="2493"/>
                    <a:pt x="10976" y="2468"/>
                  </a:cubicBezTo>
                  <a:cubicBezTo>
                    <a:pt x="10861" y="2422"/>
                    <a:pt x="10742" y="2395"/>
                    <a:pt x="10619" y="2383"/>
                  </a:cubicBezTo>
                  <a:cubicBezTo>
                    <a:pt x="10567" y="2372"/>
                    <a:pt x="10514" y="2365"/>
                    <a:pt x="10462" y="2365"/>
                  </a:cubicBezTo>
                  <a:cubicBezTo>
                    <a:pt x="10391" y="2365"/>
                    <a:pt x="10327" y="2382"/>
                    <a:pt x="10270" y="2415"/>
                  </a:cubicBezTo>
                  <a:cubicBezTo>
                    <a:pt x="10249" y="2421"/>
                    <a:pt x="10230" y="2429"/>
                    <a:pt x="10211" y="2438"/>
                  </a:cubicBezTo>
                  <a:cubicBezTo>
                    <a:pt x="10177" y="2455"/>
                    <a:pt x="10146" y="2475"/>
                    <a:pt x="10119" y="2500"/>
                  </a:cubicBezTo>
                  <a:cubicBezTo>
                    <a:pt x="10112" y="2493"/>
                    <a:pt x="10105" y="2486"/>
                    <a:pt x="10098" y="2480"/>
                  </a:cubicBezTo>
                  <a:cubicBezTo>
                    <a:pt x="10143" y="2450"/>
                    <a:pt x="10177" y="2398"/>
                    <a:pt x="10193" y="2349"/>
                  </a:cubicBezTo>
                  <a:cubicBezTo>
                    <a:pt x="10211" y="2292"/>
                    <a:pt x="10206" y="2235"/>
                    <a:pt x="10198" y="2176"/>
                  </a:cubicBezTo>
                  <a:cubicBezTo>
                    <a:pt x="10187" y="2112"/>
                    <a:pt x="10163" y="2051"/>
                    <a:pt x="10139" y="1991"/>
                  </a:cubicBezTo>
                  <a:cubicBezTo>
                    <a:pt x="10111" y="1922"/>
                    <a:pt x="10077" y="1855"/>
                    <a:pt x="10042" y="1790"/>
                  </a:cubicBezTo>
                  <a:cubicBezTo>
                    <a:pt x="10002" y="1712"/>
                    <a:pt x="9956" y="1639"/>
                    <a:pt x="9911" y="1565"/>
                  </a:cubicBezTo>
                  <a:cubicBezTo>
                    <a:pt x="9869" y="1499"/>
                    <a:pt x="9826" y="1435"/>
                    <a:pt x="9782" y="1372"/>
                  </a:cubicBezTo>
                  <a:cubicBezTo>
                    <a:pt x="9760" y="1289"/>
                    <a:pt x="9729" y="1210"/>
                    <a:pt x="9689" y="1133"/>
                  </a:cubicBezTo>
                  <a:cubicBezTo>
                    <a:pt x="9625" y="1010"/>
                    <a:pt x="9533" y="905"/>
                    <a:pt x="9438" y="804"/>
                  </a:cubicBezTo>
                  <a:cubicBezTo>
                    <a:pt x="9336" y="698"/>
                    <a:pt x="9228" y="593"/>
                    <a:pt x="9116" y="495"/>
                  </a:cubicBezTo>
                  <a:cubicBezTo>
                    <a:pt x="9023" y="414"/>
                    <a:pt x="8923" y="343"/>
                    <a:pt x="8817" y="280"/>
                  </a:cubicBezTo>
                  <a:cubicBezTo>
                    <a:pt x="8733" y="229"/>
                    <a:pt x="8633" y="185"/>
                    <a:pt x="8533" y="185"/>
                  </a:cubicBezTo>
                  <a:cubicBezTo>
                    <a:pt x="8522" y="185"/>
                    <a:pt x="8512" y="186"/>
                    <a:pt x="8502" y="187"/>
                  </a:cubicBezTo>
                  <a:cubicBezTo>
                    <a:pt x="8459" y="190"/>
                    <a:pt x="8417" y="207"/>
                    <a:pt x="8381" y="232"/>
                  </a:cubicBezTo>
                  <a:cubicBezTo>
                    <a:pt x="8358" y="227"/>
                    <a:pt x="8335" y="221"/>
                    <a:pt x="8311" y="216"/>
                  </a:cubicBezTo>
                  <a:cubicBezTo>
                    <a:pt x="8290" y="206"/>
                    <a:pt x="8270" y="197"/>
                    <a:pt x="8248" y="188"/>
                  </a:cubicBezTo>
                  <a:cubicBezTo>
                    <a:pt x="8194" y="165"/>
                    <a:pt x="8142" y="141"/>
                    <a:pt x="8086" y="125"/>
                  </a:cubicBezTo>
                  <a:cubicBezTo>
                    <a:pt x="8052" y="115"/>
                    <a:pt x="8018" y="111"/>
                    <a:pt x="7984" y="111"/>
                  </a:cubicBezTo>
                  <a:cubicBezTo>
                    <a:pt x="7968" y="111"/>
                    <a:pt x="7951" y="112"/>
                    <a:pt x="7935" y="113"/>
                  </a:cubicBezTo>
                  <a:cubicBezTo>
                    <a:pt x="7935" y="113"/>
                    <a:pt x="7933" y="113"/>
                    <a:pt x="7932" y="115"/>
                  </a:cubicBezTo>
                  <a:cubicBezTo>
                    <a:pt x="7917" y="112"/>
                    <a:pt x="7904" y="111"/>
                    <a:pt x="7890" y="110"/>
                  </a:cubicBezTo>
                  <a:cubicBezTo>
                    <a:pt x="7842" y="107"/>
                    <a:pt x="7795" y="101"/>
                    <a:pt x="7747" y="96"/>
                  </a:cubicBezTo>
                  <a:cubicBezTo>
                    <a:pt x="7716" y="69"/>
                    <a:pt x="7677" y="48"/>
                    <a:pt x="7637" y="39"/>
                  </a:cubicBezTo>
                  <a:cubicBezTo>
                    <a:pt x="7585" y="25"/>
                    <a:pt x="7530" y="20"/>
                    <a:pt x="7476" y="14"/>
                  </a:cubicBezTo>
                  <a:cubicBezTo>
                    <a:pt x="7397" y="7"/>
                    <a:pt x="7318" y="0"/>
                    <a:pt x="7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8053875" y="1189375"/>
              <a:ext cx="305075" cy="20500"/>
            </a:xfrm>
            <a:custGeom>
              <a:avLst/>
              <a:gdLst/>
              <a:ahLst/>
              <a:cxnLst/>
              <a:rect l="l" t="t" r="r" b="b"/>
              <a:pathLst>
                <a:path w="12203" h="820" extrusionOk="0">
                  <a:moveTo>
                    <a:pt x="3244" y="25"/>
                  </a:moveTo>
                  <a:cubicBezTo>
                    <a:pt x="3251" y="26"/>
                    <a:pt x="3257" y="26"/>
                    <a:pt x="3264" y="26"/>
                  </a:cubicBezTo>
                  <a:lnTo>
                    <a:pt x="3264" y="26"/>
                  </a:lnTo>
                  <a:cubicBezTo>
                    <a:pt x="3257" y="25"/>
                    <a:pt x="3251" y="25"/>
                    <a:pt x="3244" y="25"/>
                  </a:cubicBezTo>
                  <a:close/>
                  <a:moveTo>
                    <a:pt x="11388" y="118"/>
                  </a:moveTo>
                  <a:cubicBezTo>
                    <a:pt x="11394" y="118"/>
                    <a:pt x="11399" y="118"/>
                    <a:pt x="11405" y="118"/>
                  </a:cubicBezTo>
                  <a:lnTo>
                    <a:pt x="11405" y="118"/>
                  </a:lnTo>
                  <a:cubicBezTo>
                    <a:pt x="11400" y="118"/>
                    <a:pt x="11394" y="118"/>
                    <a:pt x="11388" y="118"/>
                  </a:cubicBezTo>
                  <a:close/>
                  <a:moveTo>
                    <a:pt x="5992" y="674"/>
                  </a:moveTo>
                  <a:lnTo>
                    <a:pt x="5992" y="674"/>
                  </a:lnTo>
                  <a:cubicBezTo>
                    <a:pt x="5997" y="675"/>
                    <a:pt x="6003" y="675"/>
                    <a:pt x="6009" y="675"/>
                  </a:cubicBezTo>
                  <a:cubicBezTo>
                    <a:pt x="6003" y="675"/>
                    <a:pt x="5997" y="675"/>
                    <a:pt x="5992" y="674"/>
                  </a:cubicBezTo>
                  <a:close/>
                  <a:moveTo>
                    <a:pt x="2245" y="0"/>
                  </a:moveTo>
                  <a:cubicBezTo>
                    <a:pt x="2039" y="0"/>
                    <a:pt x="1832" y="6"/>
                    <a:pt x="1627" y="20"/>
                  </a:cubicBezTo>
                  <a:cubicBezTo>
                    <a:pt x="1441" y="31"/>
                    <a:pt x="1256" y="30"/>
                    <a:pt x="1069" y="36"/>
                  </a:cubicBezTo>
                  <a:cubicBezTo>
                    <a:pt x="881" y="41"/>
                    <a:pt x="691" y="57"/>
                    <a:pt x="502" y="76"/>
                  </a:cubicBezTo>
                  <a:cubicBezTo>
                    <a:pt x="480" y="78"/>
                    <a:pt x="459" y="80"/>
                    <a:pt x="436" y="81"/>
                  </a:cubicBezTo>
                  <a:cubicBezTo>
                    <a:pt x="444" y="81"/>
                    <a:pt x="452" y="80"/>
                    <a:pt x="460" y="80"/>
                  </a:cubicBezTo>
                  <a:cubicBezTo>
                    <a:pt x="420" y="82"/>
                    <a:pt x="380" y="86"/>
                    <a:pt x="340" y="89"/>
                  </a:cubicBezTo>
                  <a:cubicBezTo>
                    <a:pt x="276" y="94"/>
                    <a:pt x="217" y="97"/>
                    <a:pt x="160" y="131"/>
                  </a:cubicBezTo>
                  <a:cubicBezTo>
                    <a:pt x="85" y="175"/>
                    <a:pt x="46" y="271"/>
                    <a:pt x="22" y="350"/>
                  </a:cubicBezTo>
                  <a:cubicBezTo>
                    <a:pt x="8" y="399"/>
                    <a:pt x="0" y="448"/>
                    <a:pt x="8" y="500"/>
                  </a:cubicBezTo>
                  <a:cubicBezTo>
                    <a:pt x="16" y="552"/>
                    <a:pt x="47" y="603"/>
                    <a:pt x="86" y="638"/>
                  </a:cubicBezTo>
                  <a:cubicBezTo>
                    <a:pt x="166" y="715"/>
                    <a:pt x="287" y="730"/>
                    <a:pt x="393" y="737"/>
                  </a:cubicBezTo>
                  <a:cubicBezTo>
                    <a:pt x="417" y="738"/>
                    <a:pt x="441" y="738"/>
                    <a:pt x="464" y="738"/>
                  </a:cubicBezTo>
                  <a:cubicBezTo>
                    <a:pt x="533" y="738"/>
                    <a:pt x="601" y="734"/>
                    <a:pt x="669" y="730"/>
                  </a:cubicBezTo>
                  <a:cubicBezTo>
                    <a:pt x="773" y="723"/>
                    <a:pt x="876" y="715"/>
                    <a:pt x="979" y="708"/>
                  </a:cubicBezTo>
                  <a:cubicBezTo>
                    <a:pt x="1139" y="697"/>
                    <a:pt x="1299" y="689"/>
                    <a:pt x="1459" y="682"/>
                  </a:cubicBezTo>
                  <a:cubicBezTo>
                    <a:pt x="1493" y="733"/>
                    <a:pt x="1551" y="766"/>
                    <a:pt x="1615" y="766"/>
                  </a:cubicBezTo>
                  <a:cubicBezTo>
                    <a:pt x="1616" y="766"/>
                    <a:pt x="1617" y="766"/>
                    <a:pt x="1618" y="766"/>
                  </a:cubicBezTo>
                  <a:cubicBezTo>
                    <a:pt x="1674" y="766"/>
                    <a:pt x="1730" y="767"/>
                    <a:pt x="1786" y="770"/>
                  </a:cubicBezTo>
                  <a:cubicBezTo>
                    <a:pt x="1874" y="775"/>
                    <a:pt x="1961" y="786"/>
                    <a:pt x="2049" y="796"/>
                  </a:cubicBezTo>
                  <a:cubicBezTo>
                    <a:pt x="2141" y="805"/>
                    <a:pt x="2236" y="804"/>
                    <a:pt x="2327" y="805"/>
                  </a:cubicBezTo>
                  <a:cubicBezTo>
                    <a:pt x="2424" y="804"/>
                    <a:pt x="2520" y="799"/>
                    <a:pt x="2616" y="795"/>
                  </a:cubicBezTo>
                  <a:cubicBezTo>
                    <a:pt x="2708" y="791"/>
                    <a:pt x="2800" y="786"/>
                    <a:pt x="2891" y="786"/>
                  </a:cubicBezTo>
                  <a:cubicBezTo>
                    <a:pt x="2900" y="786"/>
                    <a:pt x="2908" y="786"/>
                    <a:pt x="2917" y="786"/>
                  </a:cubicBezTo>
                  <a:cubicBezTo>
                    <a:pt x="3058" y="791"/>
                    <a:pt x="3199" y="798"/>
                    <a:pt x="3340" y="798"/>
                  </a:cubicBezTo>
                  <a:cubicBezTo>
                    <a:pt x="3394" y="798"/>
                    <a:pt x="3448" y="797"/>
                    <a:pt x="3503" y="795"/>
                  </a:cubicBezTo>
                  <a:cubicBezTo>
                    <a:pt x="3693" y="785"/>
                    <a:pt x="3883" y="765"/>
                    <a:pt x="4075" y="754"/>
                  </a:cubicBezTo>
                  <a:cubicBezTo>
                    <a:pt x="4170" y="747"/>
                    <a:pt x="4266" y="739"/>
                    <a:pt x="4362" y="734"/>
                  </a:cubicBezTo>
                  <a:cubicBezTo>
                    <a:pt x="4454" y="730"/>
                    <a:pt x="4547" y="730"/>
                    <a:pt x="4638" y="730"/>
                  </a:cubicBezTo>
                  <a:cubicBezTo>
                    <a:pt x="4764" y="729"/>
                    <a:pt x="4888" y="723"/>
                    <a:pt x="5014" y="717"/>
                  </a:cubicBezTo>
                  <a:cubicBezTo>
                    <a:pt x="5092" y="713"/>
                    <a:pt x="5169" y="709"/>
                    <a:pt x="5246" y="707"/>
                  </a:cubicBezTo>
                  <a:cubicBezTo>
                    <a:pt x="5374" y="703"/>
                    <a:pt x="5501" y="694"/>
                    <a:pt x="5629" y="684"/>
                  </a:cubicBezTo>
                  <a:cubicBezTo>
                    <a:pt x="5716" y="676"/>
                    <a:pt x="5802" y="673"/>
                    <a:pt x="5889" y="673"/>
                  </a:cubicBezTo>
                  <a:cubicBezTo>
                    <a:pt x="5923" y="673"/>
                    <a:pt x="5957" y="674"/>
                    <a:pt x="5992" y="674"/>
                  </a:cubicBezTo>
                  <a:lnTo>
                    <a:pt x="5992" y="674"/>
                  </a:lnTo>
                  <a:cubicBezTo>
                    <a:pt x="5989" y="674"/>
                    <a:pt x="5987" y="674"/>
                    <a:pt x="5985" y="674"/>
                  </a:cubicBezTo>
                  <a:lnTo>
                    <a:pt x="5985" y="674"/>
                  </a:lnTo>
                  <a:cubicBezTo>
                    <a:pt x="6162" y="682"/>
                    <a:pt x="6340" y="684"/>
                    <a:pt x="6518" y="684"/>
                  </a:cubicBezTo>
                  <a:cubicBezTo>
                    <a:pt x="6711" y="684"/>
                    <a:pt x="6905" y="682"/>
                    <a:pt x="7099" y="682"/>
                  </a:cubicBezTo>
                  <a:cubicBezTo>
                    <a:pt x="7118" y="682"/>
                    <a:pt x="7138" y="682"/>
                    <a:pt x="7157" y="682"/>
                  </a:cubicBezTo>
                  <a:cubicBezTo>
                    <a:pt x="7176" y="682"/>
                    <a:pt x="7194" y="682"/>
                    <a:pt x="7213" y="682"/>
                  </a:cubicBezTo>
                  <a:cubicBezTo>
                    <a:pt x="7398" y="682"/>
                    <a:pt x="7583" y="677"/>
                    <a:pt x="7767" y="677"/>
                  </a:cubicBezTo>
                  <a:cubicBezTo>
                    <a:pt x="7926" y="678"/>
                    <a:pt x="8087" y="682"/>
                    <a:pt x="8247" y="682"/>
                  </a:cubicBezTo>
                  <a:cubicBezTo>
                    <a:pt x="8278" y="682"/>
                    <a:pt x="8309" y="682"/>
                    <a:pt x="8341" y="682"/>
                  </a:cubicBezTo>
                  <a:cubicBezTo>
                    <a:pt x="8662" y="678"/>
                    <a:pt x="8985" y="670"/>
                    <a:pt x="9307" y="670"/>
                  </a:cubicBezTo>
                  <a:cubicBezTo>
                    <a:pt x="9375" y="670"/>
                    <a:pt x="9443" y="671"/>
                    <a:pt x="9511" y="671"/>
                  </a:cubicBezTo>
                  <a:cubicBezTo>
                    <a:pt x="9700" y="689"/>
                    <a:pt x="9887" y="711"/>
                    <a:pt x="10075" y="721"/>
                  </a:cubicBezTo>
                  <a:cubicBezTo>
                    <a:pt x="10272" y="730"/>
                    <a:pt x="10470" y="738"/>
                    <a:pt x="10666" y="747"/>
                  </a:cubicBezTo>
                  <a:cubicBezTo>
                    <a:pt x="10892" y="758"/>
                    <a:pt x="11117" y="772"/>
                    <a:pt x="11343" y="779"/>
                  </a:cubicBezTo>
                  <a:lnTo>
                    <a:pt x="11336" y="779"/>
                  </a:lnTo>
                  <a:cubicBezTo>
                    <a:pt x="11443" y="783"/>
                    <a:pt x="11547" y="793"/>
                    <a:pt x="11651" y="809"/>
                  </a:cubicBezTo>
                  <a:cubicBezTo>
                    <a:pt x="11684" y="814"/>
                    <a:pt x="11716" y="818"/>
                    <a:pt x="11748" y="819"/>
                  </a:cubicBezTo>
                  <a:cubicBezTo>
                    <a:pt x="11754" y="819"/>
                    <a:pt x="11760" y="820"/>
                    <a:pt x="11766" y="820"/>
                  </a:cubicBezTo>
                  <a:cubicBezTo>
                    <a:pt x="11772" y="820"/>
                    <a:pt x="11778" y="819"/>
                    <a:pt x="11785" y="819"/>
                  </a:cubicBezTo>
                  <a:cubicBezTo>
                    <a:pt x="11818" y="818"/>
                    <a:pt x="11851" y="813"/>
                    <a:pt x="11883" y="807"/>
                  </a:cubicBezTo>
                  <a:cubicBezTo>
                    <a:pt x="11906" y="803"/>
                    <a:pt x="11929" y="799"/>
                    <a:pt x="11952" y="796"/>
                  </a:cubicBezTo>
                  <a:cubicBezTo>
                    <a:pt x="11996" y="795"/>
                    <a:pt x="12040" y="789"/>
                    <a:pt x="12081" y="772"/>
                  </a:cubicBezTo>
                  <a:cubicBezTo>
                    <a:pt x="12157" y="741"/>
                    <a:pt x="12202" y="655"/>
                    <a:pt x="12189" y="574"/>
                  </a:cubicBezTo>
                  <a:cubicBezTo>
                    <a:pt x="12181" y="517"/>
                    <a:pt x="12147" y="472"/>
                    <a:pt x="12101" y="446"/>
                  </a:cubicBezTo>
                  <a:cubicBezTo>
                    <a:pt x="12121" y="430"/>
                    <a:pt x="12138" y="412"/>
                    <a:pt x="12151" y="390"/>
                  </a:cubicBezTo>
                  <a:cubicBezTo>
                    <a:pt x="12199" y="308"/>
                    <a:pt x="12167" y="204"/>
                    <a:pt x="12096" y="149"/>
                  </a:cubicBezTo>
                  <a:cubicBezTo>
                    <a:pt x="12042" y="107"/>
                    <a:pt x="11977" y="95"/>
                    <a:pt x="11910" y="95"/>
                  </a:cubicBezTo>
                  <a:cubicBezTo>
                    <a:pt x="11845" y="95"/>
                    <a:pt x="11778" y="107"/>
                    <a:pt x="11717" y="113"/>
                  </a:cubicBezTo>
                  <a:lnTo>
                    <a:pt x="11545" y="120"/>
                  </a:lnTo>
                  <a:cubicBezTo>
                    <a:pt x="11532" y="121"/>
                    <a:pt x="11519" y="121"/>
                    <a:pt x="11507" y="121"/>
                  </a:cubicBezTo>
                  <a:cubicBezTo>
                    <a:pt x="11473" y="121"/>
                    <a:pt x="11439" y="119"/>
                    <a:pt x="11405" y="118"/>
                  </a:cubicBezTo>
                  <a:lnTo>
                    <a:pt x="11405" y="118"/>
                  </a:lnTo>
                  <a:cubicBezTo>
                    <a:pt x="11407" y="119"/>
                    <a:pt x="11409" y="119"/>
                    <a:pt x="11411" y="119"/>
                  </a:cubicBezTo>
                  <a:cubicBezTo>
                    <a:pt x="11230" y="110"/>
                    <a:pt x="11051" y="109"/>
                    <a:pt x="10870" y="104"/>
                  </a:cubicBezTo>
                  <a:cubicBezTo>
                    <a:pt x="10668" y="90"/>
                    <a:pt x="10466" y="80"/>
                    <a:pt x="10265" y="78"/>
                  </a:cubicBezTo>
                  <a:cubicBezTo>
                    <a:pt x="10065" y="74"/>
                    <a:pt x="9864" y="73"/>
                    <a:pt x="9664" y="68"/>
                  </a:cubicBezTo>
                  <a:cubicBezTo>
                    <a:pt x="9539" y="61"/>
                    <a:pt x="9415" y="50"/>
                    <a:pt x="9291" y="44"/>
                  </a:cubicBezTo>
                  <a:cubicBezTo>
                    <a:pt x="9184" y="37"/>
                    <a:pt x="9078" y="37"/>
                    <a:pt x="8972" y="37"/>
                  </a:cubicBezTo>
                  <a:cubicBezTo>
                    <a:pt x="8941" y="37"/>
                    <a:pt x="8911" y="37"/>
                    <a:pt x="8880" y="37"/>
                  </a:cubicBezTo>
                  <a:cubicBezTo>
                    <a:pt x="8738" y="37"/>
                    <a:pt x="8597" y="32"/>
                    <a:pt x="8455" y="28"/>
                  </a:cubicBezTo>
                  <a:cubicBezTo>
                    <a:pt x="8319" y="23"/>
                    <a:pt x="8184" y="22"/>
                    <a:pt x="8048" y="17"/>
                  </a:cubicBezTo>
                  <a:cubicBezTo>
                    <a:pt x="7900" y="10"/>
                    <a:pt x="7754" y="2"/>
                    <a:pt x="7605" y="2"/>
                  </a:cubicBezTo>
                  <a:cubicBezTo>
                    <a:pt x="7558" y="2"/>
                    <a:pt x="7511" y="3"/>
                    <a:pt x="7464" y="5"/>
                  </a:cubicBezTo>
                  <a:cubicBezTo>
                    <a:pt x="7270" y="10"/>
                    <a:pt x="7076" y="21"/>
                    <a:pt x="6881" y="26"/>
                  </a:cubicBezTo>
                  <a:cubicBezTo>
                    <a:pt x="6680" y="31"/>
                    <a:pt x="6477" y="28"/>
                    <a:pt x="6275" y="40"/>
                  </a:cubicBezTo>
                  <a:cubicBezTo>
                    <a:pt x="6107" y="51"/>
                    <a:pt x="5941" y="66"/>
                    <a:pt x="5773" y="66"/>
                  </a:cubicBezTo>
                  <a:cubicBezTo>
                    <a:pt x="5751" y="66"/>
                    <a:pt x="5730" y="66"/>
                    <a:pt x="5708" y="65"/>
                  </a:cubicBezTo>
                  <a:cubicBezTo>
                    <a:pt x="5512" y="60"/>
                    <a:pt x="5316" y="48"/>
                    <a:pt x="5119" y="48"/>
                  </a:cubicBezTo>
                  <a:cubicBezTo>
                    <a:pt x="4917" y="47"/>
                    <a:pt x="4715" y="47"/>
                    <a:pt x="4512" y="40"/>
                  </a:cubicBezTo>
                  <a:cubicBezTo>
                    <a:pt x="4322" y="34"/>
                    <a:pt x="4133" y="29"/>
                    <a:pt x="3943" y="26"/>
                  </a:cubicBezTo>
                  <a:cubicBezTo>
                    <a:pt x="3921" y="26"/>
                    <a:pt x="3899" y="26"/>
                    <a:pt x="3877" y="26"/>
                  </a:cubicBezTo>
                  <a:cubicBezTo>
                    <a:pt x="3737" y="26"/>
                    <a:pt x="3597" y="31"/>
                    <a:pt x="3456" y="31"/>
                  </a:cubicBezTo>
                  <a:cubicBezTo>
                    <a:pt x="3425" y="31"/>
                    <a:pt x="3394" y="30"/>
                    <a:pt x="3363" y="30"/>
                  </a:cubicBezTo>
                  <a:cubicBezTo>
                    <a:pt x="3331" y="29"/>
                    <a:pt x="3297" y="27"/>
                    <a:pt x="3264" y="26"/>
                  </a:cubicBezTo>
                  <a:lnTo>
                    <a:pt x="3264" y="26"/>
                  </a:lnTo>
                  <a:cubicBezTo>
                    <a:pt x="3265" y="26"/>
                    <a:pt x="3267" y="26"/>
                    <a:pt x="3268" y="26"/>
                  </a:cubicBezTo>
                  <a:cubicBezTo>
                    <a:pt x="3101" y="18"/>
                    <a:pt x="2935" y="17"/>
                    <a:pt x="2768" y="13"/>
                  </a:cubicBezTo>
                  <a:lnTo>
                    <a:pt x="2783" y="13"/>
                  </a:lnTo>
                  <a:cubicBezTo>
                    <a:pt x="2604" y="5"/>
                    <a:pt x="2425" y="0"/>
                    <a:pt x="2245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8282450" y="1166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3" y="6"/>
                    <a:pt x="0" y="88"/>
                    <a:pt x="3" y="191"/>
                  </a:cubicBezTo>
                  <a:cubicBezTo>
                    <a:pt x="6" y="288"/>
                    <a:pt x="88" y="372"/>
                    <a:pt x="188" y="372"/>
                  </a:cubicBezTo>
                  <a:cubicBezTo>
                    <a:pt x="190" y="372"/>
                    <a:pt x="192" y="372"/>
                    <a:pt x="194" y="372"/>
                  </a:cubicBezTo>
                  <a:cubicBezTo>
                    <a:pt x="293" y="367"/>
                    <a:pt x="376" y="284"/>
                    <a:pt x="373" y="182"/>
                  </a:cubicBezTo>
                  <a:cubicBezTo>
                    <a:pt x="371" y="85"/>
                    <a:pt x="288" y="1"/>
                    <a:pt x="191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8271300" y="1175725"/>
              <a:ext cx="700" cy="375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" y="1"/>
                    <a:pt x="2" y="2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2" y="2"/>
                  </a:moveTo>
                  <a:cubicBezTo>
                    <a:pt x="4" y="3"/>
                    <a:pt x="6" y="4"/>
                    <a:pt x="7" y="5"/>
                  </a:cubicBezTo>
                  <a:lnTo>
                    <a:pt x="6" y="5"/>
                  </a:lnTo>
                  <a:cubicBezTo>
                    <a:pt x="13" y="9"/>
                    <a:pt x="21" y="12"/>
                    <a:pt x="28" y="14"/>
                  </a:cubicBezTo>
                  <a:cubicBezTo>
                    <a:pt x="19" y="11"/>
                    <a:pt x="11" y="7"/>
                    <a:pt x="2" y="2"/>
                  </a:cubicBezTo>
                  <a:close/>
                </a:path>
              </a:pathLst>
            </a:custGeom>
            <a:solidFill>
              <a:srgbClr val="EAD2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8268200" y="1166900"/>
              <a:ext cx="10950" cy="9600"/>
            </a:xfrm>
            <a:custGeom>
              <a:avLst/>
              <a:gdLst/>
              <a:ahLst/>
              <a:cxnLst/>
              <a:rect l="l" t="t" r="r" b="b"/>
              <a:pathLst>
                <a:path w="438" h="384" extrusionOk="0">
                  <a:moveTo>
                    <a:pt x="200" y="0"/>
                  </a:moveTo>
                  <a:cubicBezTo>
                    <a:pt x="183" y="0"/>
                    <a:pt x="167" y="3"/>
                    <a:pt x="151" y="7"/>
                  </a:cubicBezTo>
                  <a:cubicBezTo>
                    <a:pt x="51" y="36"/>
                    <a:pt x="1" y="138"/>
                    <a:pt x="25" y="236"/>
                  </a:cubicBezTo>
                  <a:cubicBezTo>
                    <a:pt x="37" y="290"/>
                    <a:pt x="77" y="329"/>
                    <a:pt x="124" y="354"/>
                  </a:cubicBezTo>
                  <a:lnTo>
                    <a:pt x="120" y="351"/>
                  </a:lnTo>
                  <a:lnTo>
                    <a:pt x="120" y="351"/>
                  </a:lnTo>
                  <a:cubicBezTo>
                    <a:pt x="156" y="371"/>
                    <a:pt x="194" y="384"/>
                    <a:pt x="232" y="384"/>
                  </a:cubicBezTo>
                  <a:cubicBezTo>
                    <a:pt x="234" y="384"/>
                    <a:pt x="236" y="383"/>
                    <a:pt x="238" y="383"/>
                  </a:cubicBezTo>
                  <a:cubicBezTo>
                    <a:pt x="266" y="382"/>
                    <a:pt x="295" y="373"/>
                    <a:pt x="322" y="357"/>
                  </a:cubicBezTo>
                  <a:cubicBezTo>
                    <a:pt x="428" y="293"/>
                    <a:pt x="438" y="149"/>
                    <a:pt x="354" y="63"/>
                  </a:cubicBezTo>
                  <a:cubicBezTo>
                    <a:pt x="336" y="46"/>
                    <a:pt x="315" y="32"/>
                    <a:pt x="292" y="24"/>
                  </a:cubicBezTo>
                  <a:cubicBezTo>
                    <a:pt x="265" y="9"/>
                    <a:pt x="232" y="0"/>
                    <a:pt x="20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8145125" y="1168275"/>
              <a:ext cx="10850" cy="9375"/>
            </a:xfrm>
            <a:custGeom>
              <a:avLst/>
              <a:gdLst/>
              <a:ahLst/>
              <a:cxnLst/>
              <a:rect l="l" t="t" r="r" b="b"/>
              <a:pathLst>
                <a:path w="434" h="375" extrusionOk="0">
                  <a:moveTo>
                    <a:pt x="202" y="1"/>
                  </a:moveTo>
                  <a:cubicBezTo>
                    <a:pt x="120" y="1"/>
                    <a:pt x="42" y="63"/>
                    <a:pt x="23" y="143"/>
                  </a:cubicBezTo>
                  <a:cubicBezTo>
                    <a:pt x="0" y="245"/>
                    <a:pt x="64" y="340"/>
                    <a:pt x="161" y="366"/>
                  </a:cubicBezTo>
                  <a:cubicBezTo>
                    <a:pt x="172" y="370"/>
                    <a:pt x="183" y="371"/>
                    <a:pt x="193" y="371"/>
                  </a:cubicBezTo>
                  <a:cubicBezTo>
                    <a:pt x="204" y="373"/>
                    <a:pt x="213" y="375"/>
                    <a:pt x="223" y="375"/>
                  </a:cubicBezTo>
                  <a:cubicBezTo>
                    <a:pt x="227" y="375"/>
                    <a:pt x="230" y="374"/>
                    <a:pt x="233" y="374"/>
                  </a:cubicBezTo>
                  <a:cubicBezTo>
                    <a:pt x="297" y="372"/>
                    <a:pt x="361" y="332"/>
                    <a:pt x="391" y="276"/>
                  </a:cubicBezTo>
                  <a:cubicBezTo>
                    <a:pt x="433" y="197"/>
                    <a:pt x="413" y="89"/>
                    <a:pt x="336" y="38"/>
                  </a:cubicBezTo>
                  <a:cubicBezTo>
                    <a:pt x="321" y="29"/>
                    <a:pt x="308" y="22"/>
                    <a:pt x="293" y="16"/>
                  </a:cubicBezTo>
                  <a:cubicBezTo>
                    <a:pt x="294" y="16"/>
                    <a:pt x="294" y="15"/>
                    <a:pt x="294" y="15"/>
                  </a:cubicBezTo>
                  <a:lnTo>
                    <a:pt x="293" y="15"/>
                  </a:lnTo>
                  <a:cubicBezTo>
                    <a:pt x="272" y="5"/>
                    <a:pt x="250" y="1"/>
                    <a:pt x="227" y="1"/>
                  </a:cubicBezTo>
                  <a:cubicBezTo>
                    <a:pt x="224" y="1"/>
                    <a:pt x="221" y="1"/>
                    <a:pt x="218" y="1"/>
                  </a:cubicBezTo>
                  <a:cubicBezTo>
                    <a:pt x="213" y="1"/>
                    <a:pt x="207" y="1"/>
                    <a:pt x="20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8047125" y="1102275"/>
              <a:ext cx="318000" cy="114275"/>
            </a:xfrm>
            <a:custGeom>
              <a:avLst/>
              <a:gdLst/>
              <a:ahLst/>
              <a:cxnLst/>
              <a:rect l="l" t="t" r="r" b="b"/>
              <a:pathLst>
                <a:path w="12720" h="4571" extrusionOk="0">
                  <a:moveTo>
                    <a:pt x="7221" y="645"/>
                  </a:moveTo>
                  <a:lnTo>
                    <a:pt x="7221" y="645"/>
                  </a:lnTo>
                  <a:cubicBezTo>
                    <a:pt x="7218" y="646"/>
                    <a:pt x="7215" y="648"/>
                    <a:pt x="7212" y="649"/>
                  </a:cubicBezTo>
                  <a:cubicBezTo>
                    <a:pt x="7215" y="648"/>
                    <a:pt x="7218" y="647"/>
                    <a:pt x="7221" y="645"/>
                  </a:cubicBezTo>
                  <a:close/>
                  <a:moveTo>
                    <a:pt x="5904" y="1329"/>
                  </a:moveTo>
                  <a:cubicBezTo>
                    <a:pt x="5904" y="1329"/>
                    <a:pt x="5903" y="1330"/>
                    <a:pt x="5903" y="1331"/>
                  </a:cubicBezTo>
                  <a:lnTo>
                    <a:pt x="5903" y="1331"/>
                  </a:lnTo>
                  <a:cubicBezTo>
                    <a:pt x="5903" y="1330"/>
                    <a:pt x="5904" y="1329"/>
                    <a:pt x="5904" y="1329"/>
                  </a:cubicBezTo>
                  <a:close/>
                  <a:moveTo>
                    <a:pt x="5923" y="1998"/>
                  </a:moveTo>
                  <a:lnTo>
                    <a:pt x="5923" y="1998"/>
                  </a:lnTo>
                  <a:cubicBezTo>
                    <a:pt x="5922" y="1999"/>
                    <a:pt x="5922" y="2000"/>
                    <a:pt x="5921" y="2001"/>
                  </a:cubicBezTo>
                  <a:cubicBezTo>
                    <a:pt x="5922" y="2000"/>
                    <a:pt x="5922" y="1999"/>
                    <a:pt x="5923" y="1998"/>
                  </a:cubicBezTo>
                  <a:close/>
                  <a:moveTo>
                    <a:pt x="12568" y="3481"/>
                  </a:moveTo>
                  <a:cubicBezTo>
                    <a:pt x="12570" y="3487"/>
                    <a:pt x="12571" y="3493"/>
                    <a:pt x="12573" y="3499"/>
                  </a:cubicBezTo>
                  <a:cubicBezTo>
                    <a:pt x="12572" y="3494"/>
                    <a:pt x="12570" y="3488"/>
                    <a:pt x="12568" y="3481"/>
                  </a:cubicBezTo>
                  <a:close/>
                  <a:moveTo>
                    <a:pt x="718" y="4167"/>
                  </a:moveTo>
                  <a:cubicBezTo>
                    <a:pt x="723" y="4167"/>
                    <a:pt x="727" y="4167"/>
                    <a:pt x="731" y="4167"/>
                  </a:cubicBezTo>
                  <a:lnTo>
                    <a:pt x="731" y="4167"/>
                  </a:lnTo>
                  <a:cubicBezTo>
                    <a:pt x="727" y="4167"/>
                    <a:pt x="723" y="4167"/>
                    <a:pt x="718" y="4167"/>
                  </a:cubicBezTo>
                  <a:close/>
                  <a:moveTo>
                    <a:pt x="8389" y="369"/>
                  </a:moveTo>
                  <a:cubicBezTo>
                    <a:pt x="8402" y="369"/>
                    <a:pt x="8415" y="369"/>
                    <a:pt x="8429" y="369"/>
                  </a:cubicBezTo>
                  <a:cubicBezTo>
                    <a:pt x="8494" y="374"/>
                    <a:pt x="8558" y="381"/>
                    <a:pt x="8623" y="389"/>
                  </a:cubicBezTo>
                  <a:cubicBezTo>
                    <a:pt x="8712" y="407"/>
                    <a:pt x="8799" y="428"/>
                    <a:pt x="8887" y="452"/>
                  </a:cubicBezTo>
                  <a:cubicBezTo>
                    <a:pt x="8972" y="479"/>
                    <a:pt x="9054" y="509"/>
                    <a:pt x="9137" y="543"/>
                  </a:cubicBezTo>
                  <a:cubicBezTo>
                    <a:pt x="9235" y="588"/>
                    <a:pt x="9332" y="635"/>
                    <a:pt x="9426" y="688"/>
                  </a:cubicBezTo>
                  <a:cubicBezTo>
                    <a:pt x="9464" y="710"/>
                    <a:pt x="9499" y="734"/>
                    <a:pt x="9533" y="758"/>
                  </a:cubicBezTo>
                  <a:cubicBezTo>
                    <a:pt x="9588" y="803"/>
                    <a:pt x="9639" y="851"/>
                    <a:pt x="9690" y="900"/>
                  </a:cubicBezTo>
                  <a:cubicBezTo>
                    <a:pt x="9744" y="957"/>
                    <a:pt x="9795" y="1015"/>
                    <a:pt x="9846" y="1076"/>
                  </a:cubicBezTo>
                  <a:cubicBezTo>
                    <a:pt x="9954" y="1227"/>
                    <a:pt x="10048" y="1386"/>
                    <a:pt x="10139" y="1548"/>
                  </a:cubicBezTo>
                  <a:cubicBezTo>
                    <a:pt x="10215" y="1690"/>
                    <a:pt x="10283" y="1833"/>
                    <a:pt x="10345" y="1982"/>
                  </a:cubicBezTo>
                  <a:cubicBezTo>
                    <a:pt x="10386" y="2098"/>
                    <a:pt x="10426" y="2215"/>
                    <a:pt x="10461" y="2334"/>
                  </a:cubicBezTo>
                  <a:cubicBezTo>
                    <a:pt x="10468" y="2366"/>
                    <a:pt x="10473" y="2399"/>
                    <a:pt x="10478" y="2431"/>
                  </a:cubicBezTo>
                  <a:cubicBezTo>
                    <a:pt x="10478" y="2432"/>
                    <a:pt x="10478" y="2434"/>
                    <a:pt x="10478" y="2436"/>
                  </a:cubicBezTo>
                  <a:cubicBezTo>
                    <a:pt x="10485" y="2461"/>
                    <a:pt x="10490" y="2487"/>
                    <a:pt x="10497" y="2512"/>
                  </a:cubicBezTo>
                  <a:lnTo>
                    <a:pt x="10496" y="2512"/>
                  </a:lnTo>
                  <a:cubicBezTo>
                    <a:pt x="10502" y="2532"/>
                    <a:pt x="10506" y="2552"/>
                    <a:pt x="10512" y="2572"/>
                  </a:cubicBezTo>
                  <a:cubicBezTo>
                    <a:pt x="10526" y="2613"/>
                    <a:pt x="10537" y="2654"/>
                    <a:pt x="10550" y="2695"/>
                  </a:cubicBezTo>
                  <a:cubicBezTo>
                    <a:pt x="10554" y="2712"/>
                    <a:pt x="10561" y="2729"/>
                    <a:pt x="10566" y="2748"/>
                  </a:cubicBezTo>
                  <a:cubicBezTo>
                    <a:pt x="10574" y="2787"/>
                    <a:pt x="10583" y="2827"/>
                    <a:pt x="10591" y="2867"/>
                  </a:cubicBezTo>
                  <a:cubicBezTo>
                    <a:pt x="10618" y="2858"/>
                    <a:pt x="10646" y="2847"/>
                    <a:pt x="10675" y="2839"/>
                  </a:cubicBezTo>
                  <a:cubicBezTo>
                    <a:pt x="10691" y="2835"/>
                    <a:pt x="10707" y="2829"/>
                    <a:pt x="10723" y="2824"/>
                  </a:cubicBezTo>
                  <a:cubicBezTo>
                    <a:pt x="10745" y="2816"/>
                    <a:pt x="10767" y="2808"/>
                    <a:pt x="10790" y="2799"/>
                  </a:cubicBezTo>
                  <a:cubicBezTo>
                    <a:pt x="10791" y="2796"/>
                    <a:pt x="10792" y="2791"/>
                    <a:pt x="10792" y="2787"/>
                  </a:cubicBezTo>
                  <a:cubicBezTo>
                    <a:pt x="10794" y="2786"/>
                    <a:pt x="10795" y="2786"/>
                    <a:pt x="10797" y="2785"/>
                  </a:cubicBezTo>
                  <a:lnTo>
                    <a:pt x="10797" y="2785"/>
                  </a:lnTo>
                  <a:cubicBezTo>
                    <a:pt x="10796" y="2786"/>
                    <a:pt x="10794" y="2786"/>
                    <a:pt x="10793" y="2787"/>
                  </a:cubicBezTo>
                  <a:cubicBezTo>
                    <a:pt x="10793" y="2787"/>
                    <a:pt x="10792" y="2788"/>
                    <a:pt x="10792" y="2788"/>
                  </a:cubicBezTo>
                  <a:lnTo>
                    <a:pt x="10800" y="2784"/>
                  </a:lnTo>
                  <a:lnTo>
                    <a:pt x="10800" y="2784"/>
                  </a:lnTo>
                  <a:cubicBezTo>
                    <a:pt x="10799" y="2784"/>
                    <a:pt x="10798" y="2785"/>
                    <a:pt x="10797" y="2785"/>
                  </a:cubicBezTo>
                  <a:lnTo>
                    <a:pt x="10797" y="2785"/>
                  </a:lnTo>
                  <a:cubicBezTo>
                    <a:pt x="10798" y="2784"/>
                    <a:pt x="10800" y="2784"/>
                    <a:pt x="10801" y="2783"/>
                  </a:cubicBezTo>
                  <a:lnTo>
                    <a:pt x="10801" y="2783"/>
                  </a:lnTo>
                  <a:lnTo>
                    <a:pt x="10800" y="2784"/>
                  </a:lnTo>
                  <a:lnTo>
                    <a:pt x="10800" y="2784"/>
                  </a:lnTo>
                  <a:cubicBezTo>
                    <a:pt x="10846" y="2768"/>
                    <a:pt x="10891" y="2753"/>
                    <a:pt x="10938" y="2740"/>
                  </a:cubicBezTo>
                  <a:cubicBezTo>
                    <a:pt x="10976" y="2732"/>
                    <a:pt x="11014" y="2726"/>
                    <a:pt x="11054" y="2719"/>
                  </a:cubicBezTo>
                  <a:cubicBezTo>
                    <a:pt x="11077" y="2718"/>
                    <a:pt x="11100" y="2717"/>
                    <a:pt x="11123" y="2717"/>
                  </a:cubicBezTo>
                  <a:cubicBezTo>
                    <a:pt x="11134" y="2718"/>
                    <a:pt x="11146" y="2719"/>
                    <a:pt x="11156" y="2719"/>
                  </a:cubicBezTo>
                  <a:cubicBezTo>
                    <a:pt x="11263" y="2737"/>
                    <a:pt x="11370" y="2766"/>
                    <a:pt x="11475" y="2795"/>
                  </a:cubicBezTo>
                  <a:cubicBezTo>
                    <a:pt x="11525" y="2811"/>
                    <a:pt x="11574" y="2827"/>
                    <a:pt x="11622" y="2845"/>
                  </a:cubicBezTo>
                  <a:cubicBezTo>
                    <a:pt x="11617" y="2843"/>
                    <a:pt x="11612" y="2840"/>
                    <a:pt x="11607" y="2838"/>
                  </a:cubicBezTo>
                  <a:lnTo>
                    <a:pt x="11607" y="2838"/>
                  </a:lnTo>
                  <a:cubicBezTo>
                    <a:pt x="11612" y="2840"/>
                    <a:pt x="11618" y="2843"/>
                    <a:pt x="11624" y="2845"/>
                  </a:cubicBezTo>
                  <a:cubicBezTo>
                    <a:pt x="11660" y="2862"/>
                    <a:pt x="11696" y="2880"/>
                    <a:pt x="11732" y="2900"/>
                  </a:cubicBezTo>
                  <a:cubicBezTo>
                    <a:pt x="11772" y="2924"/>
                    <a:pt x="11812" y="2951"/>
                    <a:pt x="11850" y="2981"/>
                  </a:cubicBezTo>
                  <a:cubicBezTo>
                    <a:pt x="11895" y="3015"/>
                    <a:pt x="11936" y="3052"/>
                    <a:pt x="11976" y="3092"/>
                  </a:cubicBezTo>
                  <a:cubicBezTo>
                    <a:pt x="12006" y="3123"/>
                    <a:pt x="12033" y="3154"/>
                    <a:pt x="12059" y="3187"/>
                  </a:cubicBezTo>
                  <a:cubicBezTo>
                    <a:pt x="12072" y="3205"/>
                    <a:pt x="12083" y="3225"/>
                    <a:pt x="12096" y="3244"/>
                  </a:cubicBezTo>
                  <a:cubicBezTo>
                    <a:pt x="12121" y="3294"/>
                    <a:pt x="12142" y="3345"/>
                    <a:pt x="12162" y="3396"/>
                  </a:cubicBezTo>
                  <a:cubicBezTo>
                    <a:pt x="12170" y="3424"/>
                    <a:pt x="12180" y="3451"/>
                    <a:pt x="12190" y="3480"/>
                  </a:cubicBezTo>
                  <a:cubicBezTo>
                    <a:pt x="12190" y="3481"/>
                    <a:pt x="12190" y="3482"/>
                    <a:pt x="12190" y="3483"/>
                  </a:cubicBezTo>
                  <a:cubicBezTo>
                    <a:pt x="12191" y="3486"/>
                    <a:pt x="12192" y="3491"/>
                    <a:pt x="12193" y="3494"/>
                  </a:cubicBezTo>
                  <a:cubicBezTo>
                    <a:pt x="12193" y="3492"/>
                    <a:pt x="12192" y="3491"/>
                    <a:pt x="12192" y="3489"/>
                  </a:cubicBezTo>
                  <a:lnTo>
                    <a:pt x="12192" y="3489"/>
                  </a:lnTo>
                  <a:cubicBezTo>
                    <a:pt x="12200" y="3523"/>
                    <a:pt x="12208" y="3556"/>
                    <a:pt x="12216" y="3588"/>
                  </a:cubicBezTo>
                  <a:cubicBezTo>
                    <a:pt x="12214" y="3580"/>
                    <a:pt x="12211" y="3573"/>
                    <a:pt x="12209" y="3565"/>
                  </a:cubicBezTo>
                  <a:lnTo>
                    <a:pt x="12209" y="3565"/>
                  </a:lnTo>
                  <a:cubicBezTo>
                    <a:pt x="12247" y="3743"/>
                    <a:pt x="12285" y="3916"/>
                    <a:pt x="12310" y="4096"/>
                  </a:cubicBezTo>
                  <a:cubicBezTo>
                    <a:pt x="12312" y="4118"/>
                    <a:pt x="12311" y="4141"/>
                    <a:pt x="12312" y="4162"/>
                  </a:cubicBezTo>
                  <a:cubicBezTo>
                    <a:pt x="12296" y="4163"/>
                    <a:pt x="12279" y="4163"/>
                    <a:pt x="12262" y="4165"/>
                  </a:cubicBezTo>
                  <a:cubicBezTo>
                    <a:pt x="12125" y="4172"/>
                    <a:pt x="11988" y="4175"/>
                    <a:pt x="11851" y="4175"/>
                  </a:cubicBezTo>
                  <a:cubicBezTo>
                    <a:pt x="11776" y="4175"/>
                    <a:pt x="11701" y="4174"/>
                    <a:pt x="11626" y="4173"/>
                  </a:cubicBezTo>
                  <a:cubicBezTo>
                    <a:pt x="11370" y="4157"/>
                    <a:pt x="11115" y="4131"/>
                    <a:pt x="10860" y="4111"/>
                  </a:cubicBezTo>
                  <a:cubicBezTo>
                    <a:pt x="10612" y="4089"/>
                    <a:pt x="10360" y="4088"/>
                    <a:pt x="10111" y="4083"/>
                  </a:cubicBezTo>
                  <a:cubicBezTo>
                    <a:pt x="10113" y="4083"/>
                    <a:pt x="10114" y="4083"/>
                    <a:pt x="10117" y="4082"/>
                  </a:cubicBezTo>
                  <a:cubicBezTo>
                    <a:pt x="9910" y="4078"/>
                    <a:pt x="9703" y="4070"/>
                    <a:pt x="9497" y="4070"/>
                  </a:cubicBezTo>
                  <a:cubicBezTo>
                    <a:pt x="9439" y="4070"/>
                    <a:pt x="9381" y="4070"/>
                    <a:pt x="9323" y="4072"/>
                  </a:cubicBezTo>
                  <a:cubicBezTo>
                    <a:pt x="9100" y="4078"/>
                    <a:pt x="8877" y="4083"/>
                    <a:pt x="8653" y="4083"/>
                  </a:cubicBezTo>
                  <a:cubicBezTo>
                    <a:pt x="8603" y="4083"/>
                    <a:pt x="8552" y="4083"/>
                    <a:pt x="8502" y="4082"/>
                  </a:cubicBezTo>
                  <a:cubicBezTo>
                    <a:pt x="8173" y="4073"/>
                    <a:pt x="7844" y="4055"/>
                    <a:pt x="7515" y="4055"/>
                  </a:cubicBezTo>
                  <a:cubicBezTo>
                    <a:pt x="7447" y="4055"/>
                    <a:pt x="7380" y="4055"/>
                    <a:pt x="7313" y="4057"/>
                  </a:cubicBezTo>
                  <a:cubicBezTo>
                    <a:pt x="7119" y="4062"/>
                    <a:pt x="6925" y="4073"/>
                    <a:pt x="6731" y="4074"/>
                  </a:cubicBezTo>
                  <a:cubicBezTo>
                    <a:pt x="6519" y="4076"/>
                    <a:pt x="6306" y="4076"/>
                    <a:pt x="6094" y="4081"/>
                  </a:cubicBezTo>
                  <a:cubicBezTo>
                    <a:pt x="5896" y="4086"/>
                    <a:pt x="5697" y="4096"/>
                    <a:pt x="5498" y="4100"/>
                  </a:cubicBezTo>
                  <a:cubicBezTo>
                    <a:pt x="5299" y="4107"/>
                    <a:pt x="5099" y="4107"/>
                    <a:pt x="4899" y="4108"/>
                  </a:cubicBezTo>
                  <a:cubicBezTo>
                    <a:pt x="4499" y="4111"/>
                    <a:pt x="4097" y="4111"/>
                    <a:pt x="3699" y="4139"/>
                  </a:cubicBezTo>
                  <a:cubicBezTo>
                    <a:pt x="3547" y="4150"/>
                    <a:pt x="3396" y="4167"/>
                    <a:pt x="3245" y="4181"/>
                  </a:cubicBezTo>
                  <a:cubicBezTo>
                    <a:pt x="3156" y="4187"/>
                    <a:pt x="3069" y="4193"/>
                    <a:pt x="2981" y="4197"/>
                  </a:cubicBezTo>
                  <a:cubicBezTo>
                    <a:pt x="2950" y="4198"/>
                    <a:pt x="2919" y="4198"/>
                    <a:pt x="2888" y="4198"/>
                  </a:cubicBezTo>
                  <a:cubicBezTo>
                    <a:pt x="2847" y="4198"/>
                    <a:pt x="2805" y="4198"/>
                    <a:pt x="2764" y="4198"/>
                  </a:cubicBezTo>
                  <a:cubicBezTo>
                    <a:pt x="2603" y="4193"/>
                    <a:pt x="2440" y="4186"/>
                    <a:pt x="2279" y="4177"/>
                  </a:cubicBezTo>
                  <a:cubicBezTo>
                    <a:pt x="2106" y="4168"/>
                    <a:pt x="1934" y="4159"/>
                    <a:pt x="1762" y="4158"/>
                  </a:cubicBezTo>
                  <a:cubicBezTo>
                    <a:pt x="1743" y="4157"/>
                    <a:pt x="1724" y="4157"/>
                    <a:pt x="1704" y="4157"/>
                  </a:cubicBezTo>
                  <a:cubicBezTo>
                    <a:pt x="1547" y="4157"/>
                    <a:pt x="1390" y="4165"/>
                    <a:pt x="1233" y="4168"/>
                  </a:cubicBezTo>
                  <a:cubicBezTo>
                    <a:pt x="1171" y="4170"/>
                    <a:pt x="1110" y="4170"/>
                    <a:pt x="1048" y="4170"/>
                  </a:cubicBezTo>
                  <a:cubicBezTo>
                    <a:pt x="942" y="4170"/>
                    <a:pt x="837" y="4168"/>
                    <a:pt x="731" y="4167"/>
                  </a:cubicBezTo>
                  <a:lnTo>
                    <a:pt x="731" y="4167"/>
                  </a:lnTo>
                  <a:cubicBezTo>
                    <a:pt x="735" y="4167"/>
                    <a:pt x="739" y="4167"/>
                    <a:pt x="742" y="4168"/>
                  </a:cubicBezTo>
                  <a:cubicBezTo>
                    <a:pt x="646" y="4165"/>
                    <a:pt x="549" y="4160"/>
                    <a:pt x="453" y="4155"/>
                  </a:cubicBezTo>
                  <a:cubicBezTo>
                    <a:pt x="458" y="4137"/>
                    <a:pt x="462" y="4118"/>
                    <a:pt x="467" y="4098"/>
                  </a:cubicBezTo>
                  <a:cubicBezTo>
                    <a:pt x="488" y="4025"/>
                    <a:pt x="509" y="3952"/>
                    <a:pt x="525" y="3878"/>
                  </a:cubicBezTo>
                  <a:cubicBezTo>
                    <a:pt x="541" y="3802"/>
                    <a:pt x="556" y="3728"/>
                    <a:pt x="574" y="3653"/>
                  </a:cubicBezTo>
                  <a:cubicBezTo>
                    <a:pt x="586" y="3618"/>
                    <a:pt x="598" y="3584"/>
                    <a:pt x="612" y="3549"/>
                  </a:cubicBezTo>
                  <a:cubicBezTo>
                    <a:pt x="650" y="3468"/>
                    <a:pt x="689" y="3389"/>
                    <a:pt x="733" y="3313"/>
                  </a:cubicBezTo>
                  <a:cubicBezTo>
                    <a:pt x="763" y="3269"/>
                    <a:pt x="794" y="3228"/>
                    <a:pt x="825" y="3187"/>
                  </a:cubicBezTo>
                  <a:cubicBezTo>
                    <a:pt x="857" y="3146"/>
                    <a:pt x="893" y="3107"/>
                    <a:pt x="931" y="3070"/>
                  </a:cubicBezTo>
                  <a:cubicBezTo>
                    <a:pt x="958" y="3045"/>
                    <a:pt x="987" y="3021"/>
                    <a:pt x="1017" y="2997"/>
                  </a:cubicBezTo>
                  <a:cubicBezTo>
                    <a:pt x="1049" y="2976"/>
                    <a:pt x="1080" y="2956"/>
                    <a:pt x="1113" y="2936"/>
                  </a:cubicBezTo>
                  <a:cubicBezTo>
                    <a:pt x="1195" y="2893"/>
                    <a:pt x="1279" y="2855"/>
                    <a:pt x="1364" y="2820"/>
                  </a:cubicBezTo>
                  <a:cubicBezTo>
                    <a:pt x="1457" y="2784"/>
                    <a:pt x="1550" y="2750"/>
                    <a:pt x="1643" y="2721"/>
                  </a:cubicBezTo>
                  <a:cubicBezTo>
                    <a:pt x="1731" y="2703"/>
                    <a:pt x="1816" y="2691"/>
                    <a:pt x="1904" y="2680"/>
                  </a:cubicBezTo>
                  <a:cubicBezTo>
                    <a:pt x="1973" y="2676"/>
                    <a:pt x="2040" y="2672"/>
                    <a:pt x="2109" y="2672"/>
                  </a:cubicBezTo>
                  <a:cubicBezTo>
                    <a:pt x="2118" y="2672"/>
                    <a:pt x="2126" y="2672"/>
                    <a:pt x="2134" y="2672"/>
                  </a:cubicBezTo>
                  <a:cubicBezTo>
                    <a:pt x="2166" y="2675"/>
                    <a:pt x="2199" y="2677"/>
                    <a:pt x="2231" y="2683"/>
                  </a:cubicBezTo>
                  <a:cubicBezTo>
                    <a:pt x="2230" y="2681"/>
                    <a:pt x="2229" y="2681"/>
                    <a:pt x="2227" y="2680"/>
                  </a:cubicBezTo>
                  <a:lnTo>
                    <a:pt x="2227" y="2680"/>
                  </a:lnTo>
                  <a:cubicBezTo>
                    <a:pt x="2304" y="2694"/>
                    <a:pt x="2380" y="2711"/>
                    <a:pt x="2455" y="2731"/>
                  </a:cubicBezTo>
                  <a:cubicBezTo>
                    <a:pt x="2447" y="2728"/>
                    <a:pt x="2439" y="2726"/>
                    <a:pt x="2432" y="2724"/>
                  </a:cubicBezTo>
                  <a:lnTo>
                    <a:pt x="2432" y="2724"/>
                  </a:lnTo>
                  <a:cubicBezTo>
                    <a:pt x="2464" y="2733"/>
                    <a:pt x="2496" y="2742"/>
                    <a:pt x="2528" y="2752"/>
                  </a:cubicBezTo>
                  <a:cubicBezTo>
                    <a:pt x="2552" y="2756"/>
                    <a:pt x="2575" y="2760"/>
                    <a:pt x="2599" y="2765"/>
                  </a:cubicBezTo>
                  <a:cubicBezTo>
                    <a:pt x="2599" y="2765"/>
                    <a:pt x="2599" y="2766"/>
                    <a:pt x="2598" y="2766"/>
                  </a:cubicBezTo>
                  <a:cubicBezTo>
                    <a:pt x="2603" y="2767"/>
                    <a:pt x="2608" y="2767"/>
                    <a:pt x="2613" y="2768"/>
                  </a:cubicBezTo>
                  <a:cubicBezTo>
                    <a:pt x="2648" y="2774"/>
                    <a:pt x="2685" y="2782"/>
                    <a:pt x="2719" y="2792"/>
                  </a:cubicBezTo>
                  <a:cubicBezTo>
                    <a:pt x="2759" y="2803"/>
                    <a:pt x="2798" y="2813"/>
                    <a:pt x="2838" y="2824"/>
                  </a:cubicBezTo>
                  <a:cubicBezTo>
                    <a:pt x="2876" y="2834"/>
                    <a:pt x="2914" y="2840"/>
                    <a:pt x="2944" y="2869"/>
                  </a:cubicBezTo>
                  <a:cubicBezTo>
                    <a:pt x="2947" y="2870"/>
                    <a:pt x="2952" y="2870"/>
                    <a:pt x="2955" y="2871"/>
                  </a:cubicBezTo>
                  <a:cubicBezTo>
                    <a:pt x="2992" y="2802"/>
                    <a:pt x="3029" y="2733"/>
                    <a:pt x="3067" y="2663"/>
                  </a:cubicBezTo>
                  <a:cubicBezTo>
                    <a:pt x="3072" y="2653"/>
                    <a:pt x="3076" y="2643"/>
                    <a:pt x="3081" y="2631"/>
                  </a:cubicBezTo>
                  <a:cubicBezTo>
                    <a:pt x="3083" y="2627"/>
                    <a:pt x="3085" y="2623"/>
                    <a:pt x="3088" y="2619"/>
                  </a:cubicBezTo>
                  <a:cubicBezTo>
                    <a:pt x="3091" y="2611"/>
                    <a:pt x="3096" y="2601"/>
                    <a:pt x="3100" y="2595"/>
                  </a:cubicBezTo>
                  <a:cubicBezTo>
                    <a:pt x="3097" y="2591"/>
                    <a:pt x="3092" y="2590"/>
                    <a:pt x="3088" y="2587"/>
                  </a:cubicBezTo>
                  <a:cubicBezTo>
                    <a:pt x="3141" y="2498"/>
                    <a:pt x="3196" y="2410"/>
                    <a:pt x="3259" y="2327"/>
                  </a:cubicBezTo>
                  <a:cubicBezTo>
                    <a:pt x="3287" y="2294"/>
                    <a:pt x="3315" y="2264"/>
                    <a:pt x="3345" y="2234"/>
                  </a:cubicBezTo>
                  <a:lnTo>
                    <a:pt x="3345" y="2234"/>
                  </a:lnTo>
                  <a:cubicBezTo>
                    <a:pt x="3345" y="2234"/>
                    <a:pt x="3344" y="2235"/>
                    <a:pt x="3344" y="2237"/>
                  </a:cubicBezTo>
                  <a:lnTo>
                    <a:pt x="3344" y="2237"/>
                  </a:lnTo>
                  <a:cubicBezTo>
                    <a:pt x="3344" y="2235"/>
                    <a:pt x="3345" y="2234"/>
                    <a:pt x="3346" y="2233"/>
                  </a:cubicBezTo>
                  <a:cubicBezTo>
                    <a:pt x="3348" y="2231"/>
                    <a:pt x="3352" y="2227"/>
                    <a:pt x="3354" y="2225"/>
                  </a:cubicBezTo>
                  <a:lnTo>
                    <a:pt x="3354" y="2226"/>
                  </a:lnTo>
                  <a:cubicBezTo>
                    <a:pt x="3355" y="2225"/>
                    <a:pt x="3356" y="2223"/>
                    <a:pt x="3357" y="2222"/>
                  </a:cubicBezTo>
                  <a:cubicBezTo>
                    <a:pt x="3358" y="2221"/>
                    <a:pt x="3358" y="2221"/>
                    <a:pt x="3359" y="2221"/>
                  </a:cubicBezTo>
                  <a:lnTo>
                    <a:pt x="3359" y="2221"/>
                  </a:lnTo>
                  <a:cubicBezTo>
                    <a:pt x="3434" y="2149"/>
                    <a:pt x="3508" y="2075"/>
                    <a:pt x="3584" y="2002"/>
                  </a:cubicBezTo>
                  <a:cubicBezTo>
                    <a:pt x="3612" y="1977"/>
                    <a:pt x="3642" y="1954"/>
                    <a:pt x="3672" y="1931"/>
                  </a:cubicBezTo>
                  <a:cubicBezTo>
                    <a:pt x="3700" y="1911"/>
                    <a:pt x="3729" y="1890"/>
                    <a:pt x="3760" y="1872"/>
                  </a:cubicBezTo>
                  <a:cubicBezTo>
                    <a:pt x="3760" y="1871"/>
                    <a:pt x="3760" y="1871"/>
                    <a:pt x="3760" y="1871"/>
                  </a:cubicBezTo>
                  <a:cubicBezTo>
                    <a:pt x="3811" y="1844"/>
                    <a:pt x="3865" y="1820"/>
                    <a:pt x="3919" y="1798"/>
                  </a:cubicBezTo>
                  <a:cubicBezTo>
                    <a:pt x="3950" y="1786"/>
                    <a:pt x="3979" y="1777"/>
                    <a:pt x="4010" y="1769"/>
                  </a:cubicBezTo>
                  <a:cubicBezTo>
                    <a:pt x="4101" y="1747"/>
                    <a:pt x="4193" y="1730"/>
                    <a:pt x="4286" y="1716"/>
                  </a:cubicBezTo>
                  <a:cubicBezTo>
                    <a:pt x="4331" y="1713"/>
                    <a:pt x="4374" y="1712"/>
                    <a:pt x="4417" y="1711"/>
                  </a:cubicBezTo>
                  <a:cubicBezTo>
                    <a:pt x="4502" y="1713"/>
                    <a:pt x="4583" y="1721"/>
                    <a:pt x="4668" y="1731"/>
                  </a:cubicBezTo>
                  <a:cubicBezTo>
                    <a:pt x="4707" y="1738"/>
                    <a:pt x="4746" y="1746"/>
                    <a:pt x="4782" y="1755"/>
                  </a:cubicBezTo>
                  <a:cubicBezTo>
                    <a:pt x="4784" y="1756"/>
                    <a:pt x="4784" y="1756"/>
                    <a:pt x="4786" y="1756"/>
                  </a:cubicBezTo>
                  <a:cubicBezTo>
                    <a:pt x="4790" y="1758"/>
                    <a:pt x="4796" y="1759"/>
                    <a:pt x="4801" y="1760"/>
                  </a:cubicBezTo>
                  <a:cubicBezTo>
                    <a:pt x="4796" y="1759"/>
                    <a:pt x="4791" y="1759"/>
                    <a:pt x="4787" y="1758"/>
                  </a:cubicBezTo>
                  <a:lnTo>
                    <a:pt x="4787" y="1758"/>
                  </a:lnTo>
                  <a:cubicBezTo>
                    <a:pt x="4826" y="1769"/>
                    <a:pt x="4862" y="1782"/>
                    <a:pt x="4899" y="1796"/>
                  </a:cubicBezTo>
                  <a:cubicBezTo>
                    <a:pt x="4945" y="1816"/>
                    <a:pt x="4989" y="1839"/>
                    <a:pt x="5033" y="1863"/>
                  </a:cubicBezTo>
                  <a:cubicBezTo>
                    <a:pt x="5113" y="1912"/>
                    <a:pt x="5192" y="1963"/>
                    <a:pt x="5269" y="2016"/>
                  </a:cubicBezTo>
                  <a:cubicBezTo>
                    <a:pt x="5299" y="2030"/>
                    <a:pt x="5325" y="2049"/>
                    <a:pt x="5353" y="2066"/>
                  </a:cubicBezTo>
                  <a:cubicBezTo>
                    <a:pt x="5378" y="2082"/>
                    <a:pt x="5403" y="2098"/>
                    <a:pt x="5427" y="2114"/>
                  </a:cubicBezTo>
                  <a:cubicBezTo>
                    <a:pt x="5479" y="2147"/>
                    <a:pt x="5529" y="2181"/>
                    <a:pt x="5578" y="2214"/>
                  </a:cubicBezTo>
                  <a:lnTo>
                    <a:pt x="5579" y="2214"/>
                  </a:lnTo>
                  <a:cubicBezTo>
                    <a:pt x="5585" y="2217"/>
                    <a:pt x="5592" y="2221"/>
                    <a:pt x="5598" y="2224"/>
                  </a:cubicBezTo>
                  <a:cubicBezTo>
                    <a:pt x="5603" y="2226"/>
                    <a:pt x="5608" y="2230"/>
                    <a:pt x="5614" y="2232"/>
                  </a:cubicBezTo>
                  <a:cubicBezTo>
                    <a:pt x="5668" y="2261"/>
                    <a:pt x="5721" y="2292"/>
                    <a:pt x="5774" y="2324"/>
                  </a:cubicBezTo>
                  <a:cubicBezTo>
                    <a:pt x="5774" y="2322"/>
                    <a:pt x="5775" y="2321"/>
                    <a:pt x="5775" y="2320"/>
                  </a:cubicBezTo>
                  <a:cubicBezTo>
                    <a:pt x="5790" y="2292"/>
                    <a:pt x="5806" y="2263"/>
                    <a:pt x="5823" y="2237"/>
                  </a:cubicBezTo>
                  <a:cubicBezTo>
                    <a:pt x="5831" y="2218"/>
                    <a:pt x="5839" y="2201"/>
                    <a:pt x="5847" y="2184"/>
                  </a:cubicBezTo>
                  <a:cubicBezTo>
                    <a:pt x="5853" y="2170"/>
                    <a:pt x="5858" y="2157"/>
                    <a:pt x="5864" y="2143"/>
                  </a:cubicBezTo>
                  <a:cubicBezTo>
                    <a:pt x="5877" y="2114"/>
                    <a:pt x="5889" y="2086"/>
                    <a:pt x="5903" y="2057"/>
                  </a:cubicBezTo>
                  <a:cubicBezTo>
                    <a:pt x="5901" y="2055"/>
                    <a:pt x="5898" y="2053"/>
                    <a:pt x="5897" y="2051"/>
                  </a:cubicBezTo>
                  <a:cubicBezTo>
                    <a:pt x="5897" y="2050"/>
                    <a:pt x="5897" y="2050"/>
                    <a:pt x="5897" y="2049"/>
                  </a:cubicBezTo>
                  <a:cubicBezTo>
                    <a:pt x="5904" y="2033"/>
                    <a:pt x="5911" y="2018"/>
                    <a:pt x="5920" y="2003"/>
                  </a:cubicBezTo>
                  <a:cubicBezTo>
                    <a:pt x="5923" y="1999"/>
                    <a:pt x="5925" y="1996"/>
                    <a:pt x="5927" y="1992"/>
                  </a:cubicBezTo>
                  <a:lnTo>
                    <a:pt x="5927" y="1992"/>
                  </a:lnTo>
                  <a:cubicBezTo>
                    <a:pt x="5940" y="1971"/>
                    <a:pt x="5953" y="1951"/>
                    <a:pt x="5967" y="1931"/>
                  </a:cubicBezTo>
                  <a:cubicBezTo>
                    <a:pt x="5975" y="1916"/>
                    <a:pt x="5983" y="1903"/>
                    <a:pt x="5992" y="1888"/>
                  </a:cubicBezTo>
                  <a:cubicBezTo>
                    <a:pt x="5998" y="1879"/>
                    <a:pt x="6006" y="1871"/>
                    <a:pt x="6013" y="1864"/>
                  </a:cubicBezTo>
                  <a:cubicBezTo>
                    <a:pt x="6031" y="1839"/>
                    <a:pt x="6048" y="1815"/>
                    <a:pt x="6065" y="1788"/>
                  </a:cubicBezTo>
                  <a:cubicBezTo>
                    <a:pt x="6116" y="1712"/>
                    <a:pt x="6156" y="1628"/>
                    <a:pt x="6202" y="1548"/>
                  </a:cubicBezTo>
                  <a:lnTo>
                    <a:pt x="6202" y="1548"/>
                  </a:lnTo>
                  <a:cubicBezTo>
                    <a:pt x="6201" y="1551"/>
                    <a:pt x="6200" y="1552"/>
                    <a:pt x="6200" y="1553"/>
                  </a:cubicBezTo>
                  <a:cubicBezTo>
                    <a:pt x="6245" y="1476"/>
                    <a:pt x="6286" y="1397"/>
                    <a:pt x="6329" y="1320"/>
                  </a:cubicBezTo>
                  <a:cubicBezTo>
                    <a:pt x="6338" y="1305"/>
                    <a:pt x="6350" y="1290"/>
                    <a:pt x="6361" y="1275"/>
                  </a:cubicBezTo>
                  <a:cubicBezTo>
                    <a:pt x="6375" y="1257"/>
                    <a:pt x="6391" y="1241"/>
                    <a:pt x="6406" y="1225"/>
                  </a:cubicBezTo>
                  <a:cubicBezTo>
                    <a:pt x="6505" y="1130"/>
                    <a:pt x="6613" y="1043"/>
                    <a:pt x="6723" y="958"/>
                  </a:cubicBezTo>
                  <a:cubicBezTo>
                    <a:pt x="6885" y="844"/>
                    <a:pt x="7054" y="739"/>
                    <a:pt x="7228" y="640"/>
                  </a:cubicBezTo>
                  <a:lnTo>
                    <a:pt x="7228" y="640"/>
                  </a:lnTo>
                  <a:cubicBezTo>
                    <a:pt x="7226" y="642"/>
                    <a:pt x="7223" y="643"/>
                    <a:pt x="7221" y="645"/>
                  </a:cubicBezTo>
                  <a:lnTo>
                    <a:pt x="7221" y="645"/>
                  </a:lnTo>
                  <a:cubicBezTo>
                    <a:pt x="7313" y="596"/>
                    <a:pt x="7407" y="552"/>
                    <a:pt x="7501" y="510"/>
                  </a:cubicBezTo>
                  <a:cubicBezTo>
                    <a:pt x="7581" y="480"/>
                    <a:pt x="7660" y="454"/>
                    <a:pt x="7742" y="430"/>
                  </a:cubicBezTo>
                  <a:cubicBezTo>
                    <a:pt x="7836" y="410"/>
                    <a:pt x="7930" y="396"/>
                    <a:pt x="8026" y="384"/>
                  </a:cubicBezTo>
                  <a:cubicBezTo>
                    <a:pt x="8148" y="374"/>
                    <a:pt x="8268" y="369"/>
                    <a:pt x="8389" y="369"/>
                  </a:cubicBezTo>
                  <a:close/>
                  <a:moveTo>
                    <a:pt x="8313" y="0"/>
                  </a:moveTo>
                  <a:cubicBezTo>
                    <a:pt x="8281" y="0"/>
                    <a:pt x="8250" y="0"/>
                    <a:pt x="8218" y="1"/>
                  </a:cubicBezTo>
                  <a:cubicBezTo>
                    <a:pt x="8122" y="2"/>
                    <a:pt x="8026" y="13"/>
                    <a:pt x="7930" y="24"/>
                  </a:cubicBezTo>
                  <a:cubicBezTo>
                    <a:pt x="7831" y="35"/>
                    <a:pt x="7731" y="50"/>
                    <a:pt x="7634" y="78"/>
                  </a:cubicBezTo>
                  <a:cubicBezTo>
                    <a:pt x="7264" y="178"/>
                    <a:pt x="6929" y="374"/>
                    <a:pt x="6612" y="585"/>
                  </a:cubicBezTo>
                  <a:cubicBezTo>
                    <a:pt x="6465" y="683"/>
                    <a:pt x="6325" y="796"/>
                    <a:pt x="6196" y="916"/>
                  </a:cubicBezTo>
                  <a:cubicBezTo>
                    <a:pt x="6132" y="975"/>
                    <a:pt x="6071" y="1038"/>
                    <a:pt x="6024" y="1113"/>
                  </a:cubicBezTo>
                  <a:cubicBezTo>
                    <a:pt x="5983" y="1177"/>
                    <a:pt x="5951" y="1248"/>
                    <a:pt x="5912" y="1315"/>
                  </a:cubicBezTo>
                  <a:cubicBezTo>
                    <a:pt x="5911" y="1316"/>
                    <a:pt x="5910" y="1320"/>
                    <a:pt x="5907" y="1323"/>
                  </a:cubicBezTo>
                  <a:cubicBezTo>
                    <a:pt x="5906" y="1324"/>
                    <a:pt x="5905" y="1327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3" y="1330"/>
                    <a:pt x="5903" y="1331"/>
                    <a:pt x="5902" y="1332"/>
                  </a:cubicBezTo>
                  <a:lnTo>
                    <a:pt x="5902" y="1332"/>
                  </a:lnTo>
                  <a:cubicBezTo>
                    <a:pt x="5902" y="1332"/>
                    <a:pt x="5902" y="1331"/>
                    <a:pt x="5903" y="1331"/>
                  </a:cubicBezTo>
                  <a:lnTo>
                    <a:pt x="5903" y="1331"/>
                  </a:lnTo>
                  <a:cubicBezTo>
                    <a:pt x="5864" y="1398"/>
                    <a:pt x="5827" y="1467"/>
                    <a:pt x="5788" y="1536"/>
                  </a:cubicBezTo>
                  <a:cubicBezTo>
                    <a:pt x="5732" y="1627"/>
                    <a:pt x="5668" y="1713"/>
                    <a:pt x="5611" y="1804"/>
                  </a:cubicBezTo>
                  <a:cubicBezTo>
                    <a:pt x="5529" y="1744"/>
                    <a:pt x="5444" y="1687"/>
                    <a:pt x="5360" y="1632"/>
                  </a:cubicBezTo>
                  <a:cubicBezTo>
                    <a:pt x="5225" y="1543"/>
                    <a:pt x="5084" y="1465"/>
                    <a:pt x="4930" y="1414"/>
                  </a:cubicBezTo>
                  <a:cubicBezTo>
                    <a:pt x="4796" y="1371"/>
                    <a:pt x="4655" y="1355"/>
                    <a:pt x="4515" y="1344"/>
                  </a:cubicBezTo>
                  <a:cubicBezTo>
                    <a:pt x="4484" y="1341"/>
                    <a:pt x="4454" y="1340"/>
                    <a:pt x="4423" y="1340"/>
                  </a:cubicBezTo>
                  <a:cubicBezTo>
                    <a:pt x="4259" y="1340"/>
                    <a:pt x="4097" y="1370"/>
                    <a:pt x="3937" y="1406"/>
                  </a:cubicBezTo>
                  <a:cubicBezTo>
                    <a:pt x="3794" y="1440"/>
                    <a:pt x="3652" y="1503"/>
                    <a:pt x="3529" y="1580"/>
                  </a:cubicBezTo>
                  <a:cubicBezTo>
                    <a:pt x="3415" y="1652"/>
                    <a:pt x="3319" y="1745"/>
                    <a:pt x="3225" y="1839"/>
                  </a:cubicBezTo>
                  <a:cubicBezTo>
                    <a:pt x="3226" y="1839"/>
                    <a:pt x="3226" y="1839"/>
                    <a:pt x="3227" y="1838"/>
                  </a:cubicBezTo>
                  <a:lnTo>
                    <a:pt x="3227" y="1838"/>
                  </a:lnTo>
                  <a:cubicBezTo>
                    <a:pt x="3225" y="1840"/>
                    <a:pt x="3223" y="1843"/>
                    <a:pt x="3220" y="1844"/>
                  </a:cubicBezTo>
                  <a:cubicBezTo>
                    <a:pt x="3220" y="1846"/>
                    <a:pt x="3219" y="1846"/>
                    <a:pt x="3218" y="1846"/>
                  </a:cubicBezTo>
                  <a:cubicBezTo>
                    <a:pt x="3131" y="1928"/>
                    <a:pt x="3037" y="2008"/>
                    <a:pt x="2964" y="2105"/>
                  </a:cubicBezTo>
                  <a:cubicBezTo>
                    <a:pt x="2891" y="2201"/>
                    <a:pt x="2827" y="2303"/>
                    <a:pt x="2765" y="2407"/>
                  </a:cubicBezTo>
                  <a:cubicBezTo>
                    <a:pt x="2758" y="2416"/>
                    <a:pt x="2755" y="2426"/>
                    <a:pt x="2749" y="2437"/>
                  </a:cubicBezTo>
                  <a:cubicBezTo>
                    <a:pt x="2632" y="2394"/>
                    <a:pt x="2514" y="2359"/>
                    <a:pt x="2392" y="2336"/>
                  </a:cubicBezTo>
                  <a:cubicBezTo>
                    <a:pt x="2285" y="2316"/>
                    <a:pt x="2177" y="2302"/>
                    <a:pt x="2068" y="2302"/>
                  </a:cubicBezTo>
                  <a:cubicBezTo>
                    <a:pt x="2038" y="2302"/>
                    <a:pt x="2008" y="2303"/>
                    <a:pt x="1977" y="2305"/>
                  </a:cubicBezTo>
                  <a:cubicBezTo>
                    <a:pt x="1869" y="2312"/>
                    <a:pt x="1761" y="2324"/>
                    <a:pt x="1655" y="2342"/>
                  </a:cubicBezTo>
                  <a:cubicBezTo>
                    <a:pt x="1574" y="2354"/>
                    <a:pt x="1492" y="2380"/>
                    <a:pt x="1416" y="2407"/>
                  </a:cubicBezTo>
                  <a:cubicBezTo>
                    <a:pt x="1320" y="2441"/>
                    <a:pt x="1224" y="2478"/>
                    <a:pt x="1130" y="2517"/>
                  </a:cubicBezTo>
                  <a:cubicBezTo>
                    <a:pt x="1036" y="2557"/>
                    <a:pt x="945" y="2604"/>
                    <a:pt x="859" y="2657"/>
                  </a:cubicBezTo>
                  <a:cubicBezTo>
                    <a:pt x="725" y="2741"/>
                    <a:pt x="613" y="2858"/>
                    <a:pt x="517" y="2981"/>
                  </a:cubicBezTo>
                  <a:cubicBezTo>
                    <a:pt x="403" y="3126"/>
                    <a:pt x="316" y="3291"/>
                    <a:pt x="248" y="3462"/>
                  </a:cubicBezTo>
                  <a:cubicBezTo>
                    <a:pt x="217" y="3540"/>
                    <a:pt x="199" y="3624"/>
                    <a:pt x="183" y="3706"/>
                  </a:cubicBezTo>
                  <a:cubicBezTo>
                    <a:pt x="167" y="3787"/>
                    <a:pt x="149" y="3866"/>
                    <a:pt x="127" y="3946"/>
                  </a:cubicBezTo>
                  <a:cubicBezTo>
                    <a:pt x="108" y="4012"/>
                    <a:pt x="91" y="4079"/>
                    <a:pt x="75" y="4145"/>
                  </a:cubicBezTo>
                  <a:lnTo>
                    <a:pt x="73" y="4145"/>
                  </a:lnTo>
                  <a:lnTo>
                    <a:pt x="73" y="4147"/>
                  </a:lnTo>
                  <a:cubicBezTo>
                    <a:pt x="67" y="4179"/>
                    <a:pt x="61" y="4210"/>
                    <a:pt x="53" y="4241"/>
                  </a:cubicBezTo>
                  <a:cubicBezTo>
                    <a:pt x="52" y="4246"/>
                    <a:pt x="52" y="4249"/>
                    <a:pt x="51" y="4254"/>
                  </a:cubicBezTo>
                  <a:cubicBezTo>
                    <a:pt x="48" y="4263"/>
                    <a:pt x="47" y="4272"/>
                    <a:pt x="45" y="4282"/>
                  </a:cubicBezTo>
                  <a:cubicBezTo>
                    <a:pt x="44" y="4288"/>
                    <a:pt x="43" y="4294"/>
                    <a:pt x="41" y="4299"/>
                  </a:cubicBezTo>
                  <a:cubicBezTo>
                    <a:pt x="29" y="4357"/>
                    <a:pt x="16" y="4415"/>
                    <a:pt x="7" y="4472"/>
                  </a:cubicBezTo>
                  <a:cubicBezTo>
                    <a:pt x="5" y="4487"/>
                    <a:pt x="2" y="4501"/>
                    <a:pt x="0" y="4514"/>
                  </a:cubicBezTo>
                  <a:lnTo>
                    <a:pt x="11" y="4514"/>
                  </a:lnTo>
                  <a:cubicBezTo>
                    <a:pt x="11" y="4518"/>
                    <a:pt x="9" y="4521"/>
                    <a:pt x="9" y="4525"/>
                  </a:cubicBezTo>
                  <a:cubicBezTo>
                    <a:pt x="73" y="4525"/>
                    <a:pt x="139" y="4527"/>
                    <a:pt x="203" y="4527"/>
                  </a:cubicBezTo>
                  <a:lnTo>
                    <a:pt x="380" y="4527"/>
                  </a:lnTo>
                  <a:cubicBezTo>
                    <a:pt x="381" y="4525"/>
                    <a:pt x="381" y="4524"/>
                    <a:pt x="381" y="4521"/>
                  </a:cubicBezTo>
                  <a:cubicBezTo>
                    <a:pt x="593" y="4529"/>
                    <a:pt x="805" y="4540"/>
                    <a:pt x="1017" y="4540"/>
                  </a:cubicBezTo>
                  <a:cubicBezTo>
                    <a:pt x="1272" y="4540"/>
                    <a:pt x="1526" y="4528"/>
                    <a:pt x="1780" y="4528"/>
                  </a:cubicBezTo>
                  <a:cubicBezTo>
                    <a:pt x="1792" y="4528"/>
                    <a:pt x="1803" y="4528"/>
                    <a:pt x="1815" y="4528"/>
                  </a:cubicBezTo>
                  <a:cubicBezTo>
                    <a:pt x="2008" y="4534"/>
                    <a:pt x="2200" y="4543"/>
                    <a:pt x="2392" y="4554"/>
                  </a:cubicBezTo>
                  <a:cubicBezTo>
                    <a:pt x="2494" y="4561"/>
                    <a:pt x="2597" y="4564"/>
                    <a:pt x="2699" y="4567"/>
                  </a:cubicBezTo>
                  <a:cubicBezTo>
                    <a:pt x="2757" y="4568"/>
                    <a:pt x="2816" y="4570"/>
                    <a:pt x="2875" y="4570"/>
                  </a:cubicBezTo>
                  <a:cubicBezTo>
                    <a:pt x="2908" y="4570"/>
                    <a:pt x="2941" y="4570"/>
                    <a:pt x="2973" y="4568"/>
                  </a:cubicBezTo>
                  <a:cubicBezTo>
                    <a:pt x="3365" y="4549"/>
                    <a:pt x="3754" y="4494"/>
                    <a:pt x="4146" y="4488"/>
                  </a:cubicBezTo>
                  <a:cubicBezTo>
                    <a:pt x="4556" y="4482"/>
                    <a:pt x="4964" y="4481"/>
                    <a:pt x="5373" y="4476"/>
                  </a:cubicBezTo>
                  <a:cubicBezTo>
                    <a:pt x="5577" y="4472"/>
                    <a:pt x="5779" y="4462"/>
                    <a:pt x="5983" y="4455"/>
                  </a:cubicBezTo>
                  <a:cubicBezTo>
                    <a:pt x="6170" y="4448"/>
                    <a:pt x="6358" y="4448"/>
                    <a:pt x="6545" y="4447"/>
                  </a:cubicBezTo>
                  <a:cubicBezTo>
                    <a:pt x="6911" y="4444"/>
                    <a:pt x="7276" y="4425"/>
                    <a:pt x="7643" y="4424"/>
                  </a:cubicBezTo>
                  <a:cubicBezTo>
                    <a:pt x="8008" y="4437"/>
                    <a:pt x="8373" y="4452"/>
                    <a:pt x="8739" y="4456"/>
                  </a:cubicBezTo>
                  <a:cubicBezTo>
                    <a:pt x="8755" y="4456"/>
                    <a:pt x="8772" y="4456"/>
                    <a:pt x="8789" y="4456"/>
                  </a:cubicBezTo>
                  <a:cubicBezTo>
                    <a:pt x="8958" y="4456"/>
                    <a:pt x="9128" y="4447"/>
                    <a:pt x="9298" y="4444"/>
                  </a:cubicBezTo>
                  <a:cubicBezTo>
                    <a:pt x="9356" y="4442"/>
                    <a:pt x="9415" y="4441"/>
                    <a:pt x="9474" y="4441"/>
                  </a:cubicBezTo>
                  <a:cubicBezTo>
                    <a:pt x="9591" y="4441"/>
                    <a:pt x="9709" y="4444"/>
                    <a:pt x="9826" y="4447"/>
                  </a:cubicBezTo>
                  <a:lnTo>
                    <a:pt x="9824" y="4447"/>
                  </a:lnTo>
                  <a:cubicBezTo>
                    <a:pt x="9995" y="4450"/>
                    <a:pt x="10165" y="4454"/>
                    <a:pt x="10335" y="4457"/>
                  </a:cubicBezTo>
                  <a:lnTo>
                    <a:pt x="10353" y="4457"/>
                  </a:lnTo>
                  <a:cubicBezTo>
                    <a:pt x="10527" y="4463"/>
                    <a:pt x="10700" y="4469"/>
                    <a:pt x="10871" y="4484"/>
                  </a:cubicBezTo>
                  <a:cubicBezTo>
                    <a:pt x="11071" y="4500"/>
                    <a:pt x="11270" y="4521"/>
                    <a:pt x="11469" y="4535"/>
                  </a:cubicBezTo>
                  <a:cubicBezTo>
                    <a:pt x="11599" y="4543"/>
                    <a:pt x="11729" y="4548"/>
                    <a:pt x="11859" y="4548"/>
                  </a:cubicBezTo>
                  <a:cubicBezTo>
                    <a:pt x="11920" y="4548"/>
                    <a:pt x="11982" y="4547"/>
                    <a:pt x="12043" y="4544"/>
                  </a:cubicBezTo>
                  <a:cubicBezTo>
                    <a:pt x="12122" y="4542"/>
                    <a:pt x="12201" y="4537"/>
                    <a:pt x="12280" y="4534"/>
                  </a:cubicBezTo>
                  <a:lnTo>
                    <a:pt x="12280" y="4534"/>
                  </a:lnTo>
                  <a:cubicBezTo>
                    <a:pt x="12279" y="4537"/>
                    <a:pt x="12278" y="4542"/>
                    <a:pt x="12277" y="4545"/>
                  </a:cubicBezTo>
                  <a:cubicBezTo>
                    <a:pt x="12303" y="4536"/>
                    <a:pt x="12328" y="4533"/>
                    <a:pt x="12358" y="4532"/>
                  </a:cubicBezTo>
                  <a:cubicBezTo>
                    <a:pt x="12362" y="4530"/>
                    <a:pt x="12368" y="4530"/>
                    <a:pt x="12374" y="4530"/>
                  </a:cubicBezTo>
                  <a:cubicBezTo>
                    <a:pt x="12402" y="4529"/>
                    <a:pt x="12430" y="4528"/>
                    <a:pt x="12458" y="4528"/>
                  </a:cubicBezTo>
                  <a:cubicBezTo>
                    <a:pt x="12481" y="4527"/>
                    <a:pt x="12505" y="4527"/>
                    <a:pt x="12528" y="4527"/>
                  </a:cubicBezTo>
                  <a:cubicBezTo>
                    <a:pt x="12549" y="4526"/>
                    <a:pt x="12569" y="4526"/>
                    <a:pt x="12590" y="4526"/>
                  </a:cubicBezTo>
                  <a:cubicBezTo>
                    <a:pt x="12611" y="4526"/>
                    <a:pt x="12632" y="4526"/>
                    <a:pt x="12653" y="4526"/>
                  </a:cubicBezTo>
                  <a:cubicBezTo>
                    <a:pt x="12655" y="4527"/>
                    <a:pt x="12658" y="4527"/>
                    <a:pt x="12662" y="4527"/>
                  </a:cubicBezTo>
                  <a:lnTo>
                    <a:pt x="12719" y="4527"/>
                  </a:lnTo>
                  <a:cubicBezTo>
                    <a:pt x="12714" y="4486"/>
                    <a:pt x="12711" y="4445"/>
                    <a:pt x="12706" y="4405"/>
                  </a:cubicBezTo>
                  <a:cubicBezTo>
                    <a:pt x="12703" y="4363"/>
                    <a:pt x="12701" y="4322"/>
                    <a:pt x="12700" y="4281"/>
                  </a:cubicBezTo>
                  <a:cubicBezTo>
                    <a:pt x="12696" y="4240"/>
                    <a:pt x="12693" y="4199"/>
                    <a:pt x="12689" y="4159"/>
                  </a:cubicBezTo>
                  <a:lnTo>
                    <a:pt x="12685" y="4159"/>
                  </a:lnTo>
                  <a:cubicBezTo>
                    <a:pt x="12682" y="4111"/>
                    <a:pt x="12678" y="4064"/>
                    <a:pt x="12671" y="4018"/>
                  </a:cubicBezTo>
                  <a:cubicBezTo>
                    <a:pt x="12658" y="3926"/>
                    <a:pt x="12642" y="3834"/>
                    <a:pt x="12623" y="3741"/>
                  </a:cubicBezTo>
                  <a:cubicBezTo>
                    <a:pt x="12605" y="3653"/>
                    <a:pt x="12589" y="3564"/>
                    <a:pt x="12567" y="3476"/>
                  </a:cubicBezTo>
                  <a:lnTo>
                    <a:pt x="12567" y="3476"/>
                  </a:lnTo>
                  <a:cubicBezTo>
                    <a:pt x="12567" y="3478"/>
                    <a:pt x="12568" y="3480"/>
                    <a:pt x="12568" y="3481"/>
                  </a:cubicBezTo>
                  <a:lnTo>
                    <a:pt x="12568" y="3481"/>
                  </a:lnTo>
                  <a:cubicBezTo>
                    <a:pt x="12559" y="3440"/>
                    <a:pt x="12549" y="3397"/>
                    <a:pt x="12536" y="3357"/>
                  </a:cubicBezTo>
                  <a:cubicBezTo>
                    <a:pt x="12518" y="3299"/>
                    <a:pt x="12498" y="3243"/>
                    <a:pt x="12475" y="3186"/>
                  </a:cubicBezTo>
                  <a:cubicBezTo>
                    <a:pt x="12394" y="2979"/>
                    <a:pt x="12239" y="2813"/>
                    <a:pt x="12064" y="2679"/>
                  </a:cubicBezTo>
                  <a:cubicBezTo>
                    <a:pt x="11913" y="2567"/>
                    <a:pt x="11745" y="2486"/>
                    <a:pt x="11563" y="2437"/>
                  </a:cubicBezTo>
                  <a:cubicBezTo>
                    <a:pt x="11467" y="2410"/>
                    <a:pt x="11370" y="2384"/>
                    <a:pt x="11271" y="2366"/>
                  </a:cubicBezTo>
                  <a:cubicBezTo>
                    <a:pt x="11214" y="2355"/>
                    <a:pt x="11157" y="2349"/>
                    <a:pt x="11099" y="2349"/>
                  </a:cubicBezTo>
                  <a:cubicBezTo>
                    <a:pt x="11014" y="2349"/>
                    <a:pt x="10928" y="2361"/>
                    <a:pt x="10845" y="2383"/>
                  </a:cubicBezTo>
                  <a:cubicBezTo>
                    <a:pt x="10831" y="2259"/>
                    <a:pt x="10789" y="2138"/>
                    <a:pt x="10751" y="2022"/>
                  </a:cubicBezTo>
                  <a:cubicBezTo>
                    <a:pt x="10719" y="1926"/>
                    <a:pt x="10684" y="1831"/>
                    <a:pt x="10645" y="1737"/>
                  </a:cubicBezTo>
                  <a:cubicBezTo>
                    <a:pt x="10607" y="1643"/>
                    <a:pt x="10559" y="1553"/>
                    <a:pt x="10512" y="1464"/>
                  </a:cubicBezTo>
                  <a:cubicBezTo>
                    <a:pt x="10466" y="1374"/>
                    <a:pt x="10417" y="1288"/>
                    <a:pt x="10368" y="1202"/>
                  </a:cubicBezTo>
                  <a:cubicBezTo>
                    <a:pt x="10274" y="1041"/>
                    <a:pt x="10174" y="876"/>
                    <a:pt x="10046" y="740"/>
                  </a:cubicBezTo>
                  <a:cubicBezTo>
                    <a:pt x="9947" y="635"/>
                    <a:pt x="9848" y="533"/>
                    <a:pt x="9731" y="446"/>
                  </a:cubicBezTo>
                  <a:cubicBezTo>
                    <a:pt x="9626" y="366"/>
                    <a:pt x="9501" y="308"/>
                    <a:pt x="9382" y="249"/>
                  </a:cubicBezTo>
                  <a:cubicBezTo>
                    <a:pt x="9205" y="162"/>
                    <a:pt x="9016" y="98"/>
                    <a:pt x="8824" y="54"/>
                  </a:cubicBezTo>
                  <a:cubicBezTo>
                    <a:pt x="8727" y="32"/>
                    <a:pt x="8629" y="14"/>
                    <a:pt x="8529" y="7"/>
                  </a:cubicBezTo>
                  <a:cubicBezTo>
                    <a:pt x="8458" y="2"/>
                    <a:pt x="8385" y="0"/>
                    <a:pt x="8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0098" y="1069717"/>
            <a:ext cx="1521941" cy="1369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850" flipH="1">
            <a:off x="9212904" y="4441634"/>
            <a:ext cx="1933243" cy="115994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42"/>
          <p:cNvGrpSpPr/>
          <p:nvPr/>
        </p:nvGrpSpPr>
        <p:grpSpPr>
          <a:xfrm flipH="1">
            <a:off x="8523874" y="236969"/>
            <a:ext cx="883925" cy="304796"/>
            <a:chOff x="1579263" y="684775"/>
            <a:chExt cx="290650" cy="101925"/>
          </a:xfrm>
        </p:grpSpPr>
        <p:sp>
          <p:nvSpPr>
            <p:cNvPr id="2026" name="Google Shape;2026;p42"/>
            <p:cNvSpPr/>
            <p:nvPr/>
          </p:nvSpPr>
          <p:spPr>
            <a:xfrm>
              <a:off x="1587275" y="691775"/>
              <a:ext cx="270675" cy="88550"/>
            </a:xfrm>
            <a:custGeom>
              <a:avLst/>
              <a:gdLst/>
              <a:ahLst/>
              <a:cxnLst/>
              <a:rect l="l" t="t" r="r" b="b"/>
              <a:pathLst>
                <a:path w="10827" h="3542" extrusionOk="0">
                  <a:moveTo>
                    <a:pt x="3593" y="1613"/>
                  </a:moveTo>
                  <a:lnTo>
                    <a:pt x="3593" y="1613"/>
                  </a:lnTo>
                  <a:cubicBezTo>
                    <a:pt x="3563" y="1641"/>
                    <a:pt x="3532" y="1668"/>
                    <a:pt x="3503" y="1695"/>
                  </a:cubicBezTo>
                  <a:cubicBezTo>
                    <a:pt x="3508" y="1687"/>
                    <a:pt x="3515" y="1677"/>
                    <a:pt x="3521" y="1669"/>
                  </a:cubicBezTo>
                  <a:cubicBezTo>
                    <a:pt x="3521" y="1668"/>
                    <a:pt x="3522" y="1668"/>
                    <a:pt x="3522" y="1667"/>
                  </a:cubicBezTo>
                  <a:cubicBezTo>
                    <a:pt x="3545" y="1649"/>
                    <a:pt x="3569" y="1632"/>
                    <a:pt x="3593" y="1613"/>
                  </a:cubicBezTo>
                  <a:close/>
                  <a:moveTo>
                    <a:pt x="5070" y="0"/>
                  </a:moveTo>
                  <a:cubicBezTo>
                    <a:pt x="5038" y="0"/>
                    <a:pt x="5005" y="4"/>
                    <a:pt x="4972" y="11"/>
                  </a:cubicBezTo>
                  <a:cubicBezTo>
                    <a:pt x="4902" y="26"/>
                    <a:pt x="4835" y="43"/>
                    <a:pt x="4767" y="64"/>
                  </a:cubicBezTo>
                  <a:cubicBezTo>
                    <a:pt x="4614" y="97"/>
                    <a:pt x="4464" y="14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13" y="212"/>
                    <a:pt x="4306" y="215"/>
                    <a:pt x="4298" y="218"/>
                  </a:cubicBezTo>
                  <a:cubicBezTo>
                    <a:pt x="4300" y="218"/>
                    <a:pt x="4302" y="217"/>
                    <a:pt x="4303" y="217"/>
                  </a:cubicBezTo>
                  <a:lnTo>
                    <a:pt x="4303" y="217"/>
                  </a:lnTo>
                  <a:cubicBezTo>
                    <a:pt x="4296" y="220"/>
                    <a:pt x="4289" y="223"/>
                    <a:pt x="4282" y="225"/>
                  </a:cubicBezTo>
                  <a:cubicBezTo>
                    <a:pt x="4260" y="216"/>
                    <a:pt x="4237" y="211"/>
                    <a:pt x="4212" y="211"/>
                  </a:cubicBezTo>
                  <a:cubicBezTo>
                    <a:pt x="4206" y="211"/>
                    <a:pt x="4200" y="211"/>
                    <a:pt x="4194" y="212"/>
                  </a:cubicBezTo>
                  <a:cubicBezTo>
                    <a:pt x="4048" y="225"/>
                    <a:pt x="3913" y="300"/>
                    <a:pt x="3788" y="372"/>
                  </a:cubicBezTo>
                  <a:cubicBezTo>
                    <a:pt x="3777" y="379"/>
                    <a:pt x="3767" y="384"/>
                    <a:pt x="3756" y="391"/>
                  </a:cubicBezTo>
                  <a:cubicBezTo>
                    <a:pt x="3730" y="395"/>
                    <a:pt x="3704" y="405"/>
                    <a:pt x="3682" y="420"/>
                  </a:cubicBezTo>
                  <a:cubicBezTo>
                    <a:pt x="3650" y="443"/>
                    <a:pt x="3620" y="467"/>
                    <a:pt x="3591" y="493"/>
                  </a:cubicBezTo>
                  <a:cubicBezTo>
                    <a:pt x="3530" y="532"/>
                    <a:pt x="3469" y="573"/>
                    <a:pt x="3409" y="616"/>
                  </a:cubicBezTo>
                  <a:cubicBezTo>
                    <a:pt x="3353" y="658"/>
                    <a:pt x="3298" y="701"/>
                    <a:pt x="3243" y="744"/>
                  </a:cubicBezTo>
                  <a:cubicBezTo>
                    <a:pt x="3211" y="768"/>
                    <a:pt x="3179" y="792"/>
                    <a:pt x="3148" y="819"/>
                  </a:cubicBezTo>
                  <a:cubicBezTo>
                    <a:pt x="3120" y="844"/>
                    <a:pt x="3092" y="871"/>
                    <a:pt x="3069" y="902"/>
                  </a:cubicBezTo>
                  <a:cubicBezTo>
                    <a:pt x="3052" y="926"/>
                    <a:pt x="3037" y="950"/>
                    <a:pt x="3021" y="975"/>
                  </a:cubicBezTo>
                  <a:cubicBezTo>
                    <a:pt x="2994" y="1021"/>
                    <a:pt x="2987" y="1074"/>
                    <a:pt x="3001" y="1122"/>
                  </a:cubicBezTo>
                  <a:cubicBezTo>
                    <a:pt x="2939" y="1195"/>
                    <a:pt x="2882" y="1273"/>
                    <a:pt x="2828" y="1352"/>
                  </a:cubicBezTo>
                  <a:cubicBezTo>
                    <a:pt x="2795" y="1400"/>
                    <a:pt x="2764" y="1448"/>
                    <a:pt x="2733" y="1497"/>
                  </a:cubicBezTo>
                  <a:cubicBezTo>
                    <a:pt x="2712" y="1529"/>
                    <a:pt x="2693" y="1559"/>
                    <a:pt x="2680" y="1592"/>
                  </a:cubicBezTo>
                  <a:cubicBezTo>
                    <a:pt x="2645" y="1628"/>
                    <a:pt x="2611" y="1666"/>
                    <a:pt x="2575" y="1703"/>
                  </a:cubicBezTo>
                  <a:cubicBezTo>
                    <a:pt x="2516" y="1764"/>
                    <a:pt x="2454" y="1827"/>
                    <a:pt x="2399" y="1894"/>
                  </a:cubicBezTo>
                  <a:cubicBezTo>
                    <a:pt x="2343" y="1870"/>
                    <a:pt x="2285" y="1850"/>
                    <a:pt x="2225" y="1833"/>
                  </a:cubicBezTo>
                  <a:cubicBezTo>
                    <a:pt x="2129" y="1806"/>
                    <a:pt x="2026" y="1795"/>
                    <a:pt x="1925" y="1794"/>
                  </a:cubicBezTo>
                  <a:cubicBezTo>
                    <a:pt x="1850" y="1776"/>
                    <a:pt x="1775" y="1760"/>
                    <a:pt x="1699" y="1751"/>
                  </a:cubicBezTo>
                  <a:cubicBezTo>
                    <a:pt x="1659" y="1746"/>
                    <a:pt x="1615" y="1741"/>
                    <a:pt x="1574" y="1741"/>
                  </a:cubicBezTo>
                  <a:cubicBezTo>
                    <a:pt x="1561" y="1741"/>
                    <a:pt x="1549" y="1742"/>
                    <a:pt x="1537" y="1743"/>
                  </a:cubicBezTo>
                  <a:cubicBezTo>
                    <a:pt x="1514" y="1745"/>
                    <a:pt x="1491" y="1748"/>
                    <a:pt x="1469" y="1752"/>
                  </a:cubicBezTo>
                  <a:cubicBezTo>
                    <a:pt x="1460" y="1746"/>
                    <a:pt x="1451" y="1740"/>
                    <a:pt x="1442" y="1736"/>
                  </a:cubicBezTo>
                  <a:cubicBezTo>
                    <a:pt x="1381" y="1708"/>
                    <a:pt x="1310" y="1698"/>
                    <a:pt x="1240" y="1698"/>
                  </a:cubicBezTo>
                  <a:cubicBezTo>
                    <a:pt x="1191" y="1698"/>
                    <a:pt x="1144" y="1703"/>
                    <a:pt x="1099" y="1710"/>
                  </a:cubicBezTo>
                  <a:cubicBezTo>
                    <a:pt x="838" y="1752"/>
                    <a:pt x="600" y="1899"/>
                    <a:pt x="408" y="2077"/>
                  </a:cubicBezTo>
                  <a:cubicBezTo>
                    <a:pt x="304" y="2173"/>
                    <a:pt x="212" y="2277"/>
                    <a:pt x="142" y="2399"/>
                  </a:cubicBezTo>
                  <a:cubicBezTo>
                    <a:pt x="111" y="2453"/>
                    <a:pt x="86" y="2509"/>
                    <a:pt x="62" y="2565"/>
                  </a:cubicBezTo>
                  <a:cubicBezTo>
                    <a:pt x="42" y="2611"/>
                    <a:pt x="24" y="2660"/>
                    <a:pt x="15" y="2709"/>
                  </a:cubicBezTo>
                  <a:cubicBezTo>
                    <a:pt x="4" y="2775"/>
                    <a:pt x="23" y="2837"/>
                    <a:pt x="62" y="2885"/>
                  </a:cubicBezTo>
                  <a:cubicBezTo>
                    <a:pt x="57" y="2950"/>
                    <a:pt x="80" y="3018"/>
                    <a:pt x="127" y="3069"/>
                  </a:cubicBezTo>
                  <a:cubicBezTo>
                    <a:pt x="133" y="3075"/>
                    <a:pt x="138" y="3081"/>
                    <a:pt x="144" y="3085"/>
                  </a:cubicBezTo>
                  <a:cubicBezTo>
                    <a:pt x="126" y="3094"/>
                    <a:pt x="109" y="3105"/>
                    <a:pt x="92" y="3117"/>
                  </a:cubicBezTo>
                  <a:cubicBezTo>
                    <a:pt x="32" y="3162"/>
                    <a:pt x="0" y="3234"/>
                    <a:pt x="16" y="3309"/>
                  </a:cubicBezTo>
                  <a:cubicBezTo>
                    <a:pt x="20" y="3328"/>
                    <a:pt x="26" y="3345"/>
                    <a:pt x="37" y="3362"/>
                  </a:cubicBezTo>
                  <a:cubicBezTo>
                    <a:pt x="37" y="3363"/>
                    <a:pt x="37" y="3364"/>
                    <a:pt x="38" y="3366"/>
                  </a:cubicBezTo>
                  <a:cubicBezTo>
                    <a:pt x="61" y="3430"/>
                    <a:pt x="116" y="3470"/>
                    <a:pt x="181" y="3486"/>
                  </a:cubicBezTo>
                  <a:cubicBezTo>
                    <a:pt x="255" y="3504"/>
                    <a:pt x="331" y="3512"/>
                    <a:pt x="407" y="3514"/>
                  </a:cubicBezTo>
                  <a:cubicBezTo>
                    <a:pt x="416" y="3514"/>
                    <a:pt x="425" y="3514"/>
                    <a:pt x="434" y="3514"/>
                  </a:cubicBezTo>
                  <a:cubicBezTo>
                    <a:pt x="473" y="3514"/>
                    <a:pt x="512" y="3512"/>
                    <a:pt x="551" y="3510"/>
                  </a:cubicBezTo>
                  <a:cubicBezTo>
                    <a:pt x="566" y="3509"/>
                    <a:pt x="581" y="3509"/>
                    <a:pt x="597" y="3508"/>
                  </a:cubicBezTo>
                  <a:cubicBezTo>
                    <a:pt x="647" y="3514"/>
                    <a:pt x="699" y="3516"/>
                    <a:pt x="749" y="3516"/>
                  </a:cubicBezTo>
                  <a:cubicBezTo>
                    <a:pt x="758" y="3516"/>
                    <a:pt x="766" y="3516"/>
                    <a:pt x="775" y="3516"/>
                  </a:cubicBezTo>
                  <a:cubicBezTo>
                    <a:pt x="955" y="3516"/>
                    <a:pt x="1135" y="3505"/>
                    <a:pt x="1314" y="3483"/>
                  </a:cubicBezTo>
                  <a:lnTo>
                    <a:pt x="1317" y="3483"/>
                  </a:lnTo>
                  <a:cubicBezTo>
                    <a:pt x="1730" y="3473"/>
                    <a:pt x="2143" y="3467"/>
                    <a:pt x="2555" y="3446"/>
                  </a:cubicBezTo>
                  <a:cubicBezTo>
                    <a:pt x="2778" y="3435"/>
                    <a:pt x="3001" y="3422"/>
                    <a:pt x="3224" y="3405"/>
                  </a:cubicBezTo>
                  <a:cubicBezTo>
                    <a:pt x="3259" y="3403"/>
                    <a:pt x="3293" y="3401"/>
                    <a:pt x="3329" y="3397"/>
                  </a:cubicBezTo>
                  <a:cubicBezTo>
                    <a:pt x="3345" y="3403"/>
                    <a:pt x="3362" y="3406"/>
                    <a:pt x="3379" y="3406"/>
                  </a:cubicBezTo>
                  <a:cubicBezTo>
                    <a:pt x="3464" y="3410"/>
                    <a:pt x="3550" y="3415"/>
                    <a:pt x="3636" y="3415"/>
                  </a:cubicBezTo>
                  <a:cubicBezTo>
                    <a:pt x="3652" y="3415"/>
                    <a:pt x="3667" y="3415"/>
                    <a:pt x="3683" y="3414"/>
                  </a:cubicBezTo>
                  <a:cubicBezTo>
                    <a:pt x="3768" y="3412"/>
                    <a:pt x="3852" y="3410"/>
                    <a:pt x="3937" y="3409"/>
                  </a:cubicBezTo>
                  <a:cubicBezTo>
                    <a:pt x="4041" y="3406"/>
                    <a:pt x="4146" y="3403"/>
                    <a:pt x="4250" y="3398"/>
                  </a:cubicBezTo>
                  <a:cubicBezTo>
                    <a:pt x="4258" y="3401"/>
                    <a:pt x="4266" y="3403"/>
                    <a:pt x="4274" y="3404"/>
                  </a:cubicBezTo>
                  <a:cubicBezTo>
                    <a:pt x="4308" y="3410"/>
                    <a:pt x="4342" y="3418"/>
                    <a:pt x="4376" y="3421"/>
                  </a:cubicBezTo>
                  <a:cubicBezTo>
                    <a:pt x="4461" y="3431"/>
                    <a:pt x="4547" y="3433"/>
                    <a:pt x="4632" y="3433"/>
                  </a:cubicBezTo>
                  <a:cubicBezTo>
                    <a:pt x="4723" y="3433"/>
                    <a:pt x="4814" y="3430"/>
                    <a:pt x="4904" y="3430"/>
                  </a:cubicBezTo>
                  <a:cubicBezTo>
                    <a:pt x="5026" y="3429"/>
                    <a:pt x="5148" y="3429"/>
                    <a:pt x="5269" y="3429"/>
                  </a:cubicBezTo>
                  <a:cubicBezTo>
                    <a:pt x="5288" y="3429"/>
                    <a:pt x="5306" y="3429"/>
                    <a:pt x="5324" y="3429"/>
                  </a:cubicBezTo>
                  <a:cubicBezTo>
                    <a:pt x="5432" y="3429"/>
                    <a:pt x="5539" y="3431"/>
                    <a:pt x="5646" y="3431"/>
                  </a:cubicBezTo>
                  <a:cubicBezTo>
                    <a:pt x="5712" y="3431"/>
                    <a:pt x="5778" y="3430"/>
                    <a:pt x="5844" y="3428"/>
                  </a:cubicBezTo>
                  <a:cubicBezTo>
                    <a:pt x="5993" y="3424"/>
                    <a:pt x="6143" y="3420"/>
                    <a:pt x="6293" y="3414"/>
                  </a:cubicBezTo>
                  <a:cubicBezTo>
                    <a:pt x="6313" y="3465"/>
                    <a:pt x="6356" y="3506"/>
                    <a:pt x="6409" y="3524"/>
                  </a:cubicBezTo>
                  <a:cubicBezTo>
                    <a:pt x="6451" y="3538"/>
                    <a:pt x="6496" y="3541"/>
                    <a:pt x="6541" y="3541"/>
                  </a:cubicBezTo>
                  <a:cubicBezTo>
                    <a:pt x="6564" y="3541"/>
                    <a:pt x="6587" y="3541"/>
                    <a:pt x="6609" y="3540"/>
                  </a:cubicBezTo>
                  <a:cubicBezTo>
                    <a:pt x="6655" y="3540"/>
                    <a:pt x="6702" y="3540"/>
                    <a:pt x="6749" y="3539"/>
                  </a:cubicBezTo>
                  <a:cubicBezTo>
                    <a:pt x="6851" y="3537"/>
                    <a:pt x="6951" y="3537"/>
                    <a:pt x="7053" y="3535"/>
                  </a:cubicBezTo>
                  <a:cubicBezTo>
                    <a:pt x="7250" y="3531"/>
                    <a:pt x="7449" y="3525"/>
                    <a:pt x="7645" y="3513"/>
                  </a:cubicBezTo>
                  <a:cubicBezTo>
                    <a:pt x="7847" y="3499"/>
                    <a:pt x="8046" y="3481"/>
                    <a:pt x="8247" y="3461"/>
                  </a:cubicBezTo>
                  <a:cubicBezTo>
                    <a:pt x="8447" y="3443"/>
                    <a:pt x="8646" y="3420"/>
                    <a:pt x="8844" y="3388"/>
                  </a:cubicBezTo>
                  <a:cubicBezTo>
                    <a:pt x="8878" y="3382"/>
                    <a:pt x="8911" y="3377"/>
                    <a:pt x="8946" y="3371"/>
                  </a:cubicBezTo>
                  <a:cubicBezTo>
                    <a:pt x="8978" y="3376"/>
                    <a:pt x="9010" y="3378"/>
                    <a:pt x="9042" y="3379"/>
                  </a:cubicBezTo>
                  <a:cubicBezTo>
                    <a:pt x="9100" y="3381"/>
                    <a:pt x="9157" y="3381"/>
                    <a:pt x="9215" y="3381"/>
                  </a:cubicBezTo>
                  <a:lnTo>
                    <a:pt x="9431" y="3381"/>
                  </a:lnTo>
                  <a:cubicBezTo>
                    <a:pt x="9553" y="3380"/>
                    <a:pt x="9673" y="3377"/>
                    <a:pt x="9794" y="3372"/>
                  </a:cubicBezTo>
                  <a:cubicBezTo>
                    <a:pt x="9905" y="3369"/>
                    <a:pt x="10015" y="3363"/>
                    <a:pt x="10124" y="3357"/>
                  </a:cubicBezTo>
                  <a:cubicBezTo>
                    <a:pt x="10154" y="3355"/>
                    <a:pt x="10185" y="3354"/>
                    <a:pt x="10215" y="3352"/>
                  </a:cubicBezTo>
                  <a:cubicBezTo>
                    <a:pt x="10264" y="3357"/>
                    <a:pt x="10313" y="3361"/>
                    <a:pt x="10362" y="3363"/>
                  </a:cubicBezTo>
                  <a:cubicBezTo>
                    <a:pt x="10398" y="3364"/>
                    <a:pt x="10434" y="3367"/>
                    <a:pt x="10470" y="3367"/>
                  </a:cubicBezTo>
                  <a:cubicBezTo>
                    <a:pt x="10490" y="3367"/>
                    <a:pt x="10510" y="3366"/>
                    <a:pt x="10529" y="3364"/>
                  </a:cubicBezTo>
                  <a:cubicBezTo>
                    <a:pt x="10629" y="3355"/>
                    <a:pt x="10726" y="3325"/>
                    <a:pt x="10778" y="3234"/>
                  </a:cubicBezTo>
                  <a:cubicBezTo>
                    <a:pt x="10827" y="3150"/>
                    <a:pt x="10827" y="3044"/>
                    <a:pt x="10790" y="2956"/>
                  </a:cubicBezTo>
                  <a:cubicBezTo>
                    <a:pt x="10785" y="2947"/>
                    <a:pt x="10782" y="2938"/>
                    <a:pt x="10777" y="2928"/>
                  </a:cubicBezTo>
                  <a:cubicBezTo>
                    <a:pt x="10796" y="2885"/>
                    <a:pt x="10806" y="2839"/>
                    <a:pt x="10806" y="2796"/>
                  </a:cubicBezTo>
                  <a:cubicBezTo>
                    <a:pt x="10806" y="2739"/>
                    <a:pt x="10801" y="2683"/>
                    <a:pt x="10776" y="2631"/>
                  </a:cubicBezTo>
                  <a:cubicBezTo>
                    <a:pt x="10752" y="2580"/>
                    <a:pt x="10718" y="2536"/>
                    <a:pt x="10679" y="2496"/>
                  </a:cubicBezTo>
                  <a:cubicBezTo>
                    <a:pt x="10629" y="2444"/>
                    <a:pt x="10576" y="2391"/>
                    <a:pt x="10517" y="2346"/>
                  </a:cubicBezTo>
                  <a:cubicBezTo>
                    <a:pt x="10482" y="2321"/>
                    <a:pt x="10446" y="2297"/>
                    <a:pt x="10409" y="2276"/>
                  </a:cubicBezTo>
                  <a:cubicBezTo>
                    <a:pt x="10393" y="2265"/>
                    <a:pt x="10377" y="2255"/>
                    <a:pt x="10361" y="2246"/>
                  </a:cubicBezTo>
                  <a:cubicBezTo>
                    <a:pt x="10321" y="2222"/>
                    <a:pt x="10279" y="2198"/>
                    <a:pt x="10235" y="2179"/>
                  </a:cubicBezTo>
                  <a:cubicBezTo>
                    <a:pt x="10234" y="2179"/>
                    <a:pt x="10233" y="2178"/>
                    <a:pt x="10232" y="2178"/>
                  </a:cubicBezTo>
                  <a:cubicBezTo>
                    <a:pt x="10164" y="2109"/>
                    <a:pt x="10092" y="2047"/>
                    <a:pt x="10003" y="2006"/>
                  </a:cubicBezTo>
                  <a:cubicBezTo>
                    <a:pt x="9910" y="1964"/>
                    <a:pt x="9803" y="1954"/>
                    <a:pt x="9699" y="1954"/>
                  </a:cubicBezTo>
                  <a:cubicBezTo>
                    <a:pt x="9680" y="1954"/>
                    <a:pt x="9661" y="1955"/>
                    <a:pt x="9642" y="1955"/>
                  </a:cubicBezTo>
                  <a:cubicBezTo>
                    <a:pt x="9609" y="1910"/>
                    <a:pt x="9561" y="1873"/>
                    <a:pt x="9509" y="1851"/>
                  </a:cubicBezTo>
                  <a:cubicBezTo>
                    <a:pt x="9461" y="1831"/>
                    <a:pt x="9412" y="1816"/>
                    <a:pt x="9358" y="1807"/>
                  </a:cubicBezTo>
                  <a:cubicBezTo>
                    <a:pt x="9328" y="1801"/>
                    <a:pt x="9297" y="1800"/>
                    <a:pt x="9265" y="1800"/>
                  </a:cubicBezTo>
                  <a:cubicBezTo>
                    <a:pt x="9237" y="1800"/>
                    <a:pt x="9208" y="1801"/>
                    <a:pt x="9180" y="1802"/>
                  </a:cubicBezTo>
                  <a:cubicBezTo>
                    <a:pt x="9056" y="1808"/>
                    <a:pt x="8935" y="1818"/>
                    <a:pt x="8814" y="1838"/>
                  </a:cubicBezTo>
                  <a:cubicBezTo>
                    <a:pt x="8632" y="1867"/>
                    <a:pt x="8453" y="1908"/>
                    <a:pt x="8275" y="1959"/>
                  </a:cubicBezTo>
                  <a:cubicBezTo>
                    <a:pt x="8191" y="1983"/>
                    <a:pt x="8107" y="2006"/>
                    <a:pt x="8024" y="2032"/>
                  </a:cubicBezTo>
                  <a:cubicBezTo>
                    <a:pt x="8001" y="1990"/>
                    <a:pt x="7974" y="1951"/>
                    <a:pt x="7938" y="1914"/>
                  </a:cubicBezTo>
                  <a:cubicBezTo>
                    <a:pt x="7889" y="1860"/>
                    <a:pt x="7836" y="1808"/>
                    <a:pt x="7775" y="1768"/>
                  </a:cubicBezTo>
                  <a:cubicBezTo>
                    <a:pt x="7764" y="1761"/>
                    <a:pt x="7755" y="1754"/>
                    <a:pt x="7745" y="1748"/>
                  </a:cubicBezTo>
                  <a:cubicBezTo>
                    <a:pt x="7748" y="1675"/>
                    <a:pt x="7716" y="1601"/>
                    <a:pt x="7676" y="1540"/>
                  </a:cubicBezTo>
                  <a:cubicBezTo>
                    <a:pt x="7650" y="1498"/>
                    <a:pt x="7609" y="1464"/>
                    <a:pt x="7569" y="1436"/>
                  </a:cubicBezTo>
                  <a:cubicBezTo>
                    <a:pt x="7523" y="1404"/>
                    <a:pt x="7473" y="1374"/>
                    <a:pt x="7421" y="1350"/>
                  </a:cubicBezTo>
                  <a:cubicBezTo>
                    <a:pt x="7340" y="1312"/>
                    <a:pt x="7257" y="1281"/>
                    <a:pt x="7170" y="1259"/>
                  </a:cubicBezTo>
                  <a:cubicBezTo>
                    <a:pt x="7169" y="1259"/>
                    <a:pt x="7169" y="1258"/>
                    <a:pt x="7167" y="1257"/>
                  </a:cubicBezTo>
                  <a:cubicBezTo>
                    <a:pt x="7169" y="1242"/>
                    <a:pt x="7167" y="1228"/>
                    <a:pt x="7166" y="1213"/>
                  </a:cubicBezTo>
                  <a:cubicBezTo>
                    <a:pt x="7157" y="1116"/>
                    <a:pt x="7113" y="1015"/>
                    <a:pt x="7052" y="938"/>
                  </a:cubicBezTo>
                  <a:cubicBezTo>
                    <a:pt x="6981" y="846"/>
                    <a:pt x="6899" y="771"/>
                    <a:pt x="6796" y="715"/>
                  </a:cubicBezTo>
                  <a:cubicBezTo>
                    <a:pt x="6782" y="707"/>
                    <a:pt x="6768" y="700"/>
                    <a:pt x="6755" y="693"/>
                  </a:cubicBezTo>
                  <a:cubicBezTo>
                    <a:pt x="6729" y="676"/>
                    <a:pt x="6704" y="660"/>
                    <a:pt x="6678" y="645"/>
                  </a:cubicBezTo>
                  <a:cubicBezTo>
                    <a:pt x="6596" y="483"/>
                    <a:pt x="6425" y="363"/>
                    <a:pt x="6261" y="301"/>
                  </a:cubicBezTo>
                  <a:cubicBezTo>
                    <a:pt x="6116" y="248"/>
                    <a:pt x="5966" y="227"/>
                    <a:pt x="5814" y="227"/>
                  </a:cubicBezTo>
                  <a:cubicBezTo>
                    <a:pt x="5744" y="227"/>
                    <a:pt x="5673" y="231"/>
                    <a:pt x="5603" y="239"/>
                  </a:cubicBezTo>
                  <a:cubicBezTo>
                    <a:pt x="5573" y="164"/>
                    <a:pt x="5501" y="112"/>
                    <a:pt x="5428" y="79"/>
                  </a:cubicBezTo>
                  <a:cubicBezTo>
                    <a:pt x="5358" y="49"/>
                    <a:pt x="5282" y="33"/>
                    <a:pt x="5206" y="27"/>
                  </a:cubicBezTo>
                  <a:cubicBezTo>
                    <a:pt x="5162" y="9"/>
                    <a:pt x="5116" y="0"/>
                    <a:pt x="5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581875" y="760450"/>
              <a:ext cx="278500" cy="18175"/>
            </a:xfrm>
            <a:custGeom>
              <a:avLst/>
              <a:gdLst/>
              <a:ahLst/>
              <a:cxnLst/>
              <a:rect l="l" t="t" r="r" b="b"/>
              <a:pathLst>
                <a:path w="11140" h="727" extrusionOk="0">
                  <a:moveTo>
                    <a:pt x="6278" y="114"/>
                  </a:moveTo>
                  <a:cubicBezTo>
                    <a:pt x="6280" y="114"/>
                    <a:pt x="6283" y="114"/>
                    <a:pt x="6286" y="114"/>
                  </a:cubicBezTo>
                  <a:lnTo>
                    <a:pt x="6286" y="114"/>
                  </a:lnTo>
                  <a:cubicBezTo>
                    <a:pt x="6283" y="114"/>
                    <a:pt x="6280" y="114"/>
                    <a:pt x="6278" y="114"/>
                  </a:cubicBezTo>
                  <a:close/>
                  <a:moveTo>
                    <a:pt x="8335" y="563"/>
                  </a:moveTo>
                  <a:lnTo>
                    <a:pt x="8335" y="563"/>
                  </a:lnTo>
                  <a:cubicBezTo>
                    <a:pt x="8334" y="563"/>
                    <a:pt x="8332" y="563"/>
                    <a:pt x="8331" y="563"/>
                  </a:cubicBezTo>
                  <a:lnTo>
                    <a:pt x="8331" y="563"/>
                  </a:lnTo>
                  <a:cubicBezTo>
                    <a:pt x="8332" y="564"/>
                    <a:pt x="8334" y="564"/>
                    <a:pt x="8336" y="564"/>
                  </a:cubicBezTo>
                  <a:cubicBezTo>
                    <a:pt x="8338" y="564"/>
                    <a:pt x="8341" y="564"/>
                    <a:pt x="8343" y="564"/>
                  </a:cubicBezTo>
                  <a:lnTo>
                    <a:pt x="8343" y="564"/>
                  </a:lnTo>
                  <a:cubicBezTo>
                    <a:pt x="8340" y="564"/>
                    <a:pt x="8338" y="563"/>
                    <a:pt x="8335" y="563"/>
                  </a:cubicBezTo>
                  <a:close/>
                  <a:moveTo>
                    <a:pt x="10614" y="0"/>
                  </a:moveTo>
                  <a:cubicBezTo>
                    <a:pt x="10551" y="0"/>
                    <a:pt x="10488" y="2"/>
                    <a:pt x="10425" y="3"/>
                  </a:cubicBezTo>
                  <a:cubicBezTo>
                    <a:pt x="10242" y="9"/>
                    <a:pt x="10058" y="18"/>
                    <a:pt x="9874" y="20"/>
                  </a:cubicBezTo>
                  <a:cubicBezTo>
                    <a:pt x="9774" y="18"/>
                    <a:pt x="9675" y="12"/>
                    <a:pt x="9575" y="8"/>
                  </a:cubicBezTo>
                  <a:cubicBezTo>
                    <a:pt x="9501" y="5"/>
                    <a:pt x="9427" y="4"/>
                    <a:pt x="9353" y="4"/>
                  </a:cubicBezTo>
                  <a:cubicBezTo>
                    <a:pt x="9315" y="4"/>
                    <a:pt x="9279" y="4"/>
                    <a:pt x="9242" y="4"/>
                  </a:cubicBezTo>
                  <a:cubicBezTo>
                    <a:pt x="9031" y="8"/>
                    <a:pt x="8821" y="13"/>
                    <a:pt x="8611" y="33"/>
                  </a:cubicBezTo>
                  <a:cubicBezTo>
                    <a:pt x="8416" y="50"/>
                    <a:pt x="8220" y="51"/>
                    <a:pt x="8024" y="57"/>
                  </a:cubicBezTo>
                  <a:cubicBezTo>
                    <a:pt x="7836" y="63"/>
                    <a:pt x="7648" y="57"/>
                    <a:pt x="7460" y="73"/>
                  </a:cubicBezTo>
                  <a:cubicBezTo>
                    <a:pt x="7267" y="88"/>
                    <a:pt x="7075" y="106"/>
                    <a:pt x="6879" y="108"/>
                  </a:cubicBezTo>
                  <a:cubicBezTo>
                    <a:pt x="6706" y="111"/>
                    <a:pt x="6533" y="114"/>
                    <a:pt x="6358" y="114"/>
                  </a:cubicBezTo>
                  <a:cubicBezTo>
                    <a:pt x="6334" y="114"/>
                    <a:pt x="6310" y="114"/>
                    <a:pt x="6286" y="114"/>
                  </a:cubicBezTo>
                  <a:lnTo>
                    <a:pt x="6286" y="114"/>
                  </a:lnTo>
                  <a:cubicBezTo>
                    <a:pt x="6291" y="114"/>
                    <a:pt x="6296" y="114"/>
                    <a:pt x="6302" y="115"/>
                  </a:cubicBezTo>
                  <a:cubicBezTo>
                    <a:pt x="6208" y="113"/>
                    <a:pt x="6112" y="113"/>
                    <a:pt x="6017" y="112"/>
                  </a:cubicBezTo>
                  <a:lnTo>
                    <a:pt x="6007" y="112"/>
                  </a:lnTo>
                  <a:cubicBezTo>
                    <a:pt x="5809" y="107"/>
                    <a:pt x="5612" y="93"/>
                    <a:pt x="5414" y="80"/>
                  </a:cubicBezTo>
                  <a:cubicBezTo>
                    <a:pt x="5211" y="66"/>
                    <a:pt x="5006" y="64"/>
                    <a:pt x="4803" y="63"/>
                  </a:cubicBezTo>
                  <a:cubicBezTo>
                    <a:pt x="4678" y="61"/>
                    <a:pt x="4553" y="58"/>
                    <a:pt x="4429" y="58"/>
                  </a:cubicBezTo>
                  <a:cubicBezTo>
                    <a:pt x="4361" y="58"/>
                    <a:pt x="4294" y="59"/>
                    <a:pt x="4226" y="61"/>
                  </a:cubicBezTo>
                  <a:cubicBezTo>
                    <a:pt x="4033" y="68"/>
                    <a:pt x="3839" y="79"/>
                    <a:pt x="3644" y="80"/>
                  </a:cubicBezTo>
                  <a:cubicBezTo>
                    <a:pt x="3465" y="73"/>
                    <a:pt x="3285" y="53"/>
                    <a:pt x="3106" y="53"/>
                  </a:cubicBezTo>
                  <a:cubicBezTo>
                    <a:pt x="2935" y="53"/>
                    <a:pt x="2765" y="61"/>
                    <a:pt x="2595" y="63"/>
                  </a:cubicBezTo>
                  <a:cubicBezTo>
                    <a:pt x="2509" y="62"/>
                    <a:pt x="2423" y="60"/>
                    <a:pt x="2337" y="60"/>
                  </a:cubicBezTo>
                  <a:cubicBezTo>
                    <a:pt x="2285" y="60"/>
                    <a:pt x="2233" y="61"/>
                    <a:pt x="2181" y="63"/>
                  </a:cubicBezTo>
                  <a:cubicBezTo>
                    <a:pt x="2047" y="68"/>
                    <a:pt x="1913" y="72"/>
                    <a:pt x="1780" y="72"/>
                  </a:cubicBezTo>
                  <a:cubicBezTo>
                    <a:pt x="1556" y="66"/>
                    <a:pt x="1333" y="59"/>
                    <a:pt x="1109" y="55"/>
                  </a:cubicBezTo>
                  <a:cubicBezTo>
                    <a:pt x="1089" y="54"/>
                    <a:pt x="1068" y="54"/>
                    <a:pt x="1048" y="54"/>
                  </a:cubicBezTo>
                  <a:cubicBezTo>
                    <a:pt x="951" y="54"/>
                    <a:pt x="854" y="60"/>
                    <a:pt x="758" y="69"/>
                  </a:cubicBezTo>
                  <a:cubicBezTo>
                    <a:pt x="632" y="80"/>
                    <a:pt x="505" y="96"/>
                    <a:pt x="378" y="97"/>
                  </a:cubicBezTo>
                  <a:cubicBezTo>
                    <a:pt x="354" y="96"/>
                    <a:pt x="330" y="93"/>
                    <a:pt x="305" y="91"/>
                  </a:cubicBezTo>
                  <a:cubicBezTo>
                    <a:pt x="294" y="89"/>
                    <a:pt x="282" y="87"/>
                    <a:pt x="271" y="84"/>
                  </a:cubicBezTo>
                  <a:lnTo>
                    <a:pt x="268" y="83"/>
                  </a:lnTo>
                  <a:cubicBezTo>
                    <a:pt x="248" y="76"/>
                    <a:pt x="228" y="72"/>
                    <a:pt x="208" y="72"/>
                  </a:cubicBezTo>
                  <a:cubicBezTo>
                    <a:pt x="132" y="72"/>
                    <a:pt x="59" y="123"/>
                    <a:pt x="33" y="197"/>
                  </a:cubicBezTo>
                  <a:cubicBezTo>
                    <a:pt x="0" y="290"/>
                    <a:pt x="47" y="387"/>
                    <a:pt x="134" y="427"/>
                  </a:cubicBezTo>
                  <a:cubicBezTo>
                    <a:pt x="102" y="467"/>
                    <a:pt x="87" y="521"/>
                    <a:pt x="96" y="575"/>
                  </a:cubicBezTo>
                  <a:cubicBezTo>
                    <a:pt x="112" y="661"/>
                    <a:pt x="190" y="725"/>
                    <a:pt x="274" y="727"/>
                  </a:cubicBezTo>
                  <a:cubicBezTo>
                    <a:pt x="287" y="727"/>
                    <a:pt x="300" y="726"/>
                    <a:pt x="311" y="723"/>
                  </a:cubicBezTo>
                  <a:cubicBezTo>
                    <a:pt x="337" y="718"/>
                    <a:pt x="364" y="715"/>
                    <a:pt x="390" y="712"/>
                  </a:cubicBezTo>
                  <a:cubicBezTo>
                    <a:pt x="539" y="697"/>
                    <a:pt x="688" y="705"/>
                    <a:pt x="838" y="698"/>
                  </a:cubicBezTo>
                  <a:cubicBezTo>
                    <a:pt x="1004" y="693"/>
                    <a:pt x="1169" y="666"/>
                    <a:pt x="1333" y="649"/>
                  </a:cubicBezTo>
                  <a:cubicBezTo>
                    <a:pt x="1657" y="617"/>
                    <a:pt x="1982" y="598"/>
                    <a:pt x="2307" y="598"/>
                  </a:cubicBezTo>
                  <a:cubicBezTo>
                    <a:pt x="2316" y="598"/>
                    <a:pt x="2326" y="598"/>
                    <a:pt x="2335" y="598"/>
                  </a:cubicBezTo>
                  <a:cubicBezTo>
                    <a:pt x="2532" y="602"/>
                    <a:pt x="2727" y="613"/>
                    <a:pt x="2923" y="614"/>
                  </a:cubicBezTo>
                  <a:cubicBezTo>
                    <a:pt x="3123" y="614"/>
                    <a:pt x="3324" y="609"/>
                    <a:pt x="3525" y="607"/>
                  </a:cubicBezTo>
                  <a:cubicBezTo>
                    <a:pt x="3739" y="612"/>
                    <a:pt x="3953" y="620"/>
                    <a:pt x="4167" y="620"/>
                  </a:cubicBezTo>
                  <a:cubicBezTo>
                    <a:pt x="4201" y="620"/>
                    <a:pt x="4236" y="620"/>
                    <a:pt x="4270" y="619"/>
                  </a:cubicBezTo>
                  <a:cubicBezTo>
                    <a:pt x="4455" y="618"/>
                    <a:pt x="4639" y="616"/>
                    <a:pt x="4823" y="616"/>
                  </a:cubicBezTo>
                  <a:cubicBezTo>
                    <a:pt x="4893" y="616"/>
                    <a:pt x="4963" y="616"/>
                    <a:pt x="5034" y="617"/>
                  </a:cubicBezTo>
                  <a:lnTo>
                    <a:pt x="5034" y="617"/>
                  </a:lnTo>
                  <a:cubicBezTo>
                    <a:pt x="5032" y="617"/>
                    <a:pt x="5030" y="617"/>
                    <a:pt x="5028" y="617"/>
                  </a:cubicBezTo>
                  <a:cubicBezTo>
                    <a:pt x="5331" y="621"/>
                    <a:pt x="5633" y="623"/>
                    <a:pt x="5935" y="630"/>
                  </a:cubicBezTo>
                  <a:cubicBezTo>
                    <a:pt x="6055" y="632"/>
                    <a:pt x="6174" y="635"/>
                    <a:pt x="6294" y="635"/>
                  </a:cubicBezTo>
                  <a:cubicBezTo>
                    <a:pt x="6386" y="635"/>
                    <a:pt x="6478" y="633"/>
                    <a:pt x="6570" y="630"/>
                  </a:cubicBezTo>
                  <a:cubicBezTo>
                    <a:pt x="6768" y="622"/>
                    <a:pt x="6965" y="605"/>
                    <a:pt x="7163" y="599"/>
                  </a:cubicBezTo>
                  <a:cubicBezTo>
                    <a:pt x="7365" y="594"/>
                    <a:pt x="7566" y="586"/>
                    <a:pt x="7769" y="576"/>
                  </a:cubicBezTo>
                  <a:cubicBezTo>
                    <a:pt x="7955" y="566"/>
                    <a:pt x="8143" y="565"/>
                    <a:pt x="8331" y="563"/>
                  </a:cubicBezTo>
                  <a:lnTo>
                    <a:pt x="8331" y="563"/>
                  </a:lnTo>
                  <a:cubicBezTo>
                    <a:pt x="8331" y="563"/>
                    <a:pt x="8330" y="563"/>
                    <a:pt x="8330" y="563"/>
                  </a:cubicBezTo>
                  <a:lnTo>
                    <a:pt x="8330" y="563"/>
                  </a:lnTo>
                  <a:cubicBezTo>
                    <a:pt x="8332" y="563"/>
                    <a:pt x="8334" y="563"/>
                    <a:pt x="8335" y="563"/>
                  </a:cubicBezTo>
                  <a:lnTo>
                    <a:pt x="8335" y="563"/>
                  </a:lnTo>
                  <a:cubicBezTo>
                    <a:pt x="8339" y="563"/>
                    <a:pt x="8343" y="563"/>
                    <a:pt x="8347" y="563"/>
                  </a:cubicBezTo>
                  <a:lnTo>
                    <a:pt x="8347" y="563"/>
                  </a:lnTo>
                  <a:cubicBezTo>
                    <a:pt x="8345" y="563"/>
                    <a:pt x="8344" y="563"/>
                    <a:pt x="8343" y="564"/>
                  </a:cubicBezTo>
                  <a:lnTo>
                    <a:pt x="8343" y="564"/>
                  </a:lnTo>
                  <a:cubicBezTo>
                    <a:pt x="8591" y="567"/>
                    <a:pt x="8838" y="576"/>
                    <a:pt x="9085" y="599"/>
                  </a:cubicBezTo>
                  <a:cubicBezTo>
                    <a:pt x="9284" y="615"/>
                    <a:pt x="9484" y="631"/>
                    <a:pt x="9683" y="631"/>
                  </a:cubicBezTo>
                  <a:cubicBezTo>
                    <a:pt x="9749" y="631"/>
                    <a:pt x="9816" y="629"/>
                    <a:pt x="9882" y="625"/>
                  </a:cubicBezTo>
                  <a:cubicBezTo>
                    <a:pt x="9977" y="619"/>
                    <a:pt x="10073" y="611"/>
                    <a:pt x="10169" y="607"/>
                  </a:cubicBezTo>
                  <a:cubicBezTo>
                    <a:pt x="10264" y="602"/>
                    <a:pt x="10359" y="601"/>
                    <a:pt x="10455" y="598"/>
                  </a:cubicBezTo>
                  <a:cubicBezTo>
                    <a:pt x="10571" y="594"/>
                    <a:pt x="10687" y="590"/>
                    <a:pt x="10802" y="578"/>
                  </a:cubicBezTo>
                  <a:cubicBezTo>
                    <a:pt x="10861" y="573"/>
                    <a:pt x="10926" y="565"/>
                    <a:pt x="10980" y="541"/>
                  </a:cubicBezTo>
                  <a:cubicBezTo>
                    <a:pt x="11022" y="521"/>
                    <a:pt x="11069" y="494"/>
                    <a:pt x="11094" y="452"/>
                  </a:cubicBezTo>
                  <a:cubicBezTo>
                    <a:pt x="11120" y="411"/>
                    <a:pt x="11140" y="371"/>
                    <a:pt x="11136" y="322"/>
                  </a:cubicBezTo>
                  <a:cubicBezTo>
                    <a:pt x="11135" y="278"/>
                    <a:pt x="11119" y="237"/>
                    <a:pt x="11095" y="202"/>
                  </a:cubicBezTo>
                  <a:cubicBezTo>
                    <a:pt x="11073" y="169"/>
                    <a:pt x="11043" y="145"/>
                    <a:pt x="11012" y="121"/>
                  </a:cubicBezTo>
                  <a:cubicBezTo>
                    <a:pt x="10977" y="93"/>
                    <a:pt x="10942" y="63"/>
                    <a:pt x="10902" y="44"/>
                  </a:cubicBezTo>
                  <a:cubicBezTo>
                    <a:pt x="10845" y="17"/>
                    <a:pt x="10786" y="3"/>
                    <a:pt x="10722" y="2"/>
                  </a:cubicBezTo>
                  <a:cubicBezTo>
                    <a:pt x="10686" y="1"/>
                    <a:pt x="10650" y="0"/>
                    <a:pt x="1061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1661925" y="740875"/>
              <a:ext cx="9475" cy="9300"/>
            </a:xfrm>
            <a:custGeom>
              <a:avLst/>
              <a:gdLst/>
              <a:ahLst/>
              <a:cxnLst/>
              <a:rect l="l" t="t" r="r" b="b"/>
              <a:pathLst>
                <a:path w="379" h="372" extrusionOk="0">
                  <a:moveTo>
                    <a:pt x="180" y="0"/>
                  </a:moveTo>
                  <a:cubicBezTo>
                    <a:pt x="80" y="0"/>
                    <a:pt x="1" y="97"/>
                    <a:pt x="4" y="193"/>
                  </a:cubicBezTo>
                  <a:cubicBezTo>
                    <a:pt x="8" y="297"/>
                    <a:pt x="96" y="369"/>
                    <a:pt x="195" y="371"/>
                  </a:cubicBezTo>
                  <a:cubicBezTo>
                    <a:pt x="196" y="371"/>
                    <a:pt x="198" y="371"/>
                    <a:pt x="199" y="371"/>
                  </a:cubicBezTo>
                  <a:cubicBezTo>
                    <a:pt x="299" y="371"/>
                    <a:pt x="378" y="275"/>
                    <a:pt x="375" y="180"/>
                  </a:cubicBezTo>
                  <a:cubicBezTo>
                    <a:pt x="371" y="75"/>
                    <a:pt x="283" y="3"/>
                    <a:pt x="184" y="1"/>
                  </a:cubicBezTo>
                  <a:cubicBezTo>
                    <a:pt x="183" y="0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1676050" y="74165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79" y="0"/>
                  </a:moveTo>
                  <a:cubicBezTo>
                    <a:pt x="80" y="0"/>
                    <a:pt x="1" y="96"/>
                    <a:pt x="4" y="192"/>
                  </a:cubicBezTo>
                  <a:cubicBezTo>
                    <a:pt x="8" y="297"/>
                    <a:pt x="95" y="369"/>
                    <a:pt x="195" y="371"/>
                  </a:cubicBezTo>
                  <a:cubicBezTo>
                    <a:pt x="196" y="371"/>
                    <a:pt x="197" y="371"/>
                    <a:pt x="199" y="371"/>
                  </a:cubicBezTo>
                  <a:cubicBezTo>
                    <a:pt x="298" y="371"/>
                    <a:pt x="377" y="275"/>
                    <a:pt x="374" y="180"/>
                  </a:cubicBezTo>
                  <a:cubicBezTo>
                    <a:pt x="370" y="75"/>
                    <a:pt x="283" y="3"/>
                    <a:pt x="183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1669450" y="730050"/>
              <a:ext cx="9425" cy="9250"/>
            </a:xfrm>
            <a:custGeom>
              <a:avLst/>
              <a:gdLst/>
              <a:ahLst/>
              <a:cxnLst/>
              <a:rect l="l" t="t" r="r" b="b"/>
              <a:pathLst>
                <a:path w="377" h="370" extrusionOk="0">
                  <a:moveTo>
                    <a:pt x="179" y="0"/>
                  </a:moveTo>
                  <a:cubicBezTo>
                    <a:pt x="79" y="0"/>
                    <a:pt x="1" y="96"/>
                    <a:pt x="3" y="191"/>
                  </a:cubicBezTo>
                  <a:cubicBezTo>
                    <a:pt x="7" y="296"/>
                    <a:pt x="94" y="367"/>
                    <a:pt x="195" y="369"/>
                  </a:cubicBezTo>
                  <a:cubicBezTo>
                    <a:pt x="196" y="370"/>
                    <a:pt x="197" y="370"/>
                    <a:pt x="198" y="370"/>
                  </a:cubicBezTo>
                  <a:cubicBezTo>
                    <a:pt x="297" y="370"/>
                    <a:pt x="377" y="273"/>
                    <a:pt x="373" y="179"/>
                  </a:cubicBezTo>
                  <a:cubicBezTo>
                    <a:pt x="370" y="73"/>
                    <a:pt x="283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1756525" y="73947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79" y="0"/>
                  </a:moveTo>
                  <a:cubicBezTo>
                    <a:pt x="80" y="0"/>
                    <a:pt x="1" y="97"/>
                    <a:pt x="4" y="191"/>
                  </a:cubicBezTo>
                  <a:cubicBezTo>
                    <a:pt x="7" y="297"/>
                    <a:pt x="94" y="369"/>
                    <a:pt x="195" y="371"/>
                  </a:cubicBezTo>
                  <a:cubicBezTo>
                    <a:pt x="196" y="371"/>
                    <a:pt x="197" y="371"/>
                    <a:pt x="198" y="371"/>
                  </a:cubicBezTo>
                  <a:cubicBezTo>
                    <a:pt x="298" y="371"/>
                    <a:pt x="377" y="275"/>
                    <a:pt x="373" y="180"/>
                  </a:cubicBezTo>
                  <a:cubicBezTo>
                    <a:pt x="370" y="75"/>
                    <a:pt x="283" y="3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1638200" y="76012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7"/>
                    <a:pt x="19" y="14"/>
                    <a:pt x="29" y="21"/>
                  </a:cubicBezTo>
                  <a:cubicBezTo>
                    <a:pt x="50" y="33"/>
                    <a:pt x="73" y="41"/>
                    <a:pt x="97" y="45"/>
                  </a:cubicBezTo>
                  <a:cubicBezTo>
                    <a:pt x="65" y="30"/>
                    <a:pt x="33" y="15"/>
                    <a:pt x="1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1579263" y="684775"/>
              <a:ext cx="290650" cy="101925"/>
            </a:xfrm>
            <a:custGeom>
              <a:avLst/>
              <a:gdLst/>
              <a:ahLst/>
              <a:cxnLst/>
              <a:rect l="l" t="t" r="r" b="b"/>
              <a:pathLst>
                <a:path w="11626" h="4077" extrusionOk="0">
                  <a:moveTo>
                    <a:pt x="3879" y="936"/>
                  </a:moveTo>
                  <a:cubicBezTo>
                    <a:pt x="3878" y="937"/>
                    <a:pt x="3877" y="938"/>
                    <a:pt x="3876" y="939"/>
                  </a:cubicBezTo>
                  <a:cubicBezTo>
                    <a:pt x="3878" y="938"/>
                    <a:pt x="3879" y="937"/>
                    <a:pt x="3879" y="936"/>
                  </a:cubicBezTo>
                  <a:close/>
                  <a:moveTo>
                    <a:pt x="7691" y="1091"/>
                  </a:moveTo>
                  <a:lnTo>
                    <a:pt x="7691" y="1091"/>
                  </a:lnTo>
                  <a:cubicBezTo>
                    <a:pt x="7692" y="1092"/>
                    <a:pt x="7694" y="1094"/>
                    <a:pt x="7696" y="1096"/>
                  </a:cubicBezTo>
                  <a:lnTo>
                    <a:pt x="7696" y="1096"/>
                  </a:lnTo>
                  <a:cubicBezTo>
                    <a:pt x="7694" y="1094"/>
                    <a:pt x="7692" y="1092"/>
                    <a:pt x="7691" y="1091"/>
                  </a:cubicBezTo>
                  <a:close/>
                  <a:moveTo>
                    <a:pt x="3198" y="1775"/>
                  </a:moveTo>
                  <a:cubicBezTo>
                    <a:pt x="3197" y="1777"/>
                    <a:pt x="3196" y="1779"/>
                    <a:pt x="3195" y="1781"/>
                  </a:cubicBezTo>
                  <a:lnTo>
                    <a:pt x="3195" y="1781"/>
                  </a:lnTo>
                  <a:cubicBezTo>
                    <a:pt x="3196" y="1779"/>
                    <a:pt x="3197" y="1776"/>
                    <a:pt x="3198" y="1775"/>
                  </a:cubicBezTo>
                  <a:close/>
                  <a:moveTo>
                    <a:pt x="5447" y="370"/>
                  </a:moveTo>
                  <a:cubicBezTo>
                    <a:pt x="5483" y="370"/>
                    <a:pt x="5520" y="372"/>
                    <a:pt x="5556" y="374"/>
                  </a:cubicBezTo>
                  <a:cubicBezTo>
                    <a:pt x="5595" y="378"/>
                    <a:pt x="5632" y="384"/>
                    <a:pt x="5670" y="391"/>
                  </a:cubicBezTo>
                  <a:cubicBezTo>
                    <a:pt x="5701" y="399"/>
                    <a:pt x="5733" y="409"/>
                    <a:pt x="5765" y="414"/>
                  </a:cubicBezTo>
                  <a:cubicBezTo>
                    <a:pt x="5798" y="423"/>
                    <a:pt x="5834" y="428"/>
                    <a:pt x="5867" y="434"/>
                  </a:cubicBezTo>
                  <a:cubicBezTo>
                    <a:pt x="5939" y="449"/>
                    <a:pt x="6012" y="464"/>
                    <a:pt x="6085" y="480"/>
                  </a:cubicBezTo>
                  <a:cubicBezTo>
                    <a:pt x="6122" y="489"/>
                    <a:pt x="6158" y="500"/>
                    <a:pt x="6195" y="512"/>
                  </a:cubicBezTo>
                  <a:cubicBezTo>
                    <a:pt x="6284" y="549"/>
                    <a:pt x="6372" y="590"/>
                    <a:pt x="6461" y="628"/>
                  </a:cubicBezTo>
                  <a:cubicBezTo>
                    <a:pt x="6538" y="659"/>
                    <a:pt x="6616" y="689"/>
                    <a:pt x="6690" y="727"/>
                  </a:cubicBezTo>
                  <a:cubicBezTo>
                    <a:pt x="6744" y="756"/>
                    <a:pt x="6796" y="788"/>
                    <a:pt x="6849" y="819"/>
                  </a:cubicBezTo>
                  <a:cubicBezTo>
                    <a:pt x="6890" y="844"/>
                    <a:pt x="6931" y="868"/>
                    <a:pt x="6971" y="895"/>
                  </a:cubicBezTo>
                  <a:cubicBezTo>
                    <a:pt x="7029" y="935"/>
                    <a:pt x="7079" y="983"/>
                    <a:pt x="7129" y="1030"/>
                  </a:cubicBezTo>
                  <a:cubicBezTo>
                    <a:pt x="7123" y="1026"/>
                    <a:pt x="7118" y="1019"/>
                    <a:pt x="7111" y="1014"/>
                  </a:cubicBezTo>
                  <a:lnTo>
                    <a:pt x="7111" y="1014"/>
                  </a:lnTo>
                  <a:cubicBezTo>
                    <a:pt x="7191" y="1090"/>
                    <a:pt x="7258" y="1177"/>
                    <a:pt x="7334" y="1255"/>
                  </a:cubicBezTo>
                  <a:cubicBezTo>
                    <a:pt x="7416" y="1342"/>
                    <a:pt x="7507" y="1420"/>
                    <a:pt x="7595" y="1500"/>
                  </a:cubicBezTo>
                  <a:cubicBezTo>
                    <a:pt x="7625" y="1532"/>
                    <a:pt x="7656" y="1563"/>
                    <a:pt x="7684" y="1596"/>
                  </a:cubicBezTo>
                  <a:cubicBezTo>
                    <a:pt x="7709" y="1626"/>
                    <a:pt x="7729" y="1658"/>
                    <a:pt x="7751" y="1691"/>
                  </a:cubicBezTo>
                  <a:cubicBezTo>
                    <a:pt x="7805" y="1780"/>
                    <a:pt x="7851" y="1875"/>
                    <a:pt x="7904" y="1967"/>
                  </a:cubicBezTo>
                  <a:cubicBezTo>
                    <a:pt x="7934" y="2018"/>
                    <a:pt x="7966" y="2067"/>
                    <a:pt x="8001" y="2114"/>
                  </a:cubicBezTo>
                  <a:cubicBezTo>
                    <a:pt x="8035" y="2161"/>
                    <a:pt x="8074" y="2202"/>
                    <a:pt x="8111" y="2246"/>
                  </a:cubicBezTo>
                  <a:cubicBezTo>
                    <a:pt x="8117" y="2254"/>
                    <a:pt x="8123" y="2261"/>
                    <a:pt x="8129" y="2266"/>
                  </a:cubicBezTo>
                  <a:cubicBezTo>
                    <a:pt x="8131" y="2269"/>
                    <a:pt x="8134" y="2271"/>
                    <a:pt x="8137" y="2273"/>
                  </a:cubicBezTo>
                  <a:cubicBezTo>
                    <a:pt x="8138" y="2274"/>
                    <a:pt x="8139" y="2275"/>
                    <a:pt x="8140" y="2275"/>
                  </a:cubicBezTo>
                  <a:cubicBezTo>
                    <a:pt x="8150" y="2285"/>
                    <a:pt x="8159" y="2293"/>
                    <a:pt x="8171" y="2301"/>
                  </a:cubicBezTo>
                  <a:cubicBezTo>
                    <a:pt x="8185" y="2312"/>
                    <a:pt x="8198" y="2322"/>
                    <a:pt x="8213" y="2334"/>
                  </a:cubicBezTo>
                  <a:cubicBezTo>
                    <a:pt x="8223" y="2342"/>
                    <a:pt x="8235" y="2351"/>
                    <a:pt x="8245" y="2359"/>
                  </a:cubicBezTo>
                  <a:cubicBezTo>
                    <a:pt x="8264" y="2373"/>
                    <a:pt x="8281" y="2389"/>
                    <a:pt x="8299" y="2402"/>
                  </a:cubicBezTo>
                  <a:cubicBezTo>
                    <a:pt x="8338" y="2433"/>
                    <a:pt x="8378" y="2464"/>
                    <a:pt x="8414" y="2496"/>
                  </a:cubicBezTo>
                  <a:cubicBezTo>
                    <a:pt x="8427" y="2488"/>
                    <a:pt x="8440" y="2481"/>
                    <a:pt x="8451" y="2473"/>
                  </a:cubicBezTo>
                  <a:cubicBezTo>
                    <a:pt x="8454" y="2472"/>
                    <a:pt x="8457" y="2470"/>
                    <a:pt x="8459" y="2469"/>
                  </a:cubicBezTo>
                  <a:cubicBezTo>
                    <a:pt x="8464" y="2465"/>
                    <a:pt x="8468" y="2463"/>
                    <a:pt x="8473" y="2461"/>
                  </a:cubicBezTo>
                  <a:cubicBezTo>
                    <a:pt x="8489" y="2450"/>
                    <a:pt x="8505" y="2440"/>
                    <a:pt x="8522" y="2431"/>
                  </a:cubicBezTo>
                  <a:cubicBezTo>
                    <a:pt x="8522" y="2431"/>
                    <a:pt x="8523" y="2430"/>
                    <a:pt x="8523" y="2430"/>
                  </a:cubicBezTo>
                  <a:cubicBezTo>
                    <a:pt x="8557" y="2409"/>
                    <a:pt x="8593" y="2392"/>
                    <a:pt x="8628" y="2375"/>
                  </a:cubicBezTo>
                  <a:cubicBezTo>
                    <a:pt x="8627" y="2373"/>
                    <a:pt x="8625" y="2370"/>
                    <a:pt x="8624" y="2367"/>
                  </a:cubicBezTo>
                  <a:cubicBezTo>
                    <a:pt x="8650" y="2353"/>
                    <a:pt x="8677" y="2338"/>
                    <a:pt x="8705" y="2326"/>
                  </a:cubicBezTo>
                  <a:cubicBezTo>
                    <a:pt x="8765" y="2301"/>
                    <a:pt x="8828" y="2279"/>
                    <a:pt x="8891" y="2258"/>
                  </a:cubicBezTo>
                  <a:cubicBezTo>
                    <a:pt x="9035" y="2216"/>
                    <a:pt x="9178" y="2182"/>
                    <a:pt x="9326" y="2153"/>
                  </a:cubicBezTo>
                  <a:cubicBezTo>
                    <a:pt x="9396" y="2142"/>
                    <a:pt x="9464" y="2131"/>
                    <a:pt x="9534" y="2126"/>
                  </a:cubicBezTo>
                  <a:cubicBezTo>
                    <a:pt x="9577" y="2126"/>
                    <a:pt x="9619" y="2127"/>
                    <a:pt x="9662" y="2129"/>
                  </a:cubicBezTo>
                  <a:cubicBezTo>
                    <a:pt x="9705" y="2134"/>
                    <a:pt x="9748" y="2138"/>
                    <a:pt x="9791" y="2146"/>
                  </a:cubicBezTo>
                  <a:cubicBezTo>
                    <a:pt x="9822" y="2154"/>
                    <a:pt x="9851" y="2162"/>
                    <a:pt x="9880" y="2172"/>
                  </a:cubicBezTo>
                  <a:cubicBezTo>
                    <a:pt x="9940" y="2195"/>
                    <a:pt x="9997" y="2223"/>
                    <a:pt x="10054" y="2251"/>
                  </a:cubicBezTo>
                  <a:cubicBezTo>
                    <a:pt x="10223" y="2343"/>
                    <a:pt x="10389" y="2439"/>
                    <a:pt x="10550" y="2544"/>
                  </a:cubicBezTo>
                  <a:cubicBezTo>
                    <a:pt x="10597" y="2578"/>
                    <a:pt x="10642" y="2615"/>
                    <a:pt x="10685" y="2654"/>
                  </a:cubicBezTo>
                  <a:cubicBezTo>
                    <a:pt x="10736" y="2702"/>
                    <a:pt x="10784" y="2751"/>
                    <a:pt x="10829" y="2803"/>
                  </a:cubicBezTo>
                  <a:cubicBezTo>
                    <a:pt x="10855" y="2835"/>
                    <a:pt x="10879" y="2868"/>
                    <a:pt x="10901" y="2902"/>
                  </a:cubicBezTo>
                  <a:cubicBezTo>
                    <a:pt x="10911" y="2918"/>
                    <a:pt x="10919" y="2934"/>
                    <a:pt x="10927" y="2950"/>
                  </a:cubicBezTo>
                  <a:cubicBezTo>
                    <a:pt x="10938" y="2979"/>
                    <a:pt x="10947" y="3008"/>
                    <a:pt x="10958" y="3038"/>
                  </a:cubicBezTo>
                  <a:cubicBezTo>
                    <a:pt x="10984" y="3128"/>
                    <a:pt x="11009" y="3222"/>
                    <a:pt x="11042" y="3310"/>
                  </a:cubicBezTo>
                  <a:cubicBezTo>
                    <a:pt x="11067" y="3378"/>
                    <a:pt x="11098" y="3444"/>
                    <a:pt x="11128" y="3509"/>
                  </a:cubicBezTo>
                  <a:cubicBezTo>
                    <a:pt x="11008" y="3509"/>
                    <a:pt x="10888" y="3507"/>
                    <a:pt x="10767" y="3507"/>
                  </a:cubicBezTo>
                  <a:cubicBezTo>
                    <a:pt x="10690" y="3507"/>
                    <a:pt x="10612" y="3508"/>
                    <a:pt x="10534" y="3509"/>
                  </a:cubicBezTo>
                  <a:cubicBezTo>
                    <a:pt x="10332" y="3514"/>
                    <a:pt x="10129" y="3522"/>
                    <a:pt x="9927" y="3530"/>
                  </a:cubicBezTo>
                  <a:cubicBezTo>
                    <a:pt x="9721" y="3538"/>
                    <a:pt x="9516" y="3560"/>
                    <a:pt x="9312" y="3584"/>
                  </a:cubicBezTo>
                  <a:cubicBezTo>
                    <a:pt x="9129" y="3606"/>
                    <a:pt x="8946" y="3624"/>
                    <a:pt x="8762" y="3633"/>
                  </a:cubicBezTo>
                  <a:cubicBezTo>
                    <a:pt x="8702" y="3634"/>
                    <a:pt x="8642" y="3634"/>
                    <a:pt x="8581" y="3634"/>
                  </a:cubicBezTo>
                  <a:cubicBezTo>
                    <a:pt x="8238" y="3634"/>
                    <a:pt x="7893" y="3622"/>
                    <a:pt x="7549" y="3619"/>
                  </a:cubicBezTo>
                  <a:cubicBezTo>
                    <a:pt x="7533" y="3619"/>
                    <a:pt x="7516" y="3619"/>
                    <a:pt x="7500" y="3619"/>
                  </a:cubicBezTo>
                  <a:cubicBezTo>
                    <a:pt x="7335" y="3619"/>
                    <a:pt x="7170" y="3624"/>
                    <a:pt x="7005" y="3626"/>
                  </a:cubicBezTo>
                  <a:cubicBezTo>
                    <a:pt x="6955" y="3626"/>
                    <a:pt x="6906" y="3626"/>
                    <a:pt x="6857" y="3626"/>
                  </a:cubicBezTo>
                  <a:cubicBezTo>
                    <a:pt x="6698" y="3626"/>
                    <a:pt x="6539" y="3625"/>
                    <a:pt x="6381" y="3621"/>
                  </a:cubicBezTo>
                  <a:cubicBezTo>
                    <a:pt x="6223" y="3618"/>
                    <a:pt x="6064" y="3614"/>
                    <a:pt x="5905" y="3614"/>
                  </a:cubicBezTo>
                  <a:cubicBezTo>
                    <a:pt x="5875" y="3614"/>
                    <a:pt x="5845" y="3614"/>
                    <a:pt x="5815" y="3614"/>
                  </a:cubicBezTo>
                  <a:cubicBezTo>
                    <a:pt x="5616" y="3617"/>
                    <a:pt x="5416" y="3621"/>
                    <a:pt x="5217" y="3628"/>
                  </a:cubicBezTo>
                  <a:cubicBezTo>
                    <a:pt x="5024" y="3634"/>
                    <a:pt x="4830" y="3641"/>
                    <a:pt x="4636" y="3641"/>
                  </a:cubicBezTo>
                  <a:cubicBezTo>
                    <a:pt x="4621" y="3641"/>
                    <a:pt x="4605" y="3641"/>
                    <a:pt x="4590" y="3641"/>
                  </a:cubicBezTo>
                  <a:cubicBezTo>
                    <a:pt x="4386" y="3638"/>
                    <a:pt x="4182" y="3637"/>
                    <a:pt x="3979" y="3636"/>
                  </a:cubicBezTo>
                  <a:cubicBezTo>
                    <a:pt x="3788" y="3635"/>
                    <a:pt x="3599" y="3629"/>
                    <a:pt x="3409" y="3620"/>
                  </a:cubicBezTo>
                  <a:cubicBezTo>
                    <a:pt x="3219" y="3611"/>
                    <a:pt x="3028" y="3599"/>
                    <a:pt x="2837" y="3599"/>
                  </a:cubicBezTo>
                  <a:cubicBezTo>
                    <a:pt x="2828" y="3599"/>
                    <a:pt x="2820" y="3599"/>
                    <a:pt x="2811" y="3600"/>
                  </a:cubicBezTo>
                  <a:cubicBezTo>
                    <a:pt x="2608" y="3601"/>
                    <a:pt x="2405" y="3608"/>
                    <a:pt x="2202" y="3621"/>
                  </a:cubicBezTo>
                  <a:cubicBezTo>
                    <a:pt x="2005" y="3634"/>
                    <a:pt x="1807" y="3646"/>
                    <a:pt x="1612" y="3657"/>
                  </a:cubicBezTo>
                  <a:cubicBezTo>
                    <a:pt x="1495" y="3661"/>
                    <a:pt x="1379" y="3666"/>
                    <a:pt x="1262" y="3666"/>
                  </a:cubicBezTo>
                  <a:cubicBezTo>
                    <a:pt x="1208" y="3666"/>
                    <a:pt x="1153" y="3665"/>
                    <a:pt x="1099" y="3662"/>
                  </a:cubicBezTo>
                  <a:cubicBezTo>
                    <a:pt x="998" y="3659"/>
                    <a:pt x="896" y="3652"/>
                    <a:pt x="794" y="3651"/>
                  </a:cubicBezTo>
                  <a:cubicBezTo>
                    <a:pt x="671" y="3651"/>
                    <a:pt x="546" y="3656"/>
                    <a:pt x="426" y="3684"/>
                  </a:cubicBezTo>
                  <a:cubicBezTo>
                    <a:pt x="411" y="3688"/>
                    <a:pt x="396" y="3693"/>
                    <a:pt x="382" y="3697"/>
                  </a:cubicBezTo>
                  <a:cubicBezTo>
                    <a:pt x="384" y="3644"/>
                    <a:pt x="385" y="3593"/>
                    <a:pt x="388" y="3540"/>
                  </a:cubicBezTo>
                  <a:cubicBezTo>
                    <a:pt x="399" y="3436"/>
                    <a:pt x="414" y="3334"/>
                    <a:pt x="433" y="3231"/>
                  </a:cubicBezTo>
                  <a:cubicBezTo>
                    <a:pt x="448" y="3170"/>
                    <a:pt x="467" y="3108"/>
                    <a:pt x="487" y="3046"/>
                  </a:cubicBezTo>
                  <a:cubicBezTo>
                    <a:pt x="520" y="2964"/>
                    <a:pt x="556" y="2885"/>
                    <a:pt x="595" y="2805"/>
                  </a:cubicBezTo>
                  <a:cubicBezTo>
                    <a:pt x="635" y="2733"/>
                    <a:pt x="678" y="2662"/>
                    <a:pt x="725" y="2593"/>
                  </a:cubicBezTo>
                  <a:cubicBezTo>
                    <a:pt x="763" y="2542"/>
                    <a:pt x="803" y="2492"/>
                    <a:pt x="847" y="2442"/>
                  </a:cubicBezTo>
                  <a:cubicBezTo>
                    <a:pt x="892" y="2397"/>
                    <a:pt x="938" y="2351"/>
                    <a:pt x="988" y="2309"/>
                  </a:cubicBezTo>
                  <a:cubicBezTo>
                    <a:pt x="1029" y="2277"/>
                    <a:pt x="1072" y="2248"/>
                    <a:pt x="1116" y="2219"/>
                  </a:cubicBezTo>
                  <a:cubicBezTo>
                    <a:pt x="1158" y="2195"/>
                    <a:pt x="1201" y="2172"/>
                    <a:pt x="1246" y="2151"/>
                  </a:cubicBezTo>
                  <a:cubicBezTo>
                    <a:pt x="1270" y="2142"/>
                    <a:pt x="1294" y="2132"/>
                    <a:pt x="1318" y="2124"/>
                  </a:cubicBezTo>
                  <a:cubicBezTo>
                    <a:pt x="1343" y="2118"/>
                    <a:pt x="1368" y="2112"/>
                    <a:pt x="1392" y="2106"/>
                  </a:cubicBezTo>
                  <a:cubicBezTo>
                    <a:pt x="1468" y="2094"/>
                    <a:pt x="1542" y="2086"/>
                    <a:pt x="1618" y="2080"/>
                  </a:cubicBezTo>
                  <a:cubicBezTo>
                    <a:pt x="1661" y="2080"/>
                    <a:pt x="1705" y="2080"/>
                    <a:pt x="1748" y="2082"/>
                  </a:cubicBezTo>
                  <a:cubicBezTo>
                    <a:pt x="1803" y="2087"/>
                    <a:pt x="1858" y="2095"/>
                    <a:pt x="1913" y="2106"/>
                  </a:cubicBezTo>
                  <a:cubicBezTo>
                    <a:pt x="1977" y="2122"/>
                    <a:pt x="2038" y="2142"/>
                    <a:pt x="2100" y="2163"/>
                  </a:cubicBezTo>
                  <a:cubicBezTo>
                    <a:pt x="2162" y="2186"/>
                    <a:pt x="2220" y="2214"/>
                    <a:pt x="2279" y="2242"/>
                  </a:cubicBezTo>
                  <a:cubicBezTo>
                    <a:pt x="2321" y="2265"/>
                    <a:pt x="2361" y="2288"/>
                    <a:pt x="2401" y="2313"/>
                  </a:cubicBezTo>
                  <a:cubicBezTo>
                    <a:pt x="2416" y="2326"/>
                    <a:pt x="2430" y="2336"/>
                    <a:pt x="2444" y="2349"/>
                  </a:cubicBezTo>
                  <a:cubicBezTo>
                    <a:pt x="2460" y="2366"/>
                    <a:pt x="2475" y="2384"/>
                    <a:pt x="2491" y="2401"/>
                  </a:cubicBezTo>
                  <a:cubicBezTo>
                    <a:pt x="2489" y="2405"/>
                    <a:pt x="2488" y="2408"/>
                    <a:pt x="2487" y="2411"/>
                  </a:cubicBezTo>
                  <a:cubicBezTo>
                    <a:pt x="2492" y="2417"/>
                    <a:pt x="2498" y="2423"/>
                    <a:pt x="2505" y="2429"/>
                  </a:cubicBezTo>
                  <a:cubicBezTo>
                    <a:pt x="2560" y="2478"/>
                    <a:pt x="2614" y="2526"/>
                    <a:pt x="2667" y="2574"/>
                  </a:cubicBezTo>
                  <a:cubicBezTo>
                    <a:pt x="2672" y="2578"/>
                    <a:pt x="2676" y="2582"/>
                    <a:pt x="2681" y="2585"/>
                  </a:cubicBezTo>
                  <a:lnTo>
                    <a:pt x="2680" y="2585"/>
                  </a:lnTo>
                  <a:cubicBezTo>
                    <a:pt x="2681" y="2586"/>
                    <a:pt x="2682" y="2586"/>
                    <a:pt x="2683" y="2588"/>
                  </a:cubicBezTo>
                  <a:cubicBezTo>
                    <a:pt x="2686" y="2590"/>
                    <a:pt x="2688" y="2592"/>
                    <a:pt x="2691" y="2594"/>
                  </a:cubicBezTo>
                  <a:cubicBezTo>
                    <a:pt x="2695" y="2589"/>
                    <a:pt x="2698" y="2583"/>
                    <a:pt x="2701" y="2577"/>
                  </a:cubicBezTo>
                  <a:cubicBezTo>
                    <a:pt x="2742" y="2508"/>
                    <a:pt x="2783" y="2438"/>
                    <a:pt x="2829" y="2373"/>
                  </a:cubicBezTo>
                  <a:cubicBezTo>
                    <a:pt x="2829" y="2373"/>
                    <a:pt x="2830" y="2371"/>
                    <a:pt x="2830" y="2371"/>
                  </a:cubicBezTo>
                  <a:cubicBezTo>
                    <a:pt x="2880" y="2298"/>
                    <a:pt x="2931" y="2227"/>
                    <a:pt x="2983" y="2155"/>
                  </a:cubicBezTo>
                  <a:cubicBezTo>
                    <a:pt x="3004" y="2127"/>
                    <a:pt x="3023" y="2099"/>
                    <a:pt x="3042" y="2072"/>
                  </a:cubicBezTo>
                  <a:cubicBezTo>
                    <a:pt x="3049" y="2063"/>
                    <a:pt x="3055" y="2054"/>
                    <a:pt x="3062" y="2044"/>
                  </a:cubicBezTo>
                  <a:cubicBezTo>
                    <a:pt x="3105" y="1956"/>
                    <a:pt x="3150" y="1868"/>
                    <a:pt x="3195" y="1781"/>
                  </a:cubicBezTo>
                  <a:lnTo>
                    <a:pt x="3195" y="1781"/>
                  </a:lnTo>
                  <a:cubicBezTo>
                    <a:pt x="3194" y="1782"/>
                    <a:pt x="3194" y="1782"/>
                    <a:pt x="3193" y="1783"/>
                  </a:cubicBezTo>
                  <a:cubicBezTo>
                    <a:pt x="3197" y="1776"/>
                    <a:pt x="3200" y="1770"/>
                    <a:pt x="3204" y="1764"/>
                  </a:cubicBezTo>
                  <a:cubicBezTo>
                    <a:pt x="3204" y="1763"/>
                    <a:pt x="3204" y="1763"/>
                    <a:pt x="3205" y="1762"/>
                  </a:cubicBezTo>
                  <a:lnTo>
                    <a:pt x="3205" y="1762"/>
                  </a:lnTo>
                  <a:cubicBezTo>
                    <a:pt x="3205" y="1762"/>
                    <a:pt x="3205" y="1763"/>
                    <a:pt x="3205" y="1763"/>
                  </a:cubicBezTo>
                  <a:cubicBezTo>
                    <a:pt x="3259" y="1665"/>
                    <a:pt x="3315" y="1569"/>
                    <a:pt x="3375" y="1475"/>
                  </a:cubicBezTo>
                  <a:cubicBezTo>
                    <a:pt x="3447" y="1373"/>
                    <a:pt x="3523" y="1277"/>
                    <a:pt x="3604" y="1183"/>
                  </a:cubicBezTo>
                  <a:cubicBezTo>
                    <a:pt x="3693" y="1095"/>
                    <a:pt x="3786" y="1014"/>
                    <a:pt x="3881" y="934"/>
                  </a:cubicBezTo>
                  <a:lnTo>
                    <a:pt x="3881" y="934"/>
                  </a:lnTo>
                  <a:cubicBezTo>
                    <a:pt x="3880" y="935"/>
                    <a:pt x="3880" y="935"/>
                    <a:pt x="3879" y="936"/>
                  </a:cubicBezTo>
                  <a:lnTo>
                    <a:pt x="3879" y="936"/>
                  </a:lnTo>
                  <a:cubicBezTo>
                    <a:pt x="4001" y="841"/>
                    <a:pt x="4127" y="750"/>
                    <a:pt x="4257" y="667"/>
                  </a:cubicBezTo>
                  <a:cubicBezTo>
                    <a:pt x="4307" y="638"/>
                    <a:pt x="4359" y="612"/>
                    <a:pt x="4411" y="586"/>
                  </a:cubicBezTo>
                  <a:cubicBezTo>
                    <a:pt x="4496" y="550"/>
                    <a:pt x="4582" y="519"/>
                    <a:pt x="4670" y="492"/>
                  </a:cubicBezTo>
                  <a:cubicBezTo>
                    <a:pt x="4763" y="463"/>
                    <a:pt x="4859" y="439"/>
                    <a:pt x="4957" y="421"/>
                  </a:cubicBezTo>
                  <a:cubicBezTo>
                    <a:pt x="5093" y="398"/>
                    <a:pt x="5231" y="381"/>
                    <a:pt x="5369" y="373"/>
                  </a:cubicBezTo>
                  <a:lnTo>
                    <a:pt x="5368" y="373"/>
                  </a:lnTo>
                  <a:cubicBezTo>
                    <a:pt x="5371" y="371"/>
                    <a:pt x="5374" y="371"/>
                    <a:pt x="5377" y="371"/>
                  </a:cubicBezTo>
                  <a:lnTo>
                    <a:pt x="5387" y="371"/>
                  </a:lnTo>
                  <a:cubicBezTo>
                    <a:pt x="5407" y="371"/>
                    <a:pt x="5427" y="370"/>
                    <a:pt x="5447" y="370"/>
                  </a:cubicBezTo>
                  <a:close/>
                  <a:moveTo>
                    <a:pt x="5448" y="1"/>
                  </a:moveTo>
                  <a:cubicBezTo>
                    <a:pt x="5424" y="1"/>
                    <a:pt x="5399" y="1"/>
                    <a:pt x="5375" y="2"/>
                  </a:cubicBezTo>
                  <a:cubicBezTo>
                    <a:pt x="5198" y="10"/>
                    <a:pt x="5017" y="32"/>
                    <a:pt x="4842" y="66"/>
                  </a:cubicBezTo>
                  <a:cubicBezTo>
                    <a:pt x="4674" y="99"/>
                    <a:pt x="4505" y="146"/>
                    <a:pt x="4348" y="213"/>
                  </a:cubicBezTo>
                  <a:cubicBezTo>
                    <a:pt x="4265" y="247"/>
                    <a:pt x="4180" y="282"/>
                    <a:pt x="4102" y="329"/>
                  </a:cubicBezTo>
                  <a:cubicBezTo>
                    <a:pt x="4021" y="377"/>
                    <a:pt x="3943" y="430"/>
                    <a:pt x="3866" y="485"/>
                  </a:cubicBezTo>
                  <a:cubicBezTo>
                    <a:pt x="3786" y="542"/>
                    <a:pt x="3707" y="600"/>
                    <a:pt x="3630" y="663"/>
                  </a:cubicBezTo>
                  <a:cubicBezTo>
                    <a:pt x="3556" y="724"/>
                    <a:pt x="3480" y="784"/>
                    <a:pt x="3413" y="852"/>
                  </a:cubicBezTo>
                  <a:cubicBezTo>
                    <a:pt x="3337" y="927"/>
                    <a:pt x="3268" y="1004"/>
                    <a:pt x="3201" y="1088"/>
                  </a:cubicBezTo>
                  <a:cubicBezTo>
                    <a:pt x="3143" y="1163"/>
                    <a:pt x="3087" y="1242"/>
                    <a:pt x="3034" y="1322"/>
                  </a:cubicBezTo>
                  <a:cubicBezTo>
                    <a:pt x="2930" y="1482"/>
                    <a:pt x="2846" y="1653"/>
                    <a:pt x="2761" y="1823"/>
                  </a:cubicBezTo>
                  <a:cubicBezTo>
                    <a:pt x="2725" y="1896"/>
                    <a:pt x="2687" y="1968"/>
                    <a:pt x="2650" y="2041"/>
                  </a:cubicBezTo>
                  <a:cubicBezTo>
                    <a:pt x="2617" y="2014"/>
                    <a:pt x="2582" y="1990"/>
                    <a:pt x="2544" y="1967"/>
                  </a:cubicBezTo>
                  <a:cubicBezTo>
                    <a:pt x="2378" y="1866"/>
                    <a:pt x="2196" y="1797"/>
                    <a:pt x="2010" y="1749"/>
                  </a:cubicBezTo>
                  <a:cubicBezTo>
                    <a:pt x="1904" y="1721"/>
                    <a:pt x="1793" y="1710"/>
                    <a:pt x="1682" y="1710"/>
                  </a:cubicBezTo>
                  <a:cubicBezTo>
                    <a:pt x="1602" y="1710"/>
                    <a:pt x="1523" y="1716"/>
                    <a:pt x="1446" y="1725"/>
                  </a:cubicBezTo>
                  <a:cubicBezTo>
                    <a:pt x="1344" y="1737"/>
                    <a:pt x="1241" y="1755"/>
                    <a:pt x="1145" y="1793"/>
                  </a:cubicBezTo>
                  <a:cubicBezTo>
                    <a:pt x="1048" y="1832"/>
                    <a:pt x="959" y="1880"/>
                    <a:pt x="872" y="1936"/>
                  </a:cubicBezTo>
                  <a:cubicBezTo>
                    <a:pt x="711" y="2038"/>
                    <a:pt x="569" y="2183"/>
                    <a:pt x="456" y="2334"/>
                  </a:cubicBezTo>
                  <a:cubicBezTo>
                    <a:pt x="334" y="2497"/>
                    <a:pt x="234" y="2680"/>
                    <a:pt x="159" y="2870"/>
                  </a:cubicBezTo>
                  <a:cubicBezTo>
                    <a:pt x="82" y="3063"/>
                    <a:pt x="43" y="3266"/>
                    <a:pt x="24" y="3471"/>
                  </a:cubicBezTo>
                  <a:cubicBezTo>
                    <a:pt x="14" y="3565"/>
                    <a:pt x="10" y="3661"/>
                    <a:pt x="8" y="3755"/>
                  </a:cubicBezTo>
                  <a:cubicBezTo>
                    <a:pt x="5" y="3856"/>
                    <a:pt x="1" y="3957"/>
                    <a:pt x="10" y="4059"/>
                  </a:cubicBezTo>
                  <a:cubicBezTo>
                    <a:pt x="11" y="4064"/>
                    <a:pt x="11" y="4068"/>
                    <a:pt x="11" y="4074"/>
                  </a:cubicBezTo>
                  <a:cubicBezTo>
                    <a:pt x="41" y="4075"/>
                    <a:pt x="69" y="4076"/>
                    <a:pt x="98" y="4076"/>
                  </a:cubicBezTo>
                  <a:cubicBezTo>
                    <a:pt x="117" y="4076"/>
                    <a:pt x="136" y="4075"/>
                    <a:pt x="154" y="4075"/>
                  </a:cubicBezTo>
                  <a:lnTo>
                    <a:pt x="155" y="4075"/>
                  </a:lnTo>
                  <a:cubicBezTo>
                    <a:pt x="180" y="4074"/>
                    <a:pt x="207" y="4074"/>
                    <a:pt x="234" y="4073"/>
                  </a:cubicBezTo>
                  <a:cubicBezTo>
                    <a:pt x="287" y="4073"/>
                    <a:pt x="340" y="4073"/>
                    <a:pt x="394" y="4074"/>
                  </a:cubicBezTo>
                  <a:cubicBezTo>
                    <a:pt x="400" y="4074"/>
                    <a:pt x="407" y="4073"/>
                    <a:pt x="412" y="4073"/>
                  </a:cubicBezTo>
                  <a:cubicBezTo>
                    <a:pt x="416" y="4072"/>
                    <a:pt x="419" y="4069"/>
                    <a:pt x="423" y="4068"/>
                  </a:cubicBezTo>
                  <a:cubicBezTo>
                    <a:pt x="467" y="4056"/>
                    <a:pt x="511" y="4043"/>
                    <a:pt x="556" y="4035"/>
                  </a:cubicBezTo>
                  <a:cubicBezTo>
                    <a:pt x="598" y="4028"/>
                    <a:pt x="641" y="4025"/>
                    <a:pt x="683" y="4021"/>
                  </a:cubicBezTo>
                  <a:cubicBezTo>
                    <a:pt x="700" y="4021"/>
                    <a:pt x="716" y="4021"/>
                    <a:pt x="733" y="4021"/>
                  </a:cubicBezTo>
                  <a:cubicBezTo>
                    <a:pt x="805" y="4021"/>
                    <a:pt x="878" y="4025"/>
                    <a:pt x="951" y="4028"/>
                  </a:cubicBezTo>
                  <a:cubicBezTo>
                    <a:pt x="1026" y="4031"/>
                    <a:pt x="1102" y="4035"/>
                    <a:pt x="1179" y="4035"/>
                  </a:cubicBezTo>
                  <a:cubicBezTo>
                    <a:pt x="1327" y="4034"/>
                    <a:pt x="1475" y="4032"/>
                    <a:pt x="1622" y="4025"/>
                  </a:cubicBezTo>
                  <a:cubicBezTo>
                    <a:pt x="1905" y="4016"/>
                    <a:pt x="2187" y="3991"/>
                    <a:pt x="2470" y="3975"/>
                  </a:cubicBezTo>
                  <a:cubicBezTo>
                    <a:pt x="2555" y="3972"/>
                    <a:pt x="2643" y="3969"/>
                    <a:pt x="2730" y="3969"/>
                  </a:cubicBezTo>
                  <a:cubicBezTo>
                    <a:pt x="2742" y="3969"/>
                    <a:pt x="2753" y="3969"/>
                    <a:pt x="2765" y="3969"/>
                  </a:cubicBezTo>
                  <a:cubicBezTo>
                    <a:pt x="2957" y="3969"/>
                    <a:pt x="3149" y="3977"/>
                    <a:pt x="3341" y="3987"/>
                  </a:cubicBezTo>
                  <a:cubicBezTo>
                    <a:pt x="3528" y="3995"/>
                    <a:pt x="3715" y="4004"/>
                    <a:pt x="3902" y="4005"/>
                  </a:cubicBezTo>
                  <a:cubicBezTo>
                    <a:pt x="4106" y="4007"/>
                    <a:pt x="4310" y="4009"/>
                    <a:pt x="4514" y="4009"/>
                  </a:cubicBezTo>
                  <a:cubicBezTo>
                    <a:pt x="4718" y="4009"/>
                    <a:pt x="4922" y="4007"/>
                    <a:pt x="5126" y="4000"/>
                  </a:cubicBezTo>
                  <a:cubicBezTo>
                    <a:pt x="5324" y="3994"/>
                    <a:pt x="5521" y="3987"/>
                    <a:pt x="5719" y="3985"/>
                  </a:cubicBezTo>
                  <a:cubicBezTo>
                    <a:pt x="5764" y="3984"/>
                    <a:pt x="5809" y="3984"/>
                    <a:pt x="5854" y="3984"/>
                  </a:cubicBezTo>
                  <a:cubicBezTo>
                    <a:pt x="6007" y="3984"/>
                    <a:pt x="6161" y="3987"/>
                    <a:pt x="6315" y="3989"/>
                  </a:cubicBezTo>
                  <a:cubicBezTo>
                    <a:pt x="6491" y="3992"/>
                    <a:pt x="6668" y="3995"/>
                    <a:pt x="6845" y="3995"/>
                  </a:cubicBezTo>
                  <a:cubicBezTo>
                    <a:pt x="6872" y="3995"/>
                    <a:pt x="6900" y="3995"/>
                    <a:pt x="6927" y="3995"/>
                  </a:cubicBezTo>
                  <a:cubicBezTo>
                    <a:pt x="7099" y="3994"/>
                    <a:pt x="7270" y="3989"/>
                    <a:pt x="7441" y="3989"/>
                  </a:cubicBezTo>
                  <a:cubicBezTo>
                    <a:pt x="7469" y="3989"/>
                    <a:pt x="7497" y="3989"/>
                    <a:pt x="7525" y="3989"/>
                  </a:cubicBezTo>
                  <a:cubicBezTo>
                    <a:pt x="7873" y="3991"/>
                    <a:pt x="8220" y="4003"/>
                    <a:pt x="8568" y="4003"/>
                  </a:cubicBezTo>
                  <a:cubicBezTo>
                    <a:pt x="8629" y="4003"/>
                    <a:pt x="8690" y="4003"/>
                    <a:pt x="8752" y="4002"/>
                  </a:cubicBezTo>
                  <a:cubicBezTo>
                    <a:pt x="8943" y="3999"/>
                    <a:pt x="9135" y="3977"/>
                    <a:pt x="9326" y="3954"/>
                  </a:cubicBezTo>
                  <a:cubicBezTo>
                    <a:pt x="9528" y="3930"/>
                    <a:pt x="9731" y="3912"/>
                    <a:pt x="9934" y="3898"/>
                  </a:cubicBezTo>
                  <a:lnTo>
                    <a:pt x="9933" y="3898"/>
                  </a:lnTo>
                  <a:cubicBezTo>
                    <a:pt x="10209" y="3887"/>
                    <a:pt x="10484" y="3876"/>
                    <a:pt x="10761" y="3876"/>
                  </a:cubicBezTo>
                  <a:cubicBezTo>
                    <a:pt x="10897" y="3876"/>
                    <a:pt x="11033" y="3879"/>
                    <a:pt x="11168" y="3879"/>
                  </a:cubicBezTo>
                  <a:cubicBezTo>
                    <a:pt x="11206" y="3879"/>
                    <a:pt x="11242" y="3880"/>
                    <a:pt x="11280" y="3880"/>
                  </a:cubicBezTo>
                  <a:cubicBezTo>
                    <a:pt x="11318" y="3879"/>
                    <a:pt x="11354" y="3879"/>
                    <a:pt x="11391" y="3879"/>
                  </a:cubicBezTo>
                  <a:cubicBezTo>
                    <a:pt x="11414" y="3879"/>
                    <a:pt x="11437" y="3877"/>
                    <a:pt x="11460" y="3877"/>
                  </a:cubicBezTo>
                  <a:lnTo>
                    <a:pt x="11506" y="3877"/>
                  </a:lnTo>
                  <a:cubicBezTo>
                    <a:pt x="11529" y="3876"/>
                    <a:pt x="11551" y="3875"/>
                    <a:pt x="11573" y="3874"/>
                  </a:cubicBezTo>
                  <a:cubicBezTo>
                    <a:pt x="11590" y="3873"/>
                    <a:pt x="11607" y="3872"/>
                    <a:pt x="11625" y="3871"/>
                  </a:cubicBezTo>
                  <a:cubicBezTo>
                    <a:pt x="11622" y="3865"/>
                    <a:pt x="11621" y="3859"/>
                    <a:pt x="11618" y="3852"/>
                  </a:cubicBezTo>
                  <a:cubicBezTo>
                    <a:pt x="11596" y="3784"/>
                    <a:pt x="11572" y="3715"/>
                    <a:pt x="11550" y="3646"/>
                  </a:cubicBezTo>
                  <a:cubicBezTo>
                    <a:pt x="11538" y="3613"/>
                    <a:pt x="11528" y="3579"/>
                    <a:pt x="11517" y="3545"/>
                  </a:cubicBezTo>
                  <a:cubicBezTo>
                    <a:pt x="11512" y="3530"/>
                    <a:pt x="11508" y="3516"/>
                    <a:pt x="11504" y="3502"/>
                  </a:cubicBezTo>
                  <a:cubicBezTo>
                    <a:pt x="11490" y="3458"/>
                    <a:pt x="11477" y="3414"/>
                    <a:pt x="11469" y="3369"/>
                  </a:cubicBezTo>
                  <a:cubicBezTo>
                    <a:pt x="11469" y="3367"/>
                    <a:pt x="11469" y="3366"/>
                    <a:pt x="11469" y="3364"/>
                  </a:cubicBezTo>
                  <a:cubicBezTo>
                    <a:pt x="11455" y="3335"/>
                    <a:pt x="11441" y="3306"/>
                    <a:pt x="11427" y="3276"/>
                  </a:cubicBezTo>
                  <a:cubicBezTo>
                    <a:pt x="11406" y="3222"/>
                    <a:pt x="11384" y="3170"/>
                    <a:pt x="11366" y="3115"/>
                  </a:cubicBezTo>
                  <a:cubicBezTo>
                    <a:pt x="11365" y="3115"/>
                    <a:pt x="11365" y="3114"/>
                    <a:pt x="11365" y="3114"/>
                  </a:cubicBezTo>
                  <a:cubicBezTo>
                    <a:pt x="11345" y="3050"/>
                    <a:pt x="11328" y="2985"/>
                    <a:pt x="11309" y="2923"/>
                  </a:cubicBezTo>
                  <a:cubicBezTo>
                    <a:pt x="11281" y="2836"/>
                    <a:pt x="11247" y="2753"/>
                    <a:pt x="11195" y="2677"/>
                  </a:cubicBezTo>
                  <a:cubicBezTo>
                    <a:pt x="11115" y="2556"/>
                    <a:pt x="11012" y="2451"/>
                    <a:pt x="10905" y="2354"/>
                  </a:cubicBezTo>
                  <a:cubicBezTo>
                    <a:pt x="10800" y="2258"/>
                    <a:pt x="10679" y="2185"/>
                    <a:pt x="10556" y="2112"/>
                  </a:cubicBezTo>
                  <a:cubicBezTo>
                    <a:pt x="10437" y="2041"/>
                    <a:pt x="10319" y="1972"/>
                    <a:pt x="10196" y="1909"/>
                  </a:cubicBezTo>
                  <a:cubicBezTo>
                    <a:pt x="10062" y="1842"/>
                    <a:pt x="9923" y="1786"/>
                    <a:pt x="9773" y="1769"/>
                  </a:cubicBezTo>
                  <a:cubicBezTo>
                    <a:pt x="9707" y="1761"/>
                    <a:pt x="9641" y="1757"/>
                    <a:pt x="9575" y="1757"/>
                  </a:cubicBezTo>
                  <a:cubicBezTo>
                    <a:pt x="9533" y="1757"/>
                    <a:pt x="9492" y="1758"/>
                    <a:pt x="9450" y="1762"/>
                  </a:cubicBezTo>
                  <a:cubicBezTo>
                    <a:pt x="9354" y="1769"/>
                    <a:pt x="9257" y="1788"/>
                    <a:pt x="9161" y="1808"/>
                  </a:cubicBezTo>
                  <a:cubicBezTo>
                    <a:pt x="9065" y="1828"/>
                    <a:pt x="8970" y="1850"/>
                    <a:pt x="8876" y="1877"/>
                  </a:cubicBezTo>
                  <a:cubicBezTo>
                    <a:pt x="8737" y="1917"/>
                    <a:pt x="8593" y="1961"/>
                    <a:pt x="8466" y="2032"/>
                  </a:cubicBezTo>
                  <a:cubicBezTo>
                    <a:pt x="8453" y="2039"/>
                    <a:pt x="8442" y="2048"/>
                    <a:pt x="8429" y="2055"/>
                  </a:cubicBezTo>
                  <a:cubicBezTo>
                    <a:pt x="8388" y="2001"/>
                    <a:pt x="8345" y="1949"/>
                    <a:pt x="8301" y="1898"/>
                  </a:cubicBezTo>
                  <a:cubicBezTo>
                    <a:pt x="8281" y="1872"/>
                    <a:pt x="8264" y="1847"/>
                    <a:pt x="8246" y="1820"/>
                  </a:cubicBezTo>
                  <a:cubicBezTo>
                    <a:pt x="8169" y="1691"/>
                    <a:pt x="8108" y="1552"/>
                    <a:pt x="8021" y="1428"/>
                  </a:cubicBezTo>
                  <a:cubicBezTo>
                    <a:pt x="7934" y="1304"/>
                    <a:pt x="7820" y="1206"/>
                    <a:pt x="7707" y="1106"/>
                  </a:cubicBezTo>
                  <a:lnTo>
                    <a:pt x="7707" y="1106"/>
                  </a:lnTo>
                  <a:cubicBezTo>
                    <a:pt x="7708" y="1106"/>
                    <a:pt x="7708" y="1106"/>
                    <a:pt x="7709" y="1107"/>
                  </a:cubicBezTo>
                  <a:cubicBezTo>
                    <a:pt x="7662" y="1063"/>
                    <a:pt x="7616" y="1019"/>
                    <a:pt x="7574" y="971"/>
                  </a:cubicBezTo>
                  <a:cubicBezTo>
                    <a:pt x="7520" y="911"/>
                    <a:pt x="7469" y="848"/>
                    <a:pt x="7413" y="792"/>
                  </a:cubicBezTo>
                  <a:cubicBezTo>
                    <a:pt x="7358" y="736"/>
                    <a:pt x="7298" y="683"/>
                    <a:pt x="7238" y="633"/>
                  </a:cubicBezTo>
                  <a:cubicBezTo>
                    <a:pt x="7177" y="583"/>
                    <a:pt x="7109" y="544"/>
                    <a:pt x="7042" y="504"/>
                  </a:cubicBezTo>
                  <a:cubicBezTo>
                    <a:pt x="6971" y="462"/>
                    <a:pt x="6902" y="420"/>
                    <a:pt x="6828" y="384"/>
                  </a:cubicBezTo>
                  <a:cubicBezTo>
                    <a:pt x="6758" y="349"/>
                    <a:pt x="6683" y="319"/>
                    <a:pt x="6610" y="289"/>
                  </a:cubicBezTo>
                  <a:cubicBezTo>
                    <a:pt x="6533" y="257"/>
                    <a:pt x="6459" y="221"/>
                    <a:pt x="6382" y="190"/>
                  </a:cubicBezTo>
                  <a:cubicBezTo>
                    <a:pt x="6333" y="170"/>
                    <a:pt x="6285" y="152"/>
                    <a:pt x="6234" y="137"/>
                  </a:cubicBezTo>
                  <a:cubicBezTo>
                    <a:pt x="6190" y="125"/>
                    <a:pt x="6145" y="115"/>
                    <a:pt x="6100" y="105"/>
                  </a:cubicBezTo>
                  <a:cubicBezTo>
                    <a:pt x="6017" y="88"/>
                    <a:pt x="5932" y="71"/>
                    <a:pt x="5850" y="54"/>
                  </a:cubicBezTo>
                  <a:cubicBezTo>
                    <a:pt x="5850" y="54"/>
                    <a:pt x="5850" y="54"/>
                    <a:pt x="5850" y="52"/>
                  </a:cubicBezTo>
                  <a:cubicBezTo>
                    <a:pt x="5847" y="52"/>
                    <a:pt x="5845" y="51"/>
                    <a:pt x="5843" y="51"/>
                  </a:cubicBezTo>
                  <a:cubicBezTo>
                    <a:pt x="5840" y="51"/>
                    <a:pt x="5838" y="50"/>
                    <a:pt x="5836" y="50"/>
                  </a:cubicBezTo>
                  <a:cubicBezTo>
                    <a:pt x="5835" y="50"/>
                    <a:pt x="5834" y="49"/>
                    <a:pt x="5831" y="49"/>
                  </a:cubicBezTo>
                  <a:cubicBezTo>
                    <a:pt x="5802" y="40"/>
                    <a:pt x="5770" y="35"/>
                    <a:pt x="5741" y="30"/>
                  </a:cubicBezTo>
                  <a:cubicBezTo>
                    <a:pt x="5700" y="20"/>
                    <a:pt x="5659" y="14"/>
                    <a:pt x="5618" y="9"/>
                  </a:cubicBezTo>
                  <a:cubicBezTo>
                    <a:pt x="5561" y="3"/>
                    <a:pt x="5504" y="1"/>
                    <a:pt x="54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068" name="Google Shape;2068;p42"/>
          <p:cNvGrpSpPr/>
          <p:nvPr/>
        </p:nvGrpSpPr>
        <p:grpSpPr>
          <a:xfrm>
            <a:off x="229431" y="5800077"/>
            <a:ext cx="590803" cy="262095"/>
            <a:chOff x="3659575" y="587325"/>
            <a:chExt cx="181250" cy="79400"/>
          </a:xfrm>
        </p:grpSpPr>
        <p:sp>
          <p:nvSpPr>
            <p:cNvPr id="2069" name="Google Shape;2069;p42"/>
            <p:cNvSpPr/>
            <p:nvPr/>
          </p:nvSpPr>
          <p:spPr>
            <a:xfrm>
              <a:off x="3669725" y="594375"/>
              <a:ext cx="165175" cy="66625"/>
            </a:xfrm>
            <a:custGeom>
              <a:avLst/>
              <a:gdLst/>
              <a:ahLst/>
              <a:cxnLst/>
              <a:rect l="l" t="t" r="r" b="b"/>
              <a:pathLst>
                <a:path w="6607" h="2665" extrusionOk="0">
                  <a:moveTo>
                    <a:pt x="4916" y="1720"/>
                  </a:moveTo>
                  <a:lnTo>
                    <a:pt x="4916" y="1720"/>
                  </a:lnTo>
                  <a:cubicBezTo>
                    <a:pt x="4905" y="1727"/>
                    <a:pt x="4895" y="1735"/>
                    <a:pt x="4884" y="1743"/>
                  </a:cubicBezTo>
                  <a:cubicBezTo>
                    <a:pt x="4882" y="1744"/>
                    <a:pt x="4881" y="1745"/>
                    <a:pt x="4880" y="1746"/>
                  </a:cubicBezTo>
                  <a:cubicBezTo>
                    <a:pt x="4819" y="1754"/>
                    <a:pt x="4760" y="1762"/>
                    <a:pt x="4700" y="1770"/>
                  </a:cubicBezTo>
                  <a:cubicBezTo>
                    <a:pt x="4723" y="1765"/>
                    <a:pt x="4746" y="1759"/>
                    <a:pt x="4770" y="1753"/>
                  </a:cubicBezTo>
                  <a:lnTo>
                    <a:pt x="4916" y="1720"/>
                  </a:lnTo>
                  <a:close/>
                  <a:moveTo>
                    <a:pt x="4148" y="1"/>
                  </a:moveTo>
                  <a:cubicBezTo>
                    <a:pt x="4093" y="1"/>
                    <a:pt x="4036" y="11"/>
                    <a:pt x="3985" y="22"/>
                  </a:cubicBezTo>
                  <a:cubicBezTo>
                    <a:pt x="3923" y="37"/>
                    <a:pt x="3861" y="49"/>
                    <a:pt x="3803" y="71"/>
                  </a:cubicBezTo>
                  <a:cubicBezTo>
                    <a:pt x="3675" y="117"/>
                    <a:pt x="3550" y="172"/>
                    <a:pt x="3430" y="235"/>
                  </a:cubicBezTo>
                  <a:cubicBezTo>
                    <a:pt x="3304" y="301"/>
                    <a:pt x="3175" y="368"/>
                    <a:pt x="3055" y="446"/>
                  </a:cubicBezTo>
                  <a:cubicBezTo>
                    <a:pt x="3007" y="477"/>
                    <a:pt x="2958" y="507"/>
                    <a:pt x="2912" y="542"/>
                  </a:cubicBezTo>
                  <a:cubicBezTo>
                    <a:pt x="2871" y="575"/>
                    <a:pt x="2825" y="617"/>
                    <a:pt x="2798" y="662"/>
                  </a:cubicBezTo>
                  <a:cubicBezTo>
                    <a:pt x="2766" y="714"/>
                    <a:pt x="2743" y="764"/>
                    <a:pt x="2742" y="825"/>
                  </a:cubicBezTo>
                  <a:cubicBezTo>
                    <a:pt x="2740" y="859"/>
                    <a:pt x="2745" y="894"/>
                    <a:pt x="2755" y="926"/>
                  </a:cubicBezTo>
                  <a:cubicBezTo>
                    <a:pt x="2748" y="949"/>
                    <a:pt x="2744" y="972"/>
                    <a:pt x="2742" y="995"/>
                  </a:cubicBezTo>
                  <a:cubicBezTo>
                    <a:pt x="2721" y="1005"/>
                    <a:pt x="2702" y="1017"/>
                    <a:pt x="2682" y="1028"/>
                  </a:cubicBezTo>
                  <a:cubicBezTo>
                    <a:pt x="2690" y="1024"/>
                    <a:pt x="2697" y="1020"/>
                    <a:pt x="2704" y="1017"/>
                  </a:cubicBezTo>
                  <a:lnTo>
                    <a:pt x="2704" y="1017"/>
                  </a:lnTo>
                  <a:cubicBezTo>
                    <a:pt x="2634" y="1054"/>
                    <a:pt x="2567" y="1091"/>
                    <a:pt x="2521" y="1157"/>
                  </a:cubicBezTo>
                  <a:cubicBezTo>
                    <a:pt x="2496" y="1195"/>
                    <a:pt x="2485" y="1236"/>
                    <a:pt x="2480" y="1280"/>
                  </a:cubicBezTo>
                  <a:cubicBezTo>
                    <a:pt x="2365" y="1317"/>
                    <a:pt x="2251" y="1355"/>
                    <a:pt x="2137" y="1395"/>
                  </a:cubicBezTo>
                  <a:cubicBezTo>
                    <a:pt x="2109" y="1404"/>
                    <a:pt x="2082" y="1414"/>
                    <a:pt x="2054" y="1424"/>
                  </a:cubicBezTo>
                  <a:cubicBezTo>
                    <a:pt x="2045" y="1422"/>
                    <a:pt x="2036" y="1419"/>
                    <a:pt x="2027" y="1417"/>
                  </a:cubicBezTo>
                  <a:cubicBezTo>
                    <a:pt x="1970" y="1333"/>
                    <a:pt x="1897" y="1259"/>
                    <a:pt x="1804" y="1213"/>
                  </a:cubicBezTo>
                  <a:cubicBezTo>
                    <a:pt x="1716" y="1170"/>
                    <a:pt x="1626" y="1144"/>
                    <a:pt x="1526" y="1137"/>
                  </a:cubicBezTo>
                  <a:cubicBezTo>
                    <a:pt x="1511" y="1136"/>
                    <a:pt x="1495" y="1135"/>
                    <a:pt x="1480" y="1135"/>
                  </a:cubicBezTo>
                  <a:cubicBezTo>
                    <a:pt x="1390" y="1135"/>
                    <a:pt x="1295" y="1152"/>
                    <a:pt x="1210" y="1177"/>
                  </a:cubicBezTo>
                  <a:cubicBezTo>
                    <a:pt x="1093" y="1210"/>
                    <a:pt x="978" y="1259"/>
                    <a:pt x="871" y="1317"/>
                  </a:cubicBezTo>
                  <a:cubicBezTo>
                    <a:pt x="773" y="1370"/>
                    <a:pt x="679" y="1426"/>
                    <a:pt x="588" y="1491"/>
                  </a:cubicBezTo>
                  <a:cubicBezTo>
                    <a:pt x="537" y="1528"/>
                    <a:pt x="496" y="1571"/>
                    <a:pt x="460" y="1621"/>
                  </a:cubicBezTo>
                  <a:cubicBezTo>
                    <a:pt x="367" y="1705"/>
                    <a:pt x="276" y="1810"/>
                    <a:pt x="242" y="1928"/>
                  </a:cubicBezTo>
                  <a:cubicBezTo>
                    <a:pt x="196" y="1954"/>
                    <a:pt x="152" y="1983"/>
                    <a:pt x="108" y="2014"/>
                  </a:cubicBezTo>
                  <a:cubicBezTo>
                    <a:pt x="48" y="2056"/>
                    <a:pt x="16" y="2128"/>
                    <a:pt x="25" y="2197"/>
                  </a:cubicBezTo>
                  <a:cubicBezTo>
                    <a:pt x="9" y="2244"/>
                    <a:pt x="11" y="2297"/>
                    <a:pt x="30" y="2342"/>
                  </a:cubicBezTo>
                  <a:cubicBezTo>
                    <a:pt x="17" y="2366"/>
                    <a:pt x="6" y="2392"/>
                    <a:pt x="4" y="2422"/>
                  </a:cubicBezTo>
                  <a:cubicBezTo>
                    <a:pt x="1" y="2470"/>
                    <a:pt x="16" y="2518"/>
                    <a:pt x="46" y="2556"/>
                  </a:cubicBezTo>
                  <a:cubicBezTo>
                    <a:pt x="84" y="2602"/>
                    <a:pt x="126" y="2638"/>
                    <a:pt x="185" y="2653"/>
                  </a:cubicBezTo>
                  <a:cubicBezTo>
                    <a:pt x="209" y="2660"/>
                    <a:pt x="233" y="2663"/>
                    <a:pt x="257" y="2664"/>
                  </a:cubicBezTo>
                  <a:cubicBezTo>
                    <a:pt x="264" y="2665"/>
                    <a:pt x="271" y="2665"/>
                    <a:pt x="278" y="2665"/>
                  </a:cubicBezTo>
                  <a:cubicBezTo>
                    <a:pt x="298" y="2665"/>
                    <a:pt x="320" y="2664"/>
                    <a:pt x="340" y="2661"/>
                  </a:cubicBezTo>
                  <a:cubicBezTo>
                    <a:pt x="470" y="2645"/>
                    <a:pt x="596" y="2622"/>
                    <a:pt x="721" y="2583"/>
                  </a:cubicBezTo>
                  <a:cubicBezTo>
                    <a:pt x="786" y="2564"/>
                    <a:pt x="869" y="2540"/>
                    <a:pt x="945" y="2506"/>
                  </a:cubicBezTo>
                  <a:cubicBezTo>
                    <a:pt x="974" y="2535"/>
                    <a:pt x="1007" y="2559"/>
                    <a:pt x="1052" y="2575"/>
                  </a:cubicBezTo>
                  <a:cubicBezTo>
                    <a:pt x="1117" y="2598"/>
                    <a:pt x="1185" y="2599"/>
                    <a:pt x="1253" y="2599"/>
                  </a:cubicBezTo>
                  <a:cubicBezTo>
                    <a:pt x="1265" y="2599"/>
                    <a:pt x="1276" y="2599"/>
                    <a:pt x="1288" y="2599"/>
                  </a:cubicBezTo>
                  <a:cubicBezTo>
                    <a:pt x="1427" y="2605"/>
                    <a:pt x="1566" y="2607"/>
                    <a:pt x="1704" y="2607"/>
                  </a:cubicBezTo>
                  <a:cubicBezTo>
                    <a:pt x="1978" y="2607"/>
                    <a:pt x="2251" y="2599"/>
                    <a:pt x="2524" y="2590"/>
                  </a:cubicBezTo>
                  <a:cubicBezTo>
                    <a:pt x="2612" y="2588"/>
                    <a:pt x="2702" y="2583"/>
                    <a:pt x="2790" y="2579"/>
                  </a:cubicBezTo>
                  <a:cubicBezTo>
                    <a:pt x="2840" y="2576"/>
                    <a:pt x="2889" y="2574"/>
                    <a:pt x="2941" y="2571"/>
                  </a:cubicBezTo>
                  <a:cubicBezTo>
                    <a:pt x="3009" y="2567"/>
                    <a:pt x="3079" y="2560"/>
                    <a:pt x="3149" y="2557"/>
                  </a:cubicBezTo>
                  <a:cubicBezTo>
                    <a:pt x="3170" y="2555"/>
                    <a:pt x="3193" y="2555"/>
                    <a:pt x="3215" y="2554"/>
                  </a:cubicBezTo>
                  <a:cubicBezTo>
                    <a:pt x="3223" y="2556"/>
                    <a:pt x="3232" y="2559"/>
                    <a:pt x="3241" y="2562"/>
                  </a:cubicBezTo>
                  <a:cubicBezTo>
                    <a:pt x="3304" y="2575"/>
                    <a:pt x="3368" y="2590"/>
                    <a:pt x="3433" y="2596"/>
                  </a:cubicBezTo>
                  <a:cubicBezTo>
                    <a:pt x="3487" y="2599"/>
                    <a:pt x="3541" y="2602"/>
                    <a:pt x="3596" y="2602"/>
                  </a:cubicBezTo>
                  <a:cubicBezTo>
                    <a:pt x="3646" y="2602"/>
                    <a:pt x="3696" y="2602"/>
                    <a:pt x="3748" y="2599"/>
                  </a:cubicBezTo>
                  <a:cubicBezTo>
                    <a:pt x="3852" y="2596"/>
                    <a:pt x="3956" y="2592"/>
                    <a:pt x="4060" y="2588"/>
                  </a:cubicBezTo>
                  <a:cubicBezTo>
                    <a:pt x="4135" y="2586"/>
                    <a:pt x="4211" y="2576"/>
                    <a:pt x="4285" y="2570"/>
                  </a:cubicBezTo>
                  <a:cubicBezTo>
                    <a:pt x="4366" y="2564"/>
                    <a:pt x="4448" y="2558"/>
                    <a:pt x="4529" y="2549"/>
                  </a:cubicBezTo>
                  <a:cubicBezTo>
                    <a:pt x="4605" y="2539"/>
                    <a:pt x="4682" y="2531"/>
                    <a:pt x="4759" y="2522"/>
                  </a:cubicBezTo>
                  <a:cubicBezTo>
                    <a:pt x="4884" y="2516"/>
                    <a:pt x="5010" y="2510"/>
                    <a:pt x="5135" y="2501"/>
                  </a:cubicBezTo>
                  <a:cubicBezTo>
                    <a:pt x="5176" y="2509"/>
                    <a:pt x="5217" y="2510"/>
                    <a:pt x="5260" y="2510"/>
                  </a:cubicBezTo>
                  <a:cubicBezTo>
                    <a:pt x="5314" y="2512"/>
                    <a:pt x="5369" y="2513"/>
                    <a:pt x="5423" y="2513"/>
                  </a:cubicBezTo>
                  <a:cubicBezTo>
                    <a:pt x="5581" y="2513"/>
                    <a:pt x="5738" y="2505"/>
                    <a:pt x="5893" y="2479"/>
                  </a:cubicBezTo>
                  <a:cubicBezTo>
                    <a:pt x="5939" y="2477"/>
                    <a:pt x="5984" y="2474"/>
                    <a:pt x="6030" y="2470"/>
                  </a:cubicBezTo>
                  <a:cubicBezTo>
                    <a:pt x="6074" y="2468"/>
                    <a:pt x="6115" y="2464"/>
                    <a:pt x="6157" y="2461"/>
                  </a:cubicBezTo>
                  <a:cubicBezTo>
                    <a:pt x="6187" y="2458"/>
                    <a:pt x="6218" y="2459"/>
                    <a:pt x="6246" y="2454"/>
                  </a:cubicBezTo>
                  <a:cubicBezTo>
                    <a:pt x="6284" y="2448"/>
                    <a:pt x="6317" y="2438"/>
                    <a:pt x="6352" y="2422"/>
                  </a:cubicBezTo>
                  <a:cubicBezTo>
                    <a:pt x="6381" y="2408"/>
                    <a:pt x="6405" y="2388"/>
                    <a:pt x="6424" y="2361"/>
                  </a:cubicBezTo>
                  <a:cubicBezTo>
                    <a:pt x="6432" y="2360"/>
                    <a:pt x="6441" y="2358"/>
                    <a:pt x="6449" y="2357"/>
                  </a:cubicBezTo>
                  <a:cubicBezTo>
                    <a:pt x="6522" y="2343"/>
                    <a:pt x="6583" y="2287"/>
                    <a:pt x="6597" y="2213"/>
                  </a:cubicBezTo>
                  <a:cubicBezTo>
                    <a:pt x="6607" y="2169"/>
                    <a:pt x="6604" y="2133"/>
                    <a:pt x="6592" y="2090"/>
                  </a:cubicBezTo>
                  <a:cubicBezTo>
                    <a:pt x="6572" y="2022"/>
                    <a:pt x="6510" y="1972"/>
                    <a:pt x="6441" y="1962"/>
                  </a:cubicBezTo>
                  <a:cubicBezTo>
                    <a:pt x="6412" y="1916"/>
                    <a:pt x="6370" y="1875"/>
                    <a:pt x="6323" y="1843"/>
                  </a:cubicBezTo>
                  <a:cubicBezTo>
                    <a:pt x="6362" y="1814"/>
                    <a:pt x="6393" y="1774"/>
                    <a:pt x="6414" y="1731"/>
                  </a:cubicBezTo>
                  <a:cubicBezTo>
                    <a:pt x="6443" y="1674"/>
                    <a:pt x="6445" y="1607"/>
                    <a:pt x="6427" y="1546"/>
                  </a:cubicBezTo>
                  <a:cubicBezTo>
                    <a:pt x="6404" y="1474"/>
                    <a:pt x="6345" y="1406"/>
                    <a:pt x="6283" y="1362"/>
                  </a:cubicBezTo>
                  <a:cubicBezTo>
                    <a:pt x="6273" y="1355"/>
                    <a:pt x="6261" y="1347"/>
                    <a:pt x="6250" y="1340"/>
                  </a:cubicBezTo>
                  <a:cubicBezTo>
                    <a:pt x="6246" y="1292"/>
                    <a:pt x="6231" y="1244"/>
                    <a:pt x="6209" y="1200"/>
                  </a:cubicBezTo>
                  <a:cubicBezTo>
                    <a:pt x="6166" y="1113"/>
                    <a:pt x="6083" y="1046"/>
                    <a:pt x="5992" y="1006"/>
                  </a:cubicBezTo>
                  <a:cubicBezTo>
                    <a:pt x="5986" y="985"/>
                    <a:pt x="5976" y="965"/>
                    <a:pt x="5965" y="945"/>
                  </a:cubicBezTo>
                  <a:cubicBezTo>
                    <a:pt x="5966" y="924"/>
                    <a:pt x="5963" y="904"/>
                    <a:pt x="5957" y="883"/>
                  </a:cubicBezTo>
                  <a:cubicBezTo>
                    <a:pt x="5926" y="783"/>
                    <a:pt x="5830" y="722"/>
                    <a:pt x="5734" y="695"/>
                  </a:cubicBezTo>
                  <a:cubicBezTo>
                    <a:pt x="5728" y="694"/>
                    <a:pt x="5724" y="693"/>
                    <a:pt x="5719" y="692"/>
                  </a:cubicBezTo>
                  <a:cubicBezTo>
                    <a:pt x="5725" y="668"/>
                    <a:pt x="5726" y="642"/>
                    <a:pt x="5721" y="615"/>
                  </a:cubicBezTo>
                  <a:cubicBezTo>
                    <a:pt x="5707" y="533"/>
                    <a:pt x="5633" y="466"/>
                    <a:pt x="5550" y="462"/>
                  </a:cubicBezTo>
                  <a:cubicBezTo>
                    <a:pt x="5537" y="410"/>
                    <a:pt x="5504" y="362"/>
                    <a:pt x="5464" y="324"/>
                  </a:cubicBezTo>
                  <a:cubicBezTo>
                    <a:pt x="5404" y="268"/>
                    <a:pt x="5311" y="255"/>
                    <a:pt x="5232" y="254"/>
                  </a:cubicBezTo>
                  <a:cubicBezTo>
                    <a:pt x="5205" y="254"/>
                    <a:pt x="5178" y="254"/>
                    <a:pt x="5152" y="255"/>
                  </a:cubicBezTo>
                  <a:cubicBezTo>
                    <a:pt x="5146" y="252"/>
                    <a:pt x="5142" y="249"/>
                    <a:pt x="5136" y="246"/>
                  </a:cubicBezTo>
                  <a:cubicBezTo>
                    <a:pt x="5098" y="225"/>
                    <a:pt x="5061" y="199"/>
                    <a:pt x="5019" y="184"/>
                  </a:cubicBezTo>
                  <a:cubicBezTo>
                    <a:pt x="4975" y="171"/>
                    <a:pt x="4929" y="159"/>
                    <a:pt x="4883" y="155"/>
                  </a:cubicBezTo>
                  <a:cubicBezTo>
                    <a:pt x="4839" y="151"/>
                    <a:pt x="4795" y="149"/>
                    <a:pt x="4750" y="149"/>
                  </a:cubicBezTo>
                  <a:cubicBezTo>
                    <a:pt x="4686" y="149"/>
                    <a:pt x="4622" y="153"/>
                    <a:pt x="4559" y="158"/>
                  </a:cubicBezTo>
                  <a:cubicBezTo>
                    <a:pt x="4540" y="160"/>
                    <a:pt x="4521" y="163"/>
                    <a:pt x="4503" y="165"/>
                  </a:cubicBezTo>
                  <a:cubicBezTo>
                    <a:pt x="4489" y="141"/>
                    <a:pt x="4472" y="119"/>
                    <a:pt x="4451" y="100"/>
                  </a:cubicBezTo>
                  <a:cubicBezTo>
                    <a:pt x="4379" y="35"/>
                    <a:pt x="4277" y="12"/>
                    <a:pt x="4184" y="2"/>
                  </a:cubicBezTo>
                  <a:cubicBezTo>
                    <a:pt x="4172" y="1"/>
                    <a:pt x="4160" y="1"/>
                    <a:pt x="4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3665625" y="643200"/>
              <a:ext cx="172725" cy="17150"/>
            </a:xfrm>
            <a:custGeom>
              <a:avLst/>
              <a:gdLst/>
              <a:ahLst/>
              <a:cxnLst/>
              <a:rect l="l" t="t" r="r" b="b"/>
              <a:pathLst>
                <a:path w="6909" h="686" extrusionOk="0">
                  <a:moveTo>
                    <a:pt x="5396" y="45"/>
                  </a:moveTo>
                  <a:cubicBezTo>
                    <a:pt x="5399" y="45"/>
                    <a:pt x="5402" y="45"/>
                    <a:pt x="5406" y="45"/>
                  </a:cubicBezTo>
                  <a:lnTo>
                    <a:pt x="5406" y="45"/>
                  </a:lnTo>
                  <a:cubicBezTo>
                    <a:pt x="5402" y="45"/>
                    <a:pt x="5399" y="45"/>
                    <a:pt x="5396" y="45"/>
                  </a:cubicBezTo>
                  <a:close/>
                  <a:moveTo>
                    <a:pt x="5389" y="626"/>
                  </a:move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lnTo>
                    <a:pt x="5401" y="627"/>
                  </a:lnTo>
                  <a:cubicBezTo>
                    <a:pt x="5397" y="627"/>
                    <a:pt x="5393" y="627"/>
                    <a:pt x="5389" y="626"/>
                  </a:cubicBezTo>
                  <a:close/>
                  <a:moveTo>
                    <a:pt x="6541" y="0"/>
                  </a:moveTo>
                  <a:cubicBezTo>
                    <a:pt x="6404" y="0"/>
                    <a:pt x="6264" y="16"/>
                    <a:pt x="6127" y="29"/>
                  </a:cubicBezTo>
                  <a:cubicBezTo>
                    <a:pt x="6006" y="38"/>
                    <a:pt x="5884" y="41"/>
                    <a:pt x="5762" y="43"/>
                  </a:cubicBezTo>
                  <a:cubicBezTo>
                    <a:pt x="5675" y="43"/>
                    <a:pt x="5588" y="47"/>
                    <a:pt x="5501" y="47"/>
                  </a:cubicBezTo>
                  <a:cubicBezTo>
                    <a:pt x="5469" y="47"/>
                    <a:pt x="5437" y="47"/>
                    <a:pt x="5406" y="45"/>
                  </a:cubicBezTo>
                  <a:lnTo>
                    <a:pt x="5406" y="45"/>
                  </a:lnTo>
                  <a:cubicBezTo>
                    <a:pt x="5406" y="45"/>
                    <a:pt x="5407" y="45"/>
                    <a:pt x="5408" y="45"/>
                  </a:cubicBezTo>
                  <a:lnTo>
                    <a:pt x="5408" y="45"/>
                  </a:lnTo>
                  <a:cubicBezTo>
                    <a:pt x="5185" y="34"/>
                    <a:pt x="4962" y="32"/>
                    <a:pt x="4739" y="27"/>
                  </a:cubicBezTo>
                  <a:cubicBezTo>
                    <a:pt x="4716" y="26"/>
                    <a:pt x="4694" y="26"/>
                    <a:pt x="4672" y="26"/>
                  </a:cubicBezTo>
                  <a:cubicBezTo>
                    <a:pt x="4575" y="26"/>
                    <a:pt x="4479" y="31"/>
                    <a:pt x="4382" y="36"/>
                  </a:cubicBezTo>
                  <a:cubicBezTo>
                    <a:pt x="4277" y="39"/>
                    <a:pt x="4173" y="37"/>
                    <a:pt x="4067" y="39"/>
                  </a:cubicBezTo>
                  <a:cubicBezTo>
                    <a:pt x="3966" y="40"/>
                    <a:pt x="3863" y="45"/>
                    <a:pt x="3760" y="49"/>
                  </a:cubicBezTo>
                  <a:cubicBezTo>
                    <a:pt x="3717" y="51"/>
                    <a:pt x="3674" y="52"/>
                    <a:pt x="3630" y="52"/>
                  </a:cubicBezTo>
                  <a:cubicBezTo>
                    <a:pt x="3578" y="52"/>
                    <a:pt x="3525" y="51"/>
                    <a:pt x="3473" y="51"/>
                  </a:cubicBezTo>
                  <a:cubicBezTo>
                    <a:pt x="3450" y="50"/>
                    <a:pt x="3427" y="50"/>
                    <a:pt x="3404" y="50"/>
                  </a:cubicBezTo>
                  <a:cubicBezTo>
                    <a:pt x="3350" y="50"/>
                    <a:pt x="3295" y="51"/>
                    <a:pt x="3241" y="52"/>
                  </a:cubicBezTo>
                  <a:cubicBezTo>
                    <a:pt x="3164" y="49"/>
                    <a:pt x="3087" y="47"/>
                    <a:pt x="3011" y="47"/>
                  </a:cubicBezTo>
                  <a:cubicBezTo>
                    <a:pt x="2994" y="47"/>
                    <a:pt x="2978" y="47"/>
                    <a:pt x="2962" y="47"/>
                  </a:cubicBezTo>
                  <a:cubicBezTo>
                    <a:pt x="2919" y="48"/>
                    <a:pt x="2877" y="48"/>
                    <a:pt x="2834" y="48"/>
                  </a:cubicBezTo>
                  <a:cubicBezTo>
                    <a:pt x="2687" y="48"/>
                    <a:pt x="2540" y="45"/>
                    <a:pt x="2393" y="43"/>
                  </a:cubicBezTo>
                  <a:cubicBezTo>
                    <a:pt x="2202" y="40"/>
                    <a:pt x="2011" y="32"/>
                    <a:pt x="1820" y="30"/>
                  </a:cubicBezTo>
                  <a:cubicBezTo>
                    <a:pt x="1796" y="30"/>
                    <a:pt x="1771" y="30"/>
                    <a:pt x="1746" y="30"/>
                  </a:cubicBezTo>
                  <a:cubicBezTo>
                    <a:pt x="1460" y="30"/>
                    <a:pt x="1174" y="47"/>
                    <a:pt x="888" y="47"/>
                  </a:cubicBezTo>
                  <a:cubicBezTo>
                    <a:pt x="809" y="47"/>
                    <a:pt x="730" y="46"/>
                    <a:pt x="651" y="43"/>
                  </a:cubicBezTo>
                  <a:cubicBezTo>
                    <a:pt x="585" y="38"/>
                    <a:pt x="518" y="30"/>
                    <a:pt x="453" y="30"/>
                  </a:cubicBezTo>
                  <a:cubicBezTo>
                    <a:pt x="427" y="30"/>
                    <a:pt x="402" y="31"/>
                    <a:pt x="377" y="35"/>
                  </a:cubicBezTo>
                  <a:cubicBezTo>
                    <a:pt x="296" y="44"/>
                    <a:pt x="236" y="110"/>
                    <a:pt x="222" y="188"/>
                  </a:cubicBezTo>
                  <a:cubicBezTo>
                    <a:pt x="220" y="189"/>
                    <a:pt x="216" y="189"/>
                    <a:pt x="214" y="190"/>
                  </a:cubicBezTo>
                  <a:cubicBezTo>
                    <a:pt x="116" y="224"/>
                    <a:pt x="21" y="290"/>
                    <a:pt x="8" y="402"/>
                  </a:cubicBezTo>
                  <a:cubicBezTo>
                    <a:pt x="0" y="479"/>
                    <a:pt x="43" y="562"/>
                    <a:pt x="116" y="597"/>
                  </a:cubicBezTo>
                  <a:cubicBezTo>
                    <a:pt x="184" y="631"/>
                    <a:pt x="261" y="651"/>
                    <a:pt x="336" y="668"/>
                  </a:cubicBezTo>
                  <a:cubicBezTo>
                    <a:pt x="374" y="677"/>
                    <a:pt x="412" y="682"/>
                    <a:pt x="449" y="683"/>
                  </a:cubicBezTo>
                  <a:cubicBezTo>
                    <a:pt x="476" y="685"/>
                    <a:pt x="503" y="685"/>
                    <a:pt x="530" y="685"/>
                  </a:cubicBezTo>
                  <a:cubicBezTo>
                    <a:pt x="557" y="685"/>
                    <a:pt x="584" y="685"/>
                    <a:pt x="612" y="684"/>
                  </a:cubicBezTo>
                  <a:cubicBezTo>
                    <a:pt x="707" y="682"/>
                    <a:pt x="800" y="683"/>
                    <a:pt x="895" y="676"/>
                  </a:cubicBezTo>
                  <a:cubicBezTo>
                    <a:pt x="1083" y="662"/>
                    <a:pt x="1268" y="634"/>
                    <a:pt x="1455" y="615"/>
                  </a:cubicBezTo>
                  <a:cubicBezTo>
                    <a:pt x="1672" y="609"/>
                    <a:pt x="1889" y="611"/>
                    <a:pt x="2106" y="609"/>
                  </a:cubicBezTo>
                  <a:cubicBezTo>
                    <a:pt x="2121" y="608"/>
                    <a:pt x="2135" y="608"/>
                    <a:pt x="2150" y="608"/>
                  </a:cubicBezTo>
                  <a:cubicBezTo>
                    <a:pt x="2242" y="608"/>
                    <a:pt x="2333" y="611"/>
                    <a:pt x="2424" y="613"/>
                  </a:cubicBezTo>
                  <a:cubicBezTo>
                    <a:pt x="2439" y="613"/>
                    <a:pt x="2454" y="614"/>
                    <a:pt x="2469" y="614"/>
                  </a:cubicBezTo>
                  <a:cubicBezTo>
                    <a:pt x="2562" y="614"/>
                    <a:pt x="2655" y="608"/>
                    <a:pt x="2749" y="604"/>
                  </a:cubicBezTo>
                  <a:cubicBezTo>
                    <a:pt x="2940" y="596"/>
                    <a:pt x="3132" y="589"/>
                    <a:pt x="3324" y="588"/>
                  </a:cubicBezTo>
                  <a:cubicBezTo>
                    <a:pt x="3526" y="588"/>
                    <a:pt x="3730" y="594"/>
                    <a:pt x="3932" y="597"/>
                  </a:cubicBezTo>
                  <a:cubicBezTo>
                    <a:pt x="4334" y="604"/>
                    <a:pt x="4734" y="601"/>
                    <a:pt x="5134" y="613"/>
                  </a:cubicBezTo>
                  <a:lnTo>
                    <a:pt x="5134" y="613"/>
                  </a:lnTo>
                  <a:cubicBezTo>
                    <a:pt x="5215" y="617"/>
                    <a:pt x="5296" y="622"/>
                    <a:pt x="5377" y="626"/>
                  </a:cubicBezTo>
                  <a:lnTo>
                    <a:pt x="5377" y="626"/>
                  </a:lnTo>
                  <a:cubicBezTo>
                    <a:pt x="5377" y="626"/>
                    <a:pt x="5377" y="626"/>
                    <a:pt x="5377" y="626"/>
                  </a:cubicBezTo>
                  <a:cubicBezTo>
                    <a:pt x="5381" y="626"/>
                    <a:pt x="5385" y="626"/>
                    <a:pt x="5389" y="626"/>
                  </a:cubicBezTo>
                  <a:lnTo>
                    <a:pt x="5389" y="626"/>
                  </a:lnTo>
                  <a:cubicBezTo>
                    <a:pt x="5389" y="626"/>
                    <a:pt x="5389" y="626"/>
                    <a:pt x="5389" y="626"/>
                  </a:cubicBez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cubicBezTo>
                    <a:pt x="5401" y="627"/>
                    <a:pt x="5401" y="627"/>
                    <a:pt x="5401" y="627"/>
                  </a:cubicBezTo>
                  <a:lnTo>
                    <a:pt x="5401" y="627"/>
                  </a:lnTo>
                  <a:cubicBezTo>
                    <a:pt x="5606" y="637"/>
                    <a:pt x="5811" y="644"/>
                    <a:pt x="6016" y="644"/>
                  </a:cubicBezTo>
                  <a:cubicBezTo>
                    <a:pt x="6041" y="644"/>
                    <a:pt x="6065" y="644"/>
                    <a:pt x="6090" y="644"/>
                  </a:cubicBezTo>
                  <a:cubicBezTo>
                    <a:pt x="6199" y="642"/>
                    <a:pt x="6309" y="633"/>
                    <a:pt x="6416" y="621"/>
                  </a:cubicBezTo>
                  <a:cubicBezTo>
                    <a:pt x="6473" y="615"/>
                    <a:pt x="6529" y="607"/>
                    <a:pt x="6586" y="598"/>
                  </a:cubicBezTo>
                  <a:cubicBezTo>
                    <a:pt x="6670" y="586"/>
                    <a:pt x="6766" y="569"/>
                    <a:pt x="6830" y="511"/>
                  </a:cubicBezTo>
                  <a:cubicBezTo>
                    <a:pt x="6879" y="466"/>
                    <a:pt x="6909" y="407"/>
                    <a:pt x="6899" y="339"/>
                  </a:cubicBezTo>
                  <a:cubicBezTo>
                    <a:pt x="6889" y="279"/>
                    <a:pt x="6854" y="234"/>
                    <a:pt x="6804" y="203"/>
                  </a:cubicBezTo>
                  <a:cubicBezTo>
                    <a:pt x="6789" y="194"/>
                    <a:pt x="6773" y="188"/>
                    <a:pt x="6757" y="183"/>
                  </a:cubicBezTo>
                  <a:lnTo>
                    <a:pt x="6757" y="182"/>
                  </a:lnTo>
                  <a:cubicBezTo>
                    <a:pt x="6755" y="79"/>
                    <a:pt x="6669" y="4"/>
                    <a:pt x="6568" y="0"/>
                  </a:cubicBezTo>
                  <a:cubicBezTo>
                    <a:pt x="6559" y="0"/>
                    <a:pt x="6550" y="0"/>
                    <a:pt x="6541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3770175" y="624450"/>
              <a:ext cx="9775" cy="9250"/>
            </a:xfrm>
            <a:custGeom>
              <a:avLst/>
              <a:gdLst/>
              <a:ahLst/>
              <a:cxnLst/>
              <a:rect l="l" t="t" r="r" b="b"/>
              <a:pathLst>
                <a:path w="391" h="370" extrusionOk="0">
                  <a:moveTo>
                    <a:pt x="205" y="1"/>
                  </a:moveTo>
                  <a:cubicBezTo>
                    <a:pt x="109" y="1"/>
                    <a:pt x="23" y="65"/>
                    <a:pt x="12" y="165"/>
                  </a:cubicBezTo>
                  <a:cubicBezTo>
                    <a:pt x="1" y="262"/>
                    <a:pt x="74" y="364"/>
                    <a:pt x="176" y="369"/>
                  </a:cubicBezTo>
                  <a:cubicBezTo>
                    <a:pt x="180" y="370"/>
                    <a:pt x="184" y="370"/>
                    <a:pt x="188" y="370"/>
                  </a:cubicBezTo>
                  <a:cubicBezTo>
                    <a:pt x="284" y="370"/>
                    <a:pt x="370" y="306"/>
                    <a:pt x="380" y="206"/>
                  </a:cubicBezTo>
                  <a:cubicBezTo>
                    <a:pt x="391" y="110"/>
                    <a:pt x="318" y="7"/>
                    <a:pt x="217" y="1"/>
                  </a:cubicBezTo>
                  <a:cubicBezTo>
                    <a:pt x="213" y="1"/>
                    <a:pt x="209" y="1"/>
                    <a:pt x="205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3784175" y="624800"/>
              <a:ext cx="9725" cy="9250"/>
            </a:xfrm>
            <a:custGeom>
              <a:avLst/>
              <a:gdLst/>
              <a:ahLst/>
              <a:cxnLst/>
              <a:rect l="l" t="t" r="r" b="b"/>
              <a:pathLst>
                <a:path w="389" h="370" extrusionOk="0">
                  <a:moveTo>
                    <a:pt x="203" y="1"/>
                  </a:moveTo>
                  <a:cubicBezTo>
                    <a:pt x="107" y="1"/>
                    <a:pt x="21" y="65"/>
                    <a:pt x="10" y="165"/>
                  </a:cubicBezTo>
                  <a:cubicBezTo>
                    <a:pt x="0" y="261"/>
                    <a:pt x="73" y="363"/>
                    <a:pt x="174" y="369"/>
                  </a:cubicBezTo>
                  <a:cubicBezTo>
                    <a:pt x="178" y="369"/>
                    <a:pt x="182" y="370"/>
                    <a:pt x="186" y="370"/>
                  </a:cubicBezTo>
                  <a:cubicBezTo>
                    <a:pt x="282" y="370"/>
                    <a:pt x="368" y="306"/>
                    <a:pt x="378" y="206"/>
                  </a:cubicBezTo>
                  <a:cubicBezTo>
                    <a:pt x="389" y="108"/>
                    <a:pt x="316" y="7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3659575" y="587325"/>
              <a:ext cx="181250" cy="79400"/>
            </a:xfrm>
            <a:custGeom>
              <a:avLst/>
              <a:gdLst/>
              <a:ahLst/>
              <a:cxnLst/>
              <a:rect l="l" t="t" r="r" b="b"/>
              <a:pathLst>
                <a:path w="7250" h="3176" extrusionOk="0">
                  <a:moveTo>
                    <a:pt x="6001" y="922"/>
                  </a:moveTo>
                  <a:cubicBezTo>
                    <a:pt x="6003" y="923"/>
                    <a:pt x="6005" y="925"/>
                    <a:pt x="6007" y="927"/>
                  </a:cubicBezTo>
                  <a:cubicBezTo>
                    <a:pt x="6005" y="925"/>
                    <a:pt x="6003" y="924"/>
                    <a:pt x="6001" y="922"/>
                  </a:cubicBezTo>
                  <a:close/>
                  <a:moveTo>
                    <a:pt x="4662" y="370"/>
                  </a:moveTo>
                  <a:cubicBezTo>
                    <a:pt x="4729" y="374"/>
                    <a:pt x="4793" y="378"/>
                    <a:pt x="4861" y="385"/>
                  </a:cubicBezTo>
                  <a:cubicBezTo>
                    <a:pt x="5000" y="406"/>
                    <a:pt x="5136" y="431"/>
                    <a:pt x="5273" y="464"/>
                  </a:cubicBezTo>
                  <a:cubicBezTo>
                    <a:pt x="5330" y="480"/>
                    <a:pt x="5387" y="499"/>
                    <a:pt x="5441" y="520"/>
                  </a:cubicBezTo>
                  <a:cubicBezTo>
                    <a:pt x="5465" y="531"/>
                    <a:pt x="5491" y="543"/>
                    <a:pt x="5513" y="554"/>
                  </a:cubicBezTo>
                  <a:cubicBezTo>
                    <a:pt x="5617" y="616"/>
                    <a:pt x="5716" y="686"/>
                    <a:pt x="5813" y="756"/>
                  </a:cubicBezTo>
                  <a:cubicBezTo>
                    <a:pt x="5814" y="758"/>
                    <a:pt x="5815" y="758"/>
                    <a:pt x="5818" y="759"/>
                  </a:cubicBezTo>
                  <a:cubicBezTo>
                    <a:pt x="5818" y="759"/>
                    <a:pt x="5818" y="759"/>
                    <a:pt x="5818" y="760"/>
                  </a:cubicBezTo>
                  <a:lnTo>
                    <a:pt x="5818" y="760"/>
                  </a:lnTo>
                  <a:cubicBezTo>
                    <a:pt x="5818" y="760"/>
                    <a:pt x="5818" y="759"/>
                    <a:pt x="5818" y="759"/>
                  </a:cubicBezTo>
                  <a:lnTo>
                    <a:pt x="5818" y="759"/>
                  </a:lnTo>
                  <a:cubicBezTo>
                    <a:pt x="5819" y="760"/>
                    <a:pt x="5819" y="761"/>
                    <a:pt x="5820" y="761"/>
                  </a:cubicBezTo>
                  <a:lnTo>
                    <a:pt x="5820" y="761"/>
                  </a:lnTo>
                  <a:cubicBezTo>
                    <a:pt x="5820" y="761"/>
                    <a:pt x="5819" y="760"/>
                    <a:pt x="5818" y="760"/>
                  </a:cubicBezTo>
                  <a:lnTo>
                    <a:pt x="5818" y="760"/>
                  </a:lnTo>
                  <a:cubicBezTo>
                    <a:pt x="5819" y="760"/>
                    <a:pt x="5820" y="760"/>
                    <a:pt x="5821" y="761"/>
                  </a:cubicBezTo>
                  <a:cubicBezTo>
                    <a:pt x="5821" y="761"/>
                    <a:pt x="5821" y="761"/>
                    <a:pt x="5820" y="761"/>
                  </a:cubicBezTo>
                  <a:lnTo>
                    <a:pt x="5820" y="761"/>
                  </a:lnTo>
                  <a:cubicBezTo>
                    <a:pt x="5862" y="794"/>
                    <a:pt x="5901" y="826"/>
                    <a:pt x="5940" y="860"/>
                  </a:cubicBezTo>
                  <a:cubicBezTo>
                    <a:pt x="5941" y="862"/>
                    <a:pt x="5942" y="862"/>
                    <a:pt x="5943" y="864"/>
                  </a:cubicBezTo>
                  <a:cubicBezTo>
                    <a:pt x="5945" y="864"/>
                    <a:pt x="5946" y="865"/>
                    <a:pt x="5946" y="867"/>
                  </a:cubicBezTo>
                  <a:cubicBezTo>
                    <a:pt x="5953" y="873"/>
                    <a:pt x="5959" y="881"/>
                    <a:pt x="5966" y="886"/>
                  </a:cubicBezTo>
                  <a:cubicBezTo>
                    <a:pt x="5969" y="889"/>
                    <a:pt x="5973" y="893"/>
                    <a:pt x="5975" y="895"/>
                  </a:cubicBezTo>
                  <a:cubicBezTo>
                    <a:pt x="5978" y="897"/>
                    <a:pt x="5980" y="900"/>
                    <a:pt x="5981" y="902"/>
                  </a:cubicBezTo>
                  <a:cubicBezTo>
                    <a:pt x="5986" y="906"/>
                    <a:pt x="5991" y="911"/>
                    <a:pt x="5996" y="916"/>
                  </a:cubicBezTo>
                  <a:lnTo>
                    <a:pt x="5996" y="916"/>
                  </a:lnTo>
                  <a:cubicBezTo>
                    <a:pt x="5994" y="914"/>
                    <a:pt x="5991" y="913"/>
                    <a:pt x="5989" y="911"/>
                  </a:cubicBezTo>
                  <a:lnTo>
                    <a:pt x="5989" y="911"/>
                  </a:lnTo>
                  <a:cubicBezTo>
                    <a:pt x="6069" y="992"/>
                    <a:pt x="6150" y="1073"/>
                    <a:pt x="6233" y="1154"/>
                  </a:cubicBezTo>
                  <a:cubicBezTo>
                    <a:pt x="6261" y="1183"/>
                    <a:pt x="6289" y="1213"/>
                    <a:pt x="6315" y="1246"/>
                  </a:cubicBezTo>
                  <a:cubicBezTo>
                    <a:pt x="6333" y="1271"/>
                    <a:pt x="6350" y="1298"/>
                    <a:pt x="6368" y="1325"/>
                  </a:cubicBezTo>
                  <a:cubicBezTo>
                    <a:pt x="6402" y="1387"/>
                    <a:pt x="6435" y="1449"/>
                    <a:pt x="6472" y="1509"/>
                  </a:cubicBezTo>
                  <a:cubicBezTo>
                    <a:pt x="6511" y="1574"/>
                    <a:pt x="6551" y="1637"/>
                    <a:pt x="6591" y="1700"/>
                  </a:cubicBezTo>
                  <a:cubicBezTo>
                    <a:pt x="6640" y="1793"/>
                    <a:pt x="6683" y="1889"/>
                    <a:pt x="6724" y="1987"/>
                  </a:cubicBezTo>
                  <a:cubicBezTo>
                    <a:pt x="6734" y="2011"/>
                    <a:pt x="6742" y="2035"/>
                    <a:pt x="6750" y="2060"/>
                  </a:cubicBezTo>
                  <a:cubicBezTo>
                    <a:pt x="6759" y="2099"/>
                    <a:pt x="6766" y="2139"/>
                    <a:pt x="6772" y="2180"/>
                  </a:cubicBezTo>
                  <a:lnTo>
                    <a:pt x="6771" y="2179"/>
                  </a:lnTo>
                  <a:lnTo>
                    <a:pt x="6771" y="2179"/>
                  </a:lnTo>
                  <a:cubicBezTo>
                    <a:pt x="6790" y="2323"/>
                    <a:pt x="6795" y="2470"/>
                    <a:pt x="6810" y="2614"/>
                  </a:cubicBezTo>
                  <a:cubicBezTo>
                    <a:pt x="6814" y="2637"/>
                    <a:pt x="6818" y="2658"/>
                    <a:pt x="6822" y="2680"/>
                  </a:cubicBezTo>
                  <a:cubicBezTo>
                    <a:pt x="6736" y="2687"/>
                    <a:pt x="6651" y="2694"/>
                    <a:pt x="6567" y="2701"/>
                  </a:cubicBezTo>
                  <a:cubicBezTo>
                    <a:pt x="6489" y="2706"/>
                    <a:pt x="6409" y="2708"/>
                    <a:pt x="6332" y="2717"/>
                  </a:cubicBezTo>
                  <a:cubicBezTo>
                    <a:pt x="6301" y="2720"/>
                    <a:pt x="6274" y="2732"/>
                    <a:pt x="6249" y="2748"/>
                  </a:cubicBezTo>
                  <a:cubicBezTo>
                    <a:pt x="6211" y="2751"/>
                    <a:pt x="6173" y="2754"/>
                    <a:pt x="6135" y="2758"/>
                  </a:cubicBezTo>
                  <a:cubicBezTo>
                    <a:pt x="5981" y="2769"/>
                    <a:pt x="5827" y="2782"/>
                    <a:pt x="5671" y="2786"/>
                  </a:cubicBezTo>
                  <a:cubicBezTo>
                    <a:pt x="5603" y="2786"/>
                    <a:pt x="5533" y="2786"/>
                    <a:pt x="5464" y="2785"/>
                  </a:cubicBezTo>
                  <a:cubicBezTo>
                    <a:pt x="5278" y="2782"/>
                    <a:pt x="5091" y="2772"/>
                    <a:pt x="4906" y="2769"/>
                  </a:cubicBezTo>
                  <a:cubicBezTo>
                    <a:pt x="4897" y="2769"/>
                    <a:pt x="4887" y="2769"/>
                    <a:pt x="4878" y="2769"/>
                  </a:cubicBezTo>
                  <a:cubicBezTo>
                    <a:pt x="4685" y="2769"/>
                    <a:pt x="4492" y="2780"/>
                    <a:pt x="4299" y="2785"/>
                  </a:cubicBezTo>
                  <a:cubicBezTo>
                    <a:pt x="4089" y="2792"/>
                    <a:pt x="3879" y="2792"/>
                    <a:pt x="3669" y="2796"/>
                  </a:cubicBezTo>
                  <a:cubicBezTo>
                    <a:pt x="3477" y="2799"/>
                    <a:pt x="3285" y="2805"/>
                    <a:pt x="3093" y="2806"/>
                  </a:cubicBezTo>
                  <a:cubicBezTo>
                    <a:pt x="2907" y="2805"/>
                    <a:pt x="2725" y="2804"/>
                    <a:pt x="2540" y="2798"/>
                  </a:cubicBezTo>
                  <a:cubicBezTo>
                    <a:pt x="2126" y="2785"/>
                    <a:pt x="1713" y="2758"/>
                    <a:pt x="1299" y="2748"/>
                  </a:cubicBezTo>
                  <a:cubicBezTo>
                    <a:pt x="1113" y="2742"/>
                    <a:pt x="928" y="2742"/>
                    <a:pt x="744" y="2732"/>
                  </a:cubicBezTo>
                  <a:cubicBezTo>
                    <a:pt x="651" y="2726"/>
                    <a:pt x="560" y="2721"/>
                    <a:pt x="467" y="2717"/>
                  </a:cubicBezTo>
                  <a:cubicBezTo>
                    <a:pt x="483" y="2666"/>
                    <a:pt x="499" y="2616"/>
                    <a:pt x="516" y="2566"/>
                  </a:cubicBezTo>
                  <a:cubicBezTo>
                    <a:pt x="587" y="2400"/>
                    <a:pt x="662" y="2236"/>
                    <a:pt x="749" y="2079"/>
                  </a:cubicBezTo>
                  <a:cubicBezTo>
                    <a:pt x="774" y="2039"/>
                    <a:pt x="800" y="1999"/>
                    <a:pt x="827" y="1960"/>
                  </a:cubicBezTo>
                  <a:cubicBezTo>
                    <a:pt x="858" y="1920"/>
                    <a:pt x="890" y="1882"/>
                    <a:pt x="926" y="1845"/>
                  </a:cubicBezTo>
                  <a:cubicBezTo>
                    <a:pt x="965" y="1806"/>
                    <a:pt x="1007" y="1769"/>
                    <a:pt x="1050" y="1733"/>
                  </a:cubicBezTo>
                  <a:cubicBezTo>
                    <a:pt x="1106" y="1694"/>
                    <a:pt x="1163" y="1657"/>
                    <a:pt x="1220" y="1621"/>
                  </a:cubicBezTo>
                  <a:cubicBezTo>
                    <a:pt x="1271" y="1595"/>
                    <a:pt x="1323" y="1570"/>
                    <a:pt x="1375" y="1546"/>
                  </a:cubicBezTo>
                  <a:cubicBezTo>
                    <a:pt x="1418" y="1531"/>
                    <a:pt x="1459" y="1516"/>
                    <a:pt x="1502" y="1505"/>
                  </a:cubicBezTo>
                  <a:cubicBezTo>
                    <a:pt x="1533" y="1497"/>
                    <a:pt x="1565" y="1491"/>
                    <a:pt x="1597" y="1485"/>
                  </a:cubicBezTo>
                  <a:cubicBezTo>
                    <a:pt x="1630" y="1482"/>
                    <a:pt x="1662" y="1479"/>
                    <a:pt x="1695" y="1477"/>
                  </a:cubicBezTo>
                  <a:cubicBezTo>
                    <a:pt x="1755" y="1479"/>
                    <a:pt x="1811" y="1484"/>
                    <a:pt x="1869" y="1490"/>
                  </a:cubicBezTo>
                  <a:cubicBezTo>
                    <a:pt x="1962" y="1501"/>
                    <a:pt x="2052" y="1516"/>
                    <a:pt x="2142" y="1537"/>
                  </a:cubicBezTo>
                  <a:cubicBezTo>
                    <a:pt x="2178" y="1547"/>
                    <a:pt x="2213" y="1559"/>
                    <a:pt x="2248" y="1573"/>
                  </a:cubicBezTo>
                  <a:cubicBezTo>
                    <a:pt x="2252" y="1575"/>
                    <a:pt x="2258" y="1577"/>
                    <a:pt x="2264" y="1580"/>
                  </a:cubicBezTo>
                  <a:cubicBezTo>
                    <a:pt x="2271" y="1581"/>
                    <a:pt x="2279" y="1582"/>
                    <a:pt x="2285" y="1585"/>
                  </a:cubicBezTo>
                  <a:cubicBezTo>
                    <a:pt x="2319" y="1598"/>
                    <a:pt x="2352" y="1615"/>
                    <a:pt x="2384" y="1633"/>
                  </a:cubicBezTo>
                  <a:cubicBezTo>
                    <a:pt x="2396" y="1638"/>
                    <a:pt x="2409" y="1645"/>
                    <a:pt x="2421" y="1651"/>
                  </a:cubicBezTo>
                  <a:cubicBezTo>
                    <a:pt x="2421" y="1652"/>
                    <a:pt x="2421" y="1652"/>
                    <a:pt x="2420" y="1652"/>
                  </a:cubicBezTo>
                  <a:cubicBezTo>
                    <a:pt x="2428" y="1657"/>
                    <a:pt x="2434" y="1660"/>
                    <a:pt x="2441" y="1664"/>
                  </a:cubicBezTo>
                  <a:cubicBezTo>
                    <a:pt x="2467" y="1677"/>
                    <a:pt x="2494" y="1691"/>
                    <a:pt x="2520" y="1706"/>
                  </a:cubicBezTo>
                  <a:cubicBezTo>
                    <a:pt x="2540" y="1715"/>
                    <a:pt x="2562" y="1726"/>
                    <a:pt x="2583" y="1737"/>
                  </a:cubicBezTo>
                  <a:cubicBezTo>
                    <a:pt x="2595" y="1742"/>
                    <a:pt x="2608" y="1748"/>
                    <a:pt x="2620" y="1755"/>
                  </a:cubicBezTo>
                  <a:cubicBezTo>
                    <a:pt x="2657" y="1774"/>
                    <a:pt x="2692" y="1795"/>
                    <a:pt x="2729" y="1814"/>
                  </a:cubicBezTo>
                  <a:cubicBezTo>
                    <a:pt x="2736" y="1797"/>
                    <a:pt x="2745" y="1780"/>
                    <a:pt x="2753" y="1763"/>
                  </a:cubicBezTo>
                  <a:cubicBezTo>
                    <a:pt x="2783" y="1697"/>
                    <a:pt x="2818" y="1633"/>
                    <a:pt x="2857" y="1572"/>
                  </a:cubicBezTo>
                  <a:cubicBezTo>
                    <a:pt x="2861" y="1566"/>
                    <a:pt x="2864" y="1561"/>
                    <a:pt x="2867" y="1556"/>
                  </a:cubicBezTo>
                  <a:cubicBezTo>
                    <a:pt x="2886" y="1527"/>
                    <a:pt x="2905" y="1499"/>
                    <a:pt x="2926" y="1471"/>
                  </a:cubicBezTo>
                  <a:cubicBezTo>
                    <a:pt x="2990" y="1366"/>
                    <a:pt x="3057" y="1264"/>
                    <a:pt x="3130" y="1165"/>
                  </a:cubicBezTo>
                  <a:cubicBezTo>
                    <a:pt x="3208" y="1067"/>
                    <a:pt x="3284" y="966"/>
                    <a:pt x="3369" y="875"/>
                  </a:cubicBezTo>
                  <a:cubicBezTo>
                    <a:pt x="3399" y="845"/>
                    <a:pt x="3431" y="817"/>
                    <a:pt x="3464" y="792"/>
                  </a:cubicBezTo>
                  <a:cubicBezTo>
                    <a:pt x="3541" y="734"/>
                    <a:pt x="3626" y="685"/>
                    <a:pt x="3709" y="637"/>
                  </a:cubicBezTo>
                  <a:cubicBezTo>
                    <a:pt x="3799" y="588"/>
                    <a:pt x="3891" y="543"/>
                    <a:pt x="3983" y="503"/>
                  </a:cubicBezTo>
                  <a:cubicBezTo>
                    <a:pt x="4039" y="482"/>
                    <a:pt x="4096" y="463"/>
                    <a:pt x="4153" y="445"/>
                  </a:cubicBezTo>
                  <a:cubicBezTo>
                    <a:pt x="4205" y="431"/>
                    <a:pt x="4258" y="418"/>
                    <a:pt x="4312" y="407"/>
                  </a:cubicBezTo>
                  <a:cubicBezTo>
                    <a:pt x="4364" y="395"/>
                    <a:pt x="4419" y="389"/>
                    <a:pt x="4474" y="381"/>
                  </a:cubicBezTo>
                  <a:lnTo>
                    <a:pt x="4474" y="381"/>
                  </a:lnTo>
                  <a:cubicBezTo>
                    <a:pt x="4473" y="382"/>
                    <a:pt x="4472" y="383"/>
                    <a:pt x="4472" y="383"/>
                  </a:cubicBezTo>
                  <a:cubicBezTo>
                    <a:pt x="4536" y="376"/>
                    <a:pt x="4599" y="373"/>
                    <a:pt x="4662" y="370"/>
                  </a:cubicBezTo>
                  <a:close/>
                  <a:moveTo>
                    <a:pt x="4650" y="1"/>
                  </a:moveTo>
                  <a:cubicBezTo>
                    <a:pt x="4572" y="1"/>
                    <a:pt x="4493" y="5"/>
                    <a:pt x="4415" y="17"/>
                  </a:cubicBezTo>
                  <a:cubicBezTo>
                    <a:pt x="4214" y="44"/>
                    <a:pt x="4017" y="86"/>
                    <a:pt x="3830" y="166"/>
                  </a:cubicBezTo>
                  <a:cubicBezTo>
                    <a:pt x="3647" y="244"/>
                    <a:pt x="3476" y="341"/>
                    <a:pt x="3309" y="447"/>
                  </a:cubicBezTo>
                  <a:cubicBezTo>
                    <a:pt x="3166" y="538"/>
                    <a:pt x="3056" y="664"/>
                    <a:pt x="2951" y="796"/>
                  </a:cubicBezTo>
                  <a:cubicBezTo>
                    <a:pt x="2883" y="880"/>
                    <a:pt x="2818" y="966"/>
                    <a:pt x="2754" y="1053"/>
                  </a:cubicBezTo>
                  <a:cubicBezTo>
                    <a:pt x="2698" y="1128"/>
                    <a:pt x="2649" y="1211"/>
                    <a:pt x="2601" y="1292"/>
                  </a:cubicBezTo>
                  <a:cubicBezTo>
                    <a:pt x="2596" y="1301"/>
                    <a:pt x="2591" y="1310"/>
                    <a:pt x="2585" y="1320"/>
                  </a:cubicBezTo>
                  <a:cubicBezTo>
                    <a:pt x="2556" y="1306"/>
                    <a:pt x="2528" y="1291"/>
                    <a:pt x="2498" y="1278"/>
                  </a:cubicBezTo>
                  <a:cubicBezTo>
                    <a:pt x="2420" y="1243"/>
                    <a:pt x="2341" y="1211"/>
                    <a:pt x="2260" y="1186"/>
                  </a:cubicBezTo>
                  <a:cubicBezTo>
                    <a:pt x="2181" y="1160"/>
                    <a:pt x="2098" y="1149"/>
                    <a:pt x="2017" y="1135"/>
                  </a:cubicBezTo>
                  <a:cubicBezTo>
                    <a:pt x="1944" y="1124"/>
                    <a:pt x="1867" y="1114"/>
                    <a:pt x="1794" y="1111"/>
                  </a:cubicBezTo>
                  <a:cubicBezTo>
                    <a:pt x="1766" y="1110"/>
                    <a:pt x="1739" y="1109"/>
                    <a:pt x="1711" y="1109"/>
                  </a:cubicBezTo>
                  <a:cubicBezTo>
                    <a:pt x="1584" y="1109"/>
                    <a:pt x="1457" y="1124"/>
                    <a:pt x="1336" y="1166"/>
                  </a:cubicBezTo>
                  <a:cubicBezTo>
                    <a:pt x="1261" y="1194"/>
                    <a:pt x="1188" y="1221"/>
                    <a:pt x="1118" y="1258"/>
                  </a:cubicBezTo>
                  <a:cubicBezTo>
                    <a:pt x="1023" y="1307"/>
                    <a:pt x="936" y="1362"/>
                    <a:pt x="849" y="1423"/>
                  </a:cubicBezTo>
                  <a:cubicBezTo>
                    <a:pt x="686" y="1539"/>
                    <a:pt x="554" y="1693"/>
                    <a:pt x="449" y="1860"/>
                  </a:cubicBezTo>
                  <a:cubicBezTo>
                    <a:pt x="343" y="2028"/>
                    <a:pt x="264" y="2215"/>
                    <a:pt x="188" y="2396"/>
                  </a:cubicBezTo>
                  <a:cubicBezTo>
                    <a:pt x="153" y="2480"/>
                    <a:pt x="124" y="2565"/>
                    <a:pt x="101" y="2650"/>
                  </a:cubicBezTo>
                  <a:cubicBezTo>
                    <a:pt x="90" y="2702"/>
                    <a:pt x="80" y="2753"/>
                    <a:pt x="68" y="2805"/>
                  </a:cubicBezTo>
                  <a:cubicBezTo>
                    <a:pt x="65" y="2820"/>
                    <a:pt x="60" y="2836"/>
                    <a:pt x="57" y="2850"/>
                  </a:cubicBezTo>
                  <a:cubicBezTo>
                    <a:pt x="50" y="2882"/>
                    <a:pt x="43" y="2913"/>
                    <a:pt x="35" y="2945"/>
                  </a:cubicBezTo>
                  <a:cubicBezTo>
                    <a:pt x="27" y="2972"/>
                    <a:pt x="21" y="2999"/>
                    <a:pt x="13" y="3027"/>
                  </a:cubicBezTo>
                  <a:cubicBezTo>
                    <a:pt x="10" y="3041"/>
                    <a:pt x="5" y="3056"/>
                    <a:pt x="1" y="3071"/>
                  </a:cubicBezTo>
                  <a:lnTo>
                    <a:pt x="36" y="3071"/>
                  </a:lnTo>
                  <a:lnTo>
                    <a:pt x="145" y="3073"/>
                  </a:lnTo>
                  <a:lnTo>
                    <a:pt x="272" y="3073"/>
                  </a:lnTo>
                  <a:cubicBezTo>
                    <a:pt x="312" y="3073"/>
                    <a:pt x="352" y="3073"/>
                    <a:pt x="392" y="3072"/>
                  </a:cubicBezTo>
                  <a:cubicBezTo>
                    <a:pt x="416" y="3072"/>
                    <a:pt x="439" y="3072"/>
                    <a:pt x="463" y="3071"/>
                  </a:cubicBezTo>
                  <a:lnTo>
                    <a:pt x="463" y="3071"/>
                  </a:lnTo>
                  <a:cubicBezTo>
                    <a:pt x="462" y="3071"/>
                    <a:pt x="461" y="3072"/>
                    <a:pt x="459" y="3072"/>
                  </a:cubicBezTo>
                  <a:cubicBezTo>
                    <a:pt x="462" y="3072"/>
                    <a:pt x="464" y="3071"/>
                    <a:pt x="466" y="3071"/>
                  </a:cubicBezTo>
                  <a:cubicBezTo>
                    <a:pt x="486" y="3071"/>
                    <a:pt x="504" y="3078"/>
                    <a:pt x="519" y="3089"/>
                  </a:cubicBezTo>
                  <a:cubicBezTo>
                    <a:pt x="588" y="3093"/>
                    <a:pt x="659" y="3097"/>
                    <a:pt x="731" y="3101"/>
                  </a:cubicBezTo>
                  <a:cubicBezTo>
                    <a:pt x="911" y="3107"/>
                    <a:pt x="1090" y="3110"/>
                    <a:pt x="1271" y="3116"/>
                  </a:cubicBezTo>
                  <a:cubicBezTo>
                    <a:pt x="1643" y="3126"/>
                    <a:pt x="2013" y="3151"/>
                    <a:pt x="2385" y="3163"/>
                  </a:cubicBezTo>
                  <a:cubicBezTo>
                    <a:pt x="2595" y="3169"/>
                    <a:pt x="2806" y="3174"/>
                    <a:pt x="3016" y="3175"/>
                  </a:cubicBezTo>
                  <a:cubicBezTo>
                    <a:pt x="3034" y="3175"/>
                    <a:pt x="3052" y="3175"/>
                    <a:pt x="3069" y="3175"/>
                  </a:cubicBezTo>
                  <a:cubicBezTo>
                    <a:pt x="3254" y="3175"/>
                    <a:pt x="3439" y="3170"/>
                    <a:pt x="3622" y="3166"/>
                  </a:cubicBezTo>
                  <a:cubicBezTo>
                    <a:pt x="3822" y="3161"/>
                    <a:pt x="4021" y="3163"/>
                    <a:pt x="4220" y="3157"/>
                  </a:cubicBezTo>
                  <a:cubicBezTo>
                    <a:pt x="4418" y="3151"/>
                    <a:pt x="4616" y="3142"/>
                    <a:pt x="4815" y="3137"/>
                  </a:cubicBezTo>
                  <a:cubicBezTo>
                    <a:pt x="5071" y="3140"/>
                    <a:pt x="5327" y="3156"/>
                    <a:pt x="5583" y="3156"/>
                  </a:cubicBezTo>
                  <a:cubicBezTo>
                    <a:pt x="5630" y="3156"/>
                    <a:pt x="5676" y="3156"/>
                    <a:pt x="5723" y="3155"/>
                  </a:cubicBezTo>
                  <a:cubicBezTo>
                    <a:pt x="5954" y="3148"/>
                    <a:pt x="6185" y="3123"/>
                    <a:pt x="6414" y="3101"/>
                  </a:cubicBezTo>
                  <a:cubicBezTo>
                    <a:pt x="6420" y="3105"/>
                    <a:pt x="6424" y="3111"/>
                    <a:pt x="6429" y="3115"/>
                  </a:cubicBezTo>
                  <a:cubicBezTo>
                    <a:pt x="6464" y="3112"/>
                    <a:pt x="6498" y="3110"/>
                    <a:pt x="6533" y="3108"/>
                  </a:cubicBezTo>
                  <a:cubicBezTo>
                    <a:pt x="6633" y="3101"/>
                    <a:pt x="6732" y="3096"/>
                    <a:pt x="6833" y="3092"/>
                  </a:cubicBezTo>
                  <a:cubicBezTo>
                    <a:pt x="6971" y="3085"/>
                    <a:pt x="7111" y="3077"/>
                    <a:pt x="7249" y="3075"/>
                  </a:cubicBezTo>
                  <a:cubicBezTo>
                    <a:pt x="7246" y="3044"/>
                    <a:pt x="7244" y="3013"/>
                    <a:pt x="7240" y="2982"/>
                  </a:cubicBezTo>
                  <a:cubicBezTo>
                    <a:pt x="7239" y="2981"/>
                    <a:pt x="7240" y="2979"/>
                    <a:pt x="7240" y="2977"/>
                  </a:cubicBezTo>
                  <a:cubicBezTo>
                    <a:pt x="7232" y="2941"/>
                    <a:pt x="7226" y="2904"/>
                    <a:pt x="7219" y="2868"/>
                  </a:cubicBezTo>
                  <a:cubicBezTo>
                    <a:pt x="7215" y="2840"/>
                    <a:pt x="7211" y="2812"/>
                    <a:pt x="7207" y="2784"/>
                  </a:cubicBezTo>
                  <a:cubicBezTo>
                    <a:pt x="7197" y="2724"/>
                    <a:pt x="7186" y="2663"/>
                    <a:pt x="7178" y="2602"/>
                  </a:cubicBezTo>
                  <a:cubicBezTo>
                    <a:pt x="7166" y="2507"/>
                    <a:pt x="7154" y="2411"/>
                    <a:pt x="7152" y="2316"/>
                  </a:cubicBezTo>
                  <a:cubicBezTo>
                    <a:pt x="7152" y="2306"/>
                    <a:pt x="7153" y="2297"/>
                    <a:pt x="7155" y="2288"/>
                  </a:cubicBezTo>
                  <a:cubicBezTo>
                    <a:pt x="7144" y="2141"/>
                    <a:pt x="7125" y="1996"/>
                    <a:pt x="7072" y="1858"/>
                  </a:cubicBezTo>
                  <a:cubicBezTo>
                    <a:pt x="7032" y="1754"/>
                    <a:pt x="6985" y="1650"/>
                    <a:pt x="6931" y="1554"/>
                  </a:cubicBezTo>
                  <a:cubicBezTo>
                    <a:pt x="6882" y="1465"/>
                    <a:pt x="6826" y="1380"/>
                    <a:pt x="6774" y="1293"/>
                  </a:cubicBezTo>
                  <a:cubicBezTo>
                    <a:pt x="6714" y="1187"/>
                    <a:pt x="6659" y="1077"/>
                    <a:pt x="6580" y="984"/>
                  </a:cubicBezTo>
                  <a:cubicBezTo>
                    <a:pt x="6507" y="897"/>
                    <a:pt x="6422" y="821"/>
                    <a:pt x="6340" y="741"/>
                  </a:cubicBezTo>
                  <a:cubicBezTo>
                    <a:pt x="6310" y="709"/>
                    <a:pt x="6280" y="671"/>
                    <a:pt x="6243" y="641"/>
                  </a:cubicBezTo>
                  <a:cubicBezTo>
                    <a:pt x="6242" y="640"/>
                    <a:pt x="6240" y="638"/>
                    <a:pt x="6237" y="636"/>
                  </a:cubicBezTo>
                  <a:cubicBezTo>
                    <a:pt x="6236" y="633"/>
                    <a:pt x="6234" y="632"/>
                    <a:pt x="6232" y="630"/>
                  </a:cubicBezTo>
                  <a:cubicBezTo>
                    <a:pt x="6230" y="628"/>
                    <a:pt x="6228" y="625"/>
                    <a:pt x="6226" y="624"/>
                  </a:cubicBezTo>
                  <a:cubicBezTo>
                    <a:pt x="6214" y="609"/>
                    <a:pt x="6202" y="598"/>
                    <a:pt x="6188" y="585"/>
                  </a:cubicBezTo>
                  <a:cubicBezTo>
                    <a:pt x="6108" y="517"/>
                    <a:pt x="6027" y="454"/>
                    <a:pt x="5941" y="392"/>
                  </a:cubicBezTo>
                  <a:cubicBezTo>
                    <a:pt x="5840" y="319"/>
                    <a:pt x="5732" y="242"/>
                    <a:pt x="5616" y="193"/>
                  </a:cubicBezTo>
                  <a:cubicBezTo>
                    <a:pt x="5430" y="112"/>
                    <a:pt x="5228" y="63"/>
                    <a:pt x="5026" y="35"/>
                  </a:cubicBezTo>
                  <a:cubicBezTo>
                    <a:pt x="4926" y="20"/>
                    <a:pt x="4824" y="5"/>
                    <a:pt x="4721" y="2"/>
                  </a:cubicBezTo>
                  <a:cubicBezTo>
                    <a:pt x="4697" y="1"/>
                    <a:pt x="4674" y="1"/>
                    <a:pt x="46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654942" y="1887283"/>
            <a:ext cx="8429845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40046" y="2310189"/>
            <a:ext cx="3075404" cy="4085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71401" y="4114704"/>
            <a:ext cx="2917889" cy="2137353"/>
          </a:xfrm>
          <a:prstGeom prst="rect">
            <a:avLst/>
          </a:prstGeom>
        </p:spPr>
      </p:pic>
      <p:pic>
        <p:nvPicPr>
          <p:cNvPr id="2" name="10 Minute Countdown Timer with Music for Kid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7338" y="5501"/>
            <a:ext cx="2372852" cy="13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17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8" name="Google Shape;2278;p44"/>
          <p:cNvGrpSpPr/>
          <p:nvPr/>
        </p:nvGrpSpPr>
        <p:grpSpPr>
          <a:xfrm>
            <a:off x="11494451" y="1166373"/>
            <a:ext cx="453439" cy="201719"/>
            <a:chOff x="3659575" y="587325"/>
            <a:chExt cx="181250" cy="79400"/>
          </a:xfrm>
        </p:grpSpPr>
        <p:sp>
          <p:nvSpPr>
            <p:cNvPr id="2279" name="Google Shape;2279;p44"/>
            <p:cNvSpPr/>
            <p:nvPr/>
          </p:nvSpPr>
          <p:spPr>
            <a:xfrm>
              <a:off x="3669725" y="594375"/>
              <a:ext cx="165175" cy="66625"/>
            </a:xfrm>
            <a:custGeom>
              <a:avLst/>
              <a:gdLst/>
              <a:ahLst/>
              <a:cxnLst/>
              <a:rect l="l" t="t" r="r" b="b"/>
              <a:pathLst>
                <a:path w="6607" h="2665" extrusionOk="0">
                  <a:moveTo>
                    <a:pt x="4916" y="1720"/>
                  </a:moveTo>
                  <a:lnTo>
                    <a:pt x="4916" y="1720"/>
                  </a:lnTo>
                  <a:cubicBezTo>
                    <a:pt x="4905" y="1727"/>
                    <a:pt x="4895" y="1735"/>
                    <a:pt x="4884" y="1743"/>
                  </a:cubicBezTo>
                  <a:cubicBezTo>
                    <a:pt x="4882" y="1744"/>
                    <a:pt x="4881" y="1745"/>
                    <a:pt x="4880" y="1746"/>
                  </a:cubicBezTo>
                  <a:cubicBezTo>
                    <a:pt x="4819" y="1754"/>
                    <a:pt x="4760" y="1762"/>
                    <a:pt x="4700" y="1770"/>
                  </a:cubicBezTo>
                  <a:cubicBezTo>
                    <a:pt x="4723" y="1765"/>
                    <a:pt x="4746" y="1759"/>
                    <a:pt x="4770" y="1753"/>
                  </a:cubicBezTo>
                  <a:lnTo>
                    <a:pt x="4916" y="1720"/>
                  </a:lnTo>
                  <a:close/>
                  <a:moveTo>
                    <a:pt x="4148" y="1"/>
                  </a:moveTo>
                  <a:cubicBezTo>
                    <a:pt x="4093" y="1"/>
                    <a:pt x="4036" y="11"/>
                    <a:pt x="3985" y="22"/>
                  </a:cubicBezTo>
                  <a:cubicBezTo>
                    <a:pt x="3923" y="37"/>
                    <a:pt x="3861" y="49"/>
                    <a:pt x="3803" y="71"/>
                  </a:cubicBezTo>
                  <a:cubicBezTo>
                    <a:pt x="3675" y="117"/>
                    <a:pt x="3550" y="172"/>
                    <a:pt x="3430" y="235"/>
                  </a:cubicBezTo>
                  <a:cubicBezTo>
                    <a:pt x="3304" y="301"/>
                    <a:pt x="3175" y="368"/>
                    <a:pt x="3055" y="446"/>
                  </a:cubicBezTo>
                  <a:cubicBezTo>
                    <a:pt x="3007" y="477"/>
                    <a:pt x="2958" y="507"/>
                    <a:pt x="2912" y="542"/>
                  </a:cubicBezTo>
                  <a:cubicBezTo>
                    <a:pt x="2871" y="575"/>
                    <a:pt x="2825" y="617"/>
                    <a:pt x="2798" y="662"/>
                  </a:cubicBezTo>
                  <a:cubicBezTo>
                    <a:pt x="2766" y="714"/>
                    <a:pt x="2743" y="764"/>
                    <a:pt x="2742" y="825"/>
                  </a:cubicBezTo>
                  <a:cubicBezTo>
                    <a:pt x="2740" y="859"/>
                    <a:pt x="2745" y="894"/>
                    <a:pt x="2755" y="926"/>
                  </a:cubicBezTo>
                  <a:cubicBezTo>
                    <a:pt x="2748" y="949"/>
                    <a:pt x="2744" y="972"/>
                    <a:pt x="2742" y="995"/>
                  </a:cubicBezTo>
                  <a:cubicBezTo>
                    <a:pt x="2721" y="1005"/>
                    <a:pt x="2702" y="1017"/>
                    <a:pt x="2682" y="1028"/>
                  </a:cubicBezTo>
                  <a:cubicBezTo>
                    <a:pt x="2690" y="1024"/>
                    <a:pt x="2697" y="1020"/>
                    <a:pt x="2704" y="1017"/>
                  </a:cubicBezTo>
                  <a:lnTo>
                    <a:pt x="2704" y="1017"/>
                  </a:lnTo>
                  <a:cubicBezTo>
                    <a:pt x="2634" y="1054"/>
                    <a:pt x="2567" y="1091"/>
                    <a:pt x="2521" y="1157"/>
                  </a:cubicBezTo>
                  <a:cubicBezTo>
                    <a:pt x="2496" y="1195"/>
                    <a:pt x="2485" y="1236"/>
                    <a:pt x="2480" y="1280"/>
                  </a:cubicBezTo>
                  <a:cubicBezTo>
                    <a:pt x="2365" y="1317"/>
                    <a:pt x="2251" y="1355"/>
                    <a:pt x="2137" y="1395"/>
                  </a:cubicBezTo>
                  <a:cubicBezTo>
                    <a:pt x="2109" y="1404"/>
                    <a:pt x="2082" y="1414"/>
                    <a:pt x="2054" y="1424"/>
                  </a:cubicBezTo>
                  <a:cubicBezTo>
                    <a:pt x="2045" y="1422"/>
                    <a:pt x="2036" y="1419"/>
                    <a:pt x="2027" y="1417"/>
                  </a:cubicBezTo>
                  <a:cubicBezTo>
                    <a:pt x="1970" y="1333"/>
                    <a:pt x="1897" y="1259"/>
                    <a:pt x="1804" y="1213"/>
                  </a:cubicBezTo>
                  <a:cubicBezTo>
                    <a:pt x="1716" y="1170"/>
                    <a:pt x="1626" y="1144"/>
                    <a:pt x="1526" y="1137"/>
                  </a:cubicBezTo>
                  <a:cubicBezTo>
                    <a:pt x="1511" y="1136"/>
                    <a:pt x="1495" y="1135"/>
                    <a:pt x="1480" y="1135"/>
                  </a:cubicBezTo>
                  <a:cubicBezTo>
                    <a:pt x="1390" y="1135"/>
                    <a:pt x="1295" y="1152"/>
                    <a:pt x="1210" y="1177"/>
                  </a:cubicBezTo>
                  <a:cubicBezTo>
                    <a:pt x="1093" y="1210"/>
                    <a:pt x="978" y="1259"/>
                    <a:pt x="871" y="1317"/>
                  </a:cubicBezTo>
                  <a:cubicBezTo>
                    <a:pt x="773" y="1370"/>
                    <a:pt x="679" y="1426"/>
                    <a:pt x="588" y="1491"/>
                  </a:cubicBezTo>
                  <a:cubicBezTo>
                    <a:pt x="537" y="1528"/>
                    <a:pt x="496" y="1571"/>
                    <a:pt x="460" y="1621"/>
                  </a:cubicBezTo>
                  <a:cubicBezTo>
                    <a:pt x="367" y="1705"/>
                    <a:pt x="276" y="1810"/>
                    <a:pt x="242" y="1928"/>
                  </a:cubicBezTo>
                  <a:cubicBezTo>
                    <a:pt x="196" y="1954"/>
                    <a:pt x="152" y="1983"/>
                    <a:pt x="108" y="2014"/>
                  </a:cubicBezTo>
                  <a:cubicBezTo>
                    <a:pt x="48" y="2056"/>
                    <a:pt x="16" y="2128"/>
                    <a:pt x="25" y="2197"/>
                  </a:cubicBezTo>
                  <a:cubicBezTo>
                    <a:pt x="9" y="2244"/>
                    <a:pt x="11" y="2297"/>
                    <a:pt x="30" y="2342"/>
                  </a:cubicBezTo>
                  <a:cubicBezTo>
                    <a:pt x="17" y="2366"/>
                    <a:pt x="6" y="2392"/>
                    <a:pt x="4" y="2422"/>
                  </a:cubicBezTo>
                  <a:cubicBezTo>
                    <a:pt x="1" y="2470"/>
                    <a:pt x="16" y="2518"/>
                    <a:pt x="46" y="2556"/>
                  </a:cubicBezTo>
                  <a:cubicBezTo>
                    <a:pt x="84" y="2602"/>
                    <a:pt x="126" y="2638"/>
                    <a:pt x="185" y="2653"/>
                  </a:cubicBezTo>
                  <a:cubicBezTo>
                    <a:pt x="209" y="2660"/>
                    <a:pt x="233" y="2663"/>
                    <a:pt x="257" y="2664"/>
                  </a:cubicBezTo>
                  <a:cubicBezTo>
                    <a:pt x="264" y="2665"/>
                    <a:pt x="271" y="2665"/>
                    <a:pt x="278" y="2665"/>
                  </a:cubicBezTo>
                  <a:cubicBezTo>
                    <a:pt x="298" y="2665"/>
                    <a:pt x="320" y="2664"/>
                    <a:pt x="340" y="2661"/>
                  </a:cubicBezTo>
                  <a:cubicBezTo>
                    <a:pt x="470" y="2645"/>
                    <a:pt x="596" y="2622"/>
                    <a:pt x="721" y="2583"/>
                  </a:cubicBezTo>
                  <a:cubicBezTo>
                    <a:pt x="786" y="2564"/>
                    <a:pt x="869" y="2540"/>
                    <a:pt x="945" y="2506"/>
                  </a:cubicBezTo>
                  <a:cubicBezTo>
                    <a:pt x="974" y="2535"/>
                    <a:pt x="1007" y="2559"/>
                    <a:pt x="1052" y="2575"/>
                  </a:cubicBezTo>
                  <a:cubicBezTo>
                    <a:pt x="1117" y="2598"/>
                    <a:pt x="1185" y="2599"/>
                    <a:pt x="1253" y="2599"/>
                  </a:cubicBezTo>
                  <a:cubicBezTo>
                    <a:pt x="1265" y="2599"/>
                    <a:pt x="1276" y="2599"/>
                    <a:pt x="1288" y="2599"/>
                  </a:cubicBezTo>
                  <a:cubicBezTo>
                    <a:pt x="1427" y="2605"/>
                    <a:pt x="1566" y="2607"/>
                    <a:pt x="1704" y="2607"/>
                  </a:cubicBezTo>
                  <a:cubicBezTo>
                    <a:pt x="1978" y="2607"/>
                    <a:pt x="2251" y="2599"/>
                    <a:pt x="2524" y="2590"/>
                  </a:cubicBezTo>
                  <a:cubicBezTo>
                    <a:pt x="2612" y="2588"/>
                    <a:pt x="2702" y="2583"/>
                    <a:pt x="2790" y="2579"/>
                  </a:cubicBezTo>
                  <a:cubicBezTo>
                    <a:pt x="2840" y="2576"/>
                    <a:pt x="2889" y="2574"/>
                    <a:pt x="2941" y="2571"/>
                  </a:cubicBezTo>
                  <a:cubicBezTo>
                    <a:pt x="3009" y="2567"/>
                    <a:pt x="3079" y="2560"/>
                    <a:pt x="3149" y="2557"/>
                  </a:cubicBezTo>
                  <a:cubicBezTo>
                    <a:pt x="3170" y="2555"/>
                    <a:pt x="3193" y="2555"/>
                    <a:pt x="3215" y="2554"/>
                  </a:cubicBezTo>
                  <a:cubicBezTo>
                    <a:pt x="3223" y="2556"/>
                    <a:pt x="3232" y="2559"/>
                    <a:pt x="3241" y="2562"/>
                  </a:cubicBezTo>
                  <a:cubicBezTo>
                    <a:pt x="3304" y="2575"/>
                    <a:pt x="3368" y="2590"/>
                    <a:pt x="3433" y="2596"/>
                  </a:cubicBezTo>
                  <a:cubicBezTo>
                    <a:pt x="3487" y="2599"/>
                    <a:pt x="3541" y="2602"/>
                    <a:pt x="3596" y="2602"/>
                  </a:cubicBezTo>
                  <a:cubicBezTo>
                    <a:pt x="3646" y="2602"/>
                    <a:pt x="3696" y="2602"/>
                    <a:pt x="3748" y="2599"/>
                  </a:cubicBezTo>
                  <a:cubicBezTo>
                    <a:pt x="3852" y="2596"/>
                    <a:pt x="3956" y="2592"/>
                    <a:pt x="4060" y="2588"/>
                  </a:cubicBezTo>
                  <a:cubicBezTo>
                    <a:pt x="4135" y="2586"/>
                    <a:pt x="4211" y="2576"/>
                    <a:pt x="4285" y="2570"/>
                  </a:cubicBezTo>
                  <a:cubicBezTo>
                    <a:pt x="4366" y="2564"/>
                    <a:pt x="4448" y="2558"/>
                    <a:pt x="4529" y="2549"/>
                  </a:cubicBezTo>
                  <a:cubicBezTo>
                    <a:pt x="4605" y="2539"/>
                    <a:pt x="4682" y="2531"/>
                    <a:pt x="4759" y="2522"/>
                  </a:cubicBezTo>
                  <a:cubicBezTo>
                    <a:pt x="4884" y="2516"/>
                    <a:pt x="5010" y="2510"/>
                    <a:pt x="5135" y="2501"/>
                  </a:cubicBezTo>
                  <a:cubicBezTo>
                    <a:pt x="5176" y="2509"/>
                    <a:pt x="5217" y="2510"/>
                    <a:pt x="5260" y="2510"/>
                  </a:cubicBezTo>
                  <a:cubicBezTo>
                    <a:pt x="5314" y="2512"/>
                    <a:pt x="5369" y="2513"/>
                    <a:pt x="5423" y="2513"/>
                  </a:cubicBezTo>
                  <a:cubicBezTo>
                    <a:pt x="5581" y="2513"/>
                    <a:pt x="5738" y="2505"/>
                    <a:pt x="5893" y="2479"/>
                  </a:cubicBezTo>
                  <a:cubicBezTo>
                    <a:pt x="5939" y="2477"/>
                    <a:pt x="5984" y="2474"/>
                    <a:pt x="6030" y="2470"/>
                  </a:cubicBezTo>
                  <a:cubicBezTo>
                    <a:pt x="6074" y="2468"/>
                    <a:pt x="6115" y="2464"/>
                    <a:pt x="6157" y="2461"/>
                  </a:cubicBezTo>
                  <a:cubicBezTo>
                    <a:pt x="6187" y="2458"/>
                    <a:pt x="6218" y="2459"/>
                    <a:pt x="6246" y="2454"/>
                  </a:cubicBezTo>
                  <a:cubicBezTo>
                    <a:pt x="6284" y="2448"/>
                    <a:pt x="6317" y="2438"/>
                    <a:pt x="6352" y="2422"/>
                  </a:cubicBezTo>
                  <a:cubicBezTo>
                    <a:pt x="6381" y="2408"/>
                    <a:pt x="6405" y="2388"/>
                    <a:pt x="6424" y="2361"/>
                  </a:cubicBezTo>
                  <a:cubicBezTo>
                    <a:pt x="6432" y="2360"/>
                    <a:pt x="6441" y="2358"/>
                    <a:pt x="6449" y="2357"/>
                  </a:cubicBezTo>
                  <a:cubicBezTo>
                    <a:pt x="6522" y="2343"/>
                    <a:pt x="6583" y="2287"/>
                    <a:pt x="6597" y="2213"/>
                  </a:cubicBezTo>
                  <a:cubicBezTo>
                    <a:pt x="6607" y="2169"/>
                    <a:pt x="6604" y="2133"/>
                    <a:pt x="6592" y="2090"/>
                  </a:cubicBezTo>
                  <a:cubicBezTo>
                    <a:pt x="6572" y="2022"/>
                    <a:pt x="6510" y="1972"/>
                    <a:pt x="6441" y="1962"/>
                  </a:cubicBezTo>
                  <a:cubicBezTo>
                    <a:pt x="6412" y="1916"/>
                    <a:pt x="6370" y="1875"/>
                    <a:pt x="6323" y="1843"/>
                  </a:cubicBezTo>
                  <a:cubicBezTo>
                    <a:pt x="6362" y="1814"/>
                    <a:pt x="6393" y="1774"/>
                    <a:pt x="6414" y="1731"/>
                  </a:cubicBezTo>
                  <a:cubicBezTo>
                    <a:pt x="6443" y="1674"/>
                    <a:pt x="6445" y="1607"/>
                    <a:pt x="6427" y="1546"/>
                  </a:cubicBezTo>
                  <a:cubicBezTo>
                    <a:pt x="6404" y="1474"/>
                    <a:pt x="6345" y="1406"/>
                    <a:pt x="6283" y="1362"/>
                  </a:cubicBezTo>
                  <a:cubicBezTo>
                    <a:pt x="6273" y="1355"/>
                    <a:pt x="6261" y="1347"/>
                    <a:pt x="6250" y="1340"/>
                  </a:cubicBezTo>
                  <a:cubicBezTo>
                    <a:pt x="6246" y="1292"/>
                    <a:pt x="6231" y="1244"/>
                    <a:pt x="6209" y="1200"/>
                  </a:cubicBezTo>
                  <a:cubicBezTo>
                    <a:pt x="6166" y="1113"/>
                    <a:pt x="6083" y="1046"/>
                    <a:pt x="5992" y="1006"/>
                  </a:cubicBezTo>
                  <a:cubicBezTo>
                    <a:pt x="5986" y="985"/>
                    <a:pt x="5976" y="965"/>
                    <a:pt x="5965" y="945"/>
                  </a:cubicBezTo>
                  <a:cubicBezTo>
                    <a:pt x="5966" y="924"/>
                    <a:pt x="5963" y="904"/>
                    <a:pt x="5957" y="883"/>
                  </a:cubicBezTo>
                  <a:cubicBezTo>
                    <a:pt x="5926" y="783"/>
                    <a:pt x="5830" y="722"/>
                    <a:pt x="5734" y="695"/>
                  </a:cubicBezTo>
                  <a:cubicBezTo>
                    <a:pt x="5728" y="694"/>
                    <a:pt x="5724" y="693"/>
                    <a:pt x="5719" y="692"/>
                  </a:cubicBezTo>
                  <a:cubicBezTo>
                    <a:pt x="5725" y="668"/>
                    <a:pt x="5726" y="642"/>
                    <a:pt x="5721" y="615"/>
                  </a:cubicBezTo>
                  <a:cubicBezTo>
                    <a:pt x="5707" y="533"/>
                    <a:pt x="5633" y="466"/>
                    <a:pt x="5550" y="462"/>
                  </a:cubicBezTo>
                  <a:cubicBezTo>
                    <a:pt x="5537" y="410"/>
                    <a:pt x="5504" y="362"/>
                    <a:pt x="5464" y="324"/>
                  </a:cubicBezTo>
                  <a:cubicBezTo>
                    <a:pt x="5404" y="268"/>
                    <a:pt x="5311" y="255"/>
                    <a:pt x="5232" y="254"/>
                  </a:cubicBezTo>
                  <a:cubicBezTo>
                    <a:pt x="5205" y="254"/>
                    <a:pt x="5178" y="254"/>
                    <a:pt x="5152" y="255"/>
                  </a:cubicBezTo>
                  <a:cubicBezTo>
                    <a:pt x="5146" y="252"/>
                    <a:pt x="5142" y="249"/>
                    <a:pt x="5136" y="246"/>
                  </a:cubicBezTo>
                  <a:cubicBezTo>
                    <a:pt x="5098" y="225"/>
                    <a:pt x="5061" y="199"/>
                    <a:pt x="5019" y="184"/>
                  </a:cubicBezTo>
                  <a:cubicBezTo>
                    <a:pt x="4975" y="171"/>
                    <a:pt x="4929" y="159"/>
                    <a:pt x="4883" y="155"/>
                  </a:cubicBezTo>
                  <a:cubicBezTo>
                    <a:pt x="4839" y="151"/>
                    <a:pt x="4795" y="149"/>
                    <a:pt x="4750" y="149"/>
                  </a:cubicBezTo>
                  <a:cubicBezTo>
                    <a:pt x="4686" y="149"/>
                    <a:pt x="4622" y="153"/>
                    <a:pt x="4559" y="158"/>
                  </a:cubicBezTo>
                  <a:cubicBezTo>
                    <a:pt x="4540" y="160"/>
                    <a:pt x="4521" y="163"/>
                    <a:pt x="4503" y="165"/>
                  </a:cubicBezTo>
                  <a:cubicBezTo>
                    <a:pt x="4489" y="141"/>
                    <a:pt x="4472" y="119"/>
                    <a:pt x="4451" y="100"/>
                  </a:cubicBezTo>
                  <a:cubicBezTo>
                    <a:pt x="4379" y="35"/>
                    <a:pt x="4277" y="12"/>
                    <a:pt x="4184" y="2"/>
                  </a:cubicBezTo>
                  <a:cubicBezTo>
                    <a:pt x="4172" y="1"/>
                    <a:pt x="4160" y="1"/>
                    <a:pt x="4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3665625" y="643200"/>
              <a:ext cx="172725" cy="17150"/>
            </a:xfrm>
            <a:custGeom>
              <a:avLst/>
              <a:gdLst/>
              <a:ahLst/>
              <a:cxnLst/>
              <a:rect l="l" t="t" r="r" b="b"/>
              <a:pathLst>
                <a:path w="6909" h="686" extrusionOk="0">
                  <a:moveTo>
                    <a:pt x="5396" y="45"/>
                  </a:moveTo>
                  <a:cubicBezTo>
                    <a:pt x="5399" y="45"/>
                    <a:pt x="5402" y="45"/>
                    <a:pt x="5406" y="45"/>
                  </a:cubicBezTo>
                  <a:lnTo>
                    <a:pt x="5406" y="45"/>
                  </a:lnTo>
                  <a:cubicBezTo>
                    <a:pt x="5402" y="45"/>
                    <a:pt x="5399" y="45"/>
                    <a:pt x="5396" y="45"/>
                  </a:cubicBezTo>
                  <a:close/>
                  <a:moveTo>
                    <a:pt x="5389" y="626"/>
                  </a:move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lnTo>
                    <a:pt x="5401" y="627"/>
                  </a:lnTo>
                  <a:cubicBezTo>
                    <a:pt x="5397" y="627"/>
                    <a:pt x="5393" y="627"/>
                    <a:pt x="5389" y="626"/>
                  </a:cubicBezTo>
                  <a:close/>
                  <a:moveTo>
                    <a:pt x="6541" y="0"/>
                  </a:moveTo>
                  <a:cubicBezTo>
                    <a:pt x="6404" y="0"/>
                    <a:pt x="6264" y="16"/>
                    <a:pt x="6127" y="29"/>
                  </a:cubicBezTo>
                  <a:cubicBezTo>
                    <a:pt x="6006" y="38"/>
                    <a:pt x="5884" y="41"/>
                    <a:pt x="5762" y="43"/>
                  </a:cubicBezTo>
                  <a:cubicBezTo>
                    <a:pt x="5675" y="43"/>
                    <a:pt x="5588" y="47"/>
                    <a:pt x="5501" y="47"/>
                  </a:cubicBezTo>
                  <a:cubicBezTo>
                    <a:pt x="5469" y="47"/>
                    <a:pt x="5437" y="47"/>
                    <a:pt x="5406" y="45"/>
                  </a:cubicBezTo>
                  <a:lnTo>
                    <a:pt x="5406" y="45"/>
                  </a:lnTo>
                  <a:cubicBezTo>
                    <a:pt x="5406" y="45"/>
                    <a:pt x="5407" y="45"/>
                    <a:pt x="5408" y="45"/>
                  </a:cubicBezTo>
                  <a:lnTo>
                    <a:pt x="5408" y="45"/>
                  </a:lnTo>
                  <a:cubicBezTo>
                    <a:pt x="5185" y="34"/>
                    <a:pt x="4962" y="32"/>
                    <a:pt x="4739" y="27"/>
                  </a:cubicBezTo>
                  <a:cubicBezTo>
                    <a:pt x="4716" y="26"/>
                    <a:pt x="4694" y="26"/>
                    <a:pt x="4672" y="26"/>
                  </a:cubicBezTo>
                  <a:cubicBezTo>
                    <a:pt x="4575" y="26"/>
                    <a:pt x="4479" y="31"/>
                    <a:pt x="4382" y="36"/>
                  </a:cubicBezTo>
                  <a:cubicBezTo>
                    <a:pt x="4277" y="39"/>
                    <a:pt x="4173" y="37"/>
                    <a:pt x="4067" y="39"/>
                  </a:cubicBezTo>
                  <a:cubicBezTo>
                    <a:pt x="3966" y="40"/>
                    <a:pt x="3863" y="45"/>
                    <a:pt x="3760" y="49"/>
                  </a:cubicBezTo>
                  <a:cubicBezTo>
                    <a:pt x="3717" y="51"/>
                    <a:pt x="3674" y="52"/>
                    <a:pt x="3630" y="52"/>
                  </a:cubicBezTo>
                  <a:cubicBezTo>
                    <a:pt x="3578" y="52"/>
                    <a:pt x="3525" y="51"/>
                    <a:pt x="3473" y="51"/>
                  </a:cubicBezTo>
                  <a:cubicBezTo>
                    <a:pt x="3450" y="50"/>
                    <a:pt x="3427" y="50"/>
                    <a:pt x="3404" y="50"/>
                  </a:cubicBezTo>
                  <a:cubicBezTo>
                    <a:pt x="3350" y="50"/>
                    <a:pt x="3295" y="51"/>
                    <a:pt x="3241" y="52"/>
                  </a:cubicBezTo>
                  <a:cubicBezTo>
                    <a:pt x="3164" y="49"/>
                    <a:pt x="3087" y="47"/>
                    <a:pt x="3011" y="47"/>
                  </a:cubicBezTo>
                  <a:cubicBezTo>
                    <a:pt x="2994" y="47"/>
                    <a:pt x="2978" y="47"/>
                    <a:pt x="2962" y="47"/>
                  </a:cubicBezTo>
                  <a:cubicBezTo>
                    <a:pt x="2919" y="48"/>
                    <a:pt x="2877" y="48"/>
                    <a:pt x="2834" y="48"/>
                  </a:cubicBezTo>
                  <a:cubicBezTo>
                    <a:pt x="2687" y="48"/>
                    <a:pt x="2540" y="45"/>
                    <a:pt x="2393" y="43"/>
                  </a:cubicBezTo>
                  <a:cubicBezTo>
                    <a:pt x="2202" y="40"/>
                    <a:pt x="2011" y="32"/>
                    <a:pt x="1820" y="30"/>
                  </a:cubicBezTo>
                  <a:cubicBezTo>
                    <a:pt x="1796" y="30"/>
                    <a:pt x="1771" y="30"/>
                    <a:pt x="1746" y="30"/>
                  </a:cubicBezTo>
                  <a:cubicBezTo>
                    <a:pt x="1460" y="30"/>
                    <a:pt x="1174" y="47"/>
                    <a:pt x="888" y="47"/>
                  </a:cubicBezTo>
                  <a:cubicBezTo>
                    <a:pt x="809" y="47"/>
                    <a:pt x="730" y="46"/>
                    <a:pt x="651" y="43"/>
                  </a:cubicBezTo>
                  <a:cubicBezTo>
                    <a:pt x="585" y="38"/>
                    <a:pt x="518" y="30"/>
                    <a:pt x="453" y="30"/>
                  </a:cubicBezTo>
                  <a:cubicBezTo>
                    <a:pt x="427" y="30"/>
                    <a:pt x="402" y="31"/>
                    <a:pt x="377" y="35"/>
                  </a:cubicBezTo>
                  <a:cubicBezTo>
                    <a:pt x="296" y="44"/>
                    <a:pt x="236" y="110"/>
                    <a:pt x="222" y="188"/>
                  </a:cubicBezTo>
                  <a:cubicBezTo>
                    <a:pt x="220" y="189"/>
                    <a:pt x="216" y="189"/>
                    <a:pt x="214" y="190"/>
                  </a:cubicBezTo>
                  <a:cubicBezTo>
                    <a:pt x="116" y="224"/>
                    <a:pt x="21" y="290"/>
                    <a:pt x="8" y="402"/>
                  </a:cubicBezTo>
                  <a:cubicBezTo>
                    <a:pt x="0" y="479"/>
                    <a:pt x="43" y="562"/>
                    <a:pt x="116" y="597"/>
                  </a:cubicBezTo>
                  <a:cubicBezTo>
                    <a:pt x="184" y="631"/>
                    <a:pt x="261" y="651"/>
                    <a:pt x="336" y="668"/>
                  </a:cubicBezTo>
                  <a:cubicBezTo>
                    <a:pt x="374" y="677"/>
                    <a:pt x="412" y="682"/>
                    <a:pt x="449" y="683"/>
                  </a:cubicBezTo>
                  <a:cubicBezTo>
                    <a:pt x="476" y="685"/>
                    <a:pt x="503" y="685"/>
                    <a:pt x="530" y="685"/>
                  </a:cubicBezTo>
                  <a:cubicBezTo>
                    <a:pt x="557" y="685"/>
                    <a:pt x="584" y="685"/>
                    <a:pt x="612" y="684"/>
                  </a:cubicBezTo>
                  <a:cubicBezTo>
                    <a:pt x="707" y="682"/>
                    <a:pt x="800" y="683"/>
                    <a:pt x="895" y="676"/>
                  </a:cubicBezTo>
                  <a:cubicBezTo>
                    <a:pt x="1083" y="662"/>
                    <a:pt x="1268" y="634"/>
                    <a:pt x="1455" y="615"/>
                  </a:cubicBezTo>
                  <a:cubicBezTo>
                    <a:pt x="1672" y="609"/>
                    <a:pt x="1889" y="611"/>
                    <a:pt x="2106" y="609"/>
                  </a:cubicBezTo>
                  <a:cubicBezTo>
                    <a:pt x="2121" y="608"/>
                    <a:pt x="2135" y="608"/>
                    <a:pt x="2150" y="608"/>
                  </a:cubicBezTo>
                  <a:cubicBezTo>
                    <a:pt x="2242" y="608"/>
                    <a:pt x="2333" y="611"/>
                    <a:pt x="2424" y="613"/>
                  </a:cubicBezTo>
                  <a:cubicBezTo>
                    <a:pt x="2439" y="613"/>
                    <a:pt x="2454" y="614"/>
                    <a:pt x="2469" y="614"/>
                  </a:cubicBezTo>
                  <a:cubicBezTo>
                    <a:pt x="2562" y="614"/>
                    <a:pt x="2655" y="608"/>
                    <a:pt x="2749" y="604"/>
                  </a:cubicBezTo>
                  <a:cubicBezTo>
                    <a:pt x="2940" y="596"/>
                    <a:pt x="3132" y="589"/>
                    <a:pt x="3324" y="588"/>
                  </a:cubicBezTo>
                  <a:cubicBezTo>
                    <a:pt x="3526" y="588"/>
                    <a:pt x="3730" y="594"/>
                    <a:pt x="3932" y="597"/>
                  </a:cubicBezTo>
                  <a:cubicBezTo>
                    <a:pt x="4334" y="604"/>
                    <a:pt x="4734" y="601"/>
                    <a:pt x="5134" y="613"/>
                  </a:cubicBezTo>
                  <a:lnTo>
                    <a:pt x="5134" y="613"/>
                  </a:lnTo>
                  <a:cubicBezTo>
                    <a:pt x="5215" y="617"/>
                    <a:pt x="5296" y="622"/>
                    <a:pt x="5377" y="626"/>
                  </a:cubicBezTo>
                  <a:lnTo>
                    <a:pt x="5377" y="626"/>
                  </a:lnTo>
                  <a:cubicBezTo>
                    <a:pt x="5377" y="626"/>
                    <a:pt x="5377" y="626"/>
                    <a:pt x="5377" y="626"/>
                  </a:cubicBezTo>
                  <a:cubicBezTo>
                    <a:pt x="5381" y="626"/>
                    <a:pt x="5385" y="626"/>
                    <a:pt x="5389" y="626"/>
                  </a:cubicBezTo>
                  <a:lnTo>
                    <a:pt x="5389" y="626"/>
                  </a:lnTo>
                  <a:cubicBezTo>
                    <a:pt x="5389" y="626"/>
                    <a:pt x="5389" y="626"/>
                    <a:pt x="5389" y="626"/>
                  </a:cubicBez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cubicBezTo>
                    <a:pt x="5401" y="627"/>
                    <a:pt x="5401" y="627"/>
                    <a:pt x="5401" y="627"/>
                  </a:cubicBezTo>
                  <a:lnTo>
                    <a:pt x="5401" y="627"/>
                  </a:lnTo>
                  <a:cubicBezTo>
                    <a:pt x="5606" y="637"/>
                    <a:pt x="5811" y="644"/>
                    <a:pt x="6016" y="644"/>
                  </a:cubicBezTo>
                  <a:cubicBezTo>
                    <a:pt x="6041" y="644"/>
                    <a:pt x="6065" y="644"/>
                    <a:pt x="6090" y="644"/>
                  </a:cubicBezTo>
                  <a:cubicBezTo>
                    <a:pt x="6199" y="642"/>
                    <a:pt x="6309" y="633"/>
                    <a:pt x="6416" y="621"/>
                  </a:cubicBezTo>
                  <a:cubicBezTo>
                    <a:pt x="6473" y="615"/>
                    <a:pt x="6529" y="607"/>
                    <a:pt x="6586" y="598"/>
                  </a:cubicBezTo>
                  <a:cubicBezTo>
                    <a:pt x="6670" y="586"/>
                    <a:pt x="6766" y="569"/>
                    <a:pt x="6830" y="511"/>
                  </a:cubicBezTo>
                  <a:cubicBezTo>
                    <a:pt x="6879" y="466"/>
                    <a:pt x="6909" y="407"/>
                    <a:pt x="6899" y="339"/>
                  </a:cubicBezTo>
                  <a:cubicBezTo>
                    <a:pt x="6889" y="279"/>
                    <a:pt x="6854" y="234"/>
                    <a:pt x="6804" y="203"/>
                  </a:cubicBezTo>
                  <a:cubicBezTo>
                    <a:pt x="6789" y="194"/>
                    <a:pt x="6773" y="188"/>
                    <a:pt x="6757" y="183"/>
                  </a:cubicBezTo>
                  <a:lnTo>
                    <a:pt x="6757" y="182"/>
                  </a:lnTo>
                  <a:cubicBezTo>
                    <a:pt x="6755" y="79"/>
                    <a:pt x="6669" y="4"/>
                    <a:pt x="6568" y="0"/>
                  </a:cubicBezTo>
                  <a:cubicBezTo>
                    <a:pt x="6559" y="0"/>
                    <a:pt x="6550" y="0"/>
                    <a:pt x="6541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3770175" y="624450"/>
              <a:ext cx="9775" cy="9250"/>
            </a:xfrm>
            <a:custGeom>
              <a:avLst/>
              <a:gdLst/>
              <a:ahLst/>
              <a:cxnLst/>
              <a:rect l="l" t="t" r="r" b="b"/>
              <a:pathLst>
                <a:path w="391" h="370" extrusionOk="0">
                  <a:moveTo>
                    <a:pt x="205" y="1"/>
                  </a:moveTo>
                  <a:cubicBezTo>
                    <a:pt x="109" y="1"/>
                    <a:pt x="23" y="65"/>
                    <a:pt x="12" y="165"/>
                  </a:cubicBezTo>
                  <a:cubicBezTo>
                    <a:pt x="1" y="262"/>
                    <a:pt x="74" y="364"/>
                    <a:pt x="176" y="369"/>
                  </a:cubicBezTo>
                  <a:cubicBezTo>
                    <a:pt x="180" y="370"/>
                    <a:pt x="184" y="370"/>
                    <a:pt x="188" y="370"/>
                  </a:cubicBezTo>
                  <a:cubicBezTo>
                    <a:pt x="284" y="370"/>
                    <a:pt x="370" y="306"/>
                    <a:pt x="380" y="206"/>
                  </a:cubicBezTo>
                  <a:cubicBezTo>
                    <a:pt x="391" y="110"/>
                    <a:pt x="318" y="7"/>
                    <a:pt x="217" y="1"/>
                  </a:cubicBezTo>
                  <a:cubicBezTo>
                    <a:pt x="213" y="1"/>
                    <a:pt x="209" y="1"/>
                    <a:pt x="205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3784175" y="624800"/>
              <a:ext cx="9725" cy="9250"/>
            </a:xfrm>
            <a:custGeom>
              <a:avLst/>
              <a:gdLst/>
              <a:ahLst/>
              <a:cxnLst/>
              <a:rect l="l" t="t" r="r" b="b"/>
              <a:pathLst>
                <a:path w="389" h="370" extrusionOk="0">
                  <a:moveTo>
                    <a:pt x="203" y="1"/>
                  </a:moveTo>
                  <a:cubicBezTo>
                    <a:pt x="107" y="1"/>
                    <a:pt x="21" y="65"/>
                    <a:pt x="10" y="165"/>
                  </a:cubicBezTo>
                  <a:cubicBezTo>
                    <a:pt x="0" y="261"/>
                    <a:pt x="73" y="363"/>
                    <a:pt x="174" y="369"/>
                  </a:cubicBezTo>
                  <a:cubicBezTo>
                    <a:pt x="178" y="369"/>
                    <a:pt x="182" y="370"/>
                    <a:pt x="186" y="370"/>
                  </a:cubicBezTo>
                  <a:cubicBezTo>
                    <a:pt x="282" y="370"/>
                    <a:pt x="368" y="306"/>
                    <a:pt x="378" y="206"/>
                  </a:cubicBezTo>
                  <a:cubicBezTo>
                    <a:pt x="389" y="108"/>
                    <a:pt x="316" y="7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3659575" y="587325"/>
              <a:ext cx="181250" cy="79400"/>
            </a:xfrm>
            <a:custGeom>
              <a:avLst/>
              <a:gdLst/>
              <a:ahLst/>
              <a:cxnLst/>
              <a:rect l="l" t="t" r="r" b="b"/>
              <a:pathLst>
                <a:path w="7250" h="3176" extrusionOk="0">
                  <a:moveTo>
                    <a:pt x="6001" y="922"/>
                  </a:moveTo>
                  <a:cubicBezTo>
                    <a:pt x="6003" y="923"/>
                    <a:pt x="6005" y="925"/>
                    <a:pt x="6007" y="927"/>
                  </a:cubicBezTo>
                  <a:cubicBezTo>
                    <a:pt x="6005" y="925"/>
                    <a:pt x="6003" y="924"/>
                    <a:pt x="6001" y="922"/>
                  </a:cubicBezTo>
                  <a:close/>
                  <a:moveTo>
                    <a:pt x="4662" y="370"/>
                  </a:moveTo>
                  <a:cubicBezTo>
                    <a:pt x="4729" y="374"/>
                    <a:pt x="4793" y="378"/>
                    <a:pt x="4861" y="385"/>
                  </a:cubicBezTo>
                  <a:cubicBezTo>
                    <a:pt x="5000" y="406"/>
                    <a:pt x="5136" y="431"/>
                    <a:pt x="5273" y="464"/>
                  </a:cubicBezTo>
                  <a:cubicBezTo>
                    <a:pt x="5330" y="480"/>
                    <a:pt x="5387" y="499"/>
                    <a:pt x="5441" y="520"/>
                  </a:cubicBezTo>
                  <a:cubicBezTo>
                    <a:pt x="5465" y="531"/>
                    <a:pt x="5491" y="543"/>
                    <a:pt x="5513" y="554"/>
                  </a:cubicBezTo>
                  <a:cubicBezTo>
                    <a:pt x="5617" y="616"/>
                    <a:pt x="5716" y="686"/>
                    <a:pt x="5813" y="756"/>
                  </a:cubicBezTo>
                  <a:cubicBezTo>
                    <a:pt x="5814" y="758"/>
                    <a:pt x="5815" y="758"/>
                    <a:pt x="5818" y="759"/>
                  </a:cubicBezTo>
                  <a:cubicBezTo>
                    <a:pt x="5818" y="759"/>
                    <a:pt x="5818" y="759"/>
                    <a:pt x="5818" y="760"/>
                  </a:cubicBezTo>
                  <a:lnTo>
                    <a:pt x="5818" y="760"/>
                  </a:lnTo>
                  <a:cubicBezTo>
                    <a:pt x="5818" y="760"/>
                    <a:pt x="5818" y="759"/>
                    <a:pt x="5818" y="759"/>
                  </a:cubicBezTo>
                  <a:lnTo>
                    <a:pt x="5818" y="759"/>
                  </a:lnTo>
                  <a:cubicBezTo>
                    <a:pt x="5819" y="760"/>
                    <a:pt x="5819" y="761"/>
                    <a:pt x="5820" y="761"/>
                  </a:cubicBezTo>
                  <a:lnTo>
                    <a:pt x="5820" y="761"/>
                  </a:lnTo>
                  <a:cubicBezTo>
                    <a:pt x="5820" y="761"/>
                    <a:pt x="5819" y="760"/>
                    <a:pt x="5818" y="760"/>
                  </a:cubicBezTo>
                  <a:lnTo>
                    <a:pt x="5818" y="760"/>
                  </a:lnTo>
                  <a:cubicBezTo>
                    <a:pt x="5819" y="760"/>
                    <a:pt x="5820" y="760"/>
                    <a:pt x="5821" y="761"/>
                  </a:cubicBezTo>
                  <a:cubicBezTo>
                    <a:pt x="5821" y="761"/>
                    <a:pt x="5821" y="761"/>
                    <a:pt x="5820" y="761"/>
                  </a:cubicBezTo>
                  <a:lnTo>
                    <a:pt x="5820" y="761"/>
                  </a:lnTo>
                  <a:cubicBezTo>
                    <a:pt x="5862" y="794"/>
                    <a:pt x="5901" y="826"/>
                    <a:pt x="5940" y="860"/>
                  </a:cubicBezTo>
                  <a:cubicBezTo>
                    <a:pt x="5941" y="862"/>
                    <a:pt x="5942" y="862"/>
                    <a:pt x="5943" y="864"/>
                  </a:cubicBezTo>
                  <a:cubicBezTo>
                    <a:pt x="5945" y="864"/>
                    <a:pt x="5946" y="865"/>
                    <a:pt x="5946" y="867"/>
                  </a:cubicBezTo>
                  <a:cubicBezTo>
                    <a:pt x="5953" y="873"/>
                    <a:pt x="5959" y="881"/>
                    <a:pt x="5966" y="886"/>
                  </a:cubicBezTo>
                  <a:cubicBezTo>
                    <a:pt x="5969" y="889"/>
                    <a:pt x="5973" y="893"/>
                    <a:pt x="5975" y="895"/>
                  </a:cubicBezTo>
                  <a:cubicBezTo>
                    <a:pt x="5978" y="897"/>
                    <a:pt x="5980" y="900"/>
                    <a:pt x="5981" y="902"/>
                  </a:cubicBezTo>
                  <a:cubicBezTo>
                    <a:pt x="5986" y="906"/>
                    <a:pt x="5991" y="911"/>
                    <a:pt x="5996" y="916"/>
                  </a:cubicBezTo>
                  <a:lnTo>
                    <a:pt x="5996" y="916"/>
                  </a:lnTo>
                  <a:cubicBezTo>
                    <a:pt x="5994" y="914"/>
                    <a:pt x="5991" y="913"/>
                    <a:pt x="5989" y="911"/>
                  </a:cubicBezTo>
                  <a:lnTo>
                    <a:pt x="5989" y="911"/>
                  </a:lnTo>
                  <a:cubicBezTo>
                    <a:pt x="6069" y="992"/>
                    <a:pt x="6150" y="1073"/>
                    <a:pt x="6233" y="1154"/>
                  </a:cubicBezTo>
                  <a:cubicBezTo>
                    <a:pt x="6261" y="1183"/>
                    <a:pt x="6289" y="1213"/>
                    <a:pt x="6315" y="1246"/>
                  </a:cubicBezTo>
                  <a:cubicBezTo>
                    <a:pt x="6333" y="1271"/>
                    <a:pt x="6350" y="1298"/>
                    <a:pt x="6368" y="1325"/>
                  </a:cubicBezTo>
                  <a:cubicBezTo>
                    <a:pt x="6402" y="1387"/>
                    <a:pt x="6435" y="1449"/>
                    <a:pt x="6472" y="1509"/>
                  </a:cubicBezTo>
                  <a:cubicBezTo>
                    <a:pt x="6511" y="1574"/>
                    <a:pt x="6551" y="1637"/>
                    <a:pt x="6591" y="1700"/>
                  </a:cubicBezTo>
                  <a:cubicBezTo>
                    <a:pt x="6640" y="1793"/>
                    <a:pt x="6683" y="1889"/>
                    <a:pt x="6724" y="1987"/>
                  </a:cubicBezTo>
                  <a:cubicBezTo>
                    <a:pt x="6734" y="2011"/>
                    <a:pt x="6742" y="2035"/>
                    <a:pt x="6750" y="2060"/>
                  </a:cubicBezTo>
                  <a:cubicBezTo>
                    <a:pt x="6759" y="2099"/>
                    <a:pt x="6766" y="2139"/>
                    <a:pt x="6772" y="2180"/>
                  </a:cubicBezTo>
                  <a:lnTo>
                    <a:pt x="6771" y="2179"/>
                  </a:lnTo>
                  <a:lnTo>
                    <a:pt x="6771" y="2179"/>
                  </a:lnTo>
                  <a:cubicBezTo>
                    <a:pt x="6790" y="2323"/>
                    <a:pt x="6795" y="2470"/>
                    <a:pt x="6810" y="2614"/>
                  </a:cubicBezTo>
                  <a:cubicBezTo>
                    <a:pt x="6814" y="2637"/>
                    <a:pt x="6818" y="2658"/>
                    <a:pt x="6822" y="2680"/>
                  </a:cubicBezTo>
                  <a:cubicBezTo>
                    <a:pt x="6736" y="2687"/>
                    <a:pt x="6651" y="2694"/>
                    <a:pt x="6567" y="2701"/>
                  </a:cubicBezTo>
                  <a:cubicBezTo>
                    <a:pt x="6489" y="2706"/>
                    <a:pt x="6409" y="2708"/>
                    <a:pt x="6332" y="2717"/>
                  </a:cubicBezTo>
                  <a:cubicBezTo>
                    <a:pt x="6301" y="2720"/>
                    <a:pt x="6274" y="2732"/>
                    <a:pt x="6249" y="2748"/>
                  </a:cubicBezTo>
                  <a:cubicBezTo>
                    <a:pt x="6211" y="2751"/>
                    <a:pt x="6173" y="2754"/>
                    <a:pt x="6135" y="2758"/>
                  </a:cubicBezTo>
                  <a:cubicBezTo>
                    <a:pt x="5981" y="2769"/>
                    <a:pt x="5827" y="2782"/>
                    <a:pt x="5671" y="2786"/>
                  </a:cubicBezTo>
                  <a:cubicBezTo>
                    <a:pt x="5603" y="2786"/>
                    <a:pt x="5533" y="2786"/>
                    <a:pt x="5464" y="2785"/>
                  </a:cubicBezTo>
                  <a:cubicBezTo>
                    <a:pt x="5278" y="2782"/>
                    <a:pt x="5091" y="2772"/>
                    <a:pt x="4906" y="2769"/>
                  </a:cubicBezTo>
                  <a:cubicBezTo>
                    <a:pt x="4897" y="2769"/>
                    <a:pt x="4887" y="2769"/>
                    <a:pt x="4878" y="2769"/>
                  </a:cubicBezTo>
                  <a:cubicBezTo>
                    <a:pt x="4685" y="2769"/>
                    <a:pt x="4492" y="2780"/>
                    <a:pt x="4299" y="2785"/>
                  </a:cubicBezTo>
                  <a:cubicBezTo>
                    <a:pt x="4089" y="2792"/>
                    <a:pt x="3879" y="2792"/>
                    <a:pt x="3669" y="2796"/>
                  </a:cubicBezTo>
                  <a:cubicBezTo>
                    <a:pt x="3477" y="2799"/>
                    <a:pt x="3285" y="2805"/>
                    <a:pt x="3093" y="2806"/>
                  </a:cubicBezTo>
                  <a:cubicBezTo>
                    <a:pt x="2907" y="2805"/>
                    <a:pt x="2725" y="2804"/>
                    <a:pt x="2540" y="2798"/>
                  </a:cubicBezTo>
                  <a:cubicBezTo>
                    <a:pt x="2126" y="2785"/>
                    <a:pt x="1713" y="2758"/>
                    <a:pt x="1299" y="2748"/>
                  </a:cubicBezTo>
                  <a:cubicBezTo>
                    <a:pt x="1113" y="2742"/>
                    <a:pt x="928" y="2742"/>
                    <a:pt x="744" y="2732"/>
                  </a:cubicBezTo>
                  <a:cubicBezTo>
                    <a:pt x="651" y="2726"/>
                    <a:pt x="560" y="2721"/>
                    <a:pt x="467" y="2717"/>
                  </a:cubicBezTo>
                  <a:cubicBezTo>
                    <a:pt x="483" y="2666"/>
                    <a:pt x="499" y="2616"/>
                    <a:pt x="516" y="2566"/>
                  </a:cubicBezTo>
                  <a:cubicBezTo>
                    <a:pt x="587" y="2400"/>
                    <a:pt x="662" y="2236"/>
                    <a:pt x="749" y="2079"/>
                  </a:cubicBezTo>
                  <a:cubicBezTo>
                    <a:pt x="774" y="2039"/>
                    <a:pt x="800" y="1999"/>
                    <a:pt x="827" y="1960"/>
                  </a:cubicBezTo>
                  <a:cubicBezTo>
                    <a:pt x="858" y="1920"/>
                    <a:pt x="890" y="1882"/>
                    <a:pt x="926" y="1845"/>
                  </a:cubicBezTo>
                  <a:cubicBezTo>
                    <a:pt x="965" y="1806"/>
                    <a:pt x="1007" y="1769"/>
                    <a:pt x="1050" y="1733"/>
                  </a:cubicBezTo>
                  <a:cubicBezTo>
                    <a:pt x="1106" y="1694"/>
                    <a:pt x="1163" y="1657"/>
                    <a:pt x="1220" y="1621"/>
                  </a:cubicBezTo>
                  <a:cubicBezTo>
                    <a:pt x="1271" y="1595"/>
                    <a:pt x="1323" y="1570"/>
                    <a:pt x="1375" y="1546"/>
                  </a:cubicBezTo>
                  <a:cubicBezTo>
                    <a:pt x="1418" y="1531"/>
                    <a:pt x="1459" y="1516"/>
                    <a:pt x="1502" y="1505"/>
                  </a:cubicBezTo>
                  <a:cubicBezTo>
                    <a:pt x="1533" y="1497"/>
                    <a:pt x="1565" y="1491"/>
                    <a:pt x="1597" y="1485"/>
                  </a:cubicBezTo>
                  <a:cubicBezTo>
                    <a:pt x="1630" y="1482"/>
                    <a:pt x="1662" y="1479"/>
                    <a:pt x="1695" y="1477"/>
                  </a:cubicBezTo>
                  <a:cubicBezTo>
                    <a:pt x="1755" y="1479"/>
                    <a:pt x="1811" y="1484"/>
                    <a:pt x="1869" y="1490"/>
                  </a:cubicBezTo>
                  <a:cubicBezTo>
                    <a:pt x="1962" y="1501"/>
                    <a:pt x="2052" y="1516"/>
                    <a:pt x="2142" y="1537"/>
                  </a:cubicBezTo>
                  <a:cubicBezTo>
                    <a:pt x="2178" y="1547"/>
                    <a:pt x="2213" y="1559"/>
                    <a:pt x="2248" y="1573"/>
                  </a:cubicBezTo>
                  <a:cubicBezTo>
                    <a:pt x="2252" y="1575"/>
                    <a:pt x="2258" y="1577"/>
                    <a:pt x="2264" y="1580"/>
                  </a:cubicBezTo>
                  <a:cubicBezTo>
                    <a:pt x="2271" y="1581"/>
                    <a:pt x="2279" y="1582"/>
                    <a:pt x="2285" y="1585"/>
                  </a:cubicBezTo>
                  <a:cubicBezTo>
                    <a:pt x="2319" y="1598"/>
                    <a:pt x="2352" y="1615"/>
                    <a:pt x="2384" y="1633"/>
                  </a:cubicBezTo>
                  <a:cubicBezTo>
                    <a:pt x="2396" y="1638"/>
                    <a:pt x="2409" y="1645"/>
                    <a:pt x="2421" y="1651"/>
                  </a:cubicBezTo>
                  <a:cubicBezTo>
                    <a:pt x="2421" y="1652"/>
                    <a:pt x="2421" y="1652"/>
                    <a:pt x="2420" y="1652"/>
                  </a:cubicBezTo>
                  <a:cubicBezTo>
                    <a:pt x="2428" y="1657"/>
                    <a:pt x="2434" y="1660"/>
                    <a:pt x="2441" y="1664"/>
                  </a:cubicBezTo>
                  <a:cubicBezTo>
                    <a:pt x="2467" y="1677"/>
                    <a:pt x="2494" y="1691"/>
                    <a:pt x="2520" y="1706"/>
                  </a:cubicBezTo>
                  <a:cubicBezTo>
                    <a:pt x="2540" y="1715"/>
                    <a:pt x="2562" y="1726"/>
                    <a:pt x="2583" y="1737"/>
                  </a:cubicBezTo>
                  <a:cubicBezTo>
                    <a:pt x="2595" y="1742"/>
                    <a:pt x="2608" y="1748"/>
                    <a:pt x="2620" y="1755"/>
                  </a:cubicBezTo>
                  <a:cubicBezTo>
                    <a:pt x="2657" y="1774"/>
                    <a:pt x="2692" y="1795"/>
                    <a:pt x="2729" y="1814"/>
                  </a:cubicBezTo>
                  <a:cubicBezTo>
                    <a:pt x="2736" y="1797"/>
                    <a:pt x="2745" y="1780"/>
                    <a:pt x="2753" y="1763"/>
                  </a:cubicBezTo>
                  <a:cubicBezTo>
                    <a:pt x="2783" y="1697"/>
                    <a:pt x="2818" y="1633"/>
                    <a:pt x="2857" y="1572"/>
                  </a:cubicBezTo>
                  <a:cubicBezTo>
                    <a:pt x="2861" y="1566"/>
                    <a:pt x="2864" y="1561"/>
                    <a:pt x="2867" y="1556"/>
                  </a:cubicBezTo>
                  <a:cubicBezTo>
                    <a:pt x="2886" y="1527"/>
                    <a:pt x="2905" y="1499"/>
                    <a:pt x="2926" y="1471"/>
                  </a:cubicBezTo>
                  <a:cubicBezTo>
                    <a:pt x="2990" y="1366"/>
                    <a:pt x="3057" y="1264"/>
                    <a:pt x="3130" y="1165"/>
                  </a:cubicBezTo>
                  <a:cubicBezTo>
                    <a:pt x="3208" y="1067"/>
                    <a:pt x="3284" y="966"/>
                    <a:pt x="3369" y="875"/>
                  </a:cubicBezTo>
                  <a:cubicBezTo>
                    <a:pt x="3399" y="845"/>
                    <a:pt x="3431" y="817"/>
                    <a:pt x="3464" y="792"/>
                  </a:cubicBezTo>
                  <a:cubicBezTo>
                    <a:pt x="3541" y="734"/>
                    <a:pt x="3626" y="685"/>
                    <a:pt x="3709" y="637"/>
                  </a:cubicBezTo>
                  <a:cubicBezTo>
                    <a:pt x="3799" y="588"/>
                    <a:pt x="3891" y="543"/>
                    <a:pt x="3983" y="503"/>
                  </a:cubicBezTo>
                  <a:cubicBezTo>
                    <a:pt x="4039" y="482"/>
                    <a:pt x="4096" y="463"/>
                    <a:pt x="4153" y="445"/>
                  </a:cubicBezTo>
                  <a:cubicBezTo>
                    <a:pt x="4205" y="431"/>
                    <a:pt x="4258" y="418"/>
                    <a:pt x="4312" y="407"/>
                  </a:cubicBezTo>
                  <a:cubicBezTo>
                    <a:pt x="4364" y="395"/>
                    <a:pt x="4419" y="389"/>
                    <a:pt x="4474" y="381"/>
                  </a:cubicBezTo>
                  <a:lnTo>
                    <a:pt x="4474" y="381"/>
                  </a:lnTo>
                  <a:cubicBezTo>
                    <a:pt x="4473" y="382"/>
                    <a:pt x="4472" y="383"/>
                    <a:pt x="4472" y="383"/>
                  </a:cubicBezTo>
                  <a:cubicBezTo>
                    <a:pt x="4536" y="376"/>
                    <a:pt x="4599" y="373"/>
                    <a:pt x="4662" y="370"/>
                  </a:cubicBezTo>
                  <a:close/>
                  <a:moveTo>
                    <a:pt x="4650" y="1"/>
                  </a:moveTo>
                  <a:cubicBezTo>
                    <a:pt x="4572" y="1"/>
                    <a:pt x="4493" y="5"/>
                    <a:pt x="4415" y="17"/>
                  </a:cubicBezTo>
                  <a:cubicBezTo>
                    <a:pt x="4214" y="44"/>
                    <a:pt x="4017" y="86"/>
                    <a:pt x="3830" y="166"/>
                  </a:cubicBezTo>
                  <a:cubicBezTo>
                    <a:pt x="3647" y="244"/>
                    <a:pt x="3476" y="341"/>
                    <a:pt x="3309" y="447"/>
                  </a:cubicBezTo>
                  <a:cubicBezTo>
                    <a:pt x="3166" y="538"/>
                    <a:pt x="3056" y="664"/>
                    <a:pt x="2951" y="796"/>
                  </a:cubicBezTo>
                  <a:cubicBezTo>
                    <a:pt x="2883" y="880"/>
                    <a:pt x="2818" y="966"/>
                    <a:pt x="2754" y="1053"/>
                  </a:cubicBezTo>
                  <a:cubicBezTo>
                    <a:pt x="2698" y="1128"/>
                    <a:pt x="2649" y="1211"/>
                    <a:pt x="2601" y="1292"/>
                  </a:cubicBezTo>
                  <a:cubicBezTo>
                    <a:pt x="2596" y="1301"/>
                    <a:pt x="2591" y="1310"/>
                    <a:pt x="2585" y="1320"/>
                  </a:cubicBezTo>
                  <a:cubicBezTo>
                    <a:pt x="2556" y="1306"/>
                    <a:pt x="2528" y="1291"/>
                    <a:pt x="2498" y="1278"/>
                  </a:cubicBezTo>
                  <a:cubicBezTo>
                    <a:pt x="2420" y="1243"/>
                    <a:pt x="2341" y="1211"/>
                    <a:pt x="2260" y="1186"/>
                  </a:cubicBezTo>
                  <a:cubicBezTo>
                    <a:pt x="2181" y="1160"/>
                    <a:pt x="2098" y="1149"/>
                    <a:pt x="2017" y="1135"/>
                  </a:cubicBezTo>
                  <a:cubicBezTo>
                    <a:pt x="1944" y="1124"/>
                    <a:pt x="1867" y="1114"/>
                    <a:pt x="1794" y="1111"/>
                  </a:cubicBezTo>
                  <a:cubicBezTo>
                    <a:pt x="1766" y="1110"/>
                    <a:pt x="1739" y="1109"/>
                    <a:pt x="1711" y="1109"/>
                  </a:cubicBezTo>
                  <a:cubicBezTo>
                    <a:pt x="1584" y="1109"/>
                    <a:pt x="1457" y="1124"/>
                    <a:pt x="1336" y="1166"/>
                  </a:cubicBezTo>
                  <a:cubicBezTo>
                    <a:pt x="1261" y="1194"/>
                    <a:pt x="1188" y="1221"/>
                    <a:pt x="1118" y="1258"/>
                  </a:cubicBezTo>
                  <a:cubicBezTo>
                    <a:pt x="1023" y="1307"/>
                    <a:pt x="936" y="1362"/>
                    <a:pt x="849" y="1423"/>
                  </a:cubicBezTo>
                  <a:cubicBezTo>
                    <a:pt x="686" y="1539"/>
                    <a:pt x="554" y="1693"/>
                    <a:pt x="449" y="1860"/>
                  </a:cubicBezTo>
                  <a:cubicBezTo>
                    <a:pt x="343" y="2028"/>
                    <a:pt x="264" y="2215"/>
                    <a:pt x="188" y="2396"/>
                  </a:cubicBezTo>
                  <a:cubicBezTo>
                    <a:pt x="153" y="2480"/>
                    <a:pt x="124" y="2565"/>
                    <a:pt x="101" y="2650"/>
                  </a:cubicBezTo>
                  <a:cubicBezTo>
                    <a:pt x="90" y="2702"/>
                    <a:pt x="80" y="2753"/>
                    <a:pt x="68" y="2805"/>
                  </a:cubicBezTo>
                  <a:cubicBezTo>
                    <a:pt x="65" y="2820"/>
                    <a:pt x="60" y="2836"/>
                    <a:pt x="57" y="2850"/>
                  </a:cubicBezTo>
                  <a:cubicBezTo>
                    <a:pt x="50" y="2882"/>
                    <a:pt x="43" y="2913"/>
                    <a:pt x="35" y="2945"/>
                  </a:cubicBezTo>
                  <a:cubicBezTo>
                    <a:pt x="27" y="2972"/>
                    <a:pt x="21" y="2999"/>
                    <a:pt x="13" y="3027"/>
                  </a:cubicBezTo>
                  <a:cubicBezTo>
                    <a:pt x="10" y="3041"/>
                    <a:pt x="5" y="3056"/>
                    <a:pt x="1" y="3071"/>
                  </a:cubicBezTo>
                  <a:lnTo>
                    <a:pt x="36" y="3071"/>
                  </a:lnTo>
                  <a:lnTo>
                    <a:pt x="145" y="3073"/>
                  </a:lnTo>
                  <a:lnTo>
                    <a:pt x="272" y="3073"/>
                  </a:lnTo>
                  <a:cubicBezTo>
                    <a:pt x="312" y="3073"/>
                    <a:pt x="352" y="3073"/>
                    <a:pt x="392" y="3072"/>
                  </a:cubicBezTo>
                  <a:cubicBezTo>
                    <a:pt x="416" y="3072"/>
                    <a:pt x="439" y="3072"/>
                    <a:pt x="463" y="3071"/>
                  </a:cubicBezTo>
                  <a:lnTo>
                    <a:pt x="463" y="3071"/>
                  </a:lnTo>
                  <a:cubicBezTo>
                    <a:pt x="462" y="3071"/>
                    <a:pt x="461" y="3072"/>
                    <a:pt x="459" y="3072"/>
                  </a:cubicBezTo>
                  <a:cubicBezTo>
                    <a:pt x="462" y="3072"/>
                    <a:pt x="464" y="3071"/>
                    <a:pt x="466" y="3071"/>
                  </a:cubicBezTo>
                  <a:cubicBezTo>
                    <a:pt x="486" y="3071"/>
                    <a:pt x="504" y="3078"/>
                    <a:pt x="519" y="3089"/>
                  </a:cubicBezTo>
                  <a:cubicBezTo>
                    <a:pt x="588" y="3093"/>
                    <a:pt x="659" y="3097"/>
                    <a:pt x="731" y="3101"/>
                  </a:cubicBezTo>
                  <a:cubicBezTo>
                    <a:pt x="911" y="3107"/>
                    <a:pt x="1090" y="3110"/>
                    <a:pt x="1271" y="3116"/>
                  </a:cubicBezTo>
                  <a:cubicBezTo>
                    <a:pt x="1643" y="3126"/>
                    <a:pt x="2013" y="3151"/>
                    <a:pt x="2385" y="3163"/>
                  </a:cubicBezTo>
                  <a:cubicBezTo>
                    <a:pt x="2595" y="3169"/>
                    <a:pt x="2806" y="3174"/>
                    <a:pt x="3016" y="3175"/>
                  </a:cubicBezTo>
                  <a:cubicBezTo>
                    <a:pt x="3034" y="3175"/>
                    <a:pt x="3052" y="3175"/>
                    <a:pt x="3069" y="3175"/>
                  </a:cubicBezTo>
                  <a:cubicBezTo>
                    <a:pt x="3254" y="3175"/>
                    <a:pt x="3439" y="3170"/>
                    <a:pt x="3622" y="3166"/>
                  </a:cubicBezTo>
                  <a:cubicBezTo>
                    <a:pt x="3822" y="3161"/>
                    <a:pt x="4021" y="3163"/>
                    <a:pt x="4220" y="3157"/>
                  </a:cubicBezTo>
                  <a:cubicBezTo>
                    <a:pt x="4418" y="3151"/>
                    <a:pt x="4616" y="3142"/>
                    <a:pt x="4815" y="3137"/>
                  </a:cubicBezTo>
                  <a:cubicBezTo>
                    <a:pt x="5071" y="3140"/>
                    <a:pt x="5327" y="3156"/>
                    <a:pt x="5583" y="3156"/>
                  </a:cubicBezTo>
                  <a:cubicBezTo>
                    <a:pt x="5630" y="3156"/>
                    <a:pt x="5676" y="3156"/>
                    <a:pt x="5723" y="3155"/>
                  </a:cubicBezTo>
                  <a:cubicBezTo>
                    <a:pt x="5954" y="3148"/>
                    <a:pt x="6185" y="3123"/>
                    <a:pt x="6414" y="3101"/>
                  </a:cubicBezTo>
                  <a:cubicBezTo>
                    <a:pt x="6420" y="3105"/>
                    <a:pt x="6424" y="3111"/>
                    <a:pt x="6429" y="3115"/>
                  </a:cubicBezTo>
                  <a:cubicBezTo>
                    <a:pt x="6464" y="3112"/>
                    <a:pt x="6498" y="3110"/>
                    <a:pt x="6533" y="3108"/>
                  </a:cubicBezTo>
                  <a:cubicBezTo>
                    <a:pt x="6633" y="3101"/>
                    <a:pt x="6732" y="3096"/>
                    <a:pt x="6833" y="3092"/>
                  </a:cubicBezTo>
                  <a:cubicBezTo>
                    <a:pt x="6971" y="3085"/>
                    <a:pt x="7111" y="3077"/>
                    <a:pt x="7249" y="3075"/>
                  </a:cubicBezTo>
                  <a:cubicBezTo>
                    <a:pt x="7246" y="3044"/>
                    <a:pt x="7244" y="3013"/>
                    <a:pt x="7240" y="2982"/>
                  </a:cubicBezTo>
                  <a:cubicBezTo>
                    <a:pt x="7239" y="2981"/>
                    <a:pt x="7240" y="2979"/>
                    <a:pt x="7240" y="2977"/>
                  </a:cubicBezTo>
                  <a:cubicBezTo>
                    <a:pt x="7232" y="2941"/>
                    <a:pt x="7226" y="2904"/>
                    <a:pt x="7219" y="2868"/>
                  </a:cubicBezTo>
                  <a:cubicBezTo>
                    <a:pt x="7215" y="2840"/>
                    <a:pt x="7211" y="2812"/>
                    <a:pt x="7207" y="2784"/>
                  </a:cubicBezTo>
                  <a:cubicBezTo>
                    <a:pt x="7197" y="2724"/>
                    <a:pt x="7186" y="2663"/>
                    <a:pt x="7178" y="2602"/>
                  </a:cubicBezTo>
                  <a:cubicBezTo>
                    <a:pt x="7166" y="2507"/>
                    <a:pt x="7154" y="2411"/>
                    <a:pt x="7152" y="2316"/>
                  </a:cubicBezTo>
                  <a:cubicBezTo>
                    <a:pt x="7152" y="2306"/>
                    <a:pt x="7153" y="2297"/>
                    <a:pt x="7155" y="2288"/>
                  </a:cubicBezTo>
                  <a:cubicBezTo>
                    <a:pt x="7144" y="2141"/>
                    <a:pt x="7125" y="1996"/>
                    <a:pt x="7072" y="1858"/>
                  </a:cubicBezTo>
                  <a:cubicBezTo>
                    <a:pt x="7032" y="1754"/>
                    <a:pt x="6985" y="1650"/>
                    <a:pt x="6931" y="1554"/>
                  </a:cubicBezTo>
                  <a:cubicBezTo>
                    <a:pt x="6882" y="1465"/>
                    <a:pt x="6826" y="1380"/>
                    <a:pt x="6774" y="1293"/>
                  </a:cubicBezTo>
                  <a:cubicBezTo>
                    <a:pt x="6714" y="1187"/>
                    <a:pt x="6659" y="1077"/>
                    <a:pt x="6580" y="984"/>
                  </a:cubicBezTo>
                  <a:cubicBezTo>
                    <a:pt x="6507" y="897"/>
                    <a:pt x="6422" y="821"/>
                    <a:pt x="6340" y="741"/>
                  </a:cubicBezTo>
                  <a:cubicBezTo>
                    <a:pt x="6310" y="709"/>
                    <a:pt x="6280" y="671"/>
                    <a:pt x="6243" y="641"/>
                  </a:cubicBezTo>
                  <a:cubicBezTo>
                    <a:pt x="6242" y="640"/>
                    <a:pt x="6240" y="638"/>
                    <a:pt x="6237" y="636"/>
                  </a:cubicBezTo>
                  <a:cubicBezTo>
                    <a:pt x="6236" y="633"/>
                    <a:pt x="6234" y="632"/>
                    <a:pt x="6232" y="630"/>
                  </a:cubicBezTo>
                  <a:cubicBezTo>
                    <a:pt x="6230" y="628"/>
                    <a:pt x="6228" y="625"/>
                    <a:pt x="6226" y="624"/>
                  </a:cubicBezTo>
                  <a:cubicBezTo>
                    <a:pt x="6214" y="609"/>
                    <a:pt x="6202" y="598"/>
                    <a:pt x="6188" y="585"/>
                  </a:cubicBezTo>
                  <a:cubicBezTo>
                    <a:pt x="6108" y="517"/>
                    <a:pt x="6027" y="454"/>
                    <a:pt x="5941" y="392"/>
                  </a:cubicBezTo>
                  <a:cubicBezTo>
                    <a:pt x="5840" y="319"/>
                    <a:pt x="5732" y="242"/>
                    <a:pt x="5616" y="193"/>
                  </a:cubicBezTo>
                  <a:cubicBezTo>
                    <a:pt x="5430" y="112"/>
                    <a:pt x="5228" y="63"/>
                    <a:pt x="5026" y="35"/>
                  </a:cubicBezTo>
                  <a:cubicBezTo>
                    <a:pt x="4926" y="20"/>
                    <a:pt x="4824" y="5"/>
                    <a:pt x="4721" y="2"/>
                  </a:cubicBezTo>
                  <a:cubicBezTo>
                    <a:pt x="4697" y="1"/>
                    <a:pt x="4674" y="1"/>
                    <a:pt x="46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93" name="Google Shape;2293;p44"/>
          <p:cNvGrpSpPr/>
          <p:nvPr/>
        </p:nvGrpSpPr>
        <p:grpSpPr>
          <a:xfrm flipH="1">
            <a:off x="10302887" y="248514"/>
            <a:ext cx="986860" cy="347564"/>
            <a:chOff x="8047125" y="1102275"/>
            <a:chExt cx="318000" cy="114275"/>
          </a:xfrm>
        </p:grpSpPr>
        <p:sp>
          <p:nvSpPr>
            <p:cNvPr id="2294" name="Google Shape;2294;p44"/>
            <p:cNvSpPr/>
            <p:nvPr/>
          </p:nvSpPr>
          <p:spPr>
            <a:xfrm>
              <a:off x="8058450" y="1109700"/>
              <a:ext cx="297275" cy="101625"/>
            </a:xfrm>
            <a:custGeom>
              <a:avLst/>
              <a:gdLst/>
              <a:ahLst/>
              <a:cxnLst/>
              <a:rect l="l" t="t" r="r" b="b"/>
              <a:pathLst>
                <a:path w="11891" h="4065" extrusionOk="0">
                  <a:moveTo>
                    <a:pt x="7525" y="816"/>
                  </a:moveTo>
                  <a:cubicBezTo>
                    <a:pt x="7546" y="820"/>
                    <a:pt x="7565" y="824"/>
                    <a:pt x="7585" y="827"/>
                  </a:cubicBezTo>
                  <a:cubicBezTo>
                    <a:pt x="7581" y="832"/>
                    <a:pt x="7577" y="837"/>
                    <a:pt x="7573" y="843"/>
                  </a:cubicBezTo>
                  <a:cubicBezTo>
                    <a:pt x="7568" y="852"/>
                    <a:pt x="7562" y="861"/>
                    <a:pt x="7558" y="870"/>
                  </a:cubicBezTo>
                  <a:cubicBezTo>
                    <a:pt x="7546" y="859"/>
                    <a:pt x="7531" y="849"/>
                    <a:pt x="7516" y="840"/>
                  </a:cubicBezTo>
                  <a:cubicBezTo>
                    <a:pt x="7520" y="833"/>
                    <a:pt x="7523" y="825"/>
                    <a:pt x="7525" y="816"/>
                  </a:cubicBezTo>
                  <a:close/>
                  <a:moveTo>
                    <a:pt x="7981" y="1921"/>
                  </a:moveTo>
                  <a:cubicBezTo>
                    <a:pt x="8034" y="1941"/>
                    <a:pt x="8086" y="1961"/>
                    <a:pt x="8137" y="1982"/>
                  </a:cubicBezTo>
                  <a:cubicBezTo>
                    <a:pt x="8130" y="1980"/>
                    <a:pt x="8122" y="1976"/>
                    <a:pt x="8115" y="1974"/>
                  </a:cubicBezTo>
                  <a:lnTo>
                    <a:pt x="8115" y="1974"/>
                  </a:lnTo>
                  <a:cubicBezTo>
                    <a:pt x="8151" y="1989"/>
                    <a:pt x="8186" y="2004"/>
                    <a:pt x="8222" y="2019"/>
                  </a:cubicBezTo>
                  <a:cubicBezTo>
                    <a:pt x="8159" y="1998"/>
                    <a:pt x="8095" y="1980"/>
                    <a:pt x="8029" y="1962"/>
                  </a:cubicBezTo>
                  <a:cubicBezTo>
                    <a:pt x="8011" y="1950"/>
                    <a:pt x="7993" y="1937"/>
                    <a:pt x="7975" y="1926"/>
                  </a:cubicBezTo>
                  <a:cubicBezTo>
                    <a:pt x="7977" y="1924"/>
                    <a:pt x="7979" y="1922"/>
                    <a:pt x="7981" y="1921"/>
                  </a:cubicBezTo>
                  <a:close/>
                  <a:moveTo>
                    <a:pt x="7239" y="0"/>
                  </a:moveTo>
                  <a:cubicBezTo>
                    <a:pt x="7219" y="0"/>
                    <a:pt x="7200" y="1"/>
                    <a:pt x="7180" y="1"/>
                  </a:cubicBezTo>
                  <a:cubicBezTo>
                    <a:pt x="7074" y="5"/>
                    <a:pt x="6966" y="16"/>
                    <a:pt x="6863" y="46"/>
                  </a:cubicBezTo>
                  <a:cubicBezTo>
                    <a:pt x="6760" y="77"/>
                    <a:pt x="6669" y="124"/>
                    <a:pt x="6584" y="190"/>
                  </a:cubicBezTo>
                  <a:cubicBezTo>
                    <a:pt x="6509" y="248"/>
                    <a:pt x="6457" y="334"/>
                    <a:pt x="6423" y="422"/>
                  </a:cubicBezTo>
                  <a:cubicBezTo>
                    <a:pt x="6414" y="446"/>
                    <a:pt x="6410" y="471"/>
                    <a:pt x="6410" y="498"/>
                  </a:cubicBezTo>
                  <a:cubicBezTo>
                    <a:pt x="6331" y="506"/>
                    <a:pt x="6255" y="522"/>
                    <a:pt x="6177" y="539"/>
                  </a:cubicBezTo>
                  <a:cubicBezTo>
                    <a:pt x="6094" y="557"/>
                    <a:pt x="6010" y="580"/>
                    <a:pt x="5943" y="634"/>
                  </a:cubicBezTo>
                  <a:cubicBezTo>
                    <a:pt x="5882" y="683"/>
                    <a:pt x="5867" y="766"/>
                    <a:pt x="5892" y="836"/>
                  </a:cubicBezTo>
                  <a:cubicBezTo>
                    <a:pt x="5824" y="873"/>
                    <a:pt x="5771" y="928"/>
                    <a:pt x="5767" y="1017"/>
                  </a:cubicBezTo>
                  <a:cubicBezTo>
                    <a:pt x="5765" y="1035"/>
                    <a:pt x="5767" y="1052"/>
                    <a:pt x="5771" y="1069"/>
                  </a:cubicBezTo>
                  <a:cubicBezTo>
                    <a:pt x="5768" y="1071"/>
                    <a:pt x="5764" y="1072"/>
                    <a:pt x="5761" y="1073"/>
                  </a:cubicBezTo>
                  <a:cubicBezTo>
                    <a:pt x="5682" y="1100"/>
                    <a:pt x="5604" y="1130"/>
                    <a:pt x="5557" y="1202"/>
                  </a:cubicBezTo>
                  <a:cubicBezTo>
                    <a:pt x="5525" y="1254"/>
                    <a:pt x="5517" y="1321"/>
                    <a:pt x="5542" y="1377"/>
                  </a:cubicBezTo>
                  <a:cubicBezTo>
                    <a:pt x="5477" y="1412"/>
                    <a:pt x="5417" y="1462"/>
                    <a:pt x="5385" y="1528"/>
                  </a:cubicBezTo>
                  <a:cubicBezTo>
                    <a:pt x="5381" y="1536"/>
                    <a:pt x="5378" y="1544"/>
                    <a:pt x="5374" y="1552"/>
                  </a:cubicBezTo>
                  <a:cubicBezTo>
                    <a:pt x="5307" y="1587"/>
                    <a:pt x="5247" y="1634"/>
                    <a:pt x="5212" y="1698"/>
                  </a:cubicBezTo>
                  <a:cubicBezTo>
                    <a:pt x="5210" y="1699"/>
                    <a:pt x="5207" y="1701"/>
                    <a:pt x="5205" y="1701"/>
                  </a:cubicBezTo>
                  <a:cubicBezTo>
                    <a:pt x="5203" y="1703"/>
                    <a:pt x="5199" y="1704"/>
                    <a:pt x="5197" y="1705"/>
                  </a:cubicBezTo>
                  <a:cubicBezTo>
                    <a:pt x="5181" y="1687"/>
                    <a:pt x="5163" y="1670"/>
                    <a:pt x="5142" y="1657"/>
                  </a:cubicBezTo>
                  <a:cubicBezTo>
                    <a:pt x="5043" y="1594"/>
                    <a:pt x="4931" y="1552"/>
                    <a:pt x="4821" y="1510"/>
                  </a:cubicBezTo>
                  <a:cubicBezTo>
                    <a:pt x="4689" y="1461"/>
                    <a:pt x="4551" y="1423"/>
                    <a:pt x="4413" y="1395"/>
                  </a:cubicBezTo>
                  <a:cubicBezTo>
                    <a:pt x="4311" y="1375"/>
                    <a:pt x="4205" y="1361"/>
                    <a:pt x="4100" y="1361"/>
                  </a:cubicBezTo>
                  <a:cubicBezTo>
                    <a:pt x="4002" y="1361"/>
                    <a:pt x="3906" y="1373"/>
                    <a:pt x="3815" y="1406"/>
                  </a:cubicBezTo>
                  <a:cubicBezTo>
                    <a:pt x="3796" y="1402"/>
                    <a:pt x="3778" y="1400"/>
                    <a:pt x="3760" y="1398"/>
                  </a:cubicBezTo>
                  <a:cubicBezTo>
                    <a:pt x="3739" y="1394"/>
                    <a:pt x="3718" y="1393"/>
                    <a:pt x="3697" y="1393"/>
                  </a:cubicBezTo>
                  <a:cubicBezTo>
                    <a:pt x="3666" y="1393"/>
                    <a:pt x="3636" y="1396"/>
                    <a:pt x="3605" y="1398"/>
                  </a:cubicBezTo>
                  <a:cubicBezTo>
                    <a:pt x="3512" y="1403"/>
                    <a:pt x="3441" y="1479"/>
                    <a:pt x="3433" y="1571"/>
                  </a:cubicBezTo>
                  <a:cubicBezTo>
                    <a:pt x="3430" y="1593"/>
                    <a:pt x="3430" y="1614"/>
                    <a:pt x="3433" y="1635"/>
                  </a:cubicBezTo>
                  <a:cubicBezTo>
                    <a:pt x="3329" y="1624"/>
                    <a:pt x="3225" y="1614"/>
                    <a:pt x="3121" y="1605"/>
                  </a:cubicBezTo>
                  <a:cubicBezTo>
                    <a:pt x="3090" y="1602"/>
                    <a:pt x="3060" y="1600"/>
                    <a:pt x="3029" y="1598"/>
                  </a:cubicBezTo>
                  <a:cubicBezTo>
                    <a:pt x="2997" y="1596"/>
                    <a:pt x="2964" y="1593"/>
                    <a:pt x="2931" y="1593"/>
                  </a:cubicBezTo>
                  <a:cubicBezTo>
                    <a:pt x="2900" y="1593"/>
                    <a:pt x="2869" y="1596"/>
                    <a:pt x="2839" y="1606"/>
                  </a:cubicBezTo>
                  <a:cubicBezTo>
                    <a:pt x="2743" y="1638"/>
                    <a:pt x="2679" y="1738"/>
                    <a:pt x="2616" y="1813"/>
                  </a:cubicBezTo>
                  <a:cubicBezTo>
                    <a:pt x="2568" y="1872"/>
                    <a:pt x="2519" y="1930"/>
                    <a:pt x="2472" y="1990"/>
                  </a:cubicBezTo>
                  <a:cubicBezTo>
                    <a:pt x="2448" y="2019"/>
                    <a:pt x="2425" y="2047"/>
                    <a:pt x="2404" y="2077"/>
                  </a:cubicBezTo>
                  <a:cubicBezTo>
                    <a:pt x="2375" y="2111"/>
                    <a:pt x="2345" y="2145"/>
                    <a:pt x="2324" y="2183"/>
                  </a:cubicBezTo>
                  <a:cubicBezTo>
                    <a:pt x="2300" y="2225"/>
                    <a:pt x="2289" y="2275"/>
                    <a:pt x="2297" y="2320"/>
                  </a:cubicBezTo>
                  <a:cubicBezTo>
                    <a:pt x="2240" y="2322"/>
                    <a:pt x="2183" y="2324"/>
                    <a:pt x="2127" y="2327"/>
                  </a:cubicBezTo>
                  <a:cubicBezTo>
                    <a:pt x="2061" y="2332"/>
                    <a:pt x="1994" y="2341"/>
                    <a:pt x="1929" y="2354"/>
                  </a:cubicBezTo>
                  <a:cubicBezTo>
                    <a:pt x="1906" y="2357"/>
                    <a:pt x="1886" y="2363"/>
                    <a:pt x="1864" y="2370"/>
                  </a:cubicBezTo>
                  <a:cubicBezTo>
                    <a:pt x="1851" y="2368"/>
                    <a:pt x="1839" y="2367"/>
                    <a:pt x="1826" y="2367"/>
                  </a:cubicBezTo>
                  <a:cubicBezTo>
                    <a:pt x="1783" y="2364"/>
                    <a:pt x="1738" y="2363"/>
                    <a:pt x="1694" y="2363"/>
                  </a:cubicBezTo>
                  <a:cubicBezTo>
                    <a:pt x="1659" y="2358"/>
                    <a:pt x="1625" y="2356"/>
                    <a:pt x="1592" y="2352"/>
                  </a:cubicBezTo>
                  <a:cubicBezTo>
                    <a:pt x="1568" y="2350"/>
                    <a:pt x="1545" y="2349"/>
                    <a:pt x="1521" y="2349"/>
                  </a:cubicBezTo>
                  <a:cubicBezTo>
                    <a:pt x="1470" y="2349"/>
                    <a:pt x="1419" y="2354"/>
                    <a:pt x="1366" y="2364"/>
                  </a:cubicBezTo>
                  <a:cubicBezTo>
                    <a:pt x="1353" y="2366"/>
                    <a:pt x="1340" y="2371"/>
                    <a:pt x="1328" y="2376"/>
                  </a:cubicBezTo>
                  <a:cubicBezTo>
                    <a:pt x="1272" y="2381"/>
                    <a:pt x="1217" y="2389"/>
                    <a:pt x="1162" y="2398"/>
                  </a:cubicBezTo>
                  <a:cubicBezTo>
                    <a:pt x="1109" y="2406"/>
                    <a:pt x="1058" y="2420"/>
                    <a:pt x="1007" y="2434"/>
                  </a:cubicBezTo>
                  <a:cubicBezTo>
                    <a:pt x="970" y="2444"/>
                    <a:pt x="927" y="2460"/>
                    <a:pt x="891" y="2479"/>
                  </a:cubicBezTo>
                  <a:cubicBezTo>
                    <a:pt x="842" y="2487"/>
                    <a:pt x="794" y="2499"/>
                    <a:pt x="744" y="2511"/>
                  </a:cubicBezTo>
                  <a:cubicBezTo>
                    <a:pt x="668" y="2533"/>
                    <a:pt x="590" y="2569"/>
                    <a:pt x="544" y="2638"/>
                  </a:cubicBezTo>
                  <a:cubicBezTo>
                    <a:pt x="519" y="2677"/>
                    <a:pt x="505" y="2724"/>
                    <a:pt x="504" y="2771"/>
                  </a:cubicBezTo>
                  <a:cubicBezTo>
                    <a:pt x="452" y="2784"/>
                    <a:pt x="401" y="2801"/>
                    <a:pt x="350" y="2821"/>
                  </a:cubicBezTo>
                  <a:cubicBezTo>
                    <a:pt x="297" y="2843"/>
                    <a:pt x="257" y="2884"/>
                    <a:pt x="218" y="2925"/>
                  </a:cubicBezTo>
                  <a:cubicBezTo>
                    <a:pt x="167" y="2978"/>
                    <a:pt x="162" y="3055"/>
                    <a:pt x="190" y="3117"/>
                  </a:cubicBezTo>
                  <a:cubicBezTo>
                    <a:pt x="166" y="3132"/>
                    <a:pt x="144" y="3147"/>
                    <a:pt x="121" y="3161"/>
                  </a:cubicBezTo>
                  <a:cubicBezTo>
                    <a:pt x="80" y="3187"/>
                    <a:pt x="50" y="3234"/>
                    <a:pt x="42" y="3280"/>
                  </a:cubicBezTo>
                  <a:cubicBezTo>
                    <a:pt x="31" y="3338"/>
                    <a:pt x="49" y="3393"/>
                    <a:pt x="86" y="3439"/>
                  </a:cubicBezTo>
                  <a:cubicBezTo>
                    <a:pt x="98" y="3455"/>
                    <a:pt x="112" y="3471"/>
                    <a:pt x="127" y="3486"/>
                  </a:cubicBezTo>
                  <a:cubicBezTo>
                    <a:pt x="90" y="3505"/>
                    <a:pt x="64" y="3536"/>
                    <a:pt x="48" y="3573"/>
                  </a:cubicBezTo>
                  <a:cubicBezTo>
                    <a:pt x="35" y="3594"/>
                    <a:pt x="27" y="3618"/>
                    <a:pt x="23" y="3645"/>
                  </a:cubicBezTo>
                  <a:cubicBezTo>
                    <a:pt x="0" y="3755"/>
                    <a:pt x="86" y="3852"/>
                    <a:pt x="193" y="3863"/>
                  </a:cubicBezTo>
                  <a:cubicBezTo>
                    <a:pt x="590" y="3905"/>
                    <a:pt x="988" y="3920"/>
                    <a:pt x="1385" y="3958"/>
                  </a:cubicBezTo>
                  <a:cubicBezTo>
                    <a:pt x="1594" y="3977"/>
                    <a:pt x="1802" y="3997"/>
                    <a:pt x="2010" y="4017"/>
                  </a:cubicBezTo>
                  <a:cubicBezTo>
                    <a:pt x="2099" y="4026"/>
                    <a:pt x="2190" y="4033"/>
                    <a:pt x="2279" y="4041"/>
                  </a:cubicBezTo>
                  <a:cubicBezTo>
                    <a:pt x="2407" y="4052"/>
                    <a:pt x="2536" y="4065"/>
                    <a:pt x="2665" y="4065"/>
                  </a:cubicBezTo>
                  <a:cubicBezTo>
                    <a:pt x="2708" y="4065"/>
                    <a:pt x="2752" y="4063"/>
                    <a:pt x="2796" y="4060"/>
                  </a:cubicBezTo>
                  <a:cubicBezTo>
                    <a:pt x="2887" y="4052"/>
                    <a:pt x="2963" y="3980"/>
                    <a:pt x="2968" y="3887"/>
                  </a:cubicBezTo>
                  <a:cubicBezTo>
                    <a:pt x="2970" y="3864"/>
                    <a:pt x="2967" y="3842"/>
                    <a:pt x="2962" y="3823"/>
                  </a:cubicBezTo>
                  <a:lnTo>
                    <a:pt x="3129" y="3823"/>
                  </a:lnTo>
                  <a:cubicBezTo>
                    <a:pt x="3194" y="3826"/>
                    <a:pt x="3258" y="3831"/>
                    <a:pt x="3322" y="3834"/>
                  </a:cubicBezTo>
                  <a:cubicBezTo>
                    <a:pt x="3482" y="3845"/>
                    <a:pt x="3643" y="3860"/>
                    <a:pt x="3803" y="3864"/>
                  </a:cubicBezTo>
                  <a:cubicBezTo>
                    <a:pt x="3813" y="3864"/>
                    <a:pt x="3823" y="3865"/>
                    <a:pt x="3833" y="3865"/>
                  </a:cubicBezTo>
                  <a:cubicBezTo>
                    <a:pt x="3887" y="3865"/>
                    <a:pt x="3940" y="3860"/>
                    <a:pt x="3994" y="3855"/>
                  </a:cubicBezTo>
                  <a:cubicBezTo>
                    <a:pt x="4047" y="3852"/>
                    <a:pt x="4095" y="3825"/>
                    <a:pt x="4127" y="3784"/>
                  </a:cubicBezTo>
                  <a:cubicBezTo>
                    <a:pt x="4149" y="3786"/>
                    <a:pt x="4169" y="3789"/>
                    <a:pt x="4191" y="3790"/>
                  </a:cubicBezTo>
                  <a:cubicBezTo>
                    <a:pt x="4216" y="3795"/>
                    <a:pt x="4241" y="3800"/>
                    <a:pt x="4266" y="3806"/>
                  </a:cubicBezTo>
                  <a:cubicBezTo>
                    <a:pt x="4312" y="3816"/>
                    <a:pt x="4357" y="3825"/>
                    <a:pt x="4404" y="3833"/>
                  </a:cubicBezTo>
                  <a:cubicBezTo>
                    <a:pt x="4512" y="3849"/>
                    <a:pt x="4621" y="3861"/>
                    <a:pt x="4731" y="3870"/>
                  </a:cubicBezTo>
                  <a:cubicBezTo>
                    <a:pt x="4939" y="3886"/>
                    <a:pt x="5148" y="3892"/>
                    <a:pt x="5355" y="3900"/>
                  </a:cubicBezTo>
                  <a:cubicBezTo>
                    <a:pt x="5449" y="3902"/>
                    <a:pt x="5542" y="3902"/>
                    <a:pt x="5635" y="3903"/>
                  </a:cubicBezTo>
                  <a:cubicBezTo>
                    <a:pt x="5729" y="3904"/>
                    <a:pt x="5823" y="3906"/>
                    <a:pt x="5915" y="3906"/>
                  </a:cubicBezTo>
                  <a:cubicBezTo>
                    <a:pt x="6118" y="3904"/>
                    <a:pt x="6320" y="3898"/>
                    <a:pt x="6524" y="3892"/>
                  </a:cubicBezTo>
                  <a:cubicBezTo>
                    <a:pt x="6626" y="3888"/>
                    <a:pt x="6731" y="3884"/>
                    <a:pt x="6835" y="3880"/>
                  </a:cubicBezTo>
                  <a:cubicBezTo>
                    <a:pt x="6913" y="3878"/>
                    <a:pt x="7018" y="3876"/>
                    <a:pt x="7100" y="3845"/>
                  </a:cubicBezTo>
                  <a:cubicBezTo>
                    <a:pt x="7364" y="3857"/>
                    <a:pt x="7628" y="3868"/>
                    <a:pt x="7892" y="3876"/>
                  </a:cubicBezTo>
                  <a:cubicBezTo>
                    <a:pt x="8020" y="3880"/>
                    <a:pt x="8148" y="3888"/>
                    <a:pt x="8276" y="3892"/>
                  </a:cubicBezTo>
                  <a:cubicBezTo>
                    <a:pt x="8319" y="3894"/>
                    <a:pt x="8361" y="3895"/>
                    <a:pt x="8403" y="3895"/>
                  </a:cubicBezTo>
                  <a:cubicBezTo>
                    <a:pt x="8427" y="3895"/>
                    <a:pt x="8452" y="3894"/>
                    <a:pt x="8477" y="3894"/>
                  </a:cubicBezTo>
                  <a:cubicBezTo>
                    <a:pt x="8519" y="3893"/>
                    <a:pt x="8561" y="3893"/>
                    <a:pt x="8602" y="3890"/>
                  </a:cubicBezTo>
                  <a:cubicBezTo>
                    <a:pt x="8639" y="3888"/>
                    <a:pt x="8674" y="3884"/>
                    <a:pt x="8706" y="3872"/>
                  </a:cubicBezTo>
                  <a:cubicBezTo>
                    <a:pt x="8777" y="3871"/>
                    <a:pt x="8845" y="3860"/>
                    <a:pt x="8900" y="3810"/>
                  </a:cubicBezTo>
                  <a:cubicBezTo>
                    <a:pt x="8927" y="3785"/>
                    <a:pt x="8945" y="3753"/>
                    <a:pt x="8955" y="3719"/>
                  </a:cubicBezTo>
                  <a:cubicBezTo>
                    <a:pt x="9073" y="3741"/>
                    <a:pt x="9194" y="3760"/>
                    <a:pt x="9314" y="3771"/>
                  </a:cubicBezTo>
                  <a:cubicBezTo>
                    <a:pt x="9489" y="3789"/>
                    <a:pt x="9664" y="3798"/>
                    <a:pt x="9838" y="3805"/>
                  </a:cubicBezTo>
                  <a:cubicBezTo>
                    <a:pt x="9901" y="3807"/>
                    <a:pt x="9964" y="3810"/>
                    <a:pt x="10028" y="3813"/>
                  </a:cubicBezTo>
                  <a:cubicBezTo>
                    <a:pt x="10067" y="3818"/>
                    <a:pt x="10106" y="3824"/>
                    <a:pt x="10144" y="3829"/>
                  </a:cubicBezTo>
                  <a:lnTo>
                    <a:pt x="10149" y="3829"/>
                  </a:lnTo>
                  <a:cubicBezTo>
                    <a:pt x="10152" y="3830"/>
                    <a:pt x="10154" y="3830"/>
                    <a:pt x="10156" y="3830"/>
                  </a:cubicBezTo>
                  <a:cubicBezTo>
                    <a:pt x="10171" y="3832"/>
                    <a:pt x="10186" y="3834"/>
                    <a:pt x="10200" y="3836"/>
                  </a:cubicBezTo>
                  <a:cubicBezTo>
                    <a:pt x="10204" y="3836"/>
                    <a:pt x="10209" y="3837"/>
                    <a:pt x="10212" y="3837"/>
                  </a:cubicBezTo>
                  <a:cubicBezTo>
                    <a:pt x="10215" y="3837"/>
                    <a:pt x="10216" y="3837"/>
                    <a:pt x="10217" y="3838"/>
                  </a:cubicBezTo>
                  <a:cubicBezTo>
                    <a:pt x="10264" y="3844"/>
                    <a:pt x="10311" y="3848"/>
                    <a:pt x="10358" y="3854"/>
                  </a:cubicBezTo>
                  <a:cubicBezTo>
                    <a:pt x="10449" y="3864"/>
                    <a:pt x="10542" y="3869"/>
                    <a:pt x="10633" y="3870"/>
                  </a:cubicBezTo>
                  <a:cubicBezTo>
                    <a:pt x="10666" y="3871"/>
                    <a:pt x="10698" y="3871"/>
                    <a:pt x="10731" y="3871"/>
                  </a:cubicBezTo>
                  <a:cubicBezTo>
                    <a:pt x="10802" y="3871"/>
                    <a:pt x="10873" y="3869"/>
                    <a:pt x="10943" y="3865"/>
                  </a:cubicBezTo>
                  <a:cubicBezTo>
                    <a:pt x="10988" y="3863"/>
                    <a:pt x="11031" y="3861"/>
                    <a:pt x="11077" y="3857"/>
                  </a:cubicBezTo>
                  <a:cubicBezTo>
                    <a:pt x="11086" y="3857"/>
                    <a:pt x="11096" y="3856"/>
                    <a:pt x="11107" y="3856"/>
                  </a:cubicBezTo>
                  <a:cubicBezTo>
                    <a:pt x="11180" y="3876"/>
                    <a:pt x="11253" y="3896"/>
                    <a:pt x="11325" y="3916"/>
                  </a:cubicBezTo>
                  <a:cubicBezTo>
                    <a:pt x="11404" y="3938"/>
                    <a:pt x="11486" y="3958"/>
                    <a:pt x="11568" y="3958"/>
                  </a:cubicBezTo>
                  <a:cubicBezTo>
                    <a:pt x="11574" y="3958"/>
                    <a:pt x="11581" y="3958"/>
                    <a:pt x="11587" y="3958"/>
                  </a:cubicBezTo>
                  <a:cubicBezTo>
                    <a:pt x="11607" y="3957"/>
                    <a:pt x="11627" y="3954"/>
                    <a:pt x="11647" y="3952"/>
                  </a:cubicBezTo>
                  <a:cubicBezTo>
                    <a:pt x="11747" y="3932"/>
                    <a:pt x="11828" y="3864"/>
                    <a:pt x="11842" y="3760"/>
                  </a:cubicBezTo>
                  <a:cubicBezTo>
                    <a:pt x="11848" y="3713"/>
                    <a:pt x="11841" y="3665"/>
                    <a:pt x="11820" y="3622"/>
                  </a:cubicBezTo>
                  <a:cubicBezTo>
                    <a:pt x="11816" y="3614"/>
                    <a:pt x="11811" y="3606"/>
                    <a:pt x="11805" y="3598"/>
                  </a:cubicBezTo>
                  <a:cubicBezTo>
                    <a:pt x="11828" y="3569"/>
                    <a:pt x="11845" y="3538"/>
                    <a:pt x="11857" y="3503"/>
                  </a:cubicBezTo>
                  <a:cubicBezTo>
                    <a:pt x="11891" y="3398"/>
                    <a:pt x="11877" y="3287"/>
                    <a:pt x="11833" y="3188"/>
                  </a:cubicBezTo>
                  <a:cubicBezTo>
                    <a:pt x="11784" y="3080"/>
                    <a:pt x="11707" y="2988"/>
                    <a:pt x="11622" y="2904"/>
                  </a:cubicBezTo>
                  <a:cubicBezTo>
                    <a:pt x="11525" y="2808"/>
                    <a:pt x="11416" y="2723"/>
                    <a:pt x="11303" y="2646"/>
                  </a:cubicBezTo>
                  <a:cubicBezTo>
                    <a:pt x="11261" y="2618"/>
                    <a:pt x="11215" y="2590"/>
                    <a:pt x="11168" y="2565"/>
                  </a:cubicBezTo>
                  <a:cubicBezTo>
                    <a:pt x="11167" y="2564"/>
                    <a:pt x="11166" y="2564"/>
                    <a:pt x="11165" y="2563"/>
                  </a:cubicBezTo>
                  <a:cubicBezTo>
                    <a:pt x="11105" y="2525"/>
                    <a:pt x="11041" y="2493"/>
                    <a:pt x="10976" y="2468"/>
                  </a:cubicBezTo>
                  <a:cubicBezTo>
                    <a:pt x="10861" y="2422"/>
                    <a:pt x="10742" y="2395"/>
                    <a:pt x="10619" y="2383"/>
                  </a:cubicBezTo>
                  <a:cubicBezTo>
                    <a:pt x="10567" y="2372"/>
                    <a:pt x="10514" y="2365"/>
                    <a:pt x="10462" y="2365"/>
                  </a:cubicBezTo>
                  <a:cubicBezTo>
                    <a:pt x="10391" y="2365"/>
                    <a:pt x="10327" y="2382"/>
                    <a:pt x="10270" y="2415"/>
                  </a:cubicBezTo>
                  <a:cubicBezTo>
                    <a:pt x="10249" y="2421"/>
                    <a:pt x="10230" y="2429"/>
                    <a:pt x="10211" y="2438"/>
                  </a:cubicBezTo>
                  <a:cubicBezTo>
                    <a:pt x="10177" y="2455"/>
                    <a:pt x="10146" y="2475"/>
                    <a:pt x="10119" y="2500"/>
                  </a:cubicBezTo>
                  <a:cubicBezTo>
                    <a:pt x="10112" y="2493"/>
                    <a:pt x="10105" y="2486"/>
                    <a:pt x="10098" y="2480"/>
                  </a:cubicBezTo>
                  <a:cubicBezTo>
                    <a:pt x="10143" y="2450"/>
                    <a:pt x="10177" y="2398"/>
                    <a:pt x="10193" y="2349"/>
                  </a:cubicBezTo>
                  <a:cubicBezTo>
                    <a:pt x="10211" y="2292"/>
                    <a:pt x="10206" y="2235"/>
                    <a:pt x="10198" y="2176"/>
                  </a:cubicBezTo>
                  <a:cubicBezTo>
                    <a:pt x="10187" y="2112"/>
                    <a:pt x="10163" y="2051"/>
                    <a:pt x="10139" y="1991"/>
                  </a:cubicBezTo>
                  <a:cubicBezTo>
                    <a:pt x="10111" y="1922"/>
                    <a:pt x="10077" y="1855"/>
                    <a:pt x="10042" y="1790"/>
                  </a:cubicBezTo>
                  <a:cubicBezTo>
                    <a:pt x="10002" y="1712"/>
                    <a:pt x="9956" y="1639"/>
                    <a:pt x="9911" y="1565"/>
                  </a:cubicBezTo>
                  <a:cubicBezTo>
                    <a:pt x="9869" y="1499"/>
                    <a:pt x="9826" y="1435"/>
                    <a:pt x="9782" y="1372"/>
                  </a:cubicBezTo>
                  <a:cubicBezTo>
                    <a:pt x="9760" y="1289"/>
                    <a:pt x="9729" y="1210"/>
                    <a:pt x="9689" y="1133"/>
                  </a:cubicBezTo>
                  <a:cubicBezTo>
                    <a:pt x="9625" y="1010"/>
                    <a:pt x="9533" y="905"/>
                    <a:pt x="9438" y="804"/>
                  </a:cubicBezTo>
                  <a:cubicBezTo>
                    <a:pt x="9336" y="698"/>
                    <a:pt x="9228" y="593"/>
                    <a:pt x="9116" y="495"/>
                  </a:cubicBezTo>
                  <a:cubicBezTo>
                    <a:pt x="9023" y="414"/>
                    <a:pt x="8923" y="343"/>
                    <a:pt x="8817" y="280"/>
                  </a:cubicBezTo>
                  <a:cubicBezTo>
                    <a:pt x="8733" y="229"/>
                    <a:pt x="8633" y="185"/>
                    <a:pt x="8533" y="185"/>
                  </a:cubicBezTo>
                  <a:cubicBezTo>
                    <a:pt x="8522" y="185"/>
                    <a:pt x="8512" y="186"/>
                    <a:pt x="8502" y="187"/>
                  </a:cubicBezTo>
                  <a:cubicBezTo>
                    <a:pt x="8459" y="190"/>
                    <a:pt x="8417" y="207"/>
                    <a:pt x="8381" y="232"/>
                  </a:cubicBezTo>
                  <a:cubicBezTo>
                    <a:pt x="8358" y="227"/>
                    <a:pt x="8335" y="221"/>
                    <a:pt x="8311" y="216"/>
                  </a:cubicBezTo>
                  <a:cubicBezTo>
                    <a:pt x="8290" y="206"/>
                    <a:pt x="8270" y="197"/>
                    <a:pt x="8248" y="188"/>
                  </a:cubicBezTo>
                  <a:cubicBezTo>
                    <a:pt x="8194" y="165"/>
                    <a:pt x="8142" y="141"/>
                    <a:pt x="8086" y="125"/>
                  </a:cubicBezTo>
                  <a:cubicBezTo>
                    <a:pt x="8052" y="115"/>
                    <a:pt x="8018" y="111"/>
                    <a:pt x="7984" y="111"/>
                  </a:cubicBezTo>
                  <a:cubicBezTo>
                    <a:pt x="7968" y="111"/>
                    <a:pt x="7951" y="112"/>
                    <a:pt x="7935" y="113"/>
                  </a:cubicBezTo>
                  <a:cubicBezTo>
                    <a:pt x="7935" y="113"/>
                    <a:pt x="7933" y="113"/>
                    <a:pt x="7932" y="115"/>
                  </a:cubicBezTo>
                  <a:cubicBezTo>
                    <a:pt x="7917" y="112"/>
                    <a:pt x="7904" y="111"/>
                    <a:pt x="7890" y="110"/>
                  </a:cubicBezTo>
                  <a:cubicBezTo>
                    <a:pt x="7842" y="107"/>
                    <a:pt x="7795" y="101"/>
                    <a:pt x="7747" y="96"/>
                  </a:cubicBezTo>
                  <a:cubicBezTo>
                    <a:pt x="7716" y="69"/>
                    <a:pt x="7677" y="48"/>
                    <a:pt x="7637" y="39"/>
                  </a:cubicBezTo>
                  <a:cubicBezTo>
                    <a:pt x="7585" y="25"/>
                    <a:pt x="7530" y="20"/>
                    <a:pt x="7476" y="14"/>
                  </a:cubicBezTo>
                  <a:cubicBezTo>
                    <a:pt x="7397" y="7"/>
                    <a:pt x="7318" y="0"/>
                    <a:pt x="7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8053875" y="1189375"/>
              <a:ext cx="305075" cy="20500"/>
            </a:xfrm>
            <a:custGeom>
              <a:avLst/>
              <a:gdLst/>
              <a:ahLst/>
              <a:cxnLst/>
              <a:rect l="l" t="t" r="r" b="b"/>
              <a:pathLst>
                <a:path w="12203" h="820" extrusionOk="0">
                  <a:moveTo>
                    <a:pt x="3244" y="25"/>
                  </a:moveTo>
                  <a:cubicBezTo>
                    <a:pt x="3251" y="26"/>
                    <a:pt x="3257" y="26"/>
                    <a:pt x="3264" y="26"/>
                  </a:cubicBezTo>
                  <a:lnTo>
                    <a:pt x="3264" y="26"/>
                  </a:lnTo>
                  <a:cubicBezTo>
                    <a:pt x="3257" y="25"/>
                    <a:pt x="3251" y="25"/>
                    <a:pt x="3244" y="25"/>
                  </a:cubicBezTo>
                  <a:close/>
                  <a:moveTo>
                    <a:pt x="11388" y="118"/>
                  </a:moveTo>
                  <a:cubicBezTo>
                    <a:pt x="11394" y="118"/>
                    <a:pt x="11399" y="118"/>
                    <a:pt x="11405" y="118"/>
                  </a:cubicBezTo>
                  <a:lnTo>
                    <a:pt x="11405" y="118"/>
                  </a:lnTo>
                  <a:cubicBezTo>
                    <a:pt x="11400" y="118"/>
                    <a:pt x="11394" y="118"/>
                    <a:pt x="11388" y="118"/>
                  </a:cubicBezTo>
                  <a:close/>
                  <a:moveTo>
                    <a:pt x="5992" y="674"/>
                  </a:moveTo>
                  <a:lnTo>
                    <a:pt x="5992" y="674"/>
                  </a:lnTo>
                  <a:cubicBezTo>
                    <a:pt x="5997" y="675"/>
                    <a:pt x="6003" y="675"/>
                    <a:pt x="6009" y="675"/>
                  </a:cubicBezTo>
                  <a:cubicBezTo>
                    <a:pt x="6003" y="675"/>
                    <a:pt x="5997" y="675"/>
                    <a:pt x="5992" y="674"/>
                  </a:cubicBezTo>
                  <a:close/>
                  <a:moveTo>
                    <a:pt x="2245" y="0"/>
                  </a:moveTo>
                  <a:cubicBezTo>
                    <a:pt x="2039" y="0"/>
                    <a:pt x="1832" y="6"/>
                    <a:pt x="1627" y="20"/>
                  </a:cubicBezTo>
                  <a:cubicBezTo>
                    <a:pt x="1441" y="31"/>
                    <a:pt x="1256" y="30"/>
                    <a:pt x="1069" y="36"/>
                  </a:cubicBezTo>
                  <a:cubicBezTo>
                    <a:pt x="881" y="41"/>
                    <a:pt x="691" y="57"/>
                    <a:pt x="502" y="76"/>
                  </a:cubicBezTo>
                  <a:cubicBezTo>
                    <a:pt x="480" y="78"/>
                    <a:pt x="459" y="80"/>
                    <a:pt x="436" y="81"/>
                  </a:cubicBezTo>
                  <a:cubicBezTo>
                    <a:pt x="444" y="81"/>
                    <a:pt x="452" y="80"/>
                    <a:pt x="460" y="80"/>
                  </a:cubicBezTo>
                  <a:cubicBezTo>
                    <a:pt x="420" y="82"/>
                    <a:pt x="380" y="86"/>
                    <a:pt x="340" y="89"/>
                  </a:cubicBezTo>
                  <a:cubicBezTo>
                    <a:pt x="276" y="94"/>
                    <a:pt x="217" y="97"/>
                    <a:pt x="160" y="131"/>
                  </a:cubicBezTo>
                  <a:cubicBezTo>
                    <a:pt x="85" y="175"/>
                    <a:pt x="46" y="271"/>
                    <a:pt x="22" y="350"/>
                  </a:cubicBezTo>
                  <a:cubicBezTo>
                    <a:pt x="8" y="399"/>
                    <a:pt x="0" y="448"/>
                    <a:pt x="8" y="500"/>
                  </a:cubicBezTo>
                  <a:cubicBezTo>
                    <a:pt x="16" y="552"/>
                    <a:pt x="47" y="603"/>
                    <a:pt x="86" y="638"/>
                  </a:cubicBezTo>
                  <a:cubicBezTo>
                    <a:pt x="166" y="715"/>
                    <a:pt x="287" y="730"/>
                    <a:pt x="393" y="737"/>
                  </a:cubicBezTo>
                  <a:cubicBezTo>
                    <a:pt x="417" y="738"/>
                    <a:pt x="441" y="738"/>
                    <a:pt x="464" y="738"/>
                  </a:cubicBezTo>
                  <a:cubicBezTo>
                    <a:pt x="533" y="738"/>
                    <a:pt x="601" y="734"/>
                    <a:pt x="669" y="730"/>
                  </a:cubicBezTo>
                  <a:cubicBezTo>
                    <a:pt x="773" y="723"/>
                    <a:pt x="876" y="715"/>
                    <a:pt x="979" y="708"/>
                  </a:cubicBezTo>
                  <a:cubicBezTo>
                    <a:pt x="1139" y="697"/>
                    <a:pt x="1299" y="689"/>
                    <a:pt x="1459" y="682"/>
                  </a:cubicBezTo>
                  <a:cubicBezTo>
                    <a:pt x="1493" y="733"/>
                    <a:pt x="1551" y="766"/>
                    <a:pt x="1615" y="766"/>
                  </a:cubicBezTo>
                  <a:cubicBezTo>
                    <a:pt x="1616" y="766"/>
                    <a:pt x="1617" y="766"/>
                    <a:pt x="1618" y="766"/>
                  </a:cubicBezTo>
                  <a:cubicBezTo>
                    <a:pt x="1674" y="766"/>
                    <a:pt x="1730" y="767"/>
                    <a:pt x="1786" y="770"/>
                  </a:cubicBezTo>
                  <a:cubicBezTo>
                    <a:pt x="1874" y="775"/>
                    <a:pt x="1961" y="786"/>
                    <a:pt x="2049" y="796"/>
                  </a:cubicBezTo>
                  <a:cubicBezTo>
                    <a:pt x="2141" y="805"/>
                    <a:pt x="2236" y="804"/>
                    <a:pt x="2327" y="805"/>
                  </a:cubicBezTo>
                  <a:cubicBezTo>
                    <a:pt x="2424" y="804"/>
                    <a:pt x="2520" y="799"/>
                    <a:pt x="2616" y="795"/>
                  </a:cubicBezTo>
                  <a:cubicBezTo>
                    <a:pt x="2708" y="791"/>
                    <a:pt x="2800" y="786"/>
                    <a:pt x="2891" y="786"/>
                  </a:cubicBezTo>
                  <a:cubicBezTo>
                    <a:pt x="2900" y="786"/>
                    <a:pt x="2908" y="786"/>
                    <a:pt x="2917" y="786"/>
                  </a:cubicBezTo>
                  <a:cubicBezTo>
                    <a:pt x="3058" y="791"/>
                    <a:pt x="3199" y="798"/>
                    <a:pt x="3340" y="798"/>
                  </a:cubicBezTo>
                  <a:cubicBezTo>
                    <a:pt x="3394" y="798"/>
                    <a:pt x="3448" y="797"/>
                    <a:pt x="3503" y="795"/>
                  </a:cubicBezTo>
                  <a:cubicBezTo>
                    <a:pt x="3693" y="785"/>
                    <a:pt x="3883" y="765"/>
                    <a:pt x="4075" y="754"/>
                  </a:cubicBezTo>
                  <a:cubicBezTo>
                    <a:pt x="4170" y="747"/>
                    <a:pt x="4266" y="739"/>
                    <a:pt x="4362" y="734"/>
                  </a:cubicBezTo>
                  <a:cubicBezTo>
                    <a:pt x="4454" y="730"/>
                    <a:pt x="4547" y="730"/>
                    <a:pt x="4638" y="730"/>
                  </a:cubicBezTo>
                  <a:cubicBezTo>
                    <a:pt x="4764" y="729"/>
                    <a:pt x="4888" y="723"/>
                    <a:pt x="5014" y="717"/>
                  </a:cubicBezTo>
                  <a:cubicBezTo>
                    <a:pt x="5092" y="713"/>
                    <a:pt x="5169" y="709"/>
                    <a:pt x="5246" y="707"/>
                  </a:cubicBezTo>
                  <a:cubicBezTo>
                    <a:pt x="5374" y="703"/>
                    <a:pt x="5501" y="694"/>
                    <a:pt x="5629" y="684"/>
                  </a:cubicBezTo>
                  <a:cubicBezTo>
                    <a:pt x="5716" y="676"/>
                    <a:pt x="5802" y="673"/>
                    <a:pt x="5889" y="673"/>
                  </a:cubicBezTo>
                  <a:cubicBezTo>
                    <a:pt x="5923" y="673"/>
                    <a:pt x="5957" y="674"/>
                    <a:pt x="5992" y="674"/>
                  </a:cubicBezTo>
                  <a:lnTo>
                    <a:pt x="5992" y="674"/>
                  </a:lnTo>
                  <a:cubicBezTo>
                    <a:pt x="5989" y="674"/>
                    <a:pt x="5987" y="674"/>
                    <a:pt x="5985" y="674"/>
                  </a:cubicBezTo>
                  <a:lnTo>
                    <a:pt x="5985" y="674"/>
                  </a:lnTo>
                  <a:cubicBezTo>
                    <a:pt x="6162" y="682"/>
                    <a:pt x="6340" y="684"/>
                    <a:pt x="6518" y="684"/>
                  </a:cubicBezTo>
                  <a:cubicBezTo>
                    <a:pt x="6711" y="684"/>
                    <a:pt x="6905" y="682"/>
                    <a:pt x="7099" y="682"/>
                  </a:cubicBezTo>
                  <a:cubicBezTo>
                    <a:pt x="7118" y="682"/>
                    <a:pt x="7138" y="682"/>
                    <a:pt x="7157" y="682"/>
                  </a:cubicBezTo>
                  <a:cubicBezTo>
                    <a:pt x="7176" y="682"/>
                    <a:pt x="7194" y="682"/>
                    <a:pt x="7213" y="682"/>
                  </a:cubicBezTo>
                  <a:cubicBezTo>
                    <a:pt x="7398" y="682"/>
                    <a:pt x="7583" y="677"/>
                    <a:pt x="7767" y="677"/>
                  </a:cubicBezTo>
                  <a:cubicBezTo>
                    <a:pt x="7926" y="678"/>
                    <a:pt x="8087" y="682"/>
                    <a:pt x="8247" y="682"/>
                  </a:cubicBezTo>
                  <a:cubicBezTo>
                    <a:pt x="8278" y="682"/>
                    <a:pt x="8309" y="682"/>
                    <a:pt x="8341" y="682"/>
                  </a:cubicBezTo>
                  <a:cubicBezTo>
                    <a:pt x="8662" y="678"/>
                    <a:pt x="8985" y="670"/>
                    <a:pt x="9307" y="670"/>
                  </a:cubicBezTo>
                  <a:cubicBezTo>
                    <a:pt x="9375" y="670"/>
                    <a:pt x="9443" y="671"/>
                    <a:pt x="9511" y="671"/>
                  </a:cubicBezTo>
                  <a:cubicBezTo>
                    <a:pt x="9700" y="689"/>
                    <a:pt x="9887" y="711"/>
                    <a:pt x="10075" y="721"/>
                  </a:cubicBezTo>
                  <a:cubicBezTo>
                    <a:pt x="10272" y="730"/>
                    <a:pt x="10470" y="738"/>
                    <a:pt x="10666" y="747"/>
                  </a:cubicBezTo>
                  <a:cubicBezTo>
                    <a:pt x="10892" y="758"/>
                    <a:pt x="11117" y="772"/>
                    <a:pt x="11343" y="779"/>
                  </a:cubicBezTo>
                  <a:lnTo>
                    <a:pt x="11336" y="779"/>
                  </a:lnTo>
                  <a:cubicBezTo>
                    <a:pt x="11443" y="783"/>
                    <a:pt x="11547" y="793"/>
                    <a:pt x="11651" y="809"/>
                  </a:cubicBezTo>
                  <a:cubicBezTo>
                    <a:pt x="11684" y="814"/>
                    <a:pt x="11716" y="818"/>
                    <a:pt x="11748" y="819"/>
                  </a:cubicBezTo>
                  <a:cubicBezTo>
                    <a:pt x="11754" y="819"/>
                    <a:pt x="11760" y="820"/>
                    <a:pt x="11766" y="820"/>
                  </a:cubicBezTo>
                  <a:cubicBezTo>
                    <a:pt x="11772" y="820"/>
                    <a:pt x="11778" y="819"/>
                    <a:pt x="11785" y="819"/>
                  </a:cubicBezTo>
                  <a:cubicBezTo>
                    <a:pt x="11818" y="818"/>
                    <a:pt x="11851" y="813"/>
                    <a:pt x="11883" y="807"/>
                  </a:cubicBezTo>
                  <a:cubicBezTo>
                    <a:pt x="11906" y="803"/>
                    <a:pt x="11929" y="799"/>
                    <a:pt x="11952" y="796"/>
                  </a:cubicBezTo>
                  <a:cubicBezTo>
                    <a:pt x="11996" y="795"/>
                    <a:pt x="12040" y="789"/>
                    <a:pt x="12081" y="772"/>
                  </a:cubicBezTo>
                  <a:cubicBezTo>
                    <a:pt x="12157" y="741"/>
                    <a:pt x="12202" y="655"/>
                    <a:pt x="12189" y="574"/>
                  </a:cubicBezTo>
                  <a:cubicBezTo>
                    <a:pt x="12181" y="517"/>
                    <a:pt x="12147" y="472"/>
                    <a:pt x="12101" y="446"/>
                  </a:cubicBezTo>
                  <a:cubicBezTo>
                    <a:pt x="12121" y="430"/>
                    <a:pt x="12138" y="412"/>
                    <a:pt x="12151" y="390"/>
                  </a:cubicBezTo>
                  <a:cubicBezTo>
                    <a:pt x="12199" y="308"/>
                    <a:pt x="12167" y="204"/>
                    <a:pt x="12096" y="149"/>
                  </a:cubicBezTo>
                  <a:cubicBezTo>
                    <a:pt x="12042" y="107"/>
                    <a:pt x="11977" y="95"/>
                    <a:pt x="11910" y="95"/>
                  </a:cubicBezTo>
                  <a:cubicBezTo>
                    <a:pt x="11845" y="95"/>
                    <a:pt x="11778" y="107"/>
                    <a:pt x="11717" y="113"/>
                  </a:cubicBezTo>
                  <a:lnTo>
                    <a:pt x="11545" y="120"/>
                  </a:lnTo>
                  <a:cubicBezTo>
                    <a:pt x="11532" y="121"/>
                    <a:pt x="11519" y="121"/>
                    <a:pt x="11507" y="121"/>
                  </a:cubicBezTo>
                  <a:cubicBezTo>
                    <a:pt x="11473" y="121"/>
                    <a:pt x="11439" y="119"/>
                    <a:pt x="11405" y="118"/>
                  </a:cubicBezTo>
                  <a:lnTo>
                    <a:pt x="11405" y="118"/>
                  </a:lnTo>
                  <a:cubicBezTo>
                    <a:pt x="11407" y="119"/>
                    <a:pt x="11409" y="119"/>
                    <a:pt x="11411" y="119"/>
                  </a:cubicBezTo>
                  <a:cubicBezTo>
                    <a:pt x="11230" y="110"/>
                    <a:pt x="11051" y="109"/>
                    <a:pt x="10870" y="104"/>
                  </a:cubicBezTo>
                  <a:cubicBezTo>
                    <a:pt x="10668" y="90"/>
                    <a:pt x="10466" y="80"/>
                    <a:pt x="10265" y="78"/>
                  </a:cubicBezTo>
                  <a:cubicBezTo>
                    <a:pt x="10065" y="74"/>
                    <a:pt x="9864" y="73"/>
                    <a:pt x="9664" y="68"/>
                  </a:cubicBezTo>
                  <a:cubicBezTo>
                    <a:pt x="9539" y="61"/>
                    <a:pt x="9415" y="50"/>
                    <a:pt x="9291" y="44"/>
                  </a:cubicBezTo>
                  <a:cubicBezTo>
                    <a:pt x="9184" y="37"/>
                    <a:pt x="9078" y="37"/>
                    <a:pt x="8972" y="37"/>
                  </a:cubicBezTo>
                  <a:cubicBezTo>
                    <a:pt x="8941" y="37"/>
                    <a:pt x="8911" y="37"/>
                    <a:pt x="8880" y="37"/>
                  </a:cubicBezTo>
                  <a:cubicBezTo>
                    <a:pt x="8738" y="37"/>
                    <a:pt x="8597" y="32"/>
                    <a:pt x="8455" y="28"/>
                  </a:cubicBezTo>
                  <a:cubicBezTo>
                    <a:pt x="8319" y="23"/>
                    <a:pt x="8184" y="22"/>
                    <a:pt x="8048" y="17"/>
                  </a:cubicBezTo>
                  <a:cubicBezTo>
                    <a:pt x="7900" y="10"/>
                    <a:pt x="7754" y="2"/>
                    <a:pt x="7605" y="2"/>
                  </a:cubicBezTo>
                  <a:cubicBezTo>
                    <a:pt x="7558" y="2"/>
                    <a:pt x="7511" y="3"/>
                    <a:pt x="7464" y="5"/>
                  </a:cubicBezTo>
                  <a:cubicBezTo>
                    <a:pt x="7270" y="10"/>
                    <a:pt x="7076" y="21"/>
                    <a:pt x="6881" y="26"/>
                  </a:cubicBezTo>
                  <a:cubicBezTo>
                    <a:pt x="6680" y="31"/>
                    <a:pt x="6477" y="28"/>
                    <a:pt x="6275" y="40"/>
                  </a:cubicBezTo>
                  <a:cubicBezTo>
                    <a:pt x="6107" y="51"/>
                    <a:pt x="5941" y="66"/>
                    <a:pt x="5773" y="66"/>
                  </a:cubicBezTo>
                  <a:cubicBezTo>
                    <a:pt x="5751" y="66"/>
                    <a:pt x="5730" y="66"/>
                    <a:pt x="5708" y="65"/>
                  </a:cubicBezTo>
                  <a:cubicBezTo>
                    <a:pt x="5512" y="60"/>
                    <a:pt x="5316" y="48"/>
                    <a:pt x="5119" y="48"/>
                  </a:cubicBezTo>
                  <a:cubicBezTo>
                    <a:pt x="4917" y="47"/>
                    <a:pt x="4715" y="47"/>
                    <a:pt x="4512" y="40"/>
                  </a:cubicBezTo>
                  <a:cubicBezTo>
                    <a:pt x="4322" y="34"/>
                    <a:pt x="4133" y="29"/>
                    <a:pt x="3943" y="26"/>
                  </a:cubicBezTo>
                  <a:cubicBezTo>
                    <a:pt x="3921" y="26"/>
                    <a:pt x="3899" y="26"/>
                    <a:pt x="3877" y="26"/>
                  </a:cubicBezTo>
                  <a:cubicBezTo>
                    <a:pt x="3737" y="26"/>
                    <a:pt x="3597" y="31"/>
                    <a:pt x="3456" y="31"/>
                  </a:cubicBezTo>
                  <a:cubicBezTo>
                    <a:pt x="3425" y="31"/>
                    <a:pt x="3394" y="30"/>
                    <a:pt x="3363" y="30"/>
                  </a:cubicBezTo>
                  <a:cubicBezTo>
                    <a:pt x="3331" y="29"/>
                    <a:pt x="3297" y="27"/>
                    <a:pt x="3264" y="26"/>
                  </a:cubicBezTo>
                  <a:lnTo>
                    <a:pt x="3264" y="26"/>
                  </a:lnTo>
                  <a:cubicBezTo>
                    <a:pt x="3265" y="26"/>
                    <a:pt x="3267" y="26"/>
                    <a:pt x="3268" y="26"/>
                  </a:cubicBezTo>
                  <a:cubicBezTo>
                    <a:pt x="3101" y="18"/>
                    <a:pt x="2935" y="17"/>
                    <a:pt x="2768" y="13"/>
                  </a:cubicBezTo>
                  <a:lnTo>
                    <a:pt x="2783" y="13"/>
                  </a:lnTo>
                  <a:cubicBezTo>
                    <a:pt x="2604" y="5"/>
                    <a:pt x="2425" y="0"/>
                    <a:pt x="2245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8282450" y="1166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3" y="6"/>
                    <a:pt x="0" y="88"/>
                    <a:pt x="3" y="191"/>
                  </a:cubicBezTo>
                  <a:cubicBezTo>
                    <a:pt x="6" y="288"/>
                    <a:pt x="88" y="372"/>
                    <a:pt x="188" y="372"/>
                  </a:cubicBezTo>
                  <a:cubicBezTo>
                    <a:pt x="190" y="372"/>
                    <a:pt x="192" y="372"/>
                    <a:pt x="194" y="372"/>
                  </a:cubicBezTo>
                  <a:cubicBezTo>
                    <a:pt x="293" y="367"/>
                    <a:pt x="376" y="284"/>
                    <a:pt x="373" y="182"/>
                  </a:cubicBezTo>
                  <a:cubicBezTo>
                    <a:pt x="371" y="85"/>
                    <a:pt x="288" y="1"/>
                    <a:pt x="191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8271300" y="1175725"/>
              <a:ext cx="700" cy="375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" y="1"/>
                    <a:pt x="2" y="2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2" y="2"/>
                  </a:moveTo>
                  <a:cubicBezTo>
                    <a:pt x="4" y="3"/>
                    <a:pt x="6" y="4"/>
                    <a:pt x="7" y="5"/>
                  </a:cubicBezTo>
                  <a:lnTo>
                    <a:pt x="6" y="5"/>
                  </a:lnTo>
                  <a:cubicBezTo>
                    <a:pt x="13" y="9"/>
                    <a:pt x="21" y="12"/>
                    <a:pt x="28" y="14"/>
                  </a:cubicBezTo>
                  <a:cubicBezTo>
                    <a:pt x="19" y="11"/>
                    <a:pt x="11" y="7"/>
                    <a:pt x="2" y="2"/>
                  </a:cubicBezTo>
                  <a:close/>
                </a:path>
              </a:pathLst>
            </a:custGeom>
            <a:solidFill>
              <a:srgbClr val="EAD2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8268200" y="1166900"/>
              <a:ext cx="10950" cy="9600"/>
            </a:xfrm>
            <a:custGeom>
              <a:avLst/>
              <a:gdLst/>
              <a:ahLst/>
              <a:cxnLst/>
              <a:rect l="l" t="t" r="r" b="b"/>
              <a:pathLst>
                <a:path w="438" h="384" extrusionOk="0">
                  <a:moveTo>
                    <a:pt x="200" y="0"/>
                  </a:moveTo>
                  <a:cubicBezTo>
                    <a:pt x="183" y="0"/>
                    <a:pt x="167" y="3"/>
                    <a:pt x="151" y="7"/>
                  </a:cubicBezTo>
                  <a:cubicBezTo>
                    <a:pt x="51" y="36"/>
                    <a:pt x="1" y="138"/>
                    <a:pt x="25" y="236"/>
                  </a:cubicBezTo>
                  <a:cubicBezTo>
                    <a:pt x="37" y="290"/>
                    <a:pt x="77" y="329"/>
                    <a:pt x="124" y="354"/>
                  </a:cubicBezTo>
                  <a:lnTo>
                    <a:pt x="120" y="351"/>
                  </a:lnTo>
                  <a:lnTo>
                    <a:pt x="120" y="351"/>
                  </a:lnTo>
                  <a:cubicBezTo>
                    <a:pt x="156" y="371"/>
                    <a:pt x="194" y="384"/>
                    <a:pt x="232" y="384"/>
                  </a:cubicBezTo>
                  <a:cubicBezTo>
                    <a:pt x="234" y="384"/>
                    <a:pt x="236" y="383"/>
                    <a:pt x="238" y="383"/>
                  </a:cubicBezTo>
                  <a:cubicBezTo>
                    <a:pt x="266" y="382"/>
                    <a:pt x="295" y="373"/>
                    <a:pt x="322" y="357"/>
                  </a:cubicBezTo>
                  <a:cubicBezTo>
                    <a:pt x="428" y="293"/>
                    <a:pt x="438" y="149"/>
                    <a:pt x="354" y="63"/>
                  </a:cubicBezTo>
                  <a:cubicBezTo>
                    <a:pt x="336" y="46"/>
                    <a:pt x="315" y="32"/>
                    <a:pt x="292" y="24"/>
                  </a:cubicBezTo>
                  <a:cubicBezTo>
                    <a:pt x="265" y="9"/>
                    <a:pt x="232" y="0"/>
                    <a:pt x="20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8145125" y="1168275"/>
              <a:ext cx="10850" cy="9375"/>
            </a:xfrm>
            <a:custGeom>
              <a:avLst/>
              <a:gdLst/>
              <a:ahLst/>
              <a:cxnLst/>
              <a:rect l="l" t="t" r="r" b="b"/>
              <a:pathLst>
                <a:path w="434" h="375" extrusionOk="0">
                  <a:moveTo>
                    <a:pt x="202" y="1"/>
                  </a:moveTo>
                  <a:cubicBezTo>
                    <a:pt x="120" y="1"/>
                    <a:pt x="42" y="63"/>
                    <a:pt x="23" y="143"/>
                  </a:cubicBezTo>
                  <a:cubicBezTo>
                    <a:pt x="0" y="245"/>
                    <a:pt x="64" y="340"/>
                    <a:pt x="161" y="366"/>
                  </a:cubicBezTo>
                  <a:cubicBezTo>
                    <a:pt x="172" y="370"/>
                    <a:pt x="183" y="371"/>
                    <a:pt x="193" y="371"/>
                  </a:cubicBezTo>
                  <a:cubicBezTo>
                    <a:pt x="204" y="373"/>
                    <a:pt x="213" y="375"/>
                    <a:pt x="223" y="375"/>
                  </a:cubicBezTo>
                  <a:cubicBezTo>
                    <a:pt x="227" y="375"/>
                    <a:pt x="230" y="374"/>
                    <a:pt x="233" y="374"/>
                  </a:cubicBezTo>
                  <a:cubicBezTo>
                    <a:pt x="297" y="372"/>
                    <a:pt x="361" y="332"/>
                    <a:pt x="391" y="276"/>
                  </a:cubicBezTo>
                  <a:cubicBezTo>
                    <a:pt x="433" y="197"/>
                    <a:pt x="413" y="89"/>
                    <a:pt x="336" y="38"/>
                  </a:cubicBezTo>
                  <a:cubicBezTo>
                    <a:pt x="321" y="29"/>
                    <a:pt x="308" y="22"/>
                    <a:pt x="293" y="16"/>
                  </a:cubicBezTo>
                  <a:cubicBezTo>
                    <a:pt x="294" y="16"/>
                    <a:pt x="294" y="15"/>
                    <a:pt x="294" y="15"/>
                  </a:cubicBezTo>
                  <a:lnTo>
                    <a:pt x="293" y="15"/>
                  </a:lnTo>
                  <a:cubicBezTo>
                    <a:pt x="272" y="5"/>
                    <a:pt x="250" y="1"/>
                    <a:pt x="227" y="1"/>
                  </a:cubicBezTo>
                  <a:cubicBezTo>
                    <a:pt x="224" y="1"/>
                    <a:pt x="221" y="1"/>
                    <a:pt x="218" y="1"/>
                  </a:cubicBezTo>
                  <a:cubicBezTo>
                    <a:pt x="213" y="1"/>
                    <a:pt x="207" y="1"/>
                    <a:pt x="20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8047125" y="1102275"/>
              <a:ext cx="318000" cy="114275"/>
            </a:xfrm>
            <a:custGeom>
              <a:avLst/>
              <a:gdLst/>
              <a:ahLst/>
              <a:cxnLst/>
              <a:rect l="l" t="t" r="r" b="b"/>
              <a:pathLst>
                <a:path w="12720" h="4571" extrusionOk="0">
                  <a:moveTo>
                    <a:pt x="7221" y="645"/>
                  </a:moveTo>
                  <a:lnTo>
                    <a:pt x="7221" y="645"/>
                  </a:lnTo>
                  <a:cubicBezTo>
                    <a:pt x="7218" y="646"/>
                    <a:pt x="7215" y="648"/>
                    <a:pt x="7212" y="649"/>
                  </a:cubicBezTo>
                  <a:cubicBezTo>
                    <a:pt x="7215" y="648"/>
                    <a:pt x="7218" y="647"/>
                    <a:pt x="7221" y="645"/>
                  </a:cubicBezTo>
                  <a:close/>
                  <a:moveTo>
                    <a:pt x="5904" y="1329"/>
                  </a:moveTo>
                  <a:cubicBezTo>
                    <a:pt x="5904" y="1329"/>
                    <a:pt x="5903" y="1330"/>
                    <a:pt x="5903" y="1331"/>
                  </a:cubicBezTo>
                  <a:lnTo>
                    <a:pt x="5903" y="1331"/>
                  </a:lnTo>
                  <a:cubicBezTo>
                    <a:pt x="5903" y="1330"/>
                    <a:pt x="5904" y="1329"/>
                    <a:pt x="5904" y="1329"/>
                  </a:cubicBezTo>
                  <a:close/>
                  <a:moveTo>
                    <a:pt x="5923" y="1998"/>
                  </a:moveTo>
                  <a:lnTo>
                    <a:pt x="5923" y="1998"/>
                  </a:lnTo>
                  <a:cubicBezTo>
                    <a:pt x="5922" y="1999"/>
                    <a:pt x="5922" y="2000"/>
                    <a:pt x="5921" y="2001"/>
                  </a:cubicBezTo>
                  <a:cubicBezTo>
                    <a:pt x="5922" y="2000"/>
                    <a:pt x="5922" y="1999"/>
                    <a:pt x="5923" y="1998"/>
                  </a:cubicBezTo>
                  <a:close/>
                  <a:moveTo>
                    <a:pt x="12568" y="3481"/>
                  </a:moveTo>
                  <a:cubicBezTo>
                    <a:pt x="12570" y="3487"/>
                    <a:pt x="12571" y="3493"/>
                    <a:pt x="12573" y="3499"/>
                  </a:cubicBezTo>
                  <a:cubicBezTo>
                    <a:pt x="12572" y="3494"/>
                    <a:pt x="12570" y="3488"/>
                    <a:pt x="12568" y="3481"/>
                  </a:cubicBezTo>
                  <a:close/>
                  <a:moveTo>
                    <a:pt x="718" y="4167"/>
                  </a:moveTo>
                  <a:cubicBezTo>
                    <a:pt x="723" y="4167"/>
                    <a:pt x="727" y="4167"/>
                    <a:pt x="731" y="4167"/>
                  </a:cubicBezTo>
                  <a:lnTo>
                    <a:pt x="731" y="4167"/>
                  </a:lnTo>
                  <a:cubicBezTo>
                    <a:pt x="727" y="4167"/>
                    <a:pt x="723" y="4167"/>
                    <a:pt x="718" y="4167"/>
                  </a:cubicBezTo>
                  <a:close/>
                  <a:moveTo>
                    <a:pt x="8389" y="369"/>
                  </a:moveTo>
                  <a:cubicBezTo>
                    <a:pt x="8402" y="369"/>
                    <a:pt x="8415" y="369"/>
                    <a:pt x="8429" y="369"/>
                  </a:cubicBezTo>
                  <a:cubicBezTo>
                    <a:pt x="8494" y="374"/>
                    <a:pt x="8558" y="381"/>
                    <a:pt x="8623" y="389"/>
                  </a:cubicBezTo>
                  <a:cubicBezTo>
                    <a:pt x="8712" y="407"/>
                    <a:pt x="8799" y="428"/>
                    <a:pt x="8887" y="452"/>
                  </a:cubicBezTo>
                  <a:cubicBezTo>
                    <a:pt x="8972" y="479"/>
                    <a:pt x="9054" y="509"/>
                    <a:pt x="9137" y="543"/>
                  </a:cubicBezTo>
                  <a:cubicBezTo>
                    <a:pt x="9235" y="588"/>
                    <a:pt x="9332" y="635"/>
                    <a:pt x="9426" y="688"/>
                  </a:cubicBezTo>
                  <a:cubicBezTo>
                    <a:pt x="9464" y="710"/>
                    <a:pt x="9499" y="734"/>
                    <a:pt x="9533" y="758"/>
                  </a:cubicBezTo>
                  <a:cubicBezTo>
                    <a:pt x="9588" y="803"/>
                    <a:pt x="9639" y="851"/>
                    <a:pt x="9690" y="900"/>
                  </a:cubicBezTo>
                  <a:cubicBezTo>
                    <a:pt x="9744" y="957"/>
                    <a:pt x="9795" y="1015"/>
                    <a:pt x="9846" y="1076"/>
                  </a:cubicBezTo>
                  <a:cubicBezTo>
                    <a:pt x="9954" y="1227"/>
                    <a:pt x="10048" y="1386"/>
                    <a:pt x="10139" y="1548"/>
                  </a:cubicBezTo>
                  <a:cubicBezTo>
                    <a:pt x="10215" y="1690"/>
                    <a:pt x="10283" y="1833"/>
                    <a:pt x="10345" y="1982"/>
                  </a:cubicBezTo>
                  <a:cubicBezTo>
                    <a:pt x="10386" y="2098"/>
                    <a:pt x="10426" y="2215"/>
                    <a:pt x="10461" y="2334"/>
                  </a:cubicBezTo>
                  <a:cubicBezTo>
                    <a:pt x="10468" y="2366"/>
                    <a:pt x="10473" y="2399"/>
                    <a:pt x="10478" y="2431"/>
                  </a:cubicBezTo>
                  <a:cubicBezTo>
                    <a:pt x="10478" y="2432"/>
                    <a:pt x="10478" y="2434"/>
                    <a:pt x="10478" y="2436"/>
                  </a:cubicBezTo>
                  <a:cubicBezTo>
                    <a:pt x="10485" y="2461"/>
                    <a:pt x="10490" y="2487"/>
                    <a:pt x="10497" y="2512"/>
                  </a:cubicBezTo>
                  <a:lnTo>
                    <a:pt x="10496" y="2512"/>
                  </a:lnTo>
                  <a:cubicBezTo>
                    <a:pt x="10502" y="2532"/>
                    <a:pt x="10506" y="2552"/>
                    <a:pt x="10512" y="2572"/>
                  </a:cubicBezTo>
                  <a:cubicBezTo>
                    <a:pt x="10526" y="2613"/>
                    <a:pt x="10537" y="2654"/>
                    <a:pt x="10550" y="2695"/>
                  </a:cubicBezTo>
                  <a:cubicBezTo>
                    <a:pt x="10554" y="2712"/>
                    <a:pt x="10561" y="2729"/>
                    <a:pt x="10566" y="2748"/>
                  </a:cubicBezTo>
                  <a:cubicBezTo>
                    <a:pt x="10574" y="2787"/>
                    <a:pt x="10583" y="2827"/>
                    <a:pt x="10591" y="2867"/>
                  </a:cubicBezTo>
                  <a:cubicBezTo>
                    <a:pt x="10618" y="2858"/>
                    <a:pt x="10646" y="2847"/>
                    <a:pt x="10675" y="2839"/>
                  </a:cubicBezTo>
                  <a:cubicBezTo>
                    <a:pt x="10691" y="2835"/>
                    <a:pt x="10707" y="2829"/>
                    <a:pt x="10723" y="2824"/>
                  </a:cubicBezTo>
                  <a:cubicBezTo>
                    <a:pt x="10745" y="2816"/>
                    <a:pt x="10767" y="2808"/>
                    <a:pt x="10790" y="2799"/>
                  </a:cubicBezTo>
                  <a:cubicBezTo>
                    <a:pt x="10791" y="2796"/>
                    <a:pt x="10792" y="2791"/>
                    <a:pt x="10792" y="2787"/>
                  </a:cubicBezTo>
                  <a:cubicBezTo>
                    <a:pt x="10794" y="2786"/>
                    <a:pt x="10795" y="2786"/>
                    <a:pt x="10797" y="2785"/>
                  </a:cubicBezTo>
                  <a:lnTo>
                    <a:pt x="10797" y="2785"/>
                  </a:lnTo>
                  <a:cubicBezTo>
                    <a:pt x="10796" y="2786"/>
                    <a:pt x="10794" y="2786"/>
                    <a:pt x="10793" y="2787"/>
                  </a:cubicBezTo>
                  <a:cubicBezTo>
                    <a:pt x="10793" y="2787"/>
                    <a:pt x="10792" y="2788"/>
                    <a:pt x="10792" y="2788"/>
                  </a:cubicBezTo>
                  <a:lnTo>
                    <a:pt x="10800" y="2784"/>
                  </a:lnTo>
                  <a:lnTo>
                    <a:pt x="10800" y="2784"/>
                  </a:lnTo>
                  <a:cubicBezTo>
                    <a:pt x="10799" y="2784"/>
                    <a:pt x="10798" y="2785"/>
                    <a:pt x="10797" y="2785"/>
                  </a:cubicBezTo>
                  <a:lnTo>
                    <a:pt x="10797" y="2785"/>
                  </a:lnTo>
                  <a:cubicBezTo>
                    <a:pt x="10798" y="2784"/>
                    <a:pt x="10800" y="2784"/>
                    <a:pt x="10801" y="2783"/>
                  </a:cubicBezTo>
                  <a:lnTo>
                    <a:pt x="10801" y="2783"/>
                  </a:lnTo>
                  <a:lnTo>
                    <a:pt x="10800" y="2784"/>
                  </a:lnTo>
                  <a:lnTo>
                    <a:pt x="10800" y="2784"/>
                  </a:lnTo>
                  <a:cubicBezTo>
                    <a:pt x="10846" y="2768"/>
                    <a:pt x="10891" y="2753"/>
                    <a:pt x="10938" y="2740"/>
                  </a:cubicBezTo>
                  <a:cubicBezTo>
                    <a:pt x="10976" y="2732"/>
                    <a:pt x="11014" y="2726"/>
                    <a:pt x="11054" y="2719"/>
                  </a:cubicBezTo>
                  <a:cubicBezTo>
                    <a:pt x="11077" y="2718"/>
                    <a:pt x="11100" y="2717"/>
                    <a:pt x="11123" y="2717"/>
                  </a:cubicBezTo>
                  <a:cubicBezTo>
                    <a:pt x="11134" y="2718"/>
                    <a:pt x="11146" y="2719"/>
                    <a:pt x="11156" y="2719"/>
                  </a:cubicBezTo>
                  <a:cubicBezTo>
                    <a:pt x="11263" y="2737"/>
                    <a:pt x="11370" y="2766"/>
                    <a:pt x="11475" y="2795"/>
                  </a:cubicBezTo>
                  <a:cubicBezTo>
                    <a:pt x="11525" y="2811"/>
                    <a:pt x="11574" y="2827"/>
                    <a:pt x="11622" y="2845"/>
                  </a:cubicBezTo>
                  <a:cubicBezTo>
                    <a:pt x="11617" y="2843"/>
                    <a:pt x="11612" y="2840"/>
                    <a:pt x="11607" y="2838"/>
                  </a:cubicBezTo>
                  <a:lnTo>
                    <a:pt x="11607" y="2838"/>
                  </a:lnTo>
                  <a:cubicBezTo>
                    <a:pt x="11612" y="2840"/>
                    <a:pt x="11618" y="2843"/>
                    <a:pt x="11624" y="2845"/>
                  </a:cubicBezTo>
                  <a:cubicBezTo>
                    <a:pt x="11660" y="2862"/>
                    <a:pt x="11696" y="2880"/>
                    <a:pt x="11732" y="2900"/>
                  </a:cubicBezTo>
                  <a:cubicBezTo>
                    <a:pt x="11772" y="2924"/>
                    <a:pt x="11812" y="2951"/>
                    <a:pt x="11850" y="2981"/>
                  </a:cubicBezTo>
                  <a:cubicBezTo>
                    <a:pt x="11895" y="3015"/>
                    <a:pt x="11936" y="3052"/>
                    <a:pt x="11976" y="3092"/>
                  </a:cubicBezTo>
                  <a:cubicBezTo>
                    <a:pt x="12006" y="3123"/>
                    <a:pt x="12033" y="3154"/>
                    <a:pt x="12059" y="3187"/>
                  </a:cubicBezTo>
                  <a:cubicBezTo>
                    <a:pt x="12072" y="3205"/>
                    <a:pt x="12083" y="3225"/>
                    <a:pt x="12096" y="3244"/>
                  </a:cubicBezTo>
                  <a:cubicBezTo>
                    <a:pt x="12121" y="3294"/>
                    <a:pt x="12142" y="3345"/>
                    <a:pt x="12162" y="3396"/>
                  </a:cubicBezTo>
                  <a:cubicBezTo>
                    <a:pt x="12170" y="3424"/>
                    <a:pt x="12180" y="3451"/>
                    <a:pt x="12190" y="3480"/>
                  </a:cubicBezTo>
                  <a:cubicBezTo>
                    <a:pt x="12190" y="3481"/>
                    <a:pt x="12190" y="3482"/>
                    <a:pt x="12190" y="3483"/>
                  </a:cubicBezTo>
                  <a:cubicBezTo>
                    <a:pt x="12191" y="3486"/>
                    <a:pt x="12192" y="3491"/>
                    <a:pt x="12193" y="3494"/>
                  </a:cubicBezTo>
                  <a:cubicBezTo>
                    <a:pt x="12193" y="3492"/>
                    <a:pt x="12192" y="3491"/>
                    <a:pt x="12192" y="3489"/>
                  </a:cubicBezTo>
                  <a:lnTo>
                    <a:pt x="12192" y="3489"/>
                  </a:lnTo>
                  <a:cubicBezTo>
                    <a:pt x="12200" y="3523"/>
                    <a:pt x="12208" y="3556"/>
                    <a:pt x="12216" y="3588"/>
                  </a:cubicBezTo>
                  <a:cubicBezTo>
                    <a:pt x="12214" y="3580"/>
                    <a:pt x="12211" y="3573"/>
                    <a:pt x="12209" y="3565"/>
                  </a:cubicBezTo>
                  <a:lnTo>
                    <a:pt x="12209" y="3565"/>
                  </a:lnTo>
                  <a:cubicBezTo>
                    <a:pt x="12247" y="3743"/>
                    <a:pt x="12285" y="3916"/>
                    <a:pt x="12310" y="4096"/>
                  </a:cubicBezTo>
                  <a:cubicBezTo>
                    <a:pt x="12312" y="4118"/>
                    <a:pt x="12311" y="4141"/>
                    <a:pt x="12312" y="4162"/>
                  </a:cubicBezTo>
                  <a:cubicBezTo>
                    <a:pt x="12296" y="4163"/>
                    <a:pt x="12279" y="4163"/>
                    <a:pt x="12262" y="4165"/>
                  </a:cubicBezTo>
                  <a:cubicBezTo>
                    <a:pt x="12125" y="4172"/>
                    <a:pt x="11988" y="4175"/>
                    <a:pt x="11851" y="4175"/>
                  </a:cubicBezTo>
                  <a:cubicBezTo>
                    <a:pt x="11776" y="4175"/>
                    <a:pt x="11701" y="4174"/>
                    <a:pt x="11626" y="4173"/>
                  </a:cubicBezTo>
                  <a:cubicBezTo>
                    <a:pt x="11370" y="4157"/>
                    <a:pt x="11115" y="4131"/>
                    <a:pt x="10860" y="4111"/>
                  </a:cubicBezTo>
                  <a:cubicBezTo>
                    <a:pt x="10612" y="4089"/>
                    <a:pt x="10360" y="4088"/>
                    <a:pt x="10111" y="4083"/>
                  </a:cubicBezTo>
                  <a:cubicBezTo>
                    <a:pt x="10113" y="4083"/>
                    <a:pt x="10114" y="4083"/>
                    <a:pt x="10117" y="4082"/>
                  </a:cubicBezTo>
                  <a:cubicBezTo>
                    <a:pt x="9910" y="4078"/>
                    <a:pt x="9703" y="4070"/>
                    <a:pt x="9497" y="4070"/>
                  </a:cubicBezTo>
                  <a:cubicBezTo>
                    <a:pt x="9439" y="4070"/>
                    <a:pt x="9381" y="4070"/>
                    <a:pt x="9323" y="4072"/>
                  </a:cubicBezTo>
                  <a:cubicBezTo>
                    <a:pt x="9100" y="4078"/>
                    <a:pt x="8877" y="4083"/>
                    <a:pt x="8653" y="4083"/>
                  </a:cubicBezTo>
                  <a:cubicBezTo>
                    <a:pt x="8603" y="4083"/>
                    <a:pt x="8552" y="4083"/>
                    <a:pt x="8502" y="4082"/>
                  </a:cubicBezTo>
                  <a:cubicBezTo>
                    <a:pt x="8173" y="4073"/>
                    <a:pt x="7844" y="4055"/>
                    <a:pt x="7515" y="4055"/>
                  </a:cubicBezTo>
                  <a:cubicBezTo>
                    <a:pt x="7447" y="4055"/>
                    <a:pt x="7380" y="4055"/>
                    <a:pt x="7313" y="4057"/>
                  </a:cubicBezTo>
                  <a:cubicBezTo>
                    <a:pt x="7119" y="4062"/>
                    <a:pt x="6925" y="4073"/>
                    <a:pt x="6731" y="4074"/>
                  </a:cubicBezTo>
                  <a:cubicBezTo>
                    <a:pt x="6519" y="4076"/>
                    <a:pt x="6306" y="4076"/>
                    <a:pt x="6094" y="4081"/>
                  </a:cubicBezTo>
                  <a:cubicBezTo>
                    <a:pt x="5896" y="4086"/>
                    <a:pt x="5697" y="4096"/>
                    <a:pt x="5498" y="4100"/>
                  </a:cubicBezTo>
                  <a:cubicBezTo>
                    <a:pt x="5299" y="4107"/>
                    <a:pt x="5099" y="4107"/>
                    <a:pt x="4899" y="4108"/>
                  </a:cubicBezTo>
                  <a:cubicBezTo>
                    <a:pt x="4499" y="4111"/>
                    <a:pt x="4097" y="4111"/>
                    <a:pt x="3699" y="4139"/>
                  </a:cubicBezTo>
                  <a:cubicBezTo>
                    <a:pt x="3547" y="4150"/>
                    <a:pt x="3396" y="4167"/>
                    <a:pt x="3245" y="4181"/>
                  </a:cubicBezTo>
                  <a:cubicBezTo>
                    <a:pt x="3156" y="4187"/>
                    <a:pt x="3069" y="4193"/>
                    <a:pt x="2981" y="4197"/>
                  </a:cubicBezTo>
                  <a:cubicBezTo>
                    <a:pt x="2950" y="4198"/>
                    <a:pt x="2919" y="4198"/>
                    <a:pt x="2888" y="4198"/>
                  </a:cubicBezTo>
                  <a:cubicBezTo>
                    <a:pt x="2847" y="4198"/>
                    <a:pt x="2805" y="4198"/>
                    <a:pt x="2764" y="4198"/>
                  </a:cubicBezTo>
                  <a:cubicBezTo>
                    <a:pt x="2603" y="4193"/>
                    <a:pt x="2440" y="4186"/>
                    <a:pt x="2279" y="4177"/>
                  </a:cubicBezTo>
                  <a:cubicBezTo>
                    <a:pt x="2106" y="4168"/>
                    <a:pt x="1934" y="4159"/>
                    <a:pt x="1762" y="4158"/>
                  </a:cubicBezTo>
                  <a:cubicBezTo>
                    <a:pt x="1743" y="4157"/>
                    <a:pt x="1724" y="4157"/>
                    <a:pt x="1704" y="4157"/>
                  </a:cubicBezTo>
                  <a:cubicBezTo>
                    <a:pt x="1547" y="4157"/>
                    <a:pt x="1390" y="4165"/>
                    <a:pt x="1233" y="4168"/>
                  </a:cubicBezTo>
                  <a:cubicBezTo>
                    <a:pt x="1171" y="4170"/>
                    <a:pt x="1110" y="4170"/>
                    <a:pt x="1048" y="4170"/>
                  </a:cubicBezTo>
                  <a:cubicBezTo>
                    <a:pt x="942" y="4170"/>
                    <a:pt x="837" y="4168"/>
                    <a:pt x="731" y="4167"/>
                  </a:cubicBezTo>
                  <a:lnTo>
                    <a:pt x="731" y="4167"/>
                  </a:lnTo>
                  <a:cubicBezTo>
                    <a:pt x="735" y="4167"/>
                    <a:pt x="739" y="4167"/>
                    <a:pt x="742" y="4168"/>
                  </a:cubicBezTo>
                  <a:cubicBezTo>
                    <a:pt x="646" y="4165"/>
                    <a:pt x="549" y="4160"/>
                    <a:pt x="453" y="4155"/>
                  </a:cubicBezTo>
                  <a:cubicBezTo>
                    <a:pt x="458" y="4137"/>
                    <a:pt x="462" y="4118"/>
                    <a:pt x="467" y="4098"/>
                  </a:cubicBezTo>
                  <a:cubicBezTo>
                    <a:pt x="488" y="4025"/>
                    <a:pt x="509" y="3952"/>
                    <a:pt x="525" y="3878"/>
                  </a:cubicBezTo>
                  <a:cubicBezTo>
                    <a:pt x="541" y="3802"/>
                    <a:pt x="556" y="3728"/>
                    <a:pt x="574" y="3653"/>
                  </a:cubicBezTo>
                  <a:cubicBezTo>
                    <a:pt x="586" y="3618"/>
                    <a:pt x="598" y="3584"/>
                    <a:pt x="612" y="3549"/>
                  </a:cubicBezTo>
                  <a:cubicBezTo>
                    <a:pt x="650" y="3468"/>
                    <a:pt x="689" y="3389"/>
                    <a:pt x="733" y="3313"/>
                  </a:cubicBezTo>
                  <a:cubicBezTo>
                    <a:pt x="763" y="3269"/>
                    <a:pt x="794" y="3228"/>
                    <a:pt x="825" y="3187"/>
                  </a:cubicBezTo>
                  <a:cubicBezTo>
                    <a:pt x="857" y="3146"/>
                    <a:pt x="893" y="3107"/>
                    <a:pt x="931" y="3070"/>
                  </a:cubicBezTo>
                  <a:cubicBezTo>
                    <a:pt x="958" y="3045"/>
                    <a:pt x="987" y="3021"/>
                    <a:pt x="1017" y="2997"/>
                  </a:cubicBezTo>
                  <a:cubicBezTo>
                    <a:pt x="1049" y="2976"/>
                    <a:pt x="1080" y="2956"/>
                    <a:pt x="1113" y="2936"/>
                  </a:cubicBezTo>
                  <a:cubicBezTo>
                    <a:pt x="1195" y="2893"/>
                    <a:pt x="1279" y="2855"/>
                    <a:pt x="1364" y="2820"/>
                  </a:cubicBezTo>
                  <a:cubicBezTo>
                    <a:pt x="1457" y="2784"/>
                    <a:pt x="1550" y="2750"/>
                    <a:pt x="1643" y="2721"/>
                  </a:cubicBezTo>
                  <a:cubicBezTo>
                    <a:pt x="1731" y="2703"/>
                    <a:pt x="1816" y="2691"/>
                    <a:pt x="1904" y="2680"/>
                  </a:cubicBezTo>
                  <a:cubicBezTo>
                    <a:pt x="1973" y="2676"/>
                    <a:pt x="2040" y="2672"/>
                    <a:pt x="2109" y="2672"/>
                  </a:cubicBezTo>
                  <a:cubicBezTo>
                    <a:pt x="2118" y="2672"/>
                    <a:pt x="2126" y="2672"/>
                    <a:pt x="2134" y="2672"/>
                  </a:cubicBezTo>
                  <a:cubicBezTo>
                    <a:pt x="2166" y="2675"/>
                    <a:pt x="2199" y="2677"/>
                    <a:pt x="2231" y="2683"/>
                  </a:cubicBezTo>
                  <a:cubicBezTo>
                    <a:pt x="2230" y="2681"/>
                    <a:pt x="2229" y="2681"/>
                    <a:pt x="2227" y="2680"/>
                  </a:cubicBezTo>
                  <a:lnTo>
                    <a:pt x="2227" y="2680"/>
                  </a:lnTo>
                  <a:cubicBezTo>
                    <a:pt x="2304" y="2694"/>
                    <a:pt x="2380" y="2711"/>
                    <a:pt x="2455" y="2731"/>
                  </a:cubicBezTo>
                  <a:cubicBezTo>
                    <a:pt x="2447" y="2728"/>
                    <a:pt x="2439" y="2726"/>
                    <a:pt x="2432" y="2724"/>
                  </a:cubicBezTo>
                  <a:lnTo>
                    <a:pt x="2432" y="2724"/>
                  </a:lnTo>
                  <a:cubicBezTo>
                    <a:pt x="2464" y="2733"/>
                    <a:pt x="2496" y="2742"/>
                    <a:pt x="2528" y="2752"/>
                  </a:cubicBezTo>
                  <a:cubicBezTo>
                    <a:pt x="2552" y="2756"/>
                    <a:pt x="2575" y="2760"/>
                    <a:pt x="2599" y="2765"/>
                  </a:cubicBezTo>
                  <a:cubicBezTo>
                    <a:pt x="2599" y="2765"/>
                    <a:pt x="2599" y="2766"/>
                    <a:pt x="2598" y="2766"/>
                  </a:cubicBezTo>
                  <a:cubicBezTo>
                    <a:pt x="2603" y="2767"/>
                    <a:pt x="2608" y="2767"/>
                    <a:pt x="2613" y="2768"/>
                  </a:cubicBezTo>
                  <a:cubicBezTo>
                    <a:pt x="2648" y="2774"/>
                    <a:pt x="2685" y="2782"/>
                    <a:pt x="2719" y="2792"/>
                  </a:cubicBezTo>
                  <a:cubicBezTo>
                    <a:pt x="2759" y="2803"/>
                    <a:pt x="2798" y="2813"/>
                    <a:pt x="2838" y="2824"/>
                  </a:cubicBezTo>
                  <a:cubicBezTo>
                    <a:pt x="2876" y="2834"/>
                    <a:pt x="2914" y="2840"/>
                    <a:pt x="2944" y="2869"/>
                  </a:cubicBezTo>
                  <a:cubicBezTo>
                    <a:pt x="2947" y="2870"/>
                    <a:pt x="2952" y="2870"/>
                    <a:pt x="2955" y="2871"/>
                  </a:cubicBezTo>
                  <a:cubicBezTo>
                    <a:pt x="2992" y="2802"/>
                    <a:pt x="3029" y="2733"/>
                    <a:pt x="3067" y="2663"/>
                  </a:cubicBezTo>
                  <a:cubicBezTo>
                    <a:pt x="3072" y="2653"/>
                    <a:pt x="3076" y="2643"/>
                    <a:pt x="3081" y="2631"/>
                  </a:cubicBezTo>
                  <a:cubicBezTo>
                    <a:pt x="3083" y="2627"/>
                    <a:pt x="3085" y="2623"/>
                    <a:pt x="3088" y="2619"/>
                  </a:cubicBezTo>
                  <a:cubicBezTo>
                    <a:pt x="3091" y="2611"/>
                    <a:pt x="3096" y="2601"/>
                    <a:pt x="3100" y="2595"/>
                  </a:cubicBezTo>
                  <a:cubicBezTo>
                    <a:pt x="3097" y="2591"/>
                    <a:pt x="3092" y="2590"/>
                    <a:pt x="3088" y="2587"/>
                  </a:cubicBezTo>
                  <a:cubicBezTo>
                    <a:pt x="3141" y="2498"/>
                    <a:pt x="3196" y="2410"/>
                    <a:pt x="3259" y="2327"/>
                  </a:cubicBezTo>
                  <a:cubicBezTo>
                    <a:pt x="3287" y="2294"/>
                    <a:pt x="3315" y="2264"/>
                    <a:pt x="3345" y="2234"/>
                  </a:cubicBezTo>
                  <a:lnTo>
                    <a:pt x="3345" y="2234"/>
                  </a:lnTo>
                  <a:cubicBezTo>
                    <a:pt x="3345" y="2234"/>
                    <a:pt x="3344" y="2235"/>
                    <a:pt x="3344" y="2237"/>
                  </a:cubicBezTo>
                  <a:lnTo>
                    <a:pt x="3344" y="2237"/>
                  </a:lnTo>
                  <a:cubicBezTo>
                    <a:pt x="3344" y="2235"/>
                    <a:pt x="3345" y="2234"/>
                    <a:pt x="3346" y="2233"/>
                  </a:cubicBezTo>
                  <a:cubicBezTo>
                    <a:pt x="3348" y="2231"/>
                    <a:pt x="3352" y="2227"/>
                    <a:pt x="3354" y="2225"/>
                  </a:cubicBezTo>
                  <a:lnTo>
                    <a:pt x="3354" y="2226"/>
                  </a:lnTo>
                  <a:cubicBezTo>
                    <a:pt x="3355" y="2225"/>
                    <a:pt x="3356" y="2223"/>
                    <a:pt x="3357" y="2222"/>
                  </a:cubicBezTo>
                  <a:cubicBezTo>
                    <a:pt x="3358" y="2221"/>
                    <a:pt x="3358" y="2221"/>
                    <a:pt x="3359" y="2221"/>
                  </a:cubicBezTo>
                  <a:lnTo>
                    <a:pt x="3359" y="2221"/>
                  </a:lnTo>
                  <a:cubicBezTo>
                    <a:pt x="3434" y="2149"/>
                    <a:pt x="3508" y="2075"/>
                    <a:pt x="3584" y="2002"/>
                  </a:cubicBezTo>
                  <a:cubicBezTo>
                    <a:pt x="3612" y="1977"/>
                    <a:pt x="3642" y="1954"/>
                    <a:pt x="3672" y="1931"/>
                  </a:cubicBezTo>
                  <a:cubicBezTo>
                    <a:pt x="3700" y="1911"/>
                    <a:pt x="3729" y="1890"/>
                    <a:pt x="3760" y="1872"/>
                  </a:cubicBezTo>
                  <a:cubicBezTo>
                    <a:pt x="3760" y="1871"/>
                    <a:pt x="3760" y="1871"/>
                    <a:pt x="3760" y="1871"/>
                  </a:cubicBezTo>
                  <a:cubicBezTo>
                    <a:pt x="3811" y="1844"/>
                    <a:pt x="3865" y="1820"/>
                    <a:pt x="3919" y="1798"/>
                  </a:cubicBezTo>
                  <a:cubicBezTo>
                    <a:pt x="3950" y="1786"/>
                    <a:pt x="3979" y="1777"/>
                    <a:pt x="4010" y="1769"/>
                  </a:cubicBezTo>
                  <a:cubicBezTo>
                    <a:pt x="4101" y="1747"/>
                    <a:pt x="4193" y="1730"/>
                    <a:pt x="4286" y="1716"/>
                  </a:cubicBezTo>
                  <a:cubicBezTo>
                    <a:pt x="4331" y="1713"/>
                    <a:pt x="4374" y="1712"/>
                    <a:pt x="4417" y="1711"/>
                  </a:cubicBezTo>
                  <a:cubicBezTo>
                    <a:pt x="4502" y="1713"/>
                    <a:pt x="4583" y="1721"/>
                    <a:pt x="4668" y="1731"/>
                  </a:cubicBezTo>
                  <a:cubicBezTo>
                    <a:pt x="4707" y="1738"/>
                    <a:pt x="4746" y="1746"/>
                    <a:pt x="4782" y="1755"/>
                  </a:cubicBezTo>
                  <a:cubicBezTo>
                    <a:pt x="4784" y="1756"/>
                    <a:pt x="4784" y="1756"/>
                    <a:pt x="4786" y="1756"/>
                  </a:cubicBezTo>
                  <a:cubicBezTo>
                    <a:pt x="4790" y="1758"/>
                    <a:pt x="4796" y="1759"/>
                    <a:pt x="4801" y="1760"/>
                  </a:cubicBezTo>
                  <a:cubicBezTo>
                    <a:pt x="4796" y="1759"/>
                    <a:pt x="4791" y="1759"/>
                    <a:pt x="4787" y="1758"/>
                  </a:cubicBezTo>
                  <a:lnTo>
                    <a:pt x="4787" y="1758"/>
                  </a:lnTo>
                  <a:cubicBezTo>
                    <a:pt x="4826" y="1769"/>
                    <a:pt x="4862" y="1782"/>
                    <a:pt x="4899" y="1796"/>
                  </a:cubicBezTo>
                  <a:cubicBezTo>
                    <a:pt x="4945" y="1816"/>
                    <a:pt x="4989" y="1839"/>
                    <a:pt x="5033" y="1863"/>
                  </a:cubicBezTo>
                  <a:cubicBezTo>
                    <a:pt x="5113" y="1912"/>
                    <a:pt x="5192" y="1963"/>
                    <a:pt x="5269" y="2016"/>
                  </a:cubicBezTo>
                  <a:cubicBezTo>
                    <a:pt x="5299" y="2030"/>
                    <a:pt x="5325" y="2049"/>
                    <a:pt x="5353" y="2066"/>
                  </a:cubicBezTo>
                  <a:cubicBezTo>
                    <a:pt x="5378" y="2082"/>
                    <a:pt x="5403" y="2098"/>
                    <a:pt x="5427" y="2114"/>
                  </a:cubicBezTo>
                  <a:cubicBezTo>
                    <a:pt x="5479" y="2147"/>
                    <a:pt x="5529" y="2181"/>
                    <a:pt x="5578" y="2214"/>
                  </a:cubicBezTo>
                  <a:lnTo>
                    <a:pt x="5579" y="2214"/>
                  </a:lnTo>
                  <a:cubicBezTo>
                    <a:pt x="5585" y="2217"/>
                    <a:pt x="5592" y="2221"/>
                    <a:pt x="5598" y="2224"/>
                  </a:cubicBezTo>
                  <a:cubicBezTo>
                    <a:pt x="5603" y="2226"/>
                    <a:pt x="5608" y="2230"/>
                    <a:pt x="5614" y="2232"/>
                  </a:cubicBezTo>
                  <a:cubicBezTo>
                    <a:pt x="5668" y="2261"/>
                    <a:pt x="5721" y="2292"/>
                    <a:pt x="5774" y="2324"/>
                  </a:cubicBezTo>
                  <a:cubicBezTo>
                    <a:pt x="5774" y="2322"/>
                    <a:pt x="5775" y="2321"/>
                    <a:pt x="5775" y="2320"/>
                  </a:cubicBezTo>
                  <a:cubicBezTo>
                    <a:pt x="5790" y="2292"/>
                    <a:pt x="5806" y="2263"/>
                    <a:pt x="5823" y="2237"/>
                  </a:cubicBezTo>
                  <a:cubicBezTo>
                    <a:pt x="5831" y="2218"/>
                    <a:pt x="5839" y="2201"/>
                    <a:pt x="5847" y="2184"/>
                  </a:cubicBezTo>
                  <a:cubicBezTo>
                    <a:pt x="5853" y="2170"/>
                    <a:pt x="5858" y="2157"/>
                    <a:pt x="5864" y="2143"/>
                  </a:cubicBezTo>
                  <a:cubicBezTo>
                    <a:pt x="5877" y="2114"/>
                    <a:pt x="5889" y="2086"/>
                    <a:pt x="5903" y="2057"/>
                  </a:cubicBezTo>
                  <a:cubicBezTo>
                    <a:pt x="5901" y="2055"/>
                    <a:pt x="5898" y="2053"/>
                    <a:pt x="5897" y="2051"/>
                  </a:cubicBezTo>
                  <a:cubicBezTo>
                    <a:pt x="5897" y="2050"/>
                    <a:pt x="5897" y="2050"/>
                    <a:pt x="5897" y="2049"/>
                  </a:cubicBezTo>
                  <a:cubicBezTo>
                    <a:pt x="5904" y="2033"/>
                    <a:pt x="5911" y="2018"/>
                    <a:pt x="5920" y="2003"/>
                  </a:cubicBezTo>
                  <a:cubicBezTo>
                    <a:pt x="5923" y="1999"/>
                    <a:pt x="5925" y="1996"/>
                    <a:pt x="5927" y="1992"/>
                  </a:cubicBezTo>
                  <a:lnTo>
                    <a:pt x="5927" y="1992"/>
                  </a:lnTo>
                  <a:cubicBezTo>
                    <a:pt x="5940" y="1971"/>
                    <a:pt x="5953" y="1951"/>
                    <a:pt x="5967" y="1931"/>
                  </a:cubicBezTo>
                  <a:cubicBezTo>
                    <a:pt x="5975" y="1916"/>
                    <a:pt x="5983" y="1903"/>
                    <a:pt x="5992" y="1888"/>
                  </a:cubicBezTo>
                  <a:cubicBezTo>
                    <a:pt x="5998" y="1879"/>
                    <a:pt x="6006" y="1871"/>
                    <a:pt x="6013" y="1864"/>
                  </a:cubicBezTo>
                  <a:cubicBezTo>
                    <a:pt x="6031" y="1839"/>
                    <a:pt x="6048" y="1815"/>
                    <a:pt x="6065" y="1788"/>
                  </a:cubicBezTo>
                  <a:cubicBezTo>
                    <a:pt x="6116" y="1712"/>
                    <a:pt x="6156" y="1628"/>
                    <a:pt x="6202" y="1548"/>
                  </a:cubicBezTo>
                  <a:lnTo>
                    <a:pt x="6202" y="1548"/>
                  </a:lnTo>
                  <a:cubicBezTo>
                    <a:pt x="6201" y="1551"/>
                    <a:pt x="6200" y="1552"/>
                    <a:pt x="6200" y="1553"/>
                  </a:cubicBezTo>
                  <a:cubicBezTo>
                    <a:pt x="6245" y="1476"/>
                    <a:pt x="6286" y="1397"/>
                    <a:pt x="6329" y="1320"/>
                  </a:cubicBezTo>
                  <a:cubicBezTo>
                    <a:pt x="6338" y="1305"/>
                    <a:pt x="6350" y="1290"/>
                    <a:pt x="6361" y="1275"/>
                  </a:cubicBezTo>
                  <a:cubicBezTo>
                    <a:pt x="6375" y="1257"/>
                    <a:pt x="6391" y="1241"/>
                    <a:pt x="6406" y="1225"/>
                  </a:cubicBezTo>
                  <a:cubicBezTo>
                    <a:pt x="6505" y="1130"/>
                    <a:pt x="6613" y="1043"/>
                    <a:pt x="6723" y="958"/>
                  </a:cubicBezTo>
                  <a:cubicBezTo>
                    <a:pt x="6885" y="844"/>
                    <a:pt x="7054" y="739"/>
                    <a:pt x="7228" y="640"/>
                  </a:cubicBezTo>
                  <a:lnTo>
                    <a:pt x="7228" y="640"/>
                  </a:lnTo>
                  <a:cubicBezTo>
                    <a:pt x="7226" y="642"/>
                    <a:pt x="7223" y="643"/>
                    <a:pt x="7221" y="645"/>
                  </a:cubicBezTo>
                  <a:lnTo>
                    <a:pt x="7221" y="645"/>
                  </a:lnTo>
                  <a:cubicBezTo>
                    <a:pt x="7313" y="596"/>
                    <a:pt x="7407" y="552"/>
                    <a:pt x="7501" y="510"/>
                  </a:cubicBezTo>
                  <a:cubicBezTo>
                    <a:pt x="7581" y="480"/>
                    <a:pt x="7660" y="454"/>
                    <a:pt x="7742" y="430"/>
                  </a:cubicBezTo>
                  <a:cubicBezTo>
                    <a:pt x="7836" y="410"/>
                    <a:pt x="7930" y="396"/>
                    <a:pt x="8026" y="384"/>
                  </a:cubicBezTo>
                  <a:cubicBezTo>
                    <a:pt x="8148" y="374"/>
                    <a:pt x="8268" y="369"/>
                    <a:pt x="8389" y="369"/>
                  </a:cubicBezTo>
                  <a:close/>
                  <a:moveTo>
                    <a:pt x="8313" y="0"/>
                  </a:moveTo>
                  <a:cubicBezTo>
                    <a:pt x="8281" y="0"/>
                    <a:pt x="8250" y="0"/>
                    <a:pt x="8218" y="1"/>
                  </a:cubicBezTo>
                  <a:cubicBezTo>
                    <a:pt x="8122" y="2"/>
                    <a:pt x="8026" y="13"/>
                    <a:pt x="7930" y="24"/>
                  </a:cubicBezTo>
                  <a:cubicBezTo>
                    <a:pt x="7831" y="35"/>
                    <a:pt x="7731" y="50"/>
                    <a:pt x="7634" y="78"/>
                  </a:cubicBezTo>
                  <a:cubicBezTo>
                    <a:pt x="7264" y="178"/>
                    <a:pt x="6929" y="374"/>
                    <a:pt x="6612" y="585"/>
                  </a:cubicBezTo>
                  <a:cubicBezTo>
                    <a:pt x="6465" y="683"/>
                    <a:pt x="6325" y="796"/>
                    <a:pt x="6196" y="916"/>
                  </a:cubicBezTo>
                  <a:cubicBezTo>
                    <a:pt x="6132" y="975"/>
                    <a:pt x="6071" y="1038"/>
                    <a:pt x="6024" y="1113"/>
                  </a:cubicBezTo>
                  <a:cubicBezTo>
                    <a:pt x="5983" y="1177"/>
                    <a:pt x="5951" y="1248"/>
                    <a:pt x="5912" y="1315"/>
                  </a:cubicBezTo>
                  <a:cubicBezTo>
                    <a:pt x="5911" y="1316"/>
                    <a:pt x="5910" y="1320"/>
                    <a:pt x="5907" y="1323"/>
                  </a:cubicBezTo>
                  <a:cubicBezTo>
                    <a:pt x="5906" y="1324"/>
                    <a:pt x="5905" y="1327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3" y="1330"/>
                    <a:pt x="5903" y="1331"/>
                    <a:pt x="5902" y="1332"/>
                  </a:cubicBezTo>
                  <a:lnTo>
                    <a:pt x="5902" y="1332"/>
                  </a:lnTo>
                  <a:cubicBezTo>
                    <a:pt x="5902" y="1332"/>
                    <a:pt x="5902" y="1331"/>
                    <a:pt x="5903" y="1331"/>
                  </a:cubicBezTo>
                  <a:lnTo>
                    <a:pt x="5903" y="1331"/>
                  </a:lnTo>
                  <a:cubicBezTo>
                    <a:pt x="5864" y="1398"/>
                    <a:pt x="5827" y="1467"/>
                    <a:pt x="5788" y="1536"/>
                  </a:cubicBezTo>
                  <a:cubicBezTo>
                    <a:pt x="5732" y="1627"/>
                    <a:pt x="5668" y="1713"/>
                    <a:pt x="5611" y="1804"/>
                  </a:cubicBezTo>
                  <a:cubicBezTo>
                    <a:pt x="5529" y="1744"/>
                    <a:pt x="5444" y="1687"/>
                    <a:pt x="5360" y="1632"/>
                  </a:cubicBezTo>
                  <a:cubicBezTo>
                    <a:pt x="5225" y="1543"/>
                    <a:pt x="5084" y="1465"/>
                    <a:pt x="4930" y="1414"/>
                  </a:cubicBezTo>
                  <a:cubicBezTo>
                    <a:pt x="4796" y="1371"/>
                    <a:pt x="4655" y="1355"/>
                    <a:pt x="4515" y="1344"/>
                  </a:cubicBezTo>
                  <a:cubicBezTo>
                    <a:pt x="4484" y="1341"/>
                    <a:pt x="4454" y="1340"/>
                    <a:pt x="4423" y="1340"/>
                  </a:cubicBezTo>
                  <a:cubicBezTo>
                    <a:pt x="4259" y="1340"/>
                    <a:pt x="4097" y="1370"/>
                    <a:pt x="3937" y="1406"/>
                  </a:cubicBezTo>
                  <a:cubicBezTo>
                    <a:pt x="3794" y="1440"/>
                    <a:pt x="3652" y="1503"/>
                    <a:pt x="3529" y="1580"/>
                  </a:cubicBezTo>
                  <a:cubicBezTo>
                    <a:pt x="3415" y="1652"/>
                    <a:pt x="3319" y="1745"/>
                    <a:pt x="3225" y="1839"/>
                  </a:cubicBezTo>
                  <a:cubicBezTo>
                    <a:pt x="3226" y="1839"/>
                    <a:pt x="3226" y="1839"/>
                    <a:pt x="3227" y="1838"/>
                  </a:cubicBezTo>
                  <a:lnTo>
                    <a:pt x="3227" y="1838"/>
                  </a:lnTo>
                  <a:cubicBezTo>
                    <a:pt x="3225" y="1840"/>
                    <a:pt x="3223" y="1843"/>
                    <a:pt x="3220" y="1844"/>
                  </a:cubicBezTo>
                  <a:cubicBezTo>
                    <a:pt x="3220" y="1846"/>
                    <a:pt x="3219" y="1846"/>
                    <a:pt x="3218" y="1846"/>
                  </a:cubicBezTo>
                  <a:cubicBezTo>
                    <a:pt x="3131" y="1928"/>
                    <a:pt x="3037" y="2008"/>
                    <a:pt x="2964" y="2105"/>
                  </a:cubicBezTo>
                  <a:cubicBezTo>
                    <a:pt x="2891" y="2201"/>
                    <a:pt x="2827" y="2303"/>
                    <a:pt x="2765" y="2407"/>
                  </a:cubicBezTo>
                  <a:cubicBezTo>
                    <a:pt x="2758" y="2416"/>
                    <a:pt x="2755" y="2426"/>
                    <a:pt x="2749" y="2437"/>
                  </a:cubicBezTo>
                  <a:cubicBezTo>
                    <a:pt x="2632" y="2394"/>
                    <a:pt x="2514" y="2359"/>
                    <a:pt x="2392" y="2336"/>
                  </a:cubicBezTo>
                  <a:cubicBezTo>
                    <a:pt x="2285" y="2316"/>
                    <a:pt x="2177" y="2302"/>
                    <a:pt x="2068" y="2302"/>
                  </a:cubicBezTo>
                  <a:cubicBezTo>
                    <a:pt x="2038" y="2302"/>
                    <a:pt x="2008" y="2303"/>
                    <a:pt x="1977" y="2305"/>
                  </a:cubicBezTo>
                  <a:cubicBezTo>
                    <a:pt x="1869" y="2312"/>
                    <a:pt x="1761" y="2324"/>
                    <a:pt x="1655" y="2342"/>
                  </a:cubicBezTo>
                  <a:cubicBezTo>
                    <a:pt x="1574" y="2354"/>
                    <a:pt x="1492" y="2380"/>
                    <a:pt x="1416" y="2407"/>
                  </a:cubicBezTo>
                  <a:cubicBezTo>
                    <a:pt x="1320" y="2441"/>
                    <a:pt x="1224" y="2478"/>
                    <a:pt x="1130" y="2517"/>
                  </a:cubicBezTo>
                  <a:cubicBezTo>
                    <a:pt x="1036" y="2557"/>
                    <a:pt x="945" y="2604"/>
                    <a:pt x="859" y="2657"/>
                  </a:cubicBezTo>
                  <a:cubicBezTo>
                    <a:pt x="725" y="2741"/>
                    <a:pt x="613" y="2858"/>
                    <a:pt x="517" y="2981"/>
                  </a:cubicBezTo>
                  <a:cubicBezTo>
                    <a:pt x="403" y="3126"/>
                    <a:pt x="316" y="3291"/>
                    <a:pt x="248" y="3462"/>
                  </a:cubicBezTo>
                  <a:cubicBezTo>
                    <a:pt x="217" y="3540"/>
                    <a:pt x="199" y="3624"/>
                    <a:pt x="183" y="3706"/>
                  </a:cubicBezTo>
                  <a:cubicBezTo>
                    <a:pt x="167" y="3787"/>
                    <a:pt x="149" y="3866"/>
                    <a:pt x="127" y="3946"/>
                  </a:cubicBezTo>
                  <a:cubicBezTo>
                    <a:pt x="108" y="4012"/>
                    <a:pt x="91" y="4079"/>
                    <a:pt x="75" y="4145"/>
                  </a:cubicBezTo>
                  <a:lnTo>
                    <a:pt x="73" y="4145"/>
                  </a:lnTo>
                  <a:lnTo>
                    <a:pt x="73" y="4147"/>
                  </a:lnTo>
                  <a:cubicBezTo>
                    <a:pt x="67" y="4179"/>
                    <a:pt x="61" y="4210"/>
                    <a:pt x="53" y="4241"/>
                  </a:cubicBezTo>
                  <a:cubicBezTo>
                    <a:pt x="52" y="4246"/>
                    <a:pt x="52" y="4249"/>
                    <a:pt x="51" y="4254"/>
                  </a:cubicBezTo>
                  <a:cubicBezTo>
                    <a:pt x="48" y="4263"/>
                    <a:pt x="47" y="4272"/>
                    <a:pt x="45" y="4282"/>
                  </a:cubicBezTo>
                  <a:cubicBezTo>
                    <a:pt x="44" y="4288"/>
                    <a:pt x="43" y="4294"/>
                    <a:pt x="41" y="4299"/>
                  </a:cubicBezTo>
                  <a:cubicBezTo>
                    <a:pt x="29" y="4357"/>
                    <a:pt x="16" y="4415"/>
                    <a:pt x="7" y="4472"/>
                  </a:cubicBezTo>
                  <a:cubicBezTo>
                    <a:pt x="5" y="4487"/>
                    <a:pt x="2" y="4501"/>
                    <a:pt x="0" y="4514"/>
                  </a:cubicBezTo>
                  <a:lnTo>
                    <a:pt x="11" y="4514"/>
                  </a:lnTo>
                  <a:cubicBezTo>
                    <a:pt x="11" y="4518"/>
                    <a:pt x="9" y="4521"/>
                    <a:pt x="9" y="4525"/>
                  </a:cubicBezTo>
                  <a:cubicBezTo>
                    <a:pt x="73" y="4525"/>
                    <a:pt x="139" y="4527"/>
                    <a:pt x="203" y="4527"/>
                  </a:cubicBezTo>
                  <a:lnTo>
                    <a:pt x="380" y="4527"/>
                  </a:lnTo>
                  <a:cubicBezTo>
                    <a:pt x="381" y="4525"/>
                    <a:pt x="381" y="4524"/>
                    <a:pt x="381" y="4521"/>
                  </a:cubicBezTo>
                  <a:cubicBezTo>
                    <a:pt x="593" y="4529"/>
                    <a:pt x="805" y="4540"/>
                    <a:pt x="1017" y="4540"/>
                  </a:cubicBezTo>
                  <a:cubicBezTo>
                    <a:pt x="1272" y="4540"/>
                    <a:pt x="1526" y="4528"/>
                    <a:pt x="1780" y="4528"/>
                  </a:cubicBezTo>
                  <a:cubicBezTo>
                    <a:pt x="1792" y="4528"/>
                    <a:pt x="1803" y="4528"/>
                    <a:pt x="1815" y="4528"/>
                  </a:cubicBezTo>
                  <a:cubicBezTo>
                    <a:pt x="2008" y="4534"/>
                    <a:pt x="2200" y="4543"/>
                    <a:pt x="2392" y="4554"/>
                  </a:cubicBezTo>
                  <a:cubicBezTo>
                    <a:pt x="2494" y="4561"/>
                    <a:pt x="2597" y="4564"/>
                    <a:pt x="2699" y="4567"/>
                  </a:cubicBezTo>
                  <a:cubicBezTo>
                    <a:pt x="2757" y="4568"/>
                    <a:pt x="2816" y="4570"/>
                    <a:pt x="2875" y="4570"/>
                  </a:cubicBezTo>
                  <a:cubicBezTo>
                    <a:pt x="2908" y="4570"/>
                    <a:pt x="2941" y="4570"/>
                    <a:pt x="2973" y="4568"/>
                  </a:cubicBezTo>
                  <a:cubicBezTo>
                    <a:pt x="3365" y="4549"/>
                    <a:pt x="3754" y="4494"/>
                    <a:pt x="4146" y="4488"/>
                  </a:cubicBezTo>
                  <a:cubicBezTo>
                    <a:pt x="4556" y="4482"/>
                    <a:pt x="4964" y="4481"/>
                    <a:pt x="5373" y="4476"/>
                  </a:cubicBezTo>
                  <a:cubicBezTo>
                    <a:pt x="5577" y="4472"/>
                    <a:pt x="5779" y="4462"/>
                    <a:pt x="5983" y="4455"/>
                  </a:cubicBezTo>
                  <a:cubicBezTo>
                    <a:pt x="6170" y="4448"/>
                    <a:pt x="6358" y="4448"/>
                    <a:pt x="6545" y="4447"/>
                  </a:cubicBezTo>
                  <a:cubicBezTo>
                    <a:pt x="6911" y="4444"/>
                    <a:pt x="7276" y="4425"/>
                    <a:pt x="7643" y="4424"/>
                  </a:cubicBezTo>
                  <a:cubicBezTo>
                    <a:pt x="8008" y="4437"/>
                    <a:pt x="8373" y="4452"/>
                    <a:pt x="8739" y="4456"/>
                  </a:cubicBezTo>
                  <a:cubicBezTo>
                    <a:pt x="8755" y="4456"/>
                    <a:pt x="8772" y="4456"/>
                    <a:pt x="8789" y="4456"/>
                  </a:cubicBezTo>
                  <a:cubicBezTo>
                    <a:pt x="8958" y="4456"/>
                    <a:pt x="9128" y="4447"/>
                    <a:pt x="9298" y="4444"/>
                  </a:cubicBezTo>
                  <a:cubicBezTo>
                    <a:pt x="9356" y="4442"/>
                    <a:pt x="9415" y="4441"/>
                    <a:pt x="9474" y="4441"/>
                  </a:cubicBezTo>
                  <a:cubicBezTo>
                    <a:pt x="9591" y="4441"/>
                    <a:pt x="9709" y="4444"/>
                    <a:pt x="9826" y="4447"/>
                  </a:cubicBezTo>
                  <a:lnTo>
                    <a:pt x="9824" y="4447"/>
                  </a:lnTo>
                  <a:cubicBezTo>
                    <a:pt x="9995" y="4450"/>
                    <a:pt x="10165" y="4454"/>
                    <a:pt x="10335" y="4457"/>
                  </a:cubicBezTo>
                  <a:lnTo>
                    <a:pt x="10353" y="4457"/>
                  </a:lnTo>
                  <a:cubicBezTo>
                    <a:pt x="10527" y="4463"/>
                    <a:pt x="10700" y="4469"/>
                    <a:pt x="10871" y="4484"/>
                  </a:cubicBezTo>
                  <a:cubicBezTo>
                    <a:pt x="11071" y="4500"/>
                    <a:pt x="11270" y="4521"/>
                    <a:pt x="11469" y="4535"/>
                  </a:cubicBezTo>
                  <a:cubicBezTo>
                    <a:pt x="11599" y="4543"/>
                    <a:pt x="11729" y="4548"/>
                    <a:pt x="11859" y="4548"/>
                  </a:cubicBezTo>
                  <a:cubicBezTo>
                    <a:pt x="11920" y="4548"/>
                    <a:pt x="11982" y="4547"/>
                    <a:pt x="12043" y="4544"/>
                  </a:cubicBezTo>
                  <a:cubicBezTo>
                    <a:pt x="12122" y="4542"/>
                    <a:pt x="12201" y="4537"/>
                    <a:pt x="12280" y="4534"/>
                  </a:cubicBezTo>
                  <a:lnTo>
                    <a:pt x="12280" y="4534"/>
                  </a:lnTo>
                  <a:cubicBezTo>
                    <a:pt x="12279" y="4537"/>
                    <a:pt x="12278" y="4542"/>
                    <a:pt x="12277" y="4545"/>
                  </a:cubicBezTo>
                  <a:cubicBezTo>
                    <a:pt x="12303" y="4536"/>
                    <a:pt x="12328" y="4533"/>
                    <a:pt x="12358" y="4532"/>
                  </a:cubicBezTo>
                  <a:cubicBezTo>
                    <a:pt x="12362" y="4530"/>
                    <a:pt x="12368" y="4530"/>
                    <a:pt x="12374" y="4530"/>
                  </a:cubicBezTo>
                  <a:cubicBezTo>
                    <a:pt x="12402" y="4529"/>
                    <a:pt x="12430" y="4528"/>
                    <a:pt x="12458" y="4528"/>
                  </a:cubicBezTo>
                  <a:cubicBezTo>
                    <a:pt x="12481" y="4527"/>
                    <a:pt x="12505" y="4527"/>
                    <a:pt x="12528" y="4527"/>
                  </a:cubicBezTo>
                  <a:cubicBezTo>
                    <a:pt x="12549" y="4526"/>
                    <a:pt x="12569" y="4526"/>
                    <a:pt x="12590" y="4526"/>
                  </a:cubicBezTo>
                  <a:cubicBezTo>
                    <a:pt x="12611" y="4526"/>
                    <a:pt x="12632" y="4526"/>
                    <a:pt x="12653" y="4526"/>
                  </a:cubicBezTo>
                  <a:cubicBezTo>
                    <a:pt x="12655" y="4527"/>
                    <a:pt x="12658" y="4527"/>
                    <a:pt x="12662" y="4527"/>
                  </a:cubicBezTo>
                  <a:lnTo>
                    <a:pt x="12719" y="4527"/>
                  </a:lnTo>
                  <a:cubicBezTo>
                    <a:pt x="12714" y="4486"/>
                    <a:pt x="12711" y="4445"/>
                    <a:pt x="12706" y="4405"/>
                  </a:cubicBezTo>
                  <a:cubicBezTo>
                    <a:pt x="12703" y="4363"/>
                    <a:pt x="12701" y="4322"/>
                    <a:pt x="12700" y="4281"/>
                  </a:cubicBezTo>
                  <a:cubicBezTo>
                    <a:pt x="12696" y="4240"/>
                    <a:pt x="12693" y="4199"/>
                    <a:pt x="12689" y="4159"/>
                  </a:cubicBezTo>
                  <a:lnTo>
                    <a:pt x="12685" y="4159"/>
                  </a:lnTo>
                  <a:cubicBezTo>
                    <a:pt x="12682" y="4111"/>
                    <a:pt x="12678" y="4064"/>
                    <a:pt x="12671" y="4018"/>
                  </a:cubicBezTo>
                  <a:cubicBezTo>
                    <a:pt x="12658" y="3926"/>
                    <a:pt x="12642" y="3834"/>
                    <a:pt x="12623" y="3741"/>
                  </a:cubicBezTo>
                  <a:cubicBezTo>
                    <a:pt x="12605" y="3653"/>
                    <a:pt x="12589" y="3564"/>
                    <a:pt x="12567" y="3476"/>
                  </a:cubicBezTo>
                  <a:lnTo>
                    <a:pt x="12567" y="3476"/>
                  </a:lnTo>
                  <a:cubicBezTo>
                    <a:pt x="12567" y="3478"/>
                    <a:pt x="12568" y="3480"/>
                    <a:pt x="12568" y="3481"/>
                  </a:cubicBezTo>
                  <a:lnTo>
                    <a:pt x="12568" y="3481"/>
                  </a:lnTo>
                  <a:cubicBezTo>
                    <a:pt x="12559" y="3440"/>
                    <a:pt x="12549" y="3397"/>
                    <a:pt x="12536" y="3357"/>
                  </a:cubicBezTo>
                  <a:cubicBezTo>
                    <a:pt x="12518" y="3299"/>
                    <a:pt x="12498" y="3243"/>
                    <a:pt x="12475" y="3186"/>
                  </a:cubicBezTo>
                  <a:cubicBezTo>
                    <a:pt x="12394" y="2979"/>
                    <a:pt x="12239" y="2813"/>
                    <a:pt x="12064" y="2679"/>
                  </a:cubicBezTo>
                  <a:cubicBezTo>
                    <a:pt x="11913" y="2567"/>
                    <a:pt x="11745" y="2486"/>
                    <a:pt x="11563" y="2437"/>
                  </a:cubicBezTo>
                  <a:cubicBezTo>
                    <a:pt x="11467" y="2410"/>
                    <a:pt x="11370" y="2384"/>
                    <a:pt x="11271" y="2366"/>
                  </a:cubicBezTo>
                  <a:cubicBezTo>
                    <a:pt x="11214" y="2355"/>
                    <a:pt x="11157" y="2349"/>
                    <a:pt x="11099" y="2349"/>
                  </a:cubicBezTo>
                  <a:cubicBezTo>
                    <a:pt x="11014" y="2349"/>
                    <a:pt x="10928" y="2361"/>
                    <a:pt x="10845" y="2383"/>
                  </a:cubicBezTo>
                  <a:cubicBezTo>
                    <a:pt x="10831" y="2259"/>
                    <a:pt x="10789" y="2138"/>
                    <a:pt x="10751" y="2022"/>
                  </a:cubicBezTo>
                  <a:cubicBezTo>
                    <a:pt x="10719" y="1926"/>
                    <a:pt x="10684" y="1831"/>
                    <a:pt x="10645" y="1737"/>
                  </a:cubicBezTo>
                  <a:cubicBezTo>
                    <a:pt x="10607" y="1643"/>
                    <a:pt x="10559" y="1553"/>
                    <a:pt x="10512" y="1464"/>
                  </a:cubicBezTo>
                  <a:cubicBezTo>
                    <a:pt x="10466" y="1374"/>
                    <a:pt x="10417" y="1288"/>
                    <a:pt x="10368" y="1202"/>
                  </a:cubicBezTo>
                  <a:cubicBezTo>
                    <a:pt x="10274" y="1041"/>
                    <a:pt x="10174" y="876"/>
                    <a:pt x="10046" y="740"/>
                  </a:cubicBezTo>
                  <a:cubicBezTo>
                    <a:pt x="9947" y="635"/>
                    <a:pt x="9848" y="533"/>
                    <a:pt x="9731" y="446"/>
                  </a:cubicBezTo>
                  <a:cubicBezTo>
                    <a:pt x="9626" y="366"/>
                    <a:pt x="9501" y="308"/>
                    <a:pt x="9382" y="249"/>
                  </a:cubicBezTo>
                  <a:cubicBezTo>
                    <a:pt x="9205" y="162"/>
                    <a:pt x="9016" y="98"/>
                    <a:pt x="8824" y="54"/>
                  </a:cubicBezTo>
                  <a:cubicBezTo>
                    <a:pt x="8727" y="32"/>
                    <a:pt x="8629" y="14"/>
                    <a:pt x="8529" y="7"/>
                  </a:cubicBezTo>
                  <a:cubicBezTo>
                    <a:pt x="8458" y="2"/>
                    <a:pt x="8385" y="0"/>
                    <a:pt x="8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" name="Google Shape;2169;p30"/>
          <p:cNvSpPr txBox="1">
            <a:spLocks noGrp="1"/>
          </p:cNvSpPr>
          <p:nvPr>
            <p:ph type="title"/>
          </p:nvPr>
        </p:nvSpPr>
        <p:spPr>
          <a:xfrm>
            <a:off x="0" y="605008"/>
            <a:ext cx="1219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4267" i="1" dirty="0">
                <a:solidFill>
                  <a:schemeClr val="tx2">
                    <a:lumMod val="75000"/>
                  </a:schemeClr>
                </a:solidFill>
              </a:rPr>
              <a:t>Phiếu </a:t>
            </a:r>
            <a:r>
              <a:rPr lang="en" sz="4267" i="1">
                <a:solidFill>
                  <a:schemeClr val="tx2">
                    <a:lumMod val="75000"/>
                  </a:schemeClr>
                </a:solidFill>
              </a:rPr>
              <a:t>học tập số 1</a:t>
            </a:r>
            <a:endParaRPr sz="4267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419" y="1482179"/>
            <a:ext cx="102681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v"/>
            </a:pP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thao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thị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quãng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2667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30626" y="2622398"/>
            <a:ext cx="953813" cy="930788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FFFF"/>
                </a:solidFill>
              </a:rPr>
              <a:t>B1</a:t>
            </a:r>
          </a:p>
        </p:txBody>
      </p:sp>
      <p:sp>
        <p:nvSpPr>
          <p:cNvPr id="37" name="Oval 36"/>
          <p:cNvSpPr/>
          <p:nvPr/>
        </p:nvSpPr>
        <p:spPr>
          <a:xfrm>
            <a:off x="1130626" y="4103561"/>
            <a:ext cx="953813" cy="930788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FFFF"/>
                </a:solidFill>
              </a:rPr>
              <a:t>B2</a:t>
            </a:r>
          </a:p>
        </p:txBody>
      </p:sp>
      <p:sp>
        <p:nvSpPr>
          <p:cNvPr id="39" name="Oval 38"/>
          <p:cNvSpPr/>
          <p:nvPr/>
        </p:nvSpPr>
        <p:spPr>
          <a:xfrm>
            <a:off x="1130626" y="5193897"/>
            <a:ext cx="953813" cy="930788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FFFF"/>
                </a:solidFill>
              </a:rPr>
              <a:t>B3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351540" y="2257126"/>
            <a:ext cx="8744617" cy="1661335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Vẽ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hệ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trục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toạ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độ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vuông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với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trục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tung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quãng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đường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trục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hoành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thời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gian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Chọn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err="1">
                <a:solidFill>
                  <a:srgbClr val="000000"/>
                </a:solidFill>
                <a:ea typeface="Times New Roman" panose="02020603050405020304" pitchFamily="18" charset="0"/>
              </a:rPr>
              <a:t>gốc</a:t>
            </a:r>
            <a:r>
              <a:rPr lang="en-US" sz="2533">
                <a:solidFill>
                  <a:srgbClr val="000000"/>
                </a:solidFill>
                <a:ea typeface="Times New Roman" panose="02020603050405020304" pitchFamily="18" charset="0"/>
              </a:rPr>
              <a:t> O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thời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bắt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đầu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chuyển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động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vị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trí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ban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đầu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chuyển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động</a:t>
            </a:r>
            <a:r>
              <a:rPr lang="en-US" sz="2533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533" dirty="0">
              <a:solidFill>
                <a:srgbClr val="000000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351538" y="4129113"/>
            <a:ext cx="8744617" cy="87968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351537" y="5219449"/>
            <a:ext cx="8744617" cy="87968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toạ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" grpId="0"/>
      <p:bldP spid="4" grpId="0" animBg="1"/>
      <p:bldP spid="37" grpId="0" animBg="1"/>
      <p:bldP spid="3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8" name="Google Shape;2278;p44"/>
          <p:cNvGrpSpPr/>
          <p:nvPr/>
        </p:nvGrpSpPr>
        <p:grpSpPr>
          <a:xfrm>
            <a:off x="11494451" y="1166373"/>
            <a:ext cx="453439" cy="201719"/>
            <a:chOff x="3659575" y="587325"/>
            <a:chExt cx="181250" cy="79400"/>
          </a:xfrm>
        </p:grpSpPr>
        <p:sp>
          <p:nvSpPr>
            <p:cNvPr id="2279" name="Google Shape;2279;p44"/>
            <p:cNvSpPr/>
            <p:nvPr/>
          </p:nvSpPr>
          <p:spPr>
            <a:xfrm>
              <a:off x="3669725" y="594375"/>
              <a:ext cx="165175" cy="66625"/>
            </a:xfrm>
            <a:custGeom>
              <a:avLst/>
              <a:gdLst/>
              <a:ahLst/>
              <a:cxnLst/>
              <a:rect l="l" t="t" r="r" b="b"/>
              <a:pathLst>
                <a:path w="6607" h="2665" extrusionOk="0">
                  <a:moveTo>
                    <a:pt x="4916" y="1720"/>
                  </a:moveTo>
                  <a:lnTo>
                    <a:pt x="4916" y="1720"/>
                  </a:lnTo>
                  <a:cubicBezTo>
                    <a:pt x="4905" y="1727"/>
                    <a:pt x="4895" y="1735"/>
                    <a:pt x="4884" y="1743"/>
                  </a:cubicBezTo>
                  <a:cubicBezTo>
                    <a:pt x="4882" y="1744"/>
                    <a:pt x="4881" y="1745"/>
                    <a:pt x="4880" y="1746"/>
                  </a:cubicBezTo>
                  <a:cubicBezTo>
                    <a:pt x="4819" y="1754"/>
                    <a:pt x="4760" y="1762"/>
                    <a:pt x="4700" y="1770"/>
                  </a:cubicBezTo>
                  <a:cubicBezTo>
                    <a:pt x="4723" y="1765"/>
                    <a:pt x="4746" y="1759"/>
                    <a:pt x="4770" y="1753"/>
                  </a:cubicBezTo>
                  <a:lnTo>
                    <a:pt x="4916" y="1720"/>
                  </a:lnTo>
                  <a:close/>
                  <a:moveTo>
                    <a:pt x="4148" y="1"/>
                  </a:moveTo>
                  <a:cubicBezTo>
                    <a:pt x="4093" y="1"/>
                    <a:pt x="4036" y="11"/>
                    <a:pt x="3985" y="22"/>
                  </a:cubicBezTo>
                  <a:cubicBezTo>
                    <a:pt x="3923" y="37"/>
                    <a:pt x="3861" y="49"/>
                    <a:pt x="3803" y="71"/>
                  </a:cubicBezTo>
                  <a:cubicBezTo>
                    <a:pt x="3675" y="117"/>
                    <a:pt x="3550" y="172"/>
                    <a:pt x="3430" y="235"/>
                  </a:cubicBezTo>
                  <a:cubicBezTo>
                    <a:pt x="3304" y="301"/>
                    <a:pt x="3175" y="368"/>
                    <a:pt x="3055" y="446"/>
                  </a:cubicBezTo>
                  <a:cubicBezTo>
                    <a:pt x="3007" y="477"/>
                    <a:pt x="2958" y="507"/>
                    <a:pt x="2912" y="542"/>
                  </a:cubicBezTo>
                  <a:cubicBezTo>
                    <a:pt x="2871" y="575"/>
                    <a:pt x="2825" y="617"/>
                    <a:pt x="2798" y="662"/>
                  </a:cubicBezTo>
                  <a:cubicBezTo>
                    <a:pt x="2766" y="714"/>
                    <a:pt x="2743" y="764"/>
                    <a:pt x="2742" y="825"/>
                  </a:cubicBezTo>
                  <a:cubicBezTo>
                    <a:pt x="2740" y="859"/>
                    <a:pt x="2745" y="894"/>
                    <a:pt x="2755" y="926"/>
                  </a:cubicBezTo>
                  <a:cubicBezTo>
                    <a:pt x="2748" y="949"/>
                    <a:pt x="2744" y="972"/>
                    <a:pt x="2742" y="995"/>
                  </a:cubicBezTo>
                  <a:cubicBezTo>
                    <a:pt x="2721" y="1005"/>
                    <a:pt x="2702" y="1017"/>
                    <a:pt x="2682" y="1028"/>
                  </a:cubicBezTo>
                  <a:cubicBezTo>
                    <a:pt x="2690" y="1024"/>
                    <a:pt x="2697" y="1020"/>
                    <a:pt x="2704" y="1017"/>
                  </a:cubicBezTo>
                  <a:lnTo>
                    <a:pt x="2704" y="1017"/>
                  </a:lnTo>
                  <a:cubicBezTo>
                    <a:pt x="2634" y="1054"/>
                    <a:pt x="2567" y="1091"/>
                    <a:pt x="2521" y="1157"/>
                  </a:cubicBezTo>
                  <a:cubicBezTo>
                    <a:pt x="2496" y="1195"/>
                    <a:pt x="2485" y="1236"/>
                    <a:pt x="2480" y="1280"/>
                  </a:cubicBezTo>
                  <a:cubicBezTo>
                    <a:pt x="2365" y="1317"/>
                    <a:pt x="2251" y="1355"/>
                    <a:pt x="2137" y="1395"/>
                  </a:cubicBezTo>
                  <a:cubicBezTo>
                    <a:pt x="2109" y="1404"/>
                    <a:pt x="2082" y="1414"/>
                    <a:pt x="2054" y="1424"/>
                  </a:cubicBezTo>
                  <a:cubicBezTo>
                    <a:pt x="2045" y="1422"/>
                    <a:pt x="2036" y="1419"/>
                    <a:pt x="2027" y="1417"/>
                  </a:cubicBezTo>
                  <a:cubicBezTo>
                    <a:pt x="1970" y="1333"/>
                    <a:pt x="1897" y="1259"/>
                    <a:pt x="1804" y="1213"/>
                  </a:cubicBezTo>
                  <a:cubicBezTo>
                    <a:pt x="1716" y="1170"/>
                    <a:pt x="1626" y="1144"/>
                    <a:pt x="1526" y="1137"/>
                  </a:cubicBezTo>
                  <a:cubicBezTo>
                    <a:pt x="1511" y="1136"/>
                    <a:pt x="1495" y="1135"/>
                    <a:pt x="1480" y="1135"/>
                  </a:cubicBezTo>
                  <a:cubicBezTo>
                    <a:pt x="1390" y="1135"/>
                    <a:pt x="1295" y="1152"/>
                    <a:pt x="1210" y="1177"/>
                  </a:cubicBezTo>
                  <a:cubicBezTo>
                    <a:pt x="1093" y="1210"/>
                    <a:pt x="978" y="1259"/>
                    <a:pt x="871" y="1317"/>
                  </a:cubicBezTo>
                  <a:cubicBezTo>
                    <a:pt x="773" y="1370"/>
                    <a:pt x="679" y="1426"/>
                    <a:pt x="588" y="1491"/>
                  </a:cubicBezTo>
                  <a:cubicBezTo>
                    <a:pt x="537" y="1528"/>
                    <a:pt x="496" y="1571"/>
                    <a:pt x="460" y="1621"/>
                  </a:cubicBezTo>
                  <a:cubicBezTo>
                    <a:pt x="367" y="1705"/>
                    <a:pt x="276" y="1810"/>
                    <a:pt x="242" y="1928"/>
                  </a:cubicBezTo>
                  <a:cubicBezTo>
                    <a:pt x="196" y="1954"/>
                    <a:pt x="152" y="1983"/>
                    <a:pt x="108" y="2014"/>
                  </a:cubicBezTo>
                  <a:cubicBezTo>
                    <a:pt x="48" y="2056"/>
                    <a:pt x="16" y="2128"/>
                    <a:pt x="25" y="2197"/>
                  </a:cubicBezTo>
                  <a:cubicBezTo>
                    <a:pt x="9" y="2244"/>
                    <a:pt x="11" y="2297"/>
                    <a:pt x="30" y="2342"/>
                  </a:cubicBezTo>
                  <a:cubicBezTo>
                    <a:pt x="17" y="2366"/>
                    <a:pt x="6" y="2392"/>
                    <a:pt x="4" y="2422"/>
                  </a:cubicBezTo>
                  <a:cubicBezTo>
                    <a:pt x="1" y="2470"/>
                    <a:pt x="16" y="2518"/>
                    <a:pt x="46" y="2556"/>
                  </a:cubicBezTo>
                  <a:cubicBezTo>
                    <a:pt x="84" y="2602"/>
                    <a:pt x="126" y="2638"/>
                    <a:pt x="185" y="2653"/>
                  </a:cubicBezTo>
                  <a:cubicBezTo>
                    <a:pt x="209" y="2660"/>
                    <a:pt x="233" y="2663"/>
                    <a:pt x="257" y="2664"/>
                  </a:cubicBezTo>
                  <a:cubicBezTo>
                    <a:pt x="264" y="2665"/>
                    <a:pt x="271" y="2665"/>
                    <a:pt x="278" y="2665"/>
                  </a:cubicBezTo>
                  <a:cubicBezTo>
                    <a:pt x="298" y="2665"/>
                    <a:pt x="320" y="2664"/>
                    <a:pt x="340" y="2661"/>
                  </a:cubicBezTo>
                  <a:cubicBezTo>
                    <a:pt x="470" y="2645"/>
                    <a:pt x="596" y="2622"/>
                    <a:pt x="721" y="2583"/>
                  </a:cubicBezTo>
                  <a:cubicBezTo>
                    <a:pt x="786" y="2564"/>
                    <a:pt x="869" y="2540"/>
                    <a:pt x="945" y="2506"/>
                  </a:cubicBezTo>
                  <a:cubicBezTo>
                    <a:pt x="974" y="2535"/>
                    <a:pt x="1007" y="2559"/>
                    <a:pt x="1052" y="2575"/>
                  </a:cubicBezTo>
                  <a:cubicBezTo>
                    <a:pt x="1117" y="2598"/>
                    <a:pt x="1185" y="2599"/>
                    <a:pt x="1253" y="2599"/>
                  </a:cubicBezTo>
                  <a:cubicBezTo>
                    <a:pt x="1265" y="2599"/>
                    <a:pt x="1276" y="2599"/>
                    <a:pt x="1288" y="2599"/>
                  </a:cubicBezTo>
                  <a:cubicBezTo>
                    <a:pt x="1427" y="2605"/>
                    <a:pt x="1566" y="2607"/>
                    <a:pt x="1704" y="2607"/>
                  </a:cubicBezTo>
                  <a:cubicBezTo>
                    <a:pt x="1978" y="2607"/>
                    <a:pt x="2251" y="2599"/>
                    <a:pt x="2524" y="2590"/>
                  </a:cubicBezTo>
                  <a:cubicBezTo>
                    <a:pt x="2612" y="2588"/>
                    <a:pt x="2702" y="2583"/>
                    <a:pt x="2790" y="2579"/>
                  </a:cubicBezTo>
                  <a:cubicBezTo>
                    <a:pt x="2840" y="2576"/>
                    <a:pt x="2889" y="2574"/>
                    <a:pt x="2941" y="2571"/>
                  </a:cubicBezTo>
                  <a:cubicBezTo>
                    <a:pt x="3009" y="2567"/>
                    <a:pt x="3079" y="2560"/>
                    <a:pt x="3149" y="2557"/>
                  </a:cubicBezTo>
                  <a:cubicBezTo>
                    <a:pt x="3170" y="2555"/>
                    <a:pt x="3193" y="2555"/>
                    <a:pt x="3215" y="2554"/>
                  </a:cubicBezTo>
                  <a:cubicBezTo>
                    <a:pt x="3223" y="2556"/>
                    <a:pt x="3232" y="2559"/>
                    <a:pt x="3241" y="2562"/>
                  </a:cubicBezTo>
                  <a:cubicBezTo>
                    <a:pt x="3304" y="2575"/>
                    <a:pt x="3368" y="2590"/>
                    <a:pt x="3433" y="2596"/>
                  </a:cubicBezTo>
                  <a:cubicBezTo>
                    <a:pt x="3487" y="2599"/>
                    <a:pt x="3541" y="2602"/>
                    <a:pt x="3596" y="2602"/>
                  </a:cubicBezTo>
                  <a:cubicBezTo>
                    <a:pt x="3646" y="2602"/>
                    <a:pt x="3696" y="2602"/>
                    <a:pt x="3748" y="2599"/>
                  </a:cubicBezTo>
                  <a:cubicBezTo>
                    <a:pt x="3852" y="2596"/>
                    <a:pt x="3956" y="2592"/>
                    <a:pt x="4060" y="2588"/>
                  </a:cubicBezTo>
                  <a:cubicBezTo>
                    <a:pt x="4135" y="2586"/>
                    <a:pt x="4211" y="2576"/>
                    <a:pt x="4285" y="2570"/>
                  </a:cubicBezTo>
                  <a:cubicBezTo>
                    <a:pt x="4366" y="2564"/>
                    <a:pt x="4448" y="2558"/>
                    <a:pt x="4529" y="2549"/>
                  </a:cubicBezTo>
                  <a:cubicBezTo>
                    <a:pt x="4605" y="2539"/>
                    <a:pt x="4682" y="2531"/>
                    <a:pt x="4759" y="2522"/>
                  </a:cubicBezTo>
                  <a:cubicBezTo>
                    <a:pt x="4884" y="2516"/>
                    <a:pt x="5010" y="2510"/>
                    <a:pt x="5135" y="2501"/>
                  </a:cubicBezTo>
                  <a:cubicBezTo>
                    <a:pt x="5176" y="2509"/>
                    <a:pt x="5217" y="2510"/>
                    <a:pt x="5260" y="2510"/>
                  </a:cubicBezTo>
                  <a:cubicBezTo>
                    <a:pt x="5314" y="2512"/>
                    <a:pt x="5369" y="2513"/>
                    <a:pt x="5423" y="2513"/>
                  </a:cubicBezTo>
                  <a:cubicBezTo>
                    <a:pt x="5581" y="2513"/>
                    <a:pt x="5738" y="2505"/>
                    <a:pt x="5893" y="2479"/>
                  </a:cubicBezTo>
                  <a:cubicBezTo>
                    <a:pt x="5939" y="2477"/>
                    <a:pt x="5984" y="2474"/>
                    <a:pt x="6030" y="2470"/>
                  </a:cubicBezTo>
                  <a:cubicBezTo>
                    <a:pt x="6074" y="2468"/>
                    <a:pt x="6115" y="2464"/>
                    <a:pt x="6157" y="2461"/>
                  </a:cubicBezTo>
                  <a:cubicBezTo>
                    <a:pt x="6187" y="2458"/>
                    <a:pt x="6218" y="2459"/>
                    <a:pt x="6246" y="2454"/>
                  </a:cubicBezTo>
                  <a:cubicBezTo>
                    <a:pt x="6284" y="2448"/>
                    <a:pt x="6317" y="2438"/>
                    <a:pt x="6352" y="2422"/>
                  </a:cubicBezTo>
                  <a:cubicBezTo>
                    <a:pt x="6381" y="2408"/>
                    <a:pt x="6405" y="2388"/>
                    <a:pt x="6424" y="2361"/>
                  </a:cubicBezTo>
                  <a:cubicBezTo>
                    <a:pt x="6432" y="2360"/>
                    <a:pt x="6441" y="2358"/>
                    <a:pt x="6449" y="2357"/>
                  </a:cubicBezTo>
                  <a:cubicBezTo>
                    <a:pt x="6522" y="2343"/>
                    <a:pt x="6583" y="2287"/>
                    <a:pt x="6597" y="2213"/>
                  </a:cubicBezTo>
                  <a:cubicBezTo>
                    <a:pt x="6607" y="2169"/>
                    <a:pt x="6604" y="2133"/>
                    <a:pt x="6592" y="2090"/>
                  </a:cubicBezTo>
                  <a:cubicBezTo>
                    <a:pt x="6572" y="2022"/>
                    <a:pt x="6510" y="1972"/>
                    <a:pt x="6441" y="1962"/>
                  </a:cubicBezTo>
                  <a:cubicBezTo>
                    <a:pt x="6412" y="1916"/>
                    <a:pt x="6370" y="1875"/>
                    <a:pt x="6323" y="1843"/>
                  </a:cubicBezTo>
                  <a:cubicBezTo>
                    <a:pt x="6362" y="1814"/>
                    <a:pt x="6393" y="1774"/>
                    <a:pt x="6414" y="1731"/>
                  </a:cubicBezTo>
                  <a:cubicBezTo>
                    <a:pt x="6443" y="1674"/>
                    <a:pt x="6445" y="1607"/>
                    <a:pt x="6427" y="1546"/>
                  </a:cubicBezTo>
                  <a:cubicBezTo>
                    <a:pt x="6404" y="1474"/>
                    <a:pt x="6345" y="1406"/>
                    <a:pt x="6283" y="1362"/>
                  </a:cubicBezTo>
                  <a:cubicBezTo>
                    <a:pt x="6273" y="1355"/>
                    <a:pt x="6261" y="1347"/>
                    <a:pt x="6250" y="1340"/>
                  </a:cubicBezTo>
                  <a:cubicBezTo>
                    <a:pt x="6246" y="1292"/>
                    <a:pt x="6231" y="1244"/>
                    <a:pt x="6209" y="1200"/>
                  </a:cubicBezTo>
                  <a:cubicBezTo>
                    <a:pt x="6166" y="1113"/>
                    <a:pt x="6083" y="1046"/>
                    <a:pt x="5992" y="1006"/>
                  </a:cubicBezTo>
                  <a:cubicBezTo>
                    <a:pt x="5986" y="985"/>
                    <a:pt x="5976" y="965"/>
                    <a:pt x="5965" y="945"/>
                  </a:cubicBezTo>
                  <a:cubicBezTo>
                    <a:pt x="5966" y="924"/>
                    <a:pt x="5963" y="904"/>
                    <a:pt x="5957" y="883"/>
                  </a:cubicBezTo>
                  <a:cubicBezTo>
                    <a:pt x="5926" y="783"/>
                    <a:pt x="5830" y="722"/>
                    <a:pt x="5734" y="695"/>
                  </a:cubicBezTo>
                  <a:cubicBezTo>
                    <a:pt x="5728" y="694"/>
                    <a:pt x="5724" y="693"/>
                    <a:pt x="5719" y="692"/>
                  </a:cubicBezTo>
                  <a:cubicBezTo>
                    <a:pt x="5725" y="668"/>
                    <a:pt x="5726" y="642"/>
                    <a:pt x="5721" y="615"/>
                  </a:cubicBezTo>
                  <a:cubicBezTo>
                    <a:pt x="5707" y="533"/>
                    <a:pt x="5633" y="466"/>
                    <a:pt x="5550" y="462"/>
                  </a:cubicBezTo>
                  <a:cubicBezTo>
                    <a:pt x="5537" y="410"/>
                    <a:pt x="5504" y="362"/>
                    <a:pt x="5464" y="324"/>
                  </a:cubicBezTo>
                  <a:cubicBezTo>
                    <a:pt x="5404" y="268"/>
                    <a:pt x="5311" y="255"/>
                    <a:pt x="5232" y="254"/>
                  </a:cubicBezTo>
                  <a:cubicBezTo>
                    <a:pt x="5205" y="254"/>
                    <a:pt x="5178" y="254"/>
                    <a:pt x="5152" y="255"/>
                  </a:cubicBezTo>
                  <a:cubicBezTo>
                    <a:pt x="5146" y="252"/>
                    <a:pt x="5142" y="249"/>
                    <a:pt x="5136" y="246"/>
                  </a:cubicBezTo>
                  <a:cubicBezTo>
                    <a:pt x="5098" y="225"/>
                    <a:pt x="5061" y="199"/>
                    <a:pt x="5019" y="184"/>
                  </a:cubicBezTo>
                  <a:cubicBezTo>
                    <a:pt x="4975" y="171"/>
                    <a:pt x="4929" y="159"/>
                    <a:pt x="4883" y="155"/>
                  </a:cubicBezTo>
                  <a:cubicBezTo>
                    <a:pt x="4839" y="151"/>
                    <a:pt x="4795" y="149"/>
                    <a:pt x="4750" y="149"/>
                  </a:cubicBezTo>
                  <a:cubicBezTo>
                    <a:pt x="4686" y="149"/>
                    <a:pt x="4622" y="153"/>
                    <a:pt x="4559" y="158"/>
                  </a:cubicBezTo>
                  <a:cubicBezTo>
                    <a:pt x="4540" y="160"/>
                    <a:pt x="4521" y="163"/>
                    <a:pt x="4503" y="165"/>
                  </a:cubicBezTo>
                  <a:cubicBezTo>
                    <a:pt x="4489" y="141"/>
                    <a:pt x="4472" y="119"/>
                    <a:pt x="4451" y="100"/>
                  </a:cubicBezTo>
                  <a:cubicBezTo>
                    <a:pt x="4379" y="35"/>
                    <a:pt x="4277" y="12"/>
                    <a:pt x="4184" y="2"/>
                  </a:cubicBezTo>
                  <a:cubicBezTo>
                    <a:pt x="4172" y="1"/>
                    <a:pt x="4160" y="1"/>
                    <a:pt x="4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3665625" y="643200"/>
              <a:ext cx="172725" cy="17150"/>
            </a:xfrm>
            <a:custGeom>
              <a:avLst/>
              <a:gdLst/>
              <a:ahLst/>
              <a:cxnLst/>
              <a:rect l="l" t="t" r="r" b="b"/>
              <a:pathLst>
                <a:path w="6909" h="686" extrusionOk="0">
                  <a:moveTo>
                    <a:pt x="5396" y="45"/>
                  </a:moveTo>
                  <a:cubicBezTo>
                    <a:pt x="5399" y="45"/>
                    <a:pt x="5402" y="45"/>
                    <a:pt x="5406" y="45"/>
                  </a:cubicBezTo>
                  <a:lnTo>
                    <a:pt x="5406" y="45"/>
                  </a:lnTo>
                  <a:cubicBezTo>
                    <a:pt x="5402" y="45"/>
                    <a:pt x="5399" y="45"/>
                    <a:pt x="5396" y="45"/>
                  </a:cubicBezTo>
                  <a:close/>
                  <a:moveTo>
                    <a:pt x="5389" y="626"/>
                  </a:move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lnTo>
                    <a:pt x="5401" y="627"/>
                  </a:lnTo>
                  <a:cubicBezTo>
                    <a:pt x="5397" y="627"/>
                    <a:pt x="5393" y="627"/>
                    <a:pt x="5389" y="626"/>
                  </a:cubicBezTo>
                  <a:close/>
                  <a:moveTo>
                    <a:pt x="6541" y="0"/>
                  </a:moveTo>
                  <a:cubicBezTo>
                    <a:pt x="6404" y="0"/>
                    <a:pt x="6264" y="16"/>
                    <a:pt x="6127" y="29"/>
                  </a:cubicBezTo>
                  <a:cubicBezTo>
                    <a:pt x="6006" y="38"/>
                    <a:pt x="5884" y="41"/>
                    <a:pt x="5762" y="43"/>
                  </a:cubicBezTo>
                  <a:cubicBezTo>
                    <a:pt x="5675" y="43"/>
                    <a:pt x="5588" y="47"/>
                    <a:pt x="5501" y="47"/>
                  </a:cubicBezTo>
                  <a:cubicBezTo>
                    <a:pt x="5469" y="47"/>
                    <a:pt x="5437" y="47"/>
                    <a:pt x="5406" y="45"/>
                  </a:cubicBezTo>
                  <a:lnTo>
                    <a:pt x="5406" y="45"/>
                  </a:lnTo>
                  <a:cubicBezTo>
                    <a:pt x="5406" y="45"/>
                    <a:pt x="5407" y="45"/>
                    <a:pt x="5408" y="45"/>
                  </a:cubicBezTo>
                  <a:lnTo>
                    <a:pt x="5408" y="45"/>
                  </a:lnTo>
                  <a:cubicBezTo>
                    <a:pt x="5185" y="34"/>
                    <a:pt x="4962" y="32"/>
                    <a:pt x="4739" y="27"/>
                  </a:cubicBezTo>
                  <a:cubicBezTo>
                    <a:pt x="4716" y="26"/>
                    <a:pt x="4694" y="26"/>
                    <a:pt x="4672" y="26"/>
                  </a:cubicBezTo>
                  <a:cubicBezTo>
                    <a:pt x="4575" y="26"/>
                    <a:pt x="4479" y="31"/>
                    <a:pt x="4382" y="36"/>
                  </a:cubicBezTo>
                  <a:cubicBezTo>
                    <a:pt x="4277" y="39"/>
                    <a:pt x="4173" y="37"/>
                    <a:pt x="4067" y="39"/>
                  </a:cubicBezTo>
                  <a:cubicBezTo>
                    <a:pt x="3966" y="40"/>
                    <a:pt x="3863" y="45"/>
                    <a:pt x="3760" y="49"/>
                  </a:cubicBezTo>
                  <a:cubicBezTo>
                    <a:pt x="3717" y="51"/>
                    <a:pt x="3674" y="52"/>
                    <a:pt x="3630" y="52"/>
                  </a:cubicBezTo>
                  <a:cubicBezTo>
                    <a:pt x="3578" y="52"/>
                    <a:pt x="3525" y="51"/>
                    <a:pt x="3473" y="51"/>
                  </a:cubicBezTo>
                  <a:cubicBezTo>
                    <a:pt x="3450" y="50"/>
                    <a:pt x="3427" y="50"/>
                    <a:pt x="3404" y="50"/>
                  </a:cubicBezTo>
                  <a:cubicBezTo>
                    <a:pt x="3350" y="50"/>
                    <a:pt x="3295" y="51"/>
                    <a:pt x="3241" y="52"/>
                  </a:cubicBezTo>
                  <a:cubicBezTo>
                    <a:pt x="3164" y="49"/>
                    <a:pt x="3087" y="47"/>
                    <a:pt x="3011" y="47"/>
                  </a:cubicBezTo>
                  <a:cubicBezTo>
                    <a:pt x="2994" y="47"/>
                    <a:pt x="2978" y="47"/>
                    <a:pt x="2962" y="47"/>
                  </a:cubicBezTo>
                  <a:cubicBezTo>
                    <a:pt x="2919" y="48"/>
                    <a:pt x="2877" y="48"/>
                    <a:pt x="2834" y="48"/>
                  </a:cubicBezTo>
                  <a:cubicBezTo>
                    <a:pt x="2687" y="48"/>
                    <a:pt x="2540" y="45"/>
                    <a:pt x="2393" y="43"/>
                  </a:cubicBezTo>
                  <a:cubicBezTo>
                    <a:pt x="2202" y="40"/>
                    <a:pt x="2011" y="32"/>
                    <a:pt x="1820" y="30"/>
                  </a:cubicBezTo>
                  <a:cubicBezTo>
                    <a:pt x="1796" y="30"/>
                    <a:pt x="1771" y="30"/>
                    <a:pt x="1746" y="30"/>
                  </a:cubicBezTo>
                  <a:cubicBezTo>
                    <a:pt x="1460" y="30"/>
                    <a:pt x="1174" y="47"/>
                    <a:pt x="888" y="47"/>
                  </a:cubicBezTo>
                  <a:cubicBezTo>
                    <a:pt x="809" y="47"/>
                    <a:pt x="730" y="46"/>
                    <a:pt x="651" y="43"/>
                  </a:cubicBezTo>
                  <a:cubicBezTo>
                    <a:pt x="585" y="38"/>
                    <a:pt x="518" y="30"/>
                    <a:pt x="453" y="30"/>
                  </a:cubicBezTo>
                  <a:cubicBezTo>
                    <a:pt x="427" y="30"/>
                    <a:pt x="402" y="31"/>
                    <a:pt x="377" y="35"/>
                  </a:cubicBezTo>
                  <a:cubicBezTo>
                    <a:pt x="296" y="44"/>
                    <a:pt x="236" y="110"/>
                    <a:pt x="222" y="188"/>
                  </a:cubicBezTo>
                  <a:cubicBezTo>
                    <a:pt x="220" y="189"/>
                    <a:pt x="216" y="189"/>
                    <a:pt x="214" y="190"/>
                  </a:cubicBezTo>
                  <a:cubicBezTo>
                    <a:pt x="116" y="224"/>
                    <a:pt x="21" y="290"/>
                    <a:pt x="8" y="402"/>
                  </a:cubicBezTo>
                  <a:cubicBezTo>
                    <a:pt x="0" y="479"/>
                    <a:pt x="43" y="562"/>
                    <a:pt x="116" y="597"/>
                  </a:cubicBezTo>
                  <a:cubicBezTo>
                    <a:pt x="184" y="631"/>
                    <a:pt x="261" y="651"/>
                    <a:pt x="336" y="668"/>
                  </a:cubicBezTo>
                  <a:cubicBezTo>
                    <a:pt x="374" y="677"/>
                    <a:pt x="412" y="682"/>
                    <a:pt x="449" y="683"/>
                  </a:cubicBezTo>
                  <a:cubicBezTo>
                    <a:pt x="476" y="685"/>
                    <a:pt x="503" y="685"/>
                    <a:pt x="530" y="685"/>
                  </a:cubicBezTo>
                  <a:cubicBezTo>
                    <a:pt x="557" y="685"/>
                    <a:pt x="584" y="685"/>
                    <a:pt x="612" y="684"/>
                  </a:cubicBezTo>
                  <a:cubicBezTo>
                    <a:pt x="707" y="682"/>
                    <a:pt x="800" y="683"/>
                    <a:pt x="895" y="676"/>
                  </a:cubicBezTo>
                  <a:cubicBezTo>
                    <a:pt x="1083" y="662"/>
                    <a:pt x="1268" y="634"/>
                    <a:pt x="1455" y="615"/>
                  </a:cubicBezTo>
                  <a:cubicBezTo>
                    <a:pt x="1672" y="609"/>
                    <a:pt x="1889" y="611"/>
                    <a:pt x="2106" y="609"/>
                  </a:cubicBezTo>
                  <a:cubicBezTo>
                    <a:pt x="2121" y="608"/>
                    <a:pt x="2135" y="608"/>
                    <a:pt x="2150" y="608"/>
                  </a:cubicBezTo>
                  <a:cubicBezTo>
                    <a:pt x="2242" y="608"/>
                    <a:pt x="2333" y="611"/>
                    <a:pt x="2424" y="613"/>
                  </a:cubicBezTo>
                  <a:cubicBezTo>
                    <a:pt x="2439" y="613"/>
                    <a:pt x="2454" y="614"/>
                    <a:pt x="2469" y="614"/>
                  </a:cubicBezTo>
                  <a:cubicBezTo>
                    <a:pt x="2562" y="614"/>
                    <a:pt x="2655" y="608"/>
                    <a:pt x="2749" y="604"/>
                  </a:cubicBezTo>
                  <a:cubicBezTo>
                    <a:pt x="2940" y="596"/>
                    <a:pt x="3132" y="589"/>
                    <a:pt x="3324" y="588"/>
                  </a:cubicBezTo>
                  <a:cubicBezTo>
                    <a:pt x="3526" y="588"/>
                    <a:pt x="3730" y="594"/>
                    <a:pt x="3932" y="597"/>
                  </a:cubicBezTo>
                  <a:cubicBezTo>
                    <a:pt x="4334" y="604"/>
                    <a:pt x="4734" y="601"/>
                    <a:pt x="5134" y="613"/>
                  </a:cubicBezTo>
                  <a:lnTo>
                    <a:pt x="5134" y="613"/>
                  </a:lnTo>
                  <a:cubicBezTo>
                    <a:pt x="5215" y="617"/>
                    <a:pt x="5296" y="622"/>
                    <a:pt x="5377" y="626"/>
                  </a:cubicBezTo>
                  <a:lnTo>
                    <a:pt x="5377" y="626"/>
                  </a:lnTo>
                  <a:cubicBezTo>
                    <a:pt x="5377" y="626"/>
                    <a:pt x="5377" y="626"/>
                    <a:pt x="5377" y="626"/>
                  </a:cubicBezTo>
                  <a:cubicBezTo>
                    <a:pt x="5381" y="626"/>
                    <a:pt x="5385" y="626"/>
                    <a:pt x="5389" y="626"/>
                  </a:cubicBezTo>
                  <a:lnTo>
                    <a:pt x="5389" y="626"/>
                  </a:lnTo>
                  <a:cubicBezTo>
                    <a:pt x="5389" y="626"/>
                    <a:pt x="5389" y="626"/>
                    <a:pt x="5389" y="626"/>
                  </a:cubicBez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cubicBezTo>
                    <a:pt x="5401" y="627"/>
                    <a:pt x="5401" y="627"/>
                    <a:pt x="5401" y="627"/>
                  </a:cubicBezTo>
                  <a:lnTo>
                    <a:pt x="5401" y="627"/>
                  </a:lnTo>
                  <a:cubicBezTo>
                    <a:pt x="5606" y="637"/>
                    <a:pt x="5811" y="644"/>
                    <a:pt x="6016" y="644"/>
                  </a:cubicBezTo>
                  <a:cubicBezTo>
                    <a:pt x="6041" y="644"/>
                    <a:pt x="6065" y="644"/>
                    <a:pt x="6090" y="644"/>
                  </a:cubicBezTo>
                  <a:cubicBezTo>
                    <a:pt x="6199" y="642"/>
                    <a:pt x="6309" y="633"/>
                    <a:pt x="6416" y="621"/>
                  </a:cubicBezTo>
                  <a:cubicBezTo>
                    <a:pt x="6473" y="615"/>
                    <a:pt x="6529" y="607"/>
                    <a:pt x="6586" y="598"/>
                  </a:cubicBezTo>
                  <a:cubicBezTo>
                    <a:pt x="6670" y="586"/>
                    <a:pt x="6766" y="569"/>
                    <a:pt x="6830" y="511"/>
                  </a:cubicBezTo>
                  <a:cubicBezTo>
                    <a:pt x="6879" y="466"/>
                    <a:pt x="6909" y="407"/>
                    <a:pt x="6899" y="339"/>
                  </a:cubicBezTo>
                  <a:cubicBezTo>
                    <a:pt x="6889" y="279"/>
                    <a:pt x="6854" y="234"/>
                    <a:pt x="6804" y="203"/>
                  </a:cubicBezTo>
                  <a:cubicBezTo>
                    <a:pt x="6789" y="194"/>
                    <a:pt x="6773" y="188"/>
                    <a:pt x="6757" y="183"/>
                  </a:cubicBezTo>
                  <a:lnTo>
                    <a:pt x="6757" y="182"/>
                  </a:lnTo>
                  <a:cubicBezTo>
                    <a:pt x="6755" y="79"/>
                    <a:pt x="6669" y="4"/>
                    <a:pt x="6568" y="0"/>
                  </a:cubicBezTo>
                  <a:cubicBezTo>
                    <a:pt x="6559" y="0"/>
                    <a:pt x="6550" y="0"/>
                    <a:pt x="6541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3770175" y="624450"/>
              <a:ext cx="9775" cy="9250"/>
            </a:xfrm>
            <a:custGeom>
              <a:avLst/>
              <a:gdLst/>
              <a:ahLst/>
              <a:cxnLst/>
              <a:rect l="l" t="t" r="r" b="b"/>
              <a:pathLst>
                <a:path w="391" h="370" extrusionOk="0">
                  <a:moveTo>
                    <a:pt x="205" y="1"/>
                  </a:moveTo>
                  <a:cubicBezTo>
                    <a:pt x="109" y="1"/>
                    <a:pt x="23" y="65"/>
                    <a:pt x="12" y="165"/>
                  </a:cubicBezTo>
                  <a:cubicBezTo>
                    <a:pt x="1" y="262"/>
                    <a:pt x="74" y="364"/>
                    <a:pt x="176" y="369"/>
                  </a:cubicBezTo>
                  <a:cubicBezTo>
                    <a:pt x="180" y="370"/>
                    <a:pt x="184" y="370"/>
                    <a:pt x="188" y="370"/>
                  </a:cubicBezTo>
                  <a:cubicBezTo>
                    <a:pt x="284" y="370"/>
                    <a:pt x="370" y="306"/>
                    <a:pt x="380" y="206"/>
                  </a:cubicBezTo>
                  <a:cubicBezTo>
                    <a:pt x="391" y="110"/>
                    <a:pt x="318" y="7"/>
                    <a:pt x="217" y="1"/>
                  </a:cubicBezTo>
                  <a:cubicBezTo>
                    <a:pt x="213" y="1"/>
                    <a:pt x="209" y="1"/>
                    <a:pt x="205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3784175" y="624800"/>
              <a:ext cx="9725" cy="9250"/>
            </a:xfrm>
            <a:custGeom>
              <a:avLst/>
              <a:gdLst/>
              <a:ahLst/>
              <a:cxnLst/>
              <a:rect l="l" t="t" r="r" b="b"/>
              <a:pathLst>
                <a:path w="389" h="370" extrusionOk="0">
                  <a:moveTo>
                    <a:pt x="203" y="1"/>
                  </a:moveTo>
                  <a:cubicBezTo>
                    <a:pt x="107" y="1"/>
                    <a:pt x="21" y="65"/>
                    <a:pt x="10" y="165"/>
                  </a:cubicBezTo>
                  <a:cubicBezTo>
                    <a:pt x="0" y="261"/>
                    <a:pt x="73" y="363"/>
                    <a:pt x="174" y="369"/>
                  </a:cubicBezTo>
                  <a:cubicBezTo>
                    <a:pt x="178" y="369"/>
                    <a:pt x="182" y="370"/>
                    <a:pt x="186" y="370"/>
                  </a:cubicBezTo>
                  <a:cubicBezTo>
                    <a:pt x="282" y="370"/>
                    <a:pt x="368" y="306"/>
                    <a:pt x="378" y="206"/>
                  </a:cubicBezTo>
                  <a:cubicBezTo>
                    <a:pt x="389" y="108"/>
                    <a:pt x="316" y="7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3659575" y="587325"/>
              <a:ext cx="181250" cy="79400"/>
            </a:xfrm>
            <a:custGeom>
              <a:avLst/>
              <a:gdLst/>
              <a:ahLst/>
              <a:cxnLst/>
              <a:rect l="l" t="t" r="r" b="b"/>
              <a:pathLst>
                <a:path w="7250" h="3176" extrusionOk="0">
                  <a:moveTo>
                    <a:pt x="6001" y="922"/>
                  </a:moveTo>
                  <a:cubicBezTo>
                    <a:pt x="6003" y="923"/>
                    <a:pt x="6005" y="925"/>
                    <a:pt x="6007" y="927"/>
                  </a:cubicBezTo>
                  <a:cubicBezTo>
                    <a:pt x="6005" y="925"/>
                    <a:pt x="6003" y="924"/>
                    <a:pt x="6001" y="922"/>
                  </a:cubicBezTo>
                  <a:close/>
                  <a:moveTo>
                    <a:pt x="4662" y="370"/>
                  </a:moveTo>
                  <a:cubicBezTo>
                    <a:pt x="4729" y="374"/>
                    <a:pt x="4793" y="378"/>
                    <a:pt x="4861" y="385"/>
                  </a:cubicBezTo>
                  <a:cubicBezTo>
                    <a:pt x="5000" y="406"/>
                    <a:pt x="5136" y="431"/>
                    <a:pt x="5273" y="464"/>
                  </a:cubicBezTo>
                  <a:cubicBezTo>
                    <a:pt x="5330" y="480"/>
                    <a:pt x="5387" y="499"/>
                    <a:pt x="5441" y="520"/>
                  </a:cubicBezTo>
                  <a:cubicBezTo>
                    <a:pt x="5465" y="531"/>
                    <a:pt x="5491" y="543"/>
                    <a:pt x="5513" y="554"/>
                  </a:cubicBezTo>
                  <a:cubicBezTo>
                    <a:pt x="5617" y="616"/>
                    <a:pt x="5716" y="686"/>
                    <a:pt x="5813" y="756"/>
                  </a:cubicBezTo>
                  <a:cubicBezTo>
                    <a:pt x="5814" y="758"/>
                    <a:pt x="5815" y="758"/>
                    <a:pt x="5818" y="759"/>
                  </a:cubicBezTo>
                  <a:cubicBezTo>
                    <a:pt x="5818" y="759"/>
                    <a:pt x="5818" y="759"/>
                    <a:pt x="5818" y="760"/>
                  </a:cubicBezTo>
                  <a:lnTo>
                    <a:pt x="5818" y="760"/>
                  </a:lnTo>
                  <a:cubicBezTo>
                    <a:pt x="5818" y="760"/>
                    <a:pt x="5818" y="759"/>
                    <a:pt x="5818" y="759"/>
                  </a:cubicBezTo>
                  <a:lnTo>
                    <a:pt x="5818" y="759"/>
                  </a:lnTo>
                  <a:cubicBezTo>
                    <a:pt x="5819" y="760"/>
                    <a:pt x="5819" y="761"/>
                    <a:pt x="5820" y="761"/>
                  </a:cubicBezTo>
                  <a:lnTo>
                    <a:pt x="5820" y="761"/>
                  </a:lnTo>
                  <a:cubicBezTo>
                    <a:pt x="5820" y="761"/>
                    <a:pt x="5819" y="760"/>
                    <a:pt x="5818" y="760"/>
                  </a:cubicBezTo>
                  <a:lnTo>
                    <a:pt x="5818" y="760"/>
                  </a:lnTo>
                  <a:cubicBezTo>
                    <a:pt x="5819" y="760"/>
                    <a:pt x="5820" y="760"/>
                    <a:pt x="5821" y="761"/>
                  </a:cubicBezTo>
                  <a:cubicBezTo>
                    <a:pt x="5821" y="761"/>
                    <a:pt x="5821" y="761"/>
                    <a:pt x="5820" y="761"/>
                  </a:cubicBezTo>
                  <a:lnTo>
                    <a:pt x="5820" y="761"/>
                  </a:lnTo>
                  <a:cubicBezTo>
                    <a:pt x="5862" y="794"/>
                    <a:pt x="5901" y="826"/>
                    <a:pt x="5940" y="860"/>
                  </a:cubicBezTo>
                  <a:cubicBezTo>
                    <a:pt x="5941" y="862"/>
                    <a:pt x="5942" y="862"/>
                    <a:pt x="5943" y="864"/>
                  </a:cubicBezTo>
                  <a:cubicBezTo>
                    <a:pt x="5945" y="864"/>
                    <a:pt x="5946" y="865"/>
                    <a:pt x="5946" y="867"/>
                  </a:cubicBezTo>
                  <a:cubicBezTo>
                    <a:pt x="5953" y="873"/>
                    <a:pt x="5959" y="881"/>
                    <a:pt x="5966" y="886"/>
                  </a:cubicBezTo>
                  <a:cubicBezTo>
                    <a:pt x="5969" y="889"/>
                    <a:pt x="5973" y="893"/>
                    <a:pt x="5975" y="895"/>
                  </a:cubicBezTo>
                  <a:cubicBezTo>
                    <a:pt x="5978" y="897"/>
                    <a:pt x="5980" y="900"/>
                    <a:pt x="5981" y="902"/>
                  </a:cubicBezTo>
                  <a:cubicBezTo>
                    <a:pt x="5986" y="906"/>
                    <a:pt x="5991" y="911"/>
                    <a:pt x="5996" y="916"/>
                  </a:cubicBezTo>
                  <a:lnTo>
                    <a:pt x="5996" y="916"/>
                  </a:lnTo>
                  <a:cubicBezTo>
                    <a:pt x="5994" y="914"/>
                    <a:pt x="5991" y="913"/>
                    <a:pt x="5989" y="911"/>
                  </a:cubicBezTo>
                  <a:lnTo>
                    <a:pt x="5989" y="911"/>
                  </a:lnTo>
                  <a:cubicBezTo>
                    <a:pt x="6069" y="992"/>
                    <a:pt x="6150" y="1073"/>
                    <a:pt x="6233" y="1154"/>
                  </a:cubicBezTo>
                  <a:cubicBezTo>
                    <a:pt x="6261" y="1183"/>
                    <a:pt x="6289" y="1213"/>
                    <a:pt x="6315" y="1246"/>
                  </a:cubicBezTo>
                  <a:cubicBezTo>
                    <a:pt x="6333" y="1271"/>
                    <a:pt x="6350" y="1298"/>
                    <a:pt x="6368" y="1325"/>
                  </a:cubicBezTo>
                  <a:cubicBezTo>
                    <a:pt x="6402" y="1387"/>
                    <a:pt x="6435" y="1449"/>
                    <a:pt x="6472" y="1509"/>
                  </a:cubicBezTo>
                  <a:cubicBezTo>
                    <a:pt x="6511" y="1574"/>
                    <a:pt x="6551" y="1637"/>
                    <a:pt x="6591" y="1700"/>
                  </a:cubicBezTo>
                  <a:cubicBezTo>
                    <a:pt x="6640" y="1793"/>
                    <a:pt x="6683" y="1889"/>
                    <a:pt x="6724" y="1987"/>
                  </a:cubicBezTo>
                  <a:cubicBezTo>
                    <a:pt x="6734" y="2011"/>
                    <a:pt x="6742" y="2035"/>
                    <a:pt x="6750" y="2060"/>
                  </a:cubicBezTo>
                  <a:cubicBezTo>
                    <a:pt x="6759" y="2099"/>
                    <a:pt x="6766" y="2139"/>
                    <a:pt x="6772" y="2180"/>
                  </a:cubicBezTo>
                  <a:lnTo>
                    <a:pt x="6771" y="2179"/>
                  </a:lnTo>
                  <a:lnTo>
                    <a:pt x="6771" y="2179"/>
                  </a:lnTo>
                  <a:cubicBezTo>
                    <a:pt x="6790" y="2323"/>
                    <a:pt x="6795" y="2470"/>
                    <a:pt x="6810" y="2614"/>
                  </a:cubicBezTo>
                  <a:cubicBezTo>
                    <a:pt x="6814" y="2637"/>
                    <a:pt x="6818" y="2658"/>
                    <a:pt x="6822" y="2680"/>
                  </a:cubicBezTo>
                  <a:cubicBezTo>
                    <a:pt x="6736" y="2687"/>
                    <a:pt x="6651" y="2694"/>
                    <a:pt x="6567" y="2701"/>
                  </a:cubicBezTo>
                  <a:cubicBezTo>
                    <a:pt x="6489" y="2706"/>
                    <a:pt x="6409" y="2708"/>
                    <a:pt x="6332" y="2717"/>
                  </a:cubicBezTo>
                  <a:cubicBezTo>
                    <a:pt x="6301" y="2720"/>
                    <a:pt x="6274" y="2732"/>
                    <a:pt x="6249" y="2748"/>
                  </a:cubicBezTo>
                  <a:cubicBezTo>
                    <a:pt x="6211" y="2751"/>
                    <a:pt x="6173" y="2754"/>
                    <a:pt x="6135" y="2758"/>
                  </a:cubicBezTo>
                  <a:cubicBezTo>
                    <a:pt x="5981" y="2769"/>
                    <a:pt x="5827" y="2782"/>
                    <a:pt x="5671" y="2786"/>
                  </a:cubicBezTo>
                  <a:cubicBezTo>
                    <a:pt x="5603" y="2786"/>
                    <a:pt x="5533" y="2786"/>
                    <a:pt x="5464" y="2785"/>
                  </a:cubicBezTo>
                  <a:cubicBezTo>
                    <a:pt x="5278" y="2782"/>
                    <a:pt x="5091" y="2772"/>
                    <a:pt x="4906" y="2769"/>
                  </a:cubicBezTo>
                  <a:cubicBezTo>
                    <a:pt x="4897" y="2769"/>
                    <a:pt x="4887" y="2769"/>
                    <a:pt x="4878" y="2769"/>
                  </a:cubicBezTo>
                  <a:cubicBezTo>
                    <a:pt x="4685" y="2769"/>
                    <a:pt x="4492" y="2780"/>
                    <a:pt x="4299" y="2785"/>
                  </a:cubicBezTo>
                  <a:cubicBezTo>
                    <a:pt x="4089" y="2792"/>
                    <a:pt x="3879" y="2792"/>
                    <a:pt x="3669" y="2796"/>
                  </a:cubicBezTo>
                  <a:cubicBezTo>
                    <a:pt x="3477" y="2799"/>
                    <a:pt x="3285" y="2805"/>
                    <a:pt x="3093" y="2806"/>
                  </a:cubicBezTo>
                  <a:cubicBezTo>
                    <a:pt x="2907" y="2805"/>
                    <a:pt x="2725" y="2804"/>
                    <a:pt x="2540" y="2798"/>
                  </a:cubicBezTo>
                  <a:cubicBezTo>
                    <a:pt x="2126" y="2785"/>
                    <a:pt x="1713" y="2758"/>
                    <a:pt x="1299" y="2748"/>
                  </a:cubicBezTo>
                  <a:cubicBezTo>
                    <a:pt x="1113" y="2742"/>
                    <a:pt x="928" y="2742"/>
                    <a:pt x="744" y="2732"/>
                  </a:cubicBezTo>
                  <a:cubicBezTo>
                    <a:pt x="651" y="2726"/>
                    <a:pt x="560" y="2721"/>
                    <a:pt x="467" y="2717"/>
                  </a:cubicBezTo>
                  <a:cubicBezTo>
                    <a:pt x="483" y="2666"/>
                    <a:pt x="499" y="2616"/>
                    <a:pt x="516" y="2566"/>
                  </a:cubicBezTo>
                  <a:cubicBezTo>
                    <a:pt x="587" y="2400"/>
                    <a:pt x="662" y="2236"/>
                    <a:pt x="749" y="2079"/>
                  </a:cubicBezTo>
                  <a:cubicBezTo>
                    <a:pt x="774" y="2039"/>
                    <a:pt x="800" y="1999"/>
                    <a:pt x="827" y="1960"/>
                  </a:cubicBezTo>
                  <a:cubicBezTo>
                    <a:pt x="858" y="1920"/>
                    <a:pt x="890" y="1882"/>
                    <a:pt x="926" y="1845"/>
                  </a:cubicBezTo>
                  <a:cubicBezTo>
                    <a:pt x="965" y="1806"/>
                    <a:pt x="1007" y="1769"/>
                    <a:pt x="1050" y="1733"/>
                  </a:cubicBezTo>
                  <a:cubicBezTo>
                    <a:pt x="1106" y="1694"/>
                    <a:pt x="1163" y="1657"/>
                    <a:pt x="1220" y="1621"/>
                  </a:cubicBezTo>
                  <a:cubicBezTo>
                    <a:pt x="1271" y="1595"/>
                    <a:pt x="1323" y="1570"/>
                    <a:pt x="1375" y="1546"/>
                  </a:cubicBezTo>
                  <a:cubicBezTo>
                    <a:pt x="1418" y="1531"/>
                    <a:pt x="1459" y="1516"/>
                    <a:pt x="1502" y="1505"/>
                  </a:cubicBezTo>
                  <a:cubicBezTo>
                    <a:pt x="1533" y="1497"/>
                    <a:pt x="1565" y="1491"/>
                    <a:pt x="1597" y="1485"/>
                  </a:cubicBezTo>
                  <a:cubicBezTo>
                    <a:pt x="1630" y="1482"/>
                    <a:pt x="1662" y="1479"/>
                    <a:pt x="1695" y="1477"/>
                  </a:cubicBezTo>
                  <a:cubicBezTo>
                    <a:pt x="1755" y="1479"/>
                    <a:pt x="1811" y="1484"/>
                    <a:pt x="1869" y="1490"/>
                  </a:cubicBezTo>
                  <a:cubicBezTo>
                    <a:pt x="1962" y="1501"/>
                    <a:pt x="2052" y="1516"/>
                    <a:pt x="2142" y="1537"/>
                  </a:cubicBezTo>
                  <a:cubicBezTo>
                    <a:pt x="2178" y="1547"/>
                    <a:pt x="2213" y="1559"/>
                    <a:pt x="2248" y="1573"/>
                  </a:cubicBezTo>
                  <a:cubicBezTo>
                    <a:pt x="2252" y="1575"/>
                    <a:pt x="2258" y="1577"/>
                    <a:pt x="2264" y="1580"/>
                  </a:cubicBezTo>
                  <a:cubicBezTo>
                    <a:pt x="2271" y="1581"/>
                    <a:pt x="2279" y="1582"/>
                    <a:pt x="2285" y="1585"/>
                  </a:cubicBezTo>
                  <a:cubicBezTo>
                    <a:pt x="2319" y="1598"/>
                    <a:pt x="2352" y="1615"/>
                    <a:pt x="2384" y="1633"/>
                  </a:cubicBezTo>
                  <a:cubicBezTo>
                    <a:pt x="2396" y="1638"/>
                    <a:pt x="2409" y="1645"/>
                    <a:pt x="2421" y="1651"/>
                  </a:cubicBezTo>
                  <a:cubicBezTo>
                    <a:pt x="2421" y="1652"/>
                    <a:pt x="2421" y="1652"/>
                    <a:pt x="2420" y="1652"/>
                  </a:cubicBezTo>
                  <a:cubicBezTo>
                    <a:pt x="2428" y="1657"/>
                    <a:pt x="2434" y="1660"/>
                    <a:pt x="2441" y="1664"/>
                  </a:cubicBezTo>
                  <a:cubicBezTo>
                    <a:pt x="2467" y="1677"/>
                    <a:pt x="2494" y="1691"/>
                    <a:pt x="2520" y="1706"/>
                  </a:cubicBezTo>
                  <a:cubicBezTo>
                    <a:pt x="2540" y="1715"/>
                    <a:pt x="2562" y="1726"/>
                    <a:pt x="2583" y="1737"/>
                  </a:cubicBezTo>
                  <a:cubicBezTo>
                    <a:pt x="2595" y="1742"/>
                    <a:pt x="2608" y="1748"/>
                    <a:pt x="2620" y="1755"/>
                  </a:cubicBezTo>
                  <a:cubicBezTo>
                    <a:pt x="2657" y="1774"/>
                    <a:pt x="2692" y="1795"/>
                    <a:pt x="2729" y="1814"/>
                  </a:cubicBezTo>
                  <a:cubicBezTo>
                    <a:pt x="2736" y="1797"/>
                    <a:pt x="2745" y="1780"/>
                    <a:pt x="2753" y="1763"/>
                  </a:cubicBezTo>
                  <a:cubicBezTo>
                    <a:pt x="2783" y="1697"/>
                    <a:pt x="2818" y="1633"/>
                    <a:pt x="2857" y="1572"/>
                  </a:cubicBezTo>
                  <a:cubicBezTo>
                    <a:pt x="2861" y="1566"/>
                    <a:pt x="2864" y="1561"/>
                    <a:pt x="2867" y="1556"/>
                  </a:cubicBezTo>
                  <a:cubicBezTo>
                    <a:pt x="2886" y="1527"/>
                    <a:pt x="2905" y="1499"/>
                    <a:pt x="2926" y="1471"/>
                  </a:cubicBezTo>
                  <a:cubicBezTo>
                    <a:pt x="2990" y="1366"/>
                    <a:pt x="3057" y="1264"/>
                    <a:pt x="3130" y="1165"/>
                  </a:cubicBezTo>
                  <a:cubicBezTo>
                    <a:pt x="3208" y="1067"/>
                    <a:pt x="3284" y="966"/>
                    <a:pt x="3369" y="875"/>
                  </a:cubicBezTo>
                  <a:cubicBezTo>
                    <a:pt x="3399" y="845"/>
                    <a:pt x="3431" y="817"/>
                    <a:pt x="3464" y="792"/>
                  </a:cubicBezTo>
                  <a:cubicBezTo>
                    <a:pt x="3541" y="734"/>
                    <a:pt x="3626" y="685"/>
                    <a:pt x="3709" y="637"/>
                  </a:cubicBezTo>
                  <a:cubicBezTo>
                    <a:pt x="3799" y="588"/>
                    <a:pt x="3891" y="543"/>
                    <a:pt x="3983" y="503"/>
                  </a:cubicBezTo>
                  <a:cubicBezTo>
                    <a:pt x="4039" y="482"/>
                    <a:pt x="4096" y="463"/>
                    <a:pt x="4153" y="445"/>
                  </a:cubicBezTo>
                  <a:cubicBezTo>
                    <a:pt x="4205" y="431"/>
                    <a:pt x="4258" y="418"/>
                    <a:pt x="4312" y="407"/>
                  </a:cubicBezTo>
                  <a:cubicBezTo>
                    <a:pt x="4364" y="395"/>
                    <a:pt x="4419" y="389"/>
                    <a:pt x="4474" y="381"/>
                  </a:cubicBezTo>
                  <a:lnTo>
                    <a:pt x="4474" y="381"/>
                  </a:lnTo>
                  <a:cubicBezTo>
                    <a:pt x="4473" y="382"/>
                    <a:pt x="4472" y="383"/>
                    <a:pt x="4472" y="383"/>
                  </a:cubicBezTo>
                  <a:cubicBezTo>
                    <a:pt x="4536" y="376"/>
                    <a:pt x="4599" y="373"/>
                    <a:pt x="4662" y="370"/>
                  </a:cubicBezTo>
                  <a:close/>
                  <a:moveTo>
                    <a:pt x="4650" y="1"/>
                  </a:moveTo>
                  <a:cubicBezTo>
                    <a:pt x="4572" y="1"/>
                    <a:pt x="4493" y="5"/>
                    <a:pt x="4415" y="17"/>
                  </a:cubicBezTo>
                  <a:cubicBezTo>
                    <a:pt x="4214" y="44"/>
                    <a:pt x="4017" y="86"/>
                    <a:pt x="3830" y="166"/>
                  </a:cubicBezTo>
                  <a:cubicBezTo>
                    <a:pt x="3647" y="244"/>
                    <a:pt x="3476" y="341"/>
                    <a:pt x="3309" y="447"/>
                  </a:cubicBezTo>
                  <a:cubicBezTo>
                    <a:pt x="3166" y="538"/>
                    <a:pt x="3056" y="664"/>
                    <a:pt x="2951" y="796"/>
                  </a:cubicBezTo>
                  <a:cubicBezTo>
                    <a:pt x="2883" y="880"/>
                    <a:pt x="2818" y="966"/>
                    <a:pt x="2754" y="1053"/>
                  </a:cubicBezTo>
                  <a:cubicBezTo>
                    <a:pt x="2698" y="1128"/>
                    <a:pt x="2649" y="1211"/>
                    <a:pt x="2601" y="1292"/>
                  </a:cubicBezTo>
                  <a:cubicBezTo>
                    <a:pt x="2596" y="1301"/>
                    <a:pt x="2591" y="1310"/>
                    <a:pt x="2585" y="1320"/>
                  </a:cubicBezTo>
                  <a:cubicBezTo>
                    <a:pt x="2556" y="1306"/>
                    <a:pt x="2528" y="1291"/>
                    <a:pt x="2498" y="1278"/>
                  </a:cubicBezTo>
                  <a:cubicBezTo>
                    <a:pt x="2420" y="1243"/>
                    <a:pt x="2341" y="1211"/>
                    <a:pt x="2260" y="1186"/>
                  </a:cubicBezTo>
                  <a:cubicBezTo>
                    <a:pt x="2181" y="1160"/>
                    <a:pt x="2098" y="1149"/>
                    <a:pt x="2017" y="1135"/>
                  </a:cubicBezTo>
                  <a:cubicBezTo>
                    <a:pt x="1944" y="1124"/>
                    <a:pt x="1867" y="1114"/>
                    <a:pt x="1794" y="1111"/>
                  </a:cubicBezTo>
                  <a:cubicBezTo>
                    <a:pt x="1766" y="1110"/>
                    <a:pt x="1739" y="1109"/>
                    <a:pt x="1711" y="1109"/>
                  </a:cubicBezTo>
                  <a:cubicBezTo>
                    <a:pt x="1584" y="1109"/>
                    <a:pt x="1457" y="1124"/>
                    <a:pt x="1336" y="1166"/>
                  </a:cubicBezTo>
                  <a:cubicBezTo>
                    <a:pt x="1261" y="1194"/>
                    <a:pt x="1188" y="1221"/>
                    <a:pt x="1118" y="1258"/>
                  </a:cubicBezTo>
                  <a:cubicBezTo>
                    <a:pt x="1023" y="1307"/>
                    <a:pt x="936" y="1362"/>
                    <a:pt x="849" y="1423"/>
                  </a:cubicBezTo>
                  <a:cubicBezTo>
                    <a:pt x="686" y="1539"/>
                    <a:pt x="554" y="1693"/>
                    <a:pt x="449" y="1860"/>
                  </a:cubicBezTo>
                  <a:cubicBezTo>
                    <a:pt x="343" y="2028"/>
                    <a:pt x="264" y="2215"/>
                    <a:pt x="188" y="2396"/>
                  </a:cubicBezTo>
                  <a:cubicBezTo>
                    <a:pt x="153" y="2480"/>
                    <a:pt x="124" y="2565"/>
                    <a:pt x="101" y="2650"/>
                  </a:cubicBezTo>
                  <a:cubicBezTo>
                    <a:pt x="90" y="2702"/>
                    <a:pt x="80" y="2753"/>
                    <a:pt x="68" y="2805"/>
                  </a:cubicBezTo>
                  <a:cubicBezTo>
                    <a:pt x="65" y="2820"/>
                    <a:pt x="60" y="2836"/>
                    <a:pt x="57" y="2850"/>
                  </a:cubicBezTo>
                  <a:cubicBezTo>
                    <a:pt x="50" y="2882"/>
                    <a:pt x="43" y="2913"/>
                    <a:pt x="35" y="2945"/>
                  </a:cubicBezTo>
                  <a:cubicBezTo>
                    <a:pt x="27" y="2972"/>
                    <a:pt x="21" y="2999"/>
                    <a:pt x="13" y="3027"/>
                  </a:cubicBezTo>
                  <a:cubicBezTo>
                    <a:pt x="10" y="3041"/>
                    <a:pt x="5" y="3056"/>
                    <a:pt x="1" y="3071"/>
                  </a:cubicBezTo>
                  <a:lnTo>
                    <a:pt x="36" y="3071"/>
                  </a:lnTo>
                  <a:lnTo>
                    <a:pt x="145" y="3073"/>
                  </a:lnTo>
                  <a:lnTo>
                    <a:pt x="272" y="3073"/>
                  </a:lnTo>
                  <a:cubicBezTo>
                    <a:pt x="312" y="3073"/>
                    <a:pt x="352" y="3073"/>
                    <a:pt x="392" y="3072"/>
                  </a:cubicBezTo>
                  <a:cubicBezTo>
                    <a:pt x="416" y="3072"/>
                    <a:pt x="439" y="3072"/>
                    <a:pt x="463" y="3071"/>
                  </a:cubicBezTo>
                  <a:lnTo>
                    <a:pt x="463" y="3071"/>
                  </a:lnTo>
                  <a:cubicBezTo>
                    <a:pt x="462" y="3071"/>
                    <a:pt x="461" y="3072"/>
                    <a:pt x="459" y="3072"/>
                  </a:cubicBezTo>
                  <a:cubicBezTo>
                    <a:pt x="462" y="3072"/>
                    <a:pt x="464" y="3071"/>
                    <a:pt x="466" y="3071"/>
                  </a:cubicBezTo>
                  <a:cubicBezTo>
                    <a:pt x="486" y="3071"/>
                    <a:pt x="504" y="3078"/>
                    <a:pt x="519" y="3089"/>
                  </a:cubicBezTo>
                  <a:cubicBezTo>
                    <a:pt x="588" y="3093"/>
                    <a:pt x="659" y="3097"/>
                    <a:pt x="731" y="3101"/>
                  </a:cubicBezTo>
                  <a:cubicBezTo>
                    <a:pt x="911" y="3107"/>
                    <a:pt x="1090" y="3110"/>
                    <a:pt x="1271" y="3116"/>
                  </a:cubicBezTo>
                  <a:cubicBezTo>
                    <a:pt x="1643" y="3126"/>
                    <a:pt x="2013" y="3151"/>
                    <a:pt x="2385" y="3163"/>
                  </a:cubicBezTo>
                  <a:cubicBezTo>
                    <a:pt x="2595" y="3169"/>
                    <a:pt x="2806" y="3174"/>
                    <a:pt x="3016" y="3175"/>
                  </a:cubicBezTo>
                  <a:cubicBezTo>
                    <a:pt x="3034" y="3175"/>
                    <a:pt x="3052" y="3175"/>
                    <a:pt x="3069" y="3175"/>
                  </a:cubicBezTo>
                  <a:cubicBezTo>
                    <a:pt x="3254" y="3175"/>
                    <a:pt x="3439" y="3170"/>
                    <a:pt x="3622" y="3166"/>
                  </a:cubicBezTo>
                  <a:cubicBezTo>
                    <a:pt x="3822" y="3161"/>
                    <a:pt x="4021" y="3163"/>
                    <a:pt x="4220" y="3157"/>
                  </a:cubicBezTo>
                  <a:cubicBezTo>
                    <a:pt x="4418" y="3151"/>
                    <a:pt x="4616" y="3142"/>
                    <a:pt x="4815" y="3137"/>
                  </a:cubicBezTo>
                  <a:cubicBezTo>
                    <a:pt x="5071" y="3140"/>
                    <a:pt x="5327" y="3156"/>
                    <a:pt x="5583" y="3156"/>
                  </a:cubicBezTo>
                  <a:cubicBezTo>
                    <a:pt x="5630" y="3156"/>
                    <a:pt x="5676" y="3156"/>
                    <a:pt x="5723" y="3155"/>
                  </a:cubicBezTo>
                  <a:cubicBezTo>
                    <a:pt x="5954" y="3148"/>
                    <a:pt x="6185" y="3123"/>
                    <a:pt x="6414" y="3101"/>
                  </a:cubicBezTo>
                  <a:cubicBezTo>
                    <a:pt x="6420" y="3105"/>
                    <a:pt x="6424" y="3111"/>
                    <a:pt x="6429" y="3115"/>
                  </a:cubicBezTo>
                  <a:cubicBezTo>
                    <a:pt x="6464" y="3112"/>
                    <a:pt x="6498" y="3110"/>
                    <a:pt x="6533" y="3108"/>
                  </a:cubicBezTo>
                  <a:cubicBezTo>
                    <a:pt x="6633" y="3101"/>
                    <a:pt x="6732" y="3096"/>
                    <a:pt x="6833" y="3092"/>
                  </a:cubicBezTo>
                  <a:cubicBezTo>
                    <a:pt x="6971" y="3085"/>
                    <a:pt x="7111" y="3077"/>
                    <a:pt x="7249" y="3075"/>
                  </a:cubicBezTo>
                  <a:cubicBezTo>
                    <a:pt x="7246" y="3044"/>
                    <a:pt x="7244" y="3013"/>
                    <a:pt x="7240" y="2982"/>
                  </a:cubicBezTo>
                  <a:cubicBezTo>
                    <a:pt x="7239" y="2981"/>
                    <a:pt x="7240" y="2979"/>
                    <a:pt x="7240" y="2977"/>
                  </a:cubicBezTo>
                  <a:cubicBezTo>
                    <a:pt x="7232" y="2941"/>
                    <a:pt x="7226" y="2904"/>
                    <a:pt x="7219" y="2868"/>
                  </a:cubicBezTo>
                  <a:cubicBezTo>
                    <a:pt x="7215" y="2840"/>
                    <a:pt x="7211" y="2812"/>
                    <a:pt x="7207" y="2784"/>
                  </a:cubicBezTo>
                  <a:cubicBezTo>
                    <a:pt x="7197" y="2724"/>
                    <a:pt x="7186" y="2663"/>
                    <a:pt x="7178" y="2602"/>
                  </a:cubicBezTo>
                  <a:cubicBezTo>
                    <a:pt x="7166" y="2507"/>
                    <a:pt x="7154" y="2411"/>
                    <a:pt x="7152" y="2316"/>
                  </a:cubicBezTo>
                  <a:cubicBezTo>
                    <a:pt x="7152" y="2306"/>
                    <a:pt x="7153" y="2297"/>
                    <a:pt x="7155" y="2288"/>
                  </a:cubicBezTo>
                  <a:cubicBezTo>
                    <a:pt x="7144" y="2141"/>
                    <a:pt x="7125" y="1996"/>
                    <a:pt x="7072" y="1858"/>
                  </a:cubicBezTo>
                  <a:cubicBezTo>
                    <a:pt x="7032" y="1754"/>
                    <a:pt x="6985" y="1650"/>
                    <a:pt x="6931" y="1554"/>
                  </a:cubicBezTo>
                  <a:cubicBezTo>
                    <a:pt x="6882" y="1465"/>
                    <a:pt x="6826" y="1380"/>
                    <a:pt x="6774" y="1293"/>
                  </a:cubicBezTo>
                  <a:cubicBezTo>
                    <a:pt x="6714" y="1187"/>
                    <a:pt x="6659" y="1077"/>
                    <a:pt x="6580" y="984"/>
                  </a:cubicBezTo>
                  <a:cubicBezTo>
                    <a:pt x="6507" y="897"/>
                    <a:pt x="6422" y="821"/>
                    <a:pt x="6340" y="741"/>
                  </a:cubicBezTo>
                  <a:cubicBezTo>
                    <a:pt x="6310" y="709"/>
                    <a:pt x="6280" y="671"/>
                    <a:pt x="6243" y="641"/>
                  </a:cubicBezTo>
                  <a:cubicBezTo>
                    <a:pt x="6242" y="640"/>
                    <a:pt x="6240" y="638"/>
                    <a:pt x="6237" y="636"/>
                  </a:cubicBezTo>
                  <a:cubicBezTo>
                    <a:pt x="6236" y="633"/>
                    <a:pt x="6234" y="632"/>
                    <a:pt x="6232" y="630"/>
                  </a:cubicBezTo>
                  <a:cubicBezTo>
                    <a:pt x="6230" y="628"/>
                    <a:pt x="6228" y="625"/>
                    <a:pt x="6226" y="624"/>
                  </a:cubicBezTo>
                  <a:cubicBezTo>
                    <a:pt x="6214" y="609"/>
                    <a:pt x="6202" y="598"/>
                    <a:pt x="6188" y="585"/>
                  </a:cubicBezTo>
                  <a:cubicBezTo>
                    <a:pt x="6108" y="517"/>
                    <a:pt x="6027" y="454"/>
                    <a:pt x="5941" y="392"/>
                  </a:cubicBezTo>
                  <a:cubicBezTo>
                    <a:pt x="5840" y="319"/>
                    <a:pt x="5732" y="242"/>
                    <a:pt x="5616" y="193"/>
                  </a:cubicBezTo>
                  <a:cubicBezTo>
                    <a:pt x="5430" y="112"/>
                    <a:pt x="5228" y="63"/>
                    <a:pt x="5026" y="35"/>
                  </a:cubicBezTo>
                  <a:cubicBezTo>
                    <a:pt x="4926" y="20"/>
                    <a:pt x="4824" y="5"/>
                    <a:pt x="4721" y="2"/>
                  </a:cubicBezTo>
                  <a:cubicBezTo>
                    <a:pt x="4697" y="1"/>
                    <a:pt x="4674" y="1"/>
                    <a:pt x="46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93" name="Google Shape;2293;p44"/>
          <p:cNvGrpSpPr/>
          <p:nvPr/>
        </p:nvGrpSpPr>
        <p:grpSpPr>
          <a:xfrm flipH="1">
            <a:off x="10302887" y="248514"/>
            <a:ext cx="986860" cy="347564"/>
            <a:chOff x="8047125" y="1102275"/>
            <a:chExt cx="318000" cy="114275"/>
          </a:xfrm>
        </p:grpSpPr>
        <p:sp>
          <p:nvSpPr>
            <p:cNvPr id="2294" name="Google Shape;2294;p44"/>
            <p:cNvSpPr/>
            <p:nvPr/>
          </p:nvSpPr>
          <p:spPr>
            <a:xfrm>
              <a:off x="8058450" y="1109700"/>
              <a:ext cx="297275" cy="101625"/>
            </a:xfrm>
            <a:custGeom>
              <a:avLst/>
              <a:gdLst/>
              <a:ahLst/>
              <a:cxnLst/>
              <a:rect l="l" t="t" r="r" b="b"/>
              <a:pathLst>
                <a:path w="11891" h="4065" extrusionOk="0">
                  <a:moveTo>
                    <a:pt x="7525" y="816"/>
                  </a:moveTo>
                  <a:cubicBezTo>
                    <a:pt x="7546" y="820"/>
                    <a:pt x="7565" y="824"/>
                    <a:pt x="7585" y="827"/>
                  </a:cubicBezTo>
                  <a:cubicBezTo>
                    <a:pt x="7581" y="832"/>
                    <a:pt x="7577" y="837"/>
                    <a:pt x="7573" y="843"/>
                  </a:cubicBezTo>
                  <a:cubicBezTo>
                    <a:pt x="7568" y="852"/>
                    <a:pt x="7562" y="861"/>
                    <a:pt x="7558" y="870"/>
                  </a:cubicBezTo>
                  <a:cubicBezTo>
                    <a:pt x="7546" y="859"/>
                    <a:pt x="7531" y="849"/>
                    <a:pt x="7516" y="840"/>
                  </a:cubicBezTo>
                  <a:cubicBezTo>
                    <a:pt x="7520" y="833"/>
                    <a:pt x="7523" y="825"/>
                    <a:pt x="7525" y="816"/>
                  </a:cubicBezTo>
                  <a:close/>
                  <a:moveTo>
                    <a:pt x="7981" y="1921"/>
                  </a:moveTo>
                  <a:cubicBezTo>
                    <a:pt x="8034" y="1941"/>
                    <a:pt x="8086" y="1961"/>
                    <a:pt x="8137" y="1982"/>
                  </a:cubicBezTo>
                  <a:cubicBezTo>
                    <a:pt x="8130" y="1980"/>
                    <a:pt x="8122" y="1976"/>
                    <a:pt x="8115" y="1974"/>
                  </a:cubicBezTo>
                  <a:lnTo>
                    <a:pt x="8115" y="1974"/>
                  </a:lnTo>
                  <a:cubicBezTo>
                    <a:pt x="8151" y="1989"/>
                    <a:pt x="8186" y="2004"/>
                    <a:pt x="8222" y="2019"/>
                  </a:cubicBezTo>
                  <a:cubicBezTo>
                    <a:pt x="8159" y="1998"/>
                    <a:pt x="8095" y="1980"/>
                    <a:pt x="8029" y="1962"/>
                  </a:cubicBezTo>
                  <a:cubicBezTo>
                    <a:pt x="8011" y="1950"/>
                    <a:pt x="7993" y="1937"/>
                    <a:pt x="7975" y="1926"/>
                  </a:cubicBezTo>
                  <a:cubicBezTo>
                    <a:pt x="7977" y="1924"/>
                    <a:pt x="7979" y="1922"/>
                    <a:pt x="7981" y="1921"/>
                  </a:cubicBezTo>
                  <a:close/>
                  <a:moveTo>
                    <a:pt x="7239" y="0"/>
                  </a:moveTo>
                  <a:cubicBezTo>
                    <a:pt x="7219" y="0"/>
                    <a:pt x="7200" y="1"/>
                    <a:pt x="7180" y="1"/>
                  </a:cubicBezTo>
                  <a:cubicBezTo>
                    <a:pt x="7074" y="5"/>
                    <a:pt x="6966" y="16"/>
                    <a:pt x="6863" y="46"/>
                  </a:cubicBezTo>
                  <a:cubicBezTo>
                    <a:pt x="6760" y="77"/>
                    <a:pt x="6669" y="124"/>
                    <a:pt x="6584" y="190"/>
                  </a:cubicBezTo>
                  <a:cubicBezTo>
                    <a:pt x="6509" y="248"/>
                    <a:pt x="6457" y="334"/>
                    <a:pt x="6423" y="422"/>
                  </a:cubicBezTo>
                  <a:cubicBezTo>
                    <a:pt x="6414" y="446"/>
                    <a:pt x="6410" y="471"/>
                    <a:pt x="6410" y="498"/>
                  </a:cubicBezTo>
                  <a:cubicBezTo>
                    <a:pt x="6331" y="506"/>
                    <a:pt x="6255" y="522"/>
                    <a:pt x="6177" y="539"/>
                  </a:cubicBezTo>
                  <a:cubicBezTo>
                    <a:pt x="6094" y="557"/>
                    <a:pt x="6010" y="580"/>
                    <a:pt x="5943" y="634"/>
                  </a:cubicBezTo>
                  <a:cubicBezTo>
                    <a:pt x="5882" y="683"/>
                    <a:pt x="5867" y="766"/>
                    <a:pt x="5892" y="836"/>
                  </a:cubicBezTo>
                  <a:cubicBezTo>
                    <a:pt x="5824" y="873"/>
                    <a:pt x="5771" y="928"/>
                    <a:pt x="5767" y="1017"/>
                  </a:cubicBezTo>
                  <a:cubicBezTo>
                    <a:pt x="5765" y="1035"/>
                    <a:pt x="5767" y="1052"/>
                    <a:pt x="5771" y="1069"/>
                  </a:cubicBezTo>
                  <a:cubicBezTo>
                    <a:pt x="5768" y="1071"/>
                    <a:pt x="5764" y="1072"/>
                    <a:pt x="5761" y="1073"/>
                  </a:cubicBezTo>
                  <a:cubicBezTo>
                    <a:pt x="5682" y="1100"/>
                    <a:pt x="5604" y="1130"/>
                    <a:pt x="5557" y="1202"/>
                  </a:cubicBezTo>
                  <a:cubicBezTo>
                    <a:pt x="5525" y="1254"/>
                    <a:pt x="5517" y="1321"/>
                    <a:pt x="5542" y="1377"/>
                  </a:cubicBezTo>
                  <a:cubicBezTo>
                    <a:pt x="5477" y="1412"/>
                    <a:pt x="5417" y="1462"/>
                    <a:pt x="5385" y="1528"/>
                  </a:cubicBezTo>
                  <a:cubicBezTo>
                    <a:pt x="5381" y="1536"/>
                    <a:pt x="5378" y="1544"/>
                    <a:pt x="5374" y="1552"/>
                  </a:cubicBezTo>
                  <a:cubicBezTo>
                    <a:pt x="5307" y="1587"/>
                    <a:pt x="5247" y="1634"/>
                    <a:pt x="5212" y="1698"/>
                  </a:cubicBezTo>
                  <a:cubicBezTo>
                    <a:pt x="5210" y="1699"/>
                    <a:pt x="5207" y="1701"/>
                    <a:pt x="5205" y="1701"/>
                  </a:cubicBezTo>
                  <a:cubicBezTo>
                    <a:pt x="5203" y="1703"/>
                    <a:pt x="5199" y="1704"/>
                    <a:pt x="5197" y="1705"/>
                  </a:cubicBezTo>
                  <a:cubicBezTo>
                    <a:pt x="5181" y="1687"/>
                    <a:pt x="5163" y="1670"/>
                    <a:pt x="5142" y="1657"/>
                  </a:cubicBezTo>
                  <a:cubicBezTo>
                    <a:pt x="5043" y="1594"/>
                    <a:pt x="4931" y="1552"/>
                    <a:pt x="4821" y="1510"/>
                  </a:cubicBezTo>
                  <a:cubicBezTo>
                    <a:pt x="4689" y="1461"/>
                    <a:pt x="4551" y="1423"/>
                    <a:pt x="4413" y="1395"/>
                  </a:cubicBezTo>
                  <a:cubicBezTo>
                    <a:pt x="4311" y="1375"/>
                    <a:pt x="4205" y="1361"/>
                    <a:pt x="4100" y="1361"/>
                  </a:cubicBezTo>
                  <a:cubicBezTo>
                    <a:pt x="4002" y="1361"/>
                    <a:pt x="3906" y="1373"/>
                    <a:pt x="3815" y="1406"/>
                  </a:cubicBezTo>
                  <a:cubicBezTo>
                    <a:pt x="3796" y="1402"/>
                    <a:pt x="3778" y="1400"/>
                    <a:pt x="3760" y="1398"/>
                  </a:cubicBezTo>
                  <a:cubicBezTo>
                    <a:pt x="3739" y="1394"/>
                    <a:pt x="3718" y="1393"/>
                    <a:pt x="3697" y="1393"/>
                  </a:cubicBezTo>
                  <a:cubicBezTo>
                    <a:pt x="3666" y="1393"/>
                    <a:pt x="3636" y="1396"/>
                    <a:pt x="3605" y="1398"/>
                  </a:cubicBezTo>
                  <a:cubicBezTo>
                    <a:pt x="3512" y="1403"/>
                    <a:pt x="3441" y="1479"/>
                    <a:pt x="3433" y="1571"/>
                  </a:cubicBezTo>
                  <a:cubicBezTo>
                    <a:pt x="3430" y="1593"/>
                    <a:pt x="3430" y="1614"/>
                    <a:pt x="3433" y="1635"/>
                  </a:cubicBezTo>
                  <a:cubicBezTo>
                    <a:pt x="3329" y="1624"/>
                    <a:pt x="3225" y="1614"/>
                    <a:pt x="3121" y="1605"/>
                  </a:cubicBezTo>
                  <a:cubicBezTo>
                    <a:pt x="3090" y="1602"/>
                    <a:pt x="3060" y="1600"/>
                    <a:pt x="3029" y="1598"/>
                  </a:cubicBezTo>
                  <a:cubicBezTo>
                    <a:pt x="2997" y="1596"/>
                    <a:pt x="2964" y="1593"/>
                    <a:pt x="2931" y="1593"/>
                  </a:cubicBezTo>
                  <a:cubicBezTo>
                    <a:pt x="2900" y="1593"/>
                    <a:pt x="2869" y="1596"/>
                    <a:pt x="2839" y="1606"/>
                  </a:cubicBezTo>
                  <a:cubicBezTo>
                    <a:pt x="2743" y="1638"/>
                    <a:pt x="2679" y="1738"/>
                    <a:pt x="2616" y="1813"/>
                  </a:cubicBezTo>
                  <a:cubicBezTo>
                    <a:pt x="2568" y="1872"/>
                    <a:pt x="2519" y="1930"/>
                    <a:pt x="2472" y="1990"/>
                  </a:cubicBezTo>
                  <a:cubicBezTo>
                    <a:pt x="2448" y="2019"/>
                    <a:pt x="2425" y="2047"/>
                    <a:pt x="2404" y="2077"/>
                  </a:cubicBezTo>
                  <a:cubicBezTo>
                    <a:pt x="2375" y="2111"/>
                    <a:pt x="2345" y="2145"/>
                    <a:pt x="2324" y="2183"/>
                  </a:cubicBezTo>
                  <a:cubicBezTo>
                    <a:pt x="2300" y="2225"/>
                    <a:pt x="2289" y="2275"/>
                    <a:pt x="2297" y="2320"/>
                  </a:cubicBezTo>
                  <a:cubicBezTo>
                    <a:pt x="2240" y="2322"/>
                    <a:pt x="2183" y="2324"/>
                    <a:pt x="2127" y="2327"/>
                  </a:cubicBezTo>
                  <a:cubicBezTo>
                    <a:pt x="2061" y="2332"/>
                    <a:pt x="1994" y="2341"/>
                    <a:pt x="1929" y="2354"/>
                  </a:cubicBezTo>
                  <a:cubicBezTo>
                    <a:pt x="1906" y="2357"/>
                    <a:pt x="1886" y="2363"/>
                    <a:pt x="1864" y="2370"/>
                  </a:cubicBezTo>
                  <a:cubicBezTo>
                    <a:pt x="1851" y="2368"/>
                    <a:pt x="1839" y="2367"/>
                    <a:pt x="1826" y="2367"/>
                  </a:cubicBezTo>
                  <a:cubicBezTo>
                    <a:pt x="1783" y="2364"/>
                    <a:pt x="1738" y="2363"/>
                    <a:pt x="1694" y="2363"/>
                  </a:cubicBezTo>
                  <a:cubicBezTo>
                    <a:pt x="1659" y="2358"/>
                    <a:pt x="1625" y="2356"/>
                    <a:pt x="1592" y="2352"/>
                  </a:cubicBezTo>
                  <a:cubicBezTo>
                    <a:pt x="1568" y="2350"/>
                    <a:pt x="1545" y="2349"/>
                    <a:pt x="1521" y="2349"/>
                  </a:cubicBezTo>
                  <a:cubicBezTo>
                    <a:pt x="1470" y="2349"/>
                    <a:pt x="1419" y="2354"/>
                    <a:pt x="1366" y="2364"/>
                  </a:cubicBezTo>
                  <a:cubicBezTo>
                    <a:pt x="1353" y="2366"/>
                    <a:pt x="1340" y="2371"/>
                    <a:pt x="1328" y="2376"/>
                  </a:cubicBezTo>
                  <a:cubicBezTo>
                    <a:pt x="1272" y="2381"/>
                    <a:pt x="1217" y="2389"/>
                    <a:pt x="1162" y="2398"/>
                  </a:cubicBezTo>
                  <a:cubicBezTo>
                    <a:pt x="1109" y="2406"/>
                    <a:pt x="1058" y="2420"/>
                    <a:pt x="1007" y="2434"/>
                  </a:cubicBezTo>
                  <a:cubicBezTo>
                    <a:pt x="970" y="2444"/>
                    <a:pt x="927" y="2460"/>
                    <a:pt x="891" y="2479"/>
                  </a:cubicBezTo>
                  <a:cubicBezTo>
                    <a:pt x="842" y="2487"/>
                    <a:pt x="794" y="2499"/>
                    <a:pt x="744" y="2511"/>
                  </a:cubicBezTo>
                  <a:cubicBezTo>
                    <a:pt x="668" y="2533"/>
                    <a:pt x="590" y="2569"/>
                    <a:pt x="544" y="2638"/>
                  </a:cubicBezTo>
                  <a:cubicBezTo>
                    <a:pt x="519" y="2677"/>
                    <a:pt x="505" y="2724"/>
                    <a:pt x="504" y="2771"/>
                  </a:cubicBezTo>
                  <a:cubicBezTo>
                    <a:pt x="452" y="2784"/>
                    <a:pt x="401" y="2801"/>
                    <a:pt x="350" y="2821"/>
                  </a:cubicBezTo>
                  <a:cubicBezTo>
                    <a:pt x="297" y="2843"/>
                    <a:pt x="257" y="2884"/>
                    <a:pt x="218" y="2925"/>
                  </a:cubicBezTo>
                  <a:cubicBezTo>
                    <a:pt x="167" y="2978"/>
                    <a:pt x="162" y="3055"/>
                    <a:pt x="190" y="3117"/>
                  </a:cubicBezTo>
                  <a:cubicBezTo>
                    <a:pt x="166" y="3132"/>
                    <a:pt x="144" y="3147"/>
                    <a:pt x="121" y="3161"/>
                  </a:cubicBezTo>
                  <a:cubicBezTo>
                    <a:pt x="80" y="3187"/>
                    <a:pt x="50" y="3234"/>
                    <a:pt x="42" y="3280"/>
                  </a:cubicBezTo>
                  <a:cubicBezTo>
                    <a:pt x="31" y="3338"/>
                    <a:pt x="49" y="3393"/>
                    <a:pt x="86" y="3439"/>
                  </a:cubicBezTo>
                  <a:cubicBezTo>
                    <a:pt x="98" y="3455"/>
                    <a:pt x="112" y="3471"/>
                    <a:pt x="127" y="3486"/>
                  </a:cubicBezTo>
                  <a:cubicBezTo>
                    <a:pt x="90" y="3505"/>
                    <a:pt x="64" y="3536"/>
                    <a:pt x="48" y="3573"/>
                  </a:cubicBezTo>
                  <a:cubicBezTo>
                    <a:pt x="35" y="3594"/>
                    <a:pt x="27" y="3618"/>
                    <a:pt x="23" y="3645"/>
                  </a:cubicBezTo>
                  <a:cubicBezTo>
                    <a:pt x="0" y="3755"/>
                    <a:pt x="86" y="3852"/>
                    <a:pt x="193" y="3863"/>
                  </a:cubicBezTo>
                  <a:cubicBezTo>
                    <a:pt x="590" y="3905"/>
                    <a:pt x="988" y="3920"/>
                    <a:pt x="1385" y="3958"/>
                  </a:cubicBezTo>
                  <a:cubicBezTo>
                    <a:pt x="1594" y="3977"/>
                    <a:pt x="1802" y="3997"/>
                    <a:pt x="2010" y="4017"/>
                  </a:cubicBezTo>
                  <a:cubicBezTo>
                    <a:pt x="2099" y="4026"/>
                    <a:pt x="2190" y="4033"/>
                    <a:pt x="2279" y="4041"/>
                  </a:cubicBezTo>
                  <a:cubicBezTo>
                    <a:pt x="2407" y="4052"/>
                    <a:pt x="2536" y="4065"/>
                    <a:pt x="2665" y="4065"/>
                  </a:cubicBezTo>
                  <a:cubicBezTo>
                    <a:pt x="2708" y="4065"/>
                    <a:pt x="2752" y="4063"/>
                    <a:pt x="2796" y="4060"/>
                  </a:cubicBezTo>
                  <a:cubicBezTo>
                    <a:pt x="2887" y="4052"/>
                    <a:pt x="2963" y="3980"/>
                    <a:pt x="2968" y="3887"/>
                  </a:cubicBezTo>
                  <a:cubicBezTo>
                    <a:pt x="2970" y="3864"/>
                    <a:pt x="2967" y="3842"/>
                    <a:pt x="2962" y="3823"/>
                  </a:cubicBezTo>
                  <a:lnTo>
                    <a:pt x="3129" y="3823"/>
                  </a:lnTo>
                  <a:cubicBezTo>
                    <a:pt x="3194" y="3826"/>
                    <a:pt x="3258" y="3831"/>
                    <a:pt x="3322" y="3834"/>
                  </a:cubicBezTo>
                  <a:cubicBezTo>
                    <a:pt x="3482" y="3845"/>
                    <a:pt x="3643" y="3860"/>
                    <a:pt x="3803" y="3864"/>
                  </a:cubicBezTo>
                  <a:cubicBezTo>
                    <a:pt x="3813" y="3864"/>
                    <a:pt x="3823" y="3865"/>
                    <a:pt x="3833" y="3865"/>
                  </a:cubicBezTo>
                  <a:cubicBezTo>
                    <a:pt x="3887" y="3865"/>
                    <a:pt x="3940" y="3860"/>
                    <a:pt x="3994" y="3855"/>
                  </a:cubicBezTo>
                  <a:cubicBezTo>
                    <a:pt x="4047" y="3852"/>
                    <a:pt x="4095" y="3825"/>
                    <a:pt x="4127" y="3784"/>
                  </a:cubicBezTo>
                  <a:cubicBezTo>
                    <a:pt x="4149" y="3786"/>
                    <a:pt x="4169" y="3789"/>
                    <a:pt x="4191" y="3790"/>
                  </a:cubicBezTo>
                  <a:cubicBezTo>
                    <a:pt x="4216" y="3795"/>
                    <a:pt x="4241" y="3800"/>
                    <a:pt x="4266" y="3806"/>
                  </a:cubicBezTo>
                  <a:cubicBezTo>
                    <a:pt x="4312" y="3816"/>
                    <a:pt x="4357" y="3825"/>
                    <a:pt x="4404" y="3833"/>
                  </a:cubicBezTo>
                  <a:cubicBezTo>
                    <a:pt x="4512" y="3849"/>
                    <a:pt x="4621" y="3861"/>
                    <a:pt x="4731" y="3870"/>
                  </a:cubicBezTo>
                  <a:cubicBezTo>
                    <a:pt x="4939" y="3886"/>
                    <a:pt x="5148" y="3892"/>
                    <a:pt x="5355" y="3900"/>
                  </a:cubicBezTo>
                  <a:cubicBezTo>
                    <a:pt x="5449" y="3902"/>
                    <a:pt x="5542" y="3902"/>
                    <a:pt x="5635" y="3903"/>
                  </a:cubicBezTo>
                  <a:cubicBezTo>
                    <a:pt x="5729" y="3904"/>
                    <a:pt x="5823" y="3906"/>
                    <a:pt x="5915" y="3906"/>
                  </a:cubicBezTo>
                  <a:cubicBezTo>
                    <a:pt x="6118" y="3904"/>
                    <a:pt x="6320" y="3898"/>
                    <a:pt x="6524" y="3892"/>
                  </a:cubicBezTo>
                  <a:cubicBezTo>
                    <a:pt x="6626" y="3888"/>
                    <a:pt x="6731" y="3884"/>
                    <a:pt x="6835" y="3880"/>
                  </a:cubicBezTo>
                  <a:cubicBezTo>
                    <a:pt x="6913" y="3878"/>
                    <a:pt x="7018" y="3876"/>
                    <a:pt x="7100" y="3845"/>
                  </a:cubicBezTo>
                  <a:cubicBezTo>
                    <a:pt x="7364" y="3857"/>
                    <a:pt x="7628" y="3868"/>
                    <a:pt x="7892" y="3876"/>
                  </a:cubicBezTo>
                  <a:cubicBezTo>
                    <a:pt x="8020" y="3880"/>
                    <a:pt x="8148" y="3888"/>
                    <a:pt x="8276" y="3892"/>
                  </a:cubicBezTo>
                  <a:cubicBezTo>
                    <a:pt x="8319" y="3894"/>
                    <a:pt x="8361" y="3895"/>
                    <a:pt x="8403" y="3895"/>
                  </a:cubicBezTo>
                  <a:cubicBezTo>
                    <a:pt x="8427" y="3895"/>
                    <a:pt x="8452" y="3894"/>
                    <a:pt x="8477" y="3894"/>
                  </a:cubicBezTo>
                  <a:cubicBezTo>
                    <a:pt x="8519" y="3893"/>
                    <a:pt x="8561" y="3893"/>
                    <a:pt x="8602" y="3890"/>
                  </a:cubicBezTo>
                  <a:cubicBezTo>
                    <a:pt x="8639" y="3888"/>
                    <a:pt x="8674" y="3884"/>
                    <a:pt x="8706" y="3872"/>
                  </a:cubicBezTo>
                  <a:cubicBezTo>
                    <a:pt x="8777" y="3871"/>
                    <a:pt x="8845" y="3860"/>
                    <a:pt x="8900" y="3810"/>
                  </a:cubicBezTo>
                  <a:cubicBezTo>
                    <a:pt x="8927" y="3785"/>
                    <a:pt x="8945" y="3753"/>
                    <a:pt x="8955" y="3719"/>
                  </a:cubicBezTo>
                  <a:cubicBezTo>
                    <a:pt x="9073" y="3741"/>
                    <a:pt x="9194" y="3760"/>
                    <a:pt x="9314" y="3771"/>
                  </a:cubicBezTo>
                  <a:cubicBezTo>
                    <a:pt x="9489" y="3789"/>
                    <a:pt x="9664" y="3798"/>
                    <a:pt x="9838" y="3805"/>
                  </a:cubicBezTo>
                  <a:cubicBezTo>
                    <a:pt x="9901" y="3807"/>
                    <a:pt x="9964" y="3810"/>
                    <a:pt x="10028" y="3813"/>
                  </a:cubicBezTo>
                  <a:cubicBezTo>
                    <a:pt x="10067" y="3818"/>
                    <a:pt x="10106" y="3824"/>
                    <a:pt x="10144" y="3829"/>
                  </a:cubicBezTo>
                  <a:lnTo>
                    <a:pt x="10149" y="3829"/>
                  </a:lnTo>
                  <a:cubicBezTo>
                    <a:pt x="10152" y="3830"/>
                    <a:pt x="10154" y="3830"/>
                    <a:pt x="10156" y="3830"/>
                  </a:cubicBezTo>
                  <a:cubicBezTo>
                    <a:pt x="10171" y="3832"/>
                    <a:pt x="10186" y="3834"/>
                    <a:pt x="10200" y="3836"/>
                  </a:cubicBezTo>
                  <a:cubicBezTo>
                    <a:pt x="10204" y="3836"/>
                    <a:pt x="10209" y="3837"/>
                    <a:pt x="10212" y="3837"/>
                  </a:cubicBezTo>
                  <a:cubicBezTo>
                    <a:pt x="10215" y="3837"/>
                    <a:pt x="10216" y="3837"/>
                    <a:pt x="10217" y="3838"/>
                  </a:cubicBezTo>
                  <a:cubicBezTo>
                    <a:pt x="10264" y="3844"/>
                    <a:pt x="10311" y="3848"/>
                    <a:pt x="10358" y="3854"/>
                  </a:cubicBezTo>
                  <a:cubicBezTo>
                    <a:pt x="10449" y="3864"/>
                    <a:pt x="10542" y="3869"/>
                    <a:pt x="10633" y="3870"/>
                  </a:cubicBezTo>
                  <a:cubicBezTo>
                    <a:pt x="10666" y="3871"/>
                    <a:pt x="10698" y="3871"/>
                    <a:pt x="10731" y="3871"/>
                  </a:cubicBezTo>
                  <a:cubicBezTo>
                    <a:pt x="10802" y="3871"/>
                    <a:pt x="10873" y="3869"/>
                    <a:pt x="10943" y="3865"/>
                  </a:cubicBezTo>
                  <a:cubicBezTo>
                    <a:pt x="10988" y="3863"/>
                    <a:pt x="11031" y="3861"/>
                    <a:pt x="11077" y="3857"/>
                  </a:cubicBezTo>
                  <a:cubicBezTo>
                    <a:pt x="11086" y="3857"/>
                    <a:pt x="11096" y="3856"/>
                    <a:pt x="11107" y="3856"/>
                  </a:cubicBezTo>
                  <a:cubicBezTo>
                    <a:pt x="11180" y="3876"/>
                    <a:pt x="11253" y="3896"/>
                    <a:pt x="11325" y="3916"/>
                  </a:cubicBezTo>
                  <a:cubicBezTo>
                    <a:pt x="11404" y="3938"/>
                    <a:pt x="11486" y="3958"/>
                    <a:pt x="11568" y="3958"/>
                  </a:cubicBezTo>
                  <a:cubicBezTo>
                    <a:pt x="11574" y="3958"/>
                    <a:pt x="11581" y="3958"/>
                    <a:pt x="11587" y="3958"/>
                  </a:cubicBezTo>
                  <a:cubicBezTo>
                    <a:pt x="11607" y="3957"/>
                    <a:pt x="11627" y="3954"/>
                    <a:pt x="11647" y="3952"/>
                  </a:cubicBezTo>
                  <a:cubicBezTo>
                    <a:pt x="11747" y="3932"/>
                    <a:pt x="11828" y="3864"/>
                    <a:pt x="11842" y="3760"/>
                  </a:cubicBezTo>
                  <a:cubicBezTo>
                    <a:pt x="11848" y="3713"/>
                    <a:pt x="11841" y="3665"/>
                    <a:pt x="11820" y="3622"/>
                  </a:cubicBezTo>
                  <a:cubicBezTo>
                    <a:pt x="11816" y="3614"/>
                    <a:pt x="11811" y="3606"/>
                    <a:pt x="11805" y="3598"/>
                  </a:cubicBezTo>
                  <a:cubicBezTo>
                    <a:pt x="11828" y="3569"/>
                    <a:pt x="11845" y="3538"/>
                    <a:pt x="11857" y="3503"/>
                  </a:cubicBezTo>
                  <a:cubicBezTo>
                    <a:pt x="11891" y="3398"/>
                    <a:pt x="11877" y="3287"/>
                    <a:pt x="11833" y="3188"/>
                  </a:cubicBezTo>
                  <a:cubicBezTo>
                    <a:pt x="11784" y="3080"/>
                    <a:pt x="11707" y="2988"/>
                    <a:pt x="11622" y="2904"/>
                  </a:cubicBezTo>
                  <a:cubicBezTo>
                    <a:pt x="11525" y="2808"/>
                    <a:pt x="11416" y="2723"/>
                    <a:pt x="11303" y="2646"/>
                  </a:cubicBezTo>
                  <a:cubicBezTo>
                    <a:pt x="11261" y="2618"/>
                    <a:pt x="11215" y="2590"/>
                    <a:pt x="11168" y="2565"/>
                  </a:cubicBezTo>
                  <a:cubicBezTo>
                    <a:pt x="11167" y="2564"/>
                    <a:pt x="11166" y="2564"/>
                    <a:pt x="11165" y="2563"/>
                  </a:cubicBezTo>
                  <a:cubicBezTo>
                    <a:pt x="11105" y="2525"/>
                    <a:pt x="11041" y="2493"/>
                    <a:pt x="10976" y="2468"/>
                  </a:cubicBezTo>
                  <a:cubicBezTo>
                    <a:pt x="10861" y="2422"/>
                    <a:pt x="10742" y="2395"/>
                    <a:pt x="10619" y="2383"/>
                  </a:cubicBezTo>
                  <a:cubicBezTo>
                    <a:pt x="10567" y="2372"/>
                    <a:pt x="10514" y="2365"/>
                    <a:pt x="10462" y="2365"/>
                  </a:cubicBezTo>
                  <a:cubicBezTo>
                    <a:pt x="10391" y="2365"/>
                    <a:pt x="10327" y="2382"/>
                    <a:pt x="10270" y="2415"/>
                  </a:cubicBezTo>
                  <a:cubicBezTo>
                    <a:pt x="10249" y="2421"/>
                    <a:pt x="10230" y="2429"/>
                    <a:pt x="10211" y="2438"/>
                  </a:cubicBezTo>
                  <a:cubicBezTo>
                    <a:pt x="10177" y="2455"/>
                    <a:pt x="10146" y="2475"/>
                    <a:pt x="10119" y="2500"/>
                  </a:cubicBezTo>
                  <a:cubicBezTo>
                    <a:pt x="10112" y="2493"/>
                    <a:pt x="10105" y="2486"/>
                    <a:pt x="10098" y="2480"/>
                  </a:cubicBezTo>
                  <a:cubicBezTo>
                    <a:pt x="10143" y="2450"/>
                    <a:pt x="10177" y="2398"/>
                    <a:pt x="10193" y="2349"/>
                  </a:cubicBezTo>
                  <a:cubicBezTo>
                    <a:pt x="10211" y="2292"/>
                    <a:pt x="10206" y="2235"/>
                    <a:pt x="10198" y="2176"/>
                  </a:cubicBezTo>
                  <a:cubicBezTo>
                    <a:pt x="10187" y="2112"/>
                    <a:pt x="10163" y="2051"/>
                    <a:pt x="10139" y="1991"/>
                  </a:cubicBezTo>
                  <a:cubicBezTo>
                    <a:pt x="10111" y="1922"/>
                    <a:pt x="10077" y="1855"/>
                    <a:pt x="10042" y="1790"/>
                  </a:cubicBezTo>
                  <a:cubicBezTo>
                    <a:pt x="10002" y="1712"/>
                    <a:pt x="9956" y="1639"/>
                    <a:pt x="9911" y="1565"/>
                  </a:cubicBezTo>
                  <a:cubicBezTo>
                    <a:pt x="9869" y="1499"/>
                    <a:pt x="9826" y="1435"/>
                    <a:pt x="9782" y="1372"/>
                  </a:cubicBezTo>
                  <a:cubicBezTo>
                    <a:pt x="9760" y="1289"/>
                    <a:pt x="9729" y="1210"/>
                    <a:pt x="9689" y="1133"/>
                  </a:cubicBezTo>
                  <a:cubicBezTo>
                    <a:pt x="9625" y="1010"/>
                    <a:pt x="9533" y="905"/>
                    <a:pt x="9438" y="804"/>
                  </a:cubicBezTo>
                  <a:cubicBezTo>
                    <a:pt x="9336" y="698"/>
                    <a:pt x="9228" y="593"/>
                    <a:pt x="9116" y="495"/>
                  </a:cubicBezTo>
                  <a:cubicBezTo>
                    <a:pt x="9023" y="414"/>
                    <a:pt x="8923" y="343"/>
                    <a:pt x="8817" y="280"/>
                  </a:cubicBezTo>
                  <a:cubicBezTo>
                    <a:pt x="8733" y="229"/>
                    <a:pt x="8633" y="185"/>
                    <a:pt x="8533" y="185"/>
                  </a:cubicBezTo>
                  <a:cubicBezTo>
                    <a:pt x="8522" y="185"/>
                    <a:pt x="8512" y="186"/>
                    <a:pt x="8502" y="187"/>
                  </a:cubicBezTo>
                  <a:cubicBezTo>
                    <a:pt x="8459" y="190"/>
                    <a:pt x="8417" y="207"/>
                    <a:pt x="8381" y="232"/>
                  </a:cubicBezTo>
                  <a:cubicBezTo>
                    <a:pt x="8358" y="227"/>
                    <a:pt x="8335" y="221"/>
                    <a:pt x="8311" y="216"/>
                  </a:cubicBezTo>
                  <a:cubicBezTo>
                    <a:pt x="8290" y="206"/>
                    <a:pt x="8270" y="197"/>
                    <a:pt x="8248" y="188"/>
                  </a:cubicBezTo>
                  <a:cubicBezTo>
                    <a:pt x="8194" y="165"/>
                    <a:pt x="8142" y="141"/>
                    <a:pt x="8086" y="125"/>
                  </a:cubicBezTo>
                  <a:cubicBezTo>
                    <a:pt x="8052" y="115"/>
                    <a:pt x="8018" y="111"/>
                    <a:pt x="7984" y="111"/>
                  </a:cubicBezTo>
                  <a:cubicBezTo>
                    <a:pt x="7968" y="111"/>
                    <a:pt x="7951" y="112"/>
                    <a:pt x="7935" y="113"/>
                  </a:cubicBezTo>
                  <a:cubicBezTo>
                    <a:pt x="7935" y="113"/>
                    <a:pt x="7933" y="113"/>
                    <a:pt x="7932" y="115"/>
                  </a:cubicBezTo>
                  <a:cubicBezTo>
                    <a:pt x="7917" y="112"/>
                    <a:pt x="7904" y="111"/>
                    <a:pt x="7890" y="110"/>
                  </a:cubicBezTo>
                  <a:cubicBezTo>
                    <a:pt x="7842" y="107"/>
                    <a:pt x="7795" y="101"/>
                    <a:pt x="7747" y="96"/>
                  </a:cubicBezTo>
                  <a:cubicBezTo>
                    <a:pt x="7716" y="69"/>
                    <a:pt x="7677" y="48"/>
                    <a:pt x="7637" y="39"/>
                  </a:cubicBezTo>
                  <a:cubicBezTo>
                    <a:pt x="7585" y="25"/>
                    <a:pt x="7530" y="20"/>
                    <a:pt x="7476" y="14"/>
                  </a:cubicBezTo>
                  <a:cubicBezTo>
                    <a:pt x="7397" y="7"/>
                    <a:pt x="7318" y="0"/>
                    <a:pt x="7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8053875" y="1189375"/>
              <a:ext cx="305075" cy="20500"/>
            </a:xfrm>
            <a:custGeom>
              <a:avLst/>
              <a:gdLst/>
              <a:ahLst/>
              <a:cxnLst/>
              <a:rect l="l" t="t" r="r" b="b"/>
              <a:pathLst>
                <a:path w="12203" h="820" extrusionOk="0">
                  <a:moveTo>
                    <a:pt x="3244" y="25"/>
                  </a:moveTo>
                  <a:cubicBezTo>
                    <a:pt x="3251" y="26"/>
                    <a:pt x="3257" y="26"/>
                    <a:pt x="3264" y="26"/>
                  </a:cubicBezTo>
                  <a:lnTo>
                    <a:pt x="3264" y="26"/>
                  </a:lnTo>
                  <a:cubicBezTo>
                    <a:pt x="3257" y="25"/>
                    <a:pt x="3251" y="25"/>
                    <a:pt x="3244" y="25"/>
                  </a:cubicBezTo>
                  <a:close/>
                  <a:moveTo>
                    <a:pt x="11388" y="118"/>
                  </a:moveTo>
                  <a:cubicBezTo>
                    <a:pt x="11394" y="118"/>
                    <a:pt x="11399" y="118"/>
                    <a:pt x="11405" y="118"/>
                  </a:cubicBezTo>
                  <a:lnTo>
                    <a:pt x="11405" y="118"/>
                  </a:lnTo>
                  <a:cubicBezTo>
                    <a:pt x="11400" y="118"/>
                    <a:pt x="11394" y="118"/>
                    <a:pt x="11388" y="118"/>
                  </a:cubicBezTo>
                  <a:close/>
                  <a:moveTo>
                    <a:pt x="5992" y="674"/>
                  </a:moveTo>
                  <a:lnTo>
                    <a:pt x="5992" y="674"/>
                  </a:lnTo>
                  <a:cubicBezTo>
                    <a:pt x="5997" y="675"/>
                    <a:pt x="6003" y="675"/>
                    <a:pt x="6009" y="675"/>
                  </a:cubicBezTo>
                  <a:cubicBezTo>
                    <a:pt x="6003" y="675"/>
                    <a:pt x="5997" y="675"/>
                    <a:pt x="5992" y="674"/>
                  </a:cubicBezTo>
                  <a:close/>
                  <a:moveTo>
                    <a:pt x="2245" y="0"/>
                  </a:moveTo>
                  <a:cubicBezTo>
                    <a:pt x="2039" y="0"/>
                    <a:pt x="1832" y="6"/>
                    <a:pt x="1627" y="20"/>
                  </a:cubicBezTo>
                  <a:cubicBezTo>
                    <a:pt x="1441" y="31"/>
                    <a:pt x="1256" y="30"/>
                    <a:pt x="1069" y="36"/>
                  </a:cubicBezTo>
                  <a:cubicBezTo>
                    <a:pt x="881" y="41"/>
                    <a:pt x="691" y="57"/>
                    <a:pt x="502" y="76"/>
                  </a:cubicBezTo>
                  <a:cubicBezTo>
                    <a:pt x="480" y="78"/>
                    <a:pt x="459" y="80"/>
                    <a:pt x="436" y="81"/>
                  </a:cubicBezTo>
                  <a:cubicBezTo>
                    <a:pt x="444" y="81"/>
                    <a:pt x="452" y="80"/>
                    <a:pt x="460" y="80"/>
                  </a:cubicBezTo>
                  <a:cubicBezTo>
                    <a:pt x="420" y="82"/>
                    <a:pt x="380" y="86"/>
                    <a:pt x="340" y="89"/>
                  </a:cubicBezTo>
                  <a:cubicBezTo>
                    <a:pt x="276" y="94"/>
                    <a:pt x="217" y="97"/>
                    <a:pt x="160" y="131"/>
                  </a:cubicBezTo>
                  <a:cubicBezTo>
                    <a:pt x="85" y="175"/>
                    <a:pt x="46" y="271"/>
                    <a:pt x="22" y="350"/>
                  </a:cubicBezTo>
                  <a:cubicBezTo>
                    <a:pt x="8" y="399"/>
                    <a:pt x="0" y="448"/>
                    <a:pt x="8" y="500"/>
                  </a:cubicBezTo>
                  <a:cubicBezTo>
                    <a:pt x="16" y="552"/>
                    <a:pt x="47" y="603"/>
                    <a:pt x="86" y="638"/>
                  </a:cubicBezTo>
                  <a:cubicBezTo>
                    <a:pt x="166" y="715"/>
                    <a:pt x="287" y="730"/>
                    <a:pt x="393" y="737"/>
                  </a:cubicBezTo>
                  <a:cubicBezTo>
                    <a:pt x="417" y="738"/>
                    <a:pt x="441" y="738"/>
                    <a:pt x="464" y="738"/>
                  </a:cubicBezTo>
                  <a:cubicBezTo>
                    <a:pt x="533" y="738"/>
                    <a:pt x="601" y="734"/>
                    <a:pt x="669" y="730"/>
                  </a:cubicBezTo>
                  <a:cubicBezTo>
                    <a:pt x="773" y="723"/>
                    <a:pt x="876" y="715"/>
                    <a:pt x="979" y="708"/>
                  </a:cubicBezTo>
                  <a:cubicBezTo>
                    <a:pt x="1139" y="697"/>
                    <a:pt x="1299" y="689"/>
                    <a:pt x="1459" y="682"/>
                  </a:cubicBezTo>
                  <a:cubicBezTo>
                    <a:pt x="1493" y="733"/>
                    <a:pt x="1551" y="766"/>
                    <a:pt x="1615" y="766"/>
                  </a:cubicBezTo>
                  <a:cubicBezTo>
                    <a:pt x="1616" y="766"/>
                    <a:pt x="1617" y="766"/>
                    <a:pt x="1618" y="766"/>
                  </a:cubicBezTo>
                  <a:cubicBezTo>
                    <a:pt x="1674" y="766"/>
                    <a:pt x="1730" y="767"/>
                    <a:pt x="1786" y="770"/>
                  </a:cubicBezTo>
                  <a:cubicBezTo>
                    <a:pt x="1874" y="775"/>
                    <a:pt x="1961" y="786"/>
                    <a:pt x="2049" y="796"/>
                  </a:cubicBezTo>
                  <a:cubicBezTo>
                    <a:pt x="2141" y="805"/>
                    <a:pt x="2236" y="804"/>
                    <a:pt x="2327" y="805"/>
                  </a:cubicBezTo>
                  <a:cubicBezTo>
                    <a:pt x="2424" y="804"/>
                    <a:pt x="2520" y="799"/>
                    <a:pt x="2616" y="795"/>
                  </a:cubicBezTo>
                  <a:cubicBezTo>
                    <a:pt x="2708" y="791"/>
                    <a:pt x="2800" y="786"/>
                    <a:pt x="2891" y="786"/>
                  </a:cubicBezTo>
                  <a:cubicBezTo>
                    <a:pt x="2900" y="786"/>
                    <a:pt x="2908" y="786"/>
                    <a:pt x="2917" y="786"/>
                  </a:cubicBezTo>
                  <a:cubicBezTo>
                    <a:pt x="3058" y="791"/>
                    <a:pt x="3199" y="798"/>
                    <a:pt x="3340" y="798"/>
                  </a:cubicBezTo>
                  <a:cubicBezTo>
                    <a:pt x="3394" y="798"/>
                    <a:pt x="3448" y="797"/>
                    <a:pt x="3503" y="795"/>
                  </a:cubicBezTo>
                  <a:cubicBezTo>
                    <a:pt x="3693" y="785"/>
                    <a:pt x="3883" y="765"/>
                    <a:pt x="4075" y="754"/>
                  </a:cubicBezTo>
                  <a:cubicBezTo>
                    <a:pt x="4170" y="747"/>
                    <a:pt x="4266" y="739"/>
                    <a:pt x="4362" y="734"/>
                  </a:cubicBezTo>
                  <a:cubicBezTo>
                    <a:pt x="4454" y="730"/>
                    <a:pt x="4547" y="730"/>
                    <a:pt x="4638" y="730"/>
                  </a:cubicBezTo>
                  <a:cubicBezTo>
                    <a:pt x="4764" y="729"/>
                    <a:pt x="4888" y="723"/>
                    <a:pt x="5014" y="717"/>
                  </a:cubicBezTo>
                  <a:cubicBezTo>
                    <a:pt x="5092" y="713"/>
                    <a:pt x="5169" y="709"/>
                    <a:pt x="5246" y="707"/>
                  </a:cubicBezTo>
                  <a:cubicBezTo>
                    <a:pt x="5374" y="703"/>
                    <a:pt x="5501" y="694"/>
                    <a:pt x="5629" y="684"/>
                  </a:cubicBezTo>
                  <a:cubicBezTo>
                    <a:pt x="5716" y="676"/>
                    <a:pt x="5802" y="673"/>
                    <a:pt x="5889" y="673"/>
                  </a:cubicBezTo>
                  <a:cubicBezTo>
                    <a:pt x="5923" y="673"/>
                    <a:pt x="5957" y="674"/>
                    <a:pt x="5992" y="674"/>
                  </a:cubicBezTo>
                  <a:lnTo>
                    <a:pt x="5992" y="674"/>
                  </a:lnTo>
                  <a:cubicBezTo>
                    <a:pt x="5989" y="674"/>
                    <a:pt x="5987" y="674"/>
                    <a:pt x="5985" y="674"/>
                  </a:cubicBezTo>
                  <a:lnTo>
                    <a:pt x="5985" y="674"/>
                  </a:lnTo>
                  <a:cubicBezTo>
                    <a:pt x="6162" y="682"/>
                    <a:pt x="6340" y="684"/>
                    <a:pt x="6518" y="684"/>
                  </a:cubicBezTo>
                  <a:cubicBezTo>
                    <a:pt x="6711" y="684"/>
                    <a:pt x="6905" y="682"/>
                    <a:pt x="7099" y="682"/>
                  </a:cubicBezTo>
                  <a:cubicBezTo>
                    <a:pt x="7118" y="682"/>
                    <a:pt x="7138" y="682"/>
                    <a:pt x="7157" y="682"/>
                  </a:cubicBezTo>
                  <a:cubicBezTo>
                    <a:pt x="7176" y="682"/>
                    <a:pt x="7194" y="682"/>
                    <a:pt x="7213" y="682"/>
                  </a:cubicBezTo>
                  <a:cubicBezTo>
                    <a:pt x="7398" y="682"/>
                    <a:pt x="7583" y="677"/>
                    <a:pt x="7767" y="677"/>
                  </a:cubicBezTo>
                  <a:cubicBezTo>
                    <a:pt x="7926" y="678"/>
                    <a:pt x="8087" y="682"/>
                    <a:pt x="8247" y="682"/>
                  </a:cubicBezTo>
                  <a:cubicBezTo>
                    <a:pt x="8278" y="682"/>
                    <a:pt x="8309" y="682"/>
                    <a:pt x="8341" y="682"/>
                  </a:cubicBezTo>
                  <a:cubicBezTo>
                    <a:pt x="8662" y="678"/>
                    <a:pt x="8985" y="670"/>
                    <a:pt x="9307" y="670"/>
                  </a:cubicBezTo>
                  <a:cubicBezTo>
                    <a:pt x="9375" y="670"/>
                    <a:pt x="9443" y="671"/>
                    <a:pt x="9511" y="671"/>
                  </a:cubicBezTo>
                  <a:cubicBezTo>
                    <a:pt x="9700" y="689"/>
                    <a:pt x="9887" y="711"/>
                    <a:pt x="10075" y="721"/>
                  </a:cubicBezTo>
                  <a:cubicBezTo>
                    <a:pt x="10272" y="730"/>
                    <a:pt x="10470" y="738"/>
                    <a:pt x="10666" y="747"/>
                  </a:cubicBezTo>
                  <a:cubicBezTo>
                    <a:pt x="10892" y="758"/>
                    <a:pt x="11117" y="772"/>
                    <a:pt x="11343" y="779"/>
                  </a:cubicBezTo>
                  <a:lnTo>
                    <a:pt x="11336" y="779"/>
                  </a:lnTo>
                  <a:cubicBezTo>
                    <a:pt x="11443" y="783"/>
                    <a:pt x="11547" y="793"/>
                    <a:pt x="11651" y="809"/>
                  </a:cubicBezTo>
                  <a:cubicBezTo>
                    <a:pt x="11684" y="814"/>
                    <a:pt x="11716" y="818"/>
                    <a:pt x="11748" y="819"/>
                  </a:cubicBezTo>
                  <a:cubicBezTo>
                    <a:pt x="11754" y="819"/>
                    <a:pt x="11760" y="820"/>
                    <a:pt x="11766" y="820"/>
                  </a:cubicBezTo>
                  <a:cubicBezTo>
                    <a:pt x="11772" y="820"/>
                    <a:pt x="11778" y="819"/>
                    <a:pt x="11785" y="819"/>
                  </a:cubicBezTo>
                  <a:cubicBezTo>
                    <a:pt x="11818" y="818"/>
                    <a:pt x="11851" y="813"/>
                    <a:pt x="11883" y="807"/>
                  </a:cubicBezTo>
                  <a:cubicBezTo>
                    <a:pt x="11906" y="803"/>
                    <a:pt x="11929" y="799"/>
                    <a:pt x="11952" y="796"/>
                  </a:cubicBezTo>
                  <a:cubicBezTo>
                    <a:pt x="11996" y="795"/>
                    <a:pt x="12040" y="789"/>
                    <a:pt x="12081" y="772"/>
                  </a:cubicBezTo>
                  <a:cubicBezTo>
                    <a:pt x="12157" y="741"/>
                    <a:pt x="12202" y="655"/>
                    <a:pt x="12189" y="574"/>
                  </a:cubicBezTo>
                  <a:cubicBezTo>
                    <a:pt x="12181" y="517"/>
                    <a:pt x="12147" y="472"/>
                    <a:pt x="12101" y="446"/>
                  </a:cubicBezTo>
                  <a:cubicBezTo>
                    <a:pt x="12121" y="430"/>
                    <a:pt x="12138" y="412"/>
                    <a:pt x="12151" y="390"/>
                  </a:cubicBezTo>
                  <a:cubicBezTo>
                    <a:pt x="12199" y="308"/>
                    <a:pt x="12167" y="204"/>
                    <a:pt x="12096" y="149"/>
                  </a:cubicBezTo>
                  <a:cubicBezTo>
                    <a:pt x="12042" y="107"/>
                    <a:pt x="11977" y="95"/>
                    <a:pt x="11910" y="95"/>
                  </a:cubicBezTo>
                  <a:cubicBezTo>
                    <a:pt x="11845" y="95"/>
                    <a:pt x="11778" y="107"/>
                    <a:pt x="11717" y="113"/>
                  </a:cubicBezTo>
                  <a:lnTo>
                    <a:pt x="11545" y="120"/>
                  </a:lnTo>
                  <a:cubicBezTo>
                    <a:pt x="11532" y="121"/>
                    <a:pt x="11519" y="121"/>
                    <a:pt x="11507" y="121"/>
                  </a:cubicBezTo>
                  <a:cubicBezTo>
                    <a:pt x="11473" y="121"/>
                    <a:pt x="11439" y="119"/>
                    <a:pt x="11405" y="118"/>
                  </a:cubicBezTo>
                  <a:lnTo>
                    <a:pt x="11405" y="118"/>
                  </a:lnTo>
                  <a:cubicBezTo>
                    <a:pt x="11407" y="119"/>
                    <a:pt x="11409" y="119"/>
                    <a:pt x="11411" y="119"/>
                  </a:cubicBezTo>
                  <a:cubicBezTo>
                    <a:pt x="11230" y="110"/>
                    <a:pt x="11051" y="109"/>
                    <a:pt x="10870" y="104"/>
                  </a:cubicBezTo>
                  <a:cubicBezTo>
                    <a:pt x="10668" y="90"/>
                    <a:pt x="10466" y="80"/>
                    <a:pt x="10265" y="78"/>
                  </a:cubicBezTo>
                  <a:cubicBezTo>
                    <a:pt x="10065" y="74"/>
                    <a:pt x="9864" y="73"/>
                    <a:pt x="9664" y="68"/>
                  </a:cubicBezTo>
                  <a:cubicBezTo>
                    <a:pt x="9539" y="61"/>
                    <a:pt x="9415" y="50"/>
                    <a:pt x="9291" y="44"/>
                  </a:cubicBezTo>
                  <a:cubicBezTo>
                    <a:pt x="9184" y="37"/>
                    <a:pt x="9078" y="37"/>
                    <a:pt x="8972" y="37"/>
                  </a:cubicBezTo>
                  <a:cubicBezTo>
                    <a:pt x="8941" y="37"/>
                    <a:pt x="8911" y="37"/>
                    <a:pt x="8880" y="37"/>
                  </a:cubicBezTo>
                  <a:cubicBezTo>
                    <a:pt x="8738" y="37"/>
                    <a:pt x="8597" y="32"/>
                    <a:pt x="8455" y="28"/>
                  </a:cubicBezTo>
                  <a:cubicBezTo>
                    <a:pt x="8319" y="23"/>
                    <a:pt x="8184" y="22"/>
                    <a:pt x="8048" y="17"/>
                  </a:cubicBezTo>
                  <a:cubicBezTo>
                    <a:pt x="7900" y="10"/>
                    <a:pt x="7754" y="2"/>
                    <a:pt x="7605" y="2"/>
                  </a:cubicBezTo>
                  <a:cubicBezTo>
                    <a:pt x="7558" y="2"/>
                    <a:pt x="7511" y="3"/>
                    <a:pt x="7464" y="5"/>
                  </a:cubicBezTo>
                  <a:cubicBezTo>
                    <a:pt x="7270" y="10"/>
                    <a:pt x="7076" y="21"/>
                    <a:pt x="6881" y="26"/>
                  </a:cubicBezTo>
                  <a:cubicBezTo>
                    <a:pt x="6680" y="31"/>
                    <a:pt x="6477" y="28"/>
                    <a:pt x="6275" y="40"/>
                  </a:cubicBezTo>
                  <a:cubicBezTo>
                    <a:pt x="6107" y="51"/>
                    <a:pt x="5941" y="66"/>
                    <a:pt x="5773" y="66"/>
                  </a:cubicBezTo>
                  <a:cubicBezTo>
                    <a:pt x="5751" y="66"/>
                    <a:pt x="5730" y="66"/>
                    <a:pt x="5708" y="65"/>
                  </a:cubicBezTo>
                  <a:cubicBezTo>
                    <a:pt x="5512" y="60"/>
                    <a:pt x="5316" y="48"/>
                    <a:pt x="5119" y="48"/>
                  </a:cubicBezTo>
                  <a:cubicBezTo>
                    <a:pt x="4917" y="47"/>
                    <a:pt x="4715" y="47"/>
                    <a:pt x="4512" y="40"/>
                  </a:cubicBezTo>
                  <a:cubicBezTo>
                    <a:pt x="4322" y="34"/>
                    <a:pt x="4133" y="29"/>
                    <a:pt x="3943" y="26"/>
                  </a:cubicBezTo>
                  <a:cubicBezTo>
                    <a:pt x="3921" y="26"/>
                    <a:pt x="3899" y="26"/>
                    <a:pt x="3877" y="26"/>
                  </a:cubicBezTo>
                  <a:cubicBezTo>
                    <a:pt x="3737" y="26"/>
                    <a:pt x="3597" y="31"/>
                    <a:pt x="3456" y="31"/>
                  </a:cubicBezTo>
                  <a:cubicBezTo>
                    <a:pt x="3425" y="31"/>
                    <a:pt x="3394" y="30"/>
                    <a:pt x="3363" y="30"/>
                  </a:cubicBezTo>
                  <a:cubicBezTo>
                    <a:pt x="3331" y="29"/>
                    <a:pt x="3297" y="27"/>
                    <a:pt x="3264" y="26"/>
                  </a:cubicBezTo>
                  <a:lnTo>
                    <a:pt x="3264" y="26"/>
                  </a:lnTo>
                  <a:cubicBezTo>
                    <a:pt x="3265" y="26"/>
                    <a:pt x="3267" y="26"/>
                    <a:pt x="3268" y="26"/>
                  </a:cubicBezTo>
                  <a:cubicBezTo>
                    <a:pt x="3101" y="18"/>
                    <a:pt x="2935" y="17"/>
                    <a:pt x="2768" y="13"/>
                  </a:cubicBezTo>
                  <a:lnTo>
                    <a:pt x="2783" y="13"/>
                  </a:lnTo>
                  <a:cubicBezTo>
                    <a:pt x="2604" y="5"/>
                    <a:pt x="2425" y="0"/>
                    <a:pt x="2245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8282450" y="116682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3" y="6"/>
                    <a:pt x="0" y="88"/>
                    <a:pt x="3" y="191"/>
                  </a:cubicBezTo>
                  <a:cubicBezTo>
                    <a:pt x="6" y="288"/>
                    <a:pt x="88" y="372"/>
                    <a:pt x="188" y="372"/>
                  </a:cubicBezTo>
                  <a:cubicBezTo>
                    <a:pt x="190" y="372"/>
                    <a:pt x="192" y="372"/>
                    <a:pt x="194" y="372"/>
                  </a:cubicBezTo>
                  <a:cubicBezTo>
                    <a:pt x="293" y="367"/>
                    <a:pt x="376" y="284"/>
                    <a:pt x="373" y="182"/>
                  </a:cubicBezTo>
                  <a:cubicBezTo>
                    <a:pt x="371" y="85"/>
                    <a:pt x="288" y="1"/>
                    <a:pt x="191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8271300" y="1175725"/>
              <a:ext cx="700" cy="375"/>
            </a:xfrm>
            <a:custGeom>
              <a:avLst/>
              <a:gdLst/>
              <a:ahLst/>
              <a:cxnLst/>
              <a:rect l="l" t="t" r="r" b="b"/>
              <a:pathLst>
                <a:path w="28" h="15" extrusionOk="0">
                  <a:moveTo>
                    <a:pt x="0" y="1"/>
                  </a:moveTo>
                  <a:cubicBezTo>
                    <a:pt x="1" y="1"/>
                    <a:pt x="2" y="2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0" y="1"/>
                  </a:cubicBezTo>
                  <a:close/>
                  <a:moveTo>
                    <a:pt x="2" y="2"/>
                  </a:moveTo>
                  <a:cubicBezTo>
                    <a:pt x="4" y="3"/>
                    <a:pt x="6" y="4"/>
                    <a:pt x="7" y="5"/>
                  </a:cubicBezTo>
                  <a:lnTo>
                    <a:pt x="6" y="5"/>
                  </a:lnTo>
                  <a:cubicBezTo>
                    <a:pt x="13" y="9"/>
                    <a:pt x="21" y="12"/>
                    <a:pt x="28" y="14"/>
                  </a:cubicBezTo>
                  <a:cubicBezTo>
                    <a:pt x="19" y="11"/>
                    <a:pt x="11" y="7"/>
                    <a:pt x="2" y="2"/>
                  </a:cubicBezTo>
                  <a:close/>
                </a:path>
              </a:pathLst>
            </a:custGeom>
            <a:solidFill>
              <a:srgbClr val="EAD2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8268200" y="1166900"/>
              <a:ext cx="10950" cy="9600"/>
            </a:xfrm>
            <a:custGeom>
              <a:avLst/>
              <a:gdLst/>
              <a:ahLst/>
              <a:cxnLst/>
              <a:rect l="l" t="t" r="r" b="b"/>
              <a:pathLst>
                <a:path w="438" h="384" extrusionOk="0">
                  <a:moveTo>
                    <a:pt x="200" y="0"/>
                  </a:moveTo>
                  <a:cubicBezTo>
                    <a:pt x="183" y="0"/>
                    <a:pt x="167" y="3"/>
                    <a:pt x="151" y="7"/>
                  </a:cubicBezTo>
                  <a:cubicBezTo>
                    <a:pt x="51" y="36"/>
                    <a:pt x="1" y="138"/>
                    <a:pt x="25" y="236"/>
                  </a:cubicBezTo>
                  <a:cubicBezTo>
                    <a:pt x="37" y="290"/>
                    <a:pt x="77" y="329"/>
                    <a:pt x="124" y="354"/>
                  </a:cubicBezTo>
                  <a:lnTo>
                    <a:pt x="120" y="351"/>
                  </a:lnTo>
                  <a:lnTo>
                    <a:pt x="120" y="351"/>
                  </a:lnTo>
                  <a:cubicBezTo>
                    <a:pt x="156" y="371"/>
                    <a:pt x="194" y="384"/>
                    <a:pt x="232" y="384"/>
                  </a:cubicBezTo>
                  <a:cubicBezTo>
                    <a:pt x="234" y="384"/>
                    <a:pt x="236" y="383"/>
                    <a:pt x="238" y="383"/>
                  </a:cubicBezTo>
                  <a:cubicBezTo>
                    <a:pt x="266" y="382"/>
                    <a:pt x="295" y="373"/>
                    <a:pt x="322" y="357"/>
                  </a:cubicBezTo>
                  <a:cubicBezTo>
                    <a:pt x="428" y="293"/>
                    <a:pt x="438" y="149"/>
                    <a:pt x="354" y="63"/>
                  </a:cubicBezTo>
                  <a:cubicBezTo>
                    <a:pt x="336" y="46"/>
                    <a:pt x="315" y="32"/>
                    <a:pt x="292" y="24"/>
                  </a:cubicBezTo>
                  <a:cubicBezTo>
                    <a:pt x="265" y="9"/>
                    <a:pt x="232" y="0"/>
                    <a:pt x="20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8145125" y="1168275"/>
              <a:ext cx="10850" cy="9375"/>
            </a:xfrm>
            <a:custGeom>
              <a:avLst/>
              <a:gdLst/>
              <a:ahLst/>
              <a:cxnLst/>
              <a:rect l="l" t="t" r="r" b="b"/>
              <a:pathLst>
                <a:path w="434" h="375" extrusionOk="0">
                  <a:moveTo>
                    <a:pt x="202" y="1"/>
                  </a:moveTo>
                  <a:cubicBezTo>
                    <a:pt x="120" y="1"/>
                    <a:pt x="42" y="63"/>
                    <a:pt x="23" y="143"/>
                  </a:cubicBezTo>
                  <a:cubicBezTo>
                    <a:pt x="0" y="245"/>
                    <a:pt x="64" y="340"/>
                    <a:pt x="161" y="366"/>
                  </a:cubicBezTo>
                  <a:cubicBezTo>
                    <a:pt x="172" y="370"/>
                    <a:pt x="183" y="371"/>
                    <a:pt x="193" y="371"/>
                  </a:cubicBezTo>
                  <a:cubicBezTo>
                    <a:pt x="204" y="373"/>
                    <a:pt x="213" y="375"/>
                    <a:pt x="223" y="375"/>
                  </a:cubicBezTo>
                  <a:cubicBezTo>
                    <a:pt x="227" y="375"/>
                    <a:pt x="230" y="374"/>
                    <a:pt x="233" y="374"/>
                  </a:cubicBezTo>
                  <a:cubicBezTo>
                    <a:pt x="297" y="372"/>
                    <a:pt x="361" y="332"/>
                    <a:pt x="391" y="276"/>
                  </a:cubicBezTo>
                  <a:cubicBezTo>
                    <a:pt x="433" y="197"/>
                    <a:pt x="413" y="89"/>
                    <a:pt x="336" y="38"/>
                  </a:cubicBezTo>
                  <a:cubicBezTo>
                    <a:pt x="321" y="29"/>
                    <a:pt x="308" y="22"/>
                    <a:pt x="293" y="16"/>
                  </a:cubicBezTo>
                  <a:cubicBezTo>
                    <a:pt x="294" y="16"/>
                    <a:pt x="294" y="15"/>
                    <a:pt x="294" y="15"/>
                  </a:cubicBezTo>
                  <a:lnTo>
                    <a:pt x="293" y="15"/>
                  </a:lnTo>
                  <a:cubicBezTo>
                    <a:pt x="272" y="5"/>
                    <a:pt x="250" y="1"/>
                    <a:pt x="227" y="1"/>
                  </a:cubicBezTo>
                  <a:cubicBezTo>
                    <a:pt x="224" y="1"/>
                    <a:pt x="221" y="1"/>
                    <a:pt x="218" y="1"/>
                  </a:cubicBezTo>
                  <a:cubicBezTo>
                    <a:pt x="213" y="1"/>
                    <a:pt x="207" y="1"/>
                    <a:pt x="20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8047125" y="1102275"/>
              <a:ext cx="318000" cy="114275"/>
            </a:xfrm>
            <a:custGeom>
              <a:avLst/>
              <a:gdLst/>
              <a:ahLst/>
              <a:cxnLst/>
              <a:rect l="l" t="t" r="r" b="b"/>
              <a:pathLst>
                <a:path w="12720" h="4571" extrusionOk="0">
                  <a:moveTo>
                    <a:pt x="7221" y="645"/>
                  </a:moveTo>
                  <a:lnTo>
                    <a:pt x="7221" y="645"/>
                  </a:lnTo>
                  <a:cubicBezTo>
                    <a:pt x="7218" y="646"/>
                    <a:pt x="7215" y="648"/>
                    <a:pt x="7212" y="649"/>
                  </a:cubicBezTo>
                  <a:cubicBezTo>
                    <a:pt x="7215" y="648"/>
                    <a:pt x="7218" y="647"/>
                    <a:pt x="7221" y="645"/>
                  </a:cubicBezTo>
                  <a:close/>
                  <a:moveTo>
                    <a:pt x="5904" y="1329"/>
                  </a:moveTo>
                  <a:cubicBezTo>
                    <a:pt x="5904" y="1329"/>
                    <a:pt x="5903" y="1330"/>
                    <a:pt x="5903" y="1331"/>
                  </a:cubicBezTo>
                  <a:lnTo>
                    <a:pt x="5903" y="1331"/>
                  </a:lnTo>
                  <a:cubicBezTo>
                    <a:pt x="5903" y="1330"/>
                    <a:pt x="5904" y="1329"/>
                    <a:pt x="5904" y="1329"/>
                  </a:cubicBezTo>
                  <a:close/>
                  <a:moveTo>
                    <a:pt x="5923" y="1998"/>
                  </a:moveTo>
                  <a:lnTo>
                    <a:pt x="5923" y="1998"/>
                  </a:lnTo>
                  <a:cubicBezTo>
                    <a:pt x="5922" y="1999"/>
                    <a:pt x="5922" y="2000"/>
                    <a:pt x="5921" y="2001"/>
                  </a:cubicBezTo>
                  <a:cubicBezTo>
                    <a:pt x="5922" y="2000"/>
                    <a:pt x="5922" y="1999"/>
                    <a:pt x="5923" y="1998"/>
                  </a:cubicBezTo>
                  <a:close/>
                  <a:moveTo>
                    <a:pt x="12568" y="3481"/>
                  </a:moveTo>
                  <a:cubicBezTo>
                    <a:pt x="12570" y="3487"/>
                    <a:pt x="12571" y="3493"/>
                    <a:pt x="12573" y="3499"/>
                  </a:cubicBezTo>
                  <a:cubicBezTo>
                    <a:pt x="12572" y="3494"/>
                    <a:pt x="12570" y="3488"/>
                    <a:pt x="12568" y="3481"/>
                  </a:cubicBezTo>
                  <a:close/>
                  <a:moveTo>
                    <a:pt x="718" y="4167"/>
                  </a:moveTo>
                  <a:cubicBezTo>
                    <a:pt x="723" y="4167"/>
                    <a:pt x="727" y="4167"/>
                    <a:pt x="731" y="4167"/>
                  </a:cubicBezTo>
                  <a:lnTo>
                    <a:pt x="731" y="4167"/>
                  </a:lnTo>
                  <a:cubicBezTo>
                    <a:pt x="727" y="4167"/>
                    <a:pt x="723" y="4167"/>
                    <a:pt x="718" y="4167"/>
                  </a:cubicBezTo>
                  <a:close/>
                  <a:moveTo>
                    <a:pt x="8389" y="369"/>
                  </a:moveTo>
                  <a:cubicBezTo>
                    <a:pt x="8402" y="369"/>
                    <a:pt x="8415" y="369"/>
                    <a:pt x="8429" y="369"/>
                  </a:cubicBezTo>
                  <a:cubicBezTo>
                    <a:pt x="8494" y="374"/>
                    <a:pt x="8558" y="381"/>
                    <a:pt x="8623" y="389"/>
                  </a:cubicBezTo>
                  <a:cubicBezTo>
                    <a:pt x="8712" y="407"/>
                    <a:pt x="8799" y="428"/>
                    <a:pt x="8887" y="452"/>
                  </a:cubicBezTo>
                  <a:cubicBezTo>
                    <a:pt x="8972" y="479"/>
                    <a:pt x="9054" y="509"/>
                    <a:pt x="9137" y="543"/>
                  </a:cubicBezTo>
                  <a:cubicBezTo>
                    <a:pt x="9235" y="588"/>
                    <a:pt x="9332" y="635"/>
                    <a:pt x="9426" y="688"/>
                  </a:cubicBezTo>
                  <a:cubicBezTo>
                    <a:pt x="9464" y="710"/>
                    <a:pt x="9499" y="734"/>
                    <a:pt x="9533" y="758"/>
                  </a:cubicBezTo>
                  <a:cubicBezTo>
                    <a:pt x="9588" y="803"/>
                    <a:pt x="9639" y="851"/>
                    <a:pt x="9690" y="900"/>
                  </a:cubicBezTo>
                  <a:cubicBezTo>
                    <a:pt x="9744" y="957"/>
                    <a:pt x="9795" y="1015"/>
                    <a:pt x="9846" y="1076"/>
                  </a:cubicBezTo>
                  <a:cubicBezTo>
                    <a:pt x="9954" y="1227"/>
                    <a:pt x="10048" y="1386"/>
                    <a:pt x="10139" y="1548"/>
                  </a:cubicBezTo>
                  <a:cubicBezTo>
                    <a:pt x="10215" y="1690"/>
                    <a:pt x="10283" y="1833"/>
                    <a:pt x="10345" y="1982"/>
                  </a:cubicBezTo>
                  <a:cubicBezTo>
                    <a:pt x="10386" y="2098"/>
                    <a:pt x="10426" y="2215"/>
                    <a:pt x="10461" y="2334"/>
                  </a:cubicBezTo>
                  <a:cubicBezTo>
                    <a:pt x="10468" y="2366"/>
                    <a:pt x="10473" y="2399"/>
                    <a:pt x="10478" y="2431"/>
                  </a:cubicBezTo>
                  <a:cubicBezTo>
                    <a:pt x="10478" y="2432"/>
                    <a:pt x="10478" y="2434"/>
                    <a:pt x="10478" y="2436"/>
                  </a:cubicBezTo>
                  <a:cubicBezTo>
                    <a:pt x="10485" y="2461"/>
                    <a:pt x="10490" y="2487"/>
                    <a:pt x="10497" y="2512"/>
                  </a:cubicBezTo>
                  <a:lnTo>
                    <a:pt x="10496" y="2512"/>
                  </a:lnTo>
                  <a:cubicBezTo>
                    <a:pt x="10502" y="2532"/>
                    <a:pt x="10506" y="2552"/>
                    <a:pt x="10512" y="2572"/>
                  </a:cubicBezTo>
                  <a:cubicBezTo>
                    <a:pt x="10526" y="2613"/>
                    <a:pt x="10537" y="2654"/>
                    <a:pt x="10550" y="2695"/>
                  </a:cubicBezTo>
                  <a:cubicBezTo>
                    <a:pt x="10554" y="2712"/>
                    <a:pt x="10561" y="2729"/>
                    <a:pt x="10566" y="2748"/>
                  </a:cubicBezTo>
                  <a:cubicBezTo>
                    <a:pt x="10574" y="2787"/>
                    <a:pt x="10583" y="2827"/>
                    <a:pt x="10591" y="2867"/>
                  </a:cubicBezTo>
                  <a:cubicBezTo>
                    <a:pt x="10618" y="2858"/>
                    <a:pt x="10646" y="2847"/>
                    <a:pt x="10675" y="2839"/>
                  </a:cubicBezTo>
                  <a:cubicBezTo>
                    <a:pt x="10691" y="2835"/>
                    <a:pt x="10707" y="2829"/>
                    <a:pt x="10723" y="2824"/>
                  </a:cubicBezTo>
                  <a:cubicBezTo>
                    <a:pt x="10745" y="2816"/>
                    <a:pt x="10767" y="2808"/>
                    <a:pt x="10790" y="2799"/>
                  </a:cubicBezTo>
                  <a:cubicBezTo>
                    <a:pt x="10791" y="2796"/>
                    <a:pt x="10792" y="2791"/>
                    <a:pt x="10792" y="2787"/>
                  </a:cubicBezTo>
                  <a:cubicBezTo>
                    <a:pt x="10794" y="2786"/>
                    <a:pt x="10795" y="2786"/>
                    <a:pt x="10797" y="2785"/>
                  </a:cubicBezTo>
                  <a:lnTo>
                    <a:pt x="10797" y="2785"/>
                  </a:lnTo>
                  <a:cubicBezTo>
                    <a:pt x="10796" y="2786"/>
                    <a:pt x="10794" y="2786"/>
                    <a:pt x="10793" y="2787"/>
                  </a:cubicBezTo>
                  <a:cubicBezTo>
                    <a:pt x="10793" y="2787"/>
                    <a:pt x="10792" y="2788"/>
                    <a:pt x="10792" y="2788"/>
                  </a:cubicBezTo>
                  <a:lnTo>
                    <a:pt x="10800" y="2784"/>
                  </a:lnTo>
                  <a:lnTo>
                    <a:pt x="10800" y="2784"/>
                  </a:lnTo>
                  <a:cubicBezTo>
                    <a:pt x="10799" y="2784"/>
                    <a:pt x="10798" y="2785"/>
                    <a:pt x="10797" y="2785"/>
                  </a:cubicBezTo>
                  <a:lnTo>
                    <a:pt x="10797" y="2785"/>
                  </a:lnTo>
                  <a:cubicBezTo>
                    <a:pt x="10798" y="2784"/>
                    <a:pt x="10800" y="2784"/>
                    <a:pt x="10801" y="2783"/>
                  </a:cubicBezTo>
                  <a:lnTo>
                    <a:pt x="10801" y="2783"/>
                  </a:lnTo>
                  <a:lnTo>
                    <a:pt x="10800" y="2784"/>
                  </a:lnTo>
                  <a:lnTo>
                    <a:pt x="10800" y="2784"/>
                  </a:lnTo>
                  <a:cubicBezTo>
                    <a:pt x="10846" y="2768"/>
                    <a:pt x="10891" y="2753"/>
                    <a:pt x="10938" y="2740"/>
                  </a:cubicBezTo>
                  <a:cubicBezTo>
                    <a:pt x="10976" y="2732"/>
                    <a:pt x="11014" y="2726"/>
                    <a:pt x="11054" y="2719"/>
                  </a:cubicBezTo>
                  <a:cubicBezTo>
                    <a:pt x="11077" y="2718"/>
                    <a:pt x="11100" y="2717"/>
                    <a:pt x="11123" y="2717"/>
                  </a:cubicBezTo>
                  <a:cubicBezTo>
                    <a:pt x="11134" y="2718"/>
                    <a:pt x="11146" y="2719"/>
                    <a:pt x="11156" y="2719"/>
                  </a:cubicBezTo>
                  <a:cubicBezTo>
                    <a:pt x="11263" y="2737"/>
                    <a:pt x="11370" y="2766"/>
                    <a:pt x="11475" y="2795"/>
                  </a:cubicBezTo>
                  <a:cubicBezTo>
                    <a:pt x="11525" y="2811"/>
                    <a:pt x="11574" y="2827"/>
                    <a:pt x="11622" y="2845"/>
                  </a:cubicBezTo>
                  <a:cubicBezTo>
                    <a:pt x="11617" y="2843"/>
                    <a:pt x="11612" y="2840"/>
                    <a:pt x="11607" y="2838"/>
                  </a:cubicBezTo>
                  <a:lnTo>
                    <a:pt x="11607" y="2838"/>
                  </a:lnTo>
                  <a:cubicBezTo>
                    <a:pt x="11612" y="2840"/>
                    <a:pt x="11618" y="2843"/>
                    <a:pt x="11624" y="2845"/>
                  </a:cubicBezTo>
                  <a:cubicBezTo>
                    <a:pt x="11660" y="2862"/>
                    <a:pt x="11696" y="2880"/>
                    <a:pt x="11732" y="2900"/>
                  </a:cubicBezTo>
                  <a:cubicBezTo>
                    <a:pt x="11772" y="2924"/>
                    <a:pt x="11812" y="2951"/>
                    <a:pt x="11850" y="2981"/>
                  </a:cubicBezTo>
                  <a:cubicBezTo>
                    <a:pt x="11895" y="3015"/>
                    <a:pt x="11936" y="3052"/>
                    <a:pt x="11976" y="3092"/>
                  </a:cubicBezTo>
                  <a:cubicBezTo>
                    <a:pt x="12006" y="3123"/>
                    <a:pt x="12033" y="3154"/>
                    <a:pt x="12059" y="3187"/>
                  </a:cubicBezTo>
                  <a:cubicBezTo>
                    <a:pt x="12072" y="3205"/>
                    <a:pt x="12083" y="3225"/>
                    <a:pt x="12096" y="3244"/>
                  </a:cubicBezTo>
                  <a:cubicBezTo>
                    <a:pt x="12121" y="3294"/>
                    <a:pt x="12142" y="3345"/>
                    <a:pt x="12162" y="3396"/>
                  </a:cubicBezTo>
                  <a:cubicBezTo>
                    <a:pt x="12170" y="3424"/>
                    <a:pt x="12180" y="3451"/>
                    <a:pt x="12190" y="3480"/>
                  </a:cubicBezTo>
                  <a:cubicBezTo>
                    <a:pt x="12190" y="3481"/>
                    <a:pt x="12190" y="3482"/>
                    <a:pt x="12190" y="3483"/>
                  </a:cubicBezTo>
                  <a:cubicBezTo>
                    <a:pt x="12191" y="3486"/>
                    <a:pt x="12192" y="3491"/>
                    <a:pt x="12193" y="3494"/>
                  </a:cubicBezTo>
                  <a:cubicBezTo>
                    <a:pt x="12193" y="3492"/>
                    <a:pt x="12192" y="3491"/>
                    <a:pt x="12192" y="3489"/>
                  </a:cubicBezTo>
                  <a:lnTo>
                    <a:pt x="12192" y="3489"/>
                  </a:lnTo>
                  <a:cubicBezTo>
                    <a:pt x="12200" y="3523"/>
                    <a:pt x="12208" y="3556"/>
                    <a:pt x="12216" y="3588"/>
                  </a:cubicBezTo>
                  <a:cubicBezTo>
                    <a:pt x="12214" y="3580"/>
                    <a:pt x="12211" y="3573"/>
                    <a:pt x="12209" y="3565"/>
                  </a:cubicBezTo>
                  <a:lnTo>
                    <a:pt x="12209" y="3565"/>
                  </a:lnTo>
                  <a:cubicBezTo>
                    <a:pt x="12247" y="3743"/>
                    <a:pt x="12285" y="3916"/>
                    <a:pt x="12310" y="4096"/>
                  </a:cubicBezTo>
                  <a:cubicBezTo>
                    <a:pt x="12312" y="4118"/>
                    <a:pt x="12311" y="4141"/>
                    <a:pt x="12312" y="4162"/>
                  </a:cubicBezTo>
                  <a:cubicBezTo>
                    <a:pt x="12296" y="4163"/>
                    <a:pt x="12279" y="4163"/>
                    <a:pt x="12262" y="4165"/>
                  </a:cubicBezTo>
                  <a:cubicBezTo>
                    <a:pt x="12125" y="4172"/>
                    <a:pt x="11988" y="4175"/>
                    <a:pt x="11851" y="4175"/>
                  </a:cubicBezTo>
                  <a:cubicBezTo>
                    <a:pt x="11776" y="4175"/>
                    <a:pt x="11701" y="4174"/>
                    <a:pt x="11626" y="4173"/>
                  </a:cubicBezTo>
                  <a:cubicBezTo>
                    <a:pt x="11370" y="4157"/>
                    <a:pt x="11115" y="4131"/>
                    <a:pt x="10860" y="4111"/>
                  </a:cubicBezTo>
                  <a:cubicBezTo>
                    <a:pt x="10612" y="4089"/>
                    <a:pt x="10360" y="4088"/>
                    <a:pt x="10111" y="4083"/>
                  </a:cubicBezTo>
                  <a:cubicBezTo>
                    <a:pt x="10113" y="4083"/>
                    <a:pt x="10114" y="4083"/>
                    <a:pt x="10117" y="4082"/>
                  </a:cubicBezTo>
                  <a:cubicBezTo>
                    <a:pt x="9910" y="4078"/>
                    <a:pt x="9703" y="4070"/>
                    <a:pt x="9497" y="4070"/>
                  </a:cubicBezTo>
                  <a:cubicBezTo>
                    <a:pt x="9439" y="4070"/>
                    <a:pt x="9381" y="4070"/>
                    <a:pt x="9323" y="4072"/>
                  </a:cubicBezTo>
                  <a:cubicBezTo>
                    <a:pt x="9100" y="4078"/>
                    <a:pt x="8877" y="4083"/>
                    <a:pt x="8653" y="4083"/>
                  </a:cubicBezTo>
                  <a:cubicBezTo>
                    <a:pt x="8603" y="4083"/>
                    <a:pt x="8552" y="4083"/>
                    <a:pt x="8502" y="4082"/>
                  </a:cubicBezTo>
                  <a:cubicBezTo>
                    <a:pt x="8173" y="4073"/>
                    <a:pt x="7844" y="4055"/>
                    <a:pt x="7515" y="4055"/>
                  </a:cubicBezTo>
                  <a:cubicBezTo>
                    <a:pt x="7447" y="4055"/>
                    <a:pt x="7380" y="4055"/>
                    <a:pt x="7313" y="4057"/>
                  </a:cubicBezTo>
                  <a:cubicBezTo>
                    <a:pt x="7119" y="4062"/>
                    <a:pt x="6925" y="4073"/>
                    <a:pt x="6731" y="4074"/>
                  </a:cubicBezTo>
                  <a:cubicBezTo>
                    <a:pt x="6519" y="4076"/>
                    <a:pt x="6306" y="4076"/>
                    <a:pt x="6094" y="4081"/>
                  </a:cubicBezTo>
                  <a:cubicBezTo>
                    <a:pt x="5896" y="4086"/>
                    <a:pt x="5697" y="4096"/>
                    <a:pt x="5498" y="4100"/>
                  </a:cubicBezTo>
                  <a:cubicBezTo>
                    <a:pt x="5299" y="4107"/>
                    <a:pt x="5099" y="4107"/>
                    <a:pt x="4899" y="4108"/>
                  </a:cubicBezTo>
                  <a:cubicBezTo>
                    <a:pt x="4499" y="4111"/>
                    <a:pt x="4097" y="4111"/>
                    <a:pt x="3699" y="4139"/>
                  </a:cubicBezTo>
                  <a:cubicBezTo>
                    <a:pt x="3547" y="4150"/>
                    <a:pt x="3396" y="4167"/>
                    <a:pt x="3245" y="4181"/>
                  </a:cubicBezTo>
                  <a:cubicBezTo>
                    <a:pt x="3156" y="4187"/>
                    <a:pt x="3069" y="4193"/>
                    <a:pt x="2981" y="4197"/>
                  </a:cubicBezTo>
                  <a:cubicBezTo>
                    <a:pt x="2950" y="4198"/>
                    <a:pt x="2919" y="4198"/>
                    <a:pt x="2888" y="4198"/>
                  </a:cubicBezTo>
                  <a:cubicBezTo>
                    <a:pt x="2847" y="4198"/>
                    <a:pt x="2805" y="4198"/>
                    <a:pt x="2764" y="4198"/>
                  </a:cubicBezTo>
                  <a:cubicBezTo>
                    <a:pt x="2603" y="4193"/>
                    <a:pt x="2440" y="4186"/>
                    <a:pt x="2279" y="4177"/>
                  </a:cubicBezTo>
                  <a:cubicBezTo>
                    <a:pt x="2106" y="4168"/>
                    <a:pt x="1934" y="4159"/>
                    <a:pt x="1762" y="4158"/>
                  </a:cubicBezTo>
                  <a:cubicBezTo>
                    <a:pt x="1743" y="4157"/>
                    <a:pt x="1724" y="4157"/>
                    <a:pt x="1704" y="4157"/>
                  </a:cubicBezTo>
                  <a:cubicBezTo>
                    <a:pt x="1547" y="4157"/>
                    <a:pt x="1390" y="4165"/>
                    <a:pt x="1233" y="4168"/>
                  </a:cubicBezTo>
                  <a:cubicBezTo>
                    <a:pt x="1171" y="4170"/>
                    <a:pt x="1110" y="4170"/>
                    <a:pt x="1048" y="4170"/>
                  </a:cubicBezTo>
                  <a:cubicBezTo>
                    <a:pt x="942" y="4170"/>
                    <a:pt x="837" y="4168"/>
                    <a:pt x="731" y="4167"/>
                  </a:cubicBezTo>
                  <a:lnTo>
                    <a:pt x="731" y="4167"/>
                  </a:lnTo>
                  <a:cubicBezTo>
                    <a:pt x="735" y="4167"/>
                    <a:pt x="739" y="4167"/>
                    <a:pt x="742" y="4168"/>
                  </a:cubicBezTo>
                  <a:cubicBezTo>
                    <a:pt x="646" y="4165"/>
                    <a:pt x="549" y="4160"/>
                    <a:pt x="453" y="4155"/>
                  </a:cubicBezTo>
                  <a:cubicBezTo>
                    <a:pt x="458" y="4137"/>
                    <a:pt x="462" y="4118"/>
                    <a:pt x="467" y="4098"/>
                  </a:cubicBezTo>
                  <a:cubicBezTo>
                    <a:pt x="488" y="4025"/>
                    <a:pt x="509" y="3952"/>
                    <a:pt x="525" y="3878"/>
                  </a:cubicBezTo>
                  <a:cubicBezTo>
                    <a:pt x="541" y="3802"/>
                    <a:pt x="556" y="3728"/>
                    <a:pt x="574" y="3653"/>
                  </a:cubicBezTo>
                  <a:cubicBezTo>
                    <a:pt x="586" y="3618"/>
                    <a:pt x="598" y="3584"/>
                    <a:pt x="612" y="3549"/>
                  </a:cubicBezTo>
                  <a:cubicBezTo>
                    <a:pt x="650" y="3468"/>
                    <a:pt x="689" y="3389"/>
                    <a:pt x="733" y="3313"/>
                  </a:cubicBezTo>
                  <a:cubicBezTo>
                    <a:pt x="763" y="3269"/>
                    <a:pt x="794" y="3228"/>
                    <a:pt x="825" y="3187"/>
                  </a:cubicBezTo>
                  <a:cubicBezTo>
                    <a:pt x="857" y="3146"/>
                    <a:pt x="893" y="3107"/>
                    <a:pt x="931" y="3070"/>
                  </a:cubicBezTo>
                  <a:cubicBezTo>
                    <a:pt x="958" y="3045"/>
                    <a:pt x="987" y="3021"/>
                    <a:pt x="1017" y="2997"/>
                  </a:cubicBezTo>
                  <a:cubicBezTo>
                    <a:pt x="1049" y="2976"/>
                    <a:pt x="1080" y="2956"/>
                    <a:pt x="1113" y="2936"/>
                  </a:cubicBezTo>
                  <a:cubicBezTo>
                    <a:pt x="1195" y="2893"/>
                    <a:pt x="1279" y="2855"/>
                    <a:pt x="1364" y="2820"/>
                  </a:cubicBezTo>
                  <a:cubicBezTo>
                    <a:pt x="1457" y="2784"/>
                    <a:pt x="1550" y="2750"/>
                    <a:pt x="1643" y="2721"/>
                  </a:cubicBezTo>
                  <a:cubicBezTo>
                    <a:pt x="1731" y="2703"/>
                    <a:pt x="1816" y="2691"/>
                    <a:pt x="1904" y="2680"/>
                  </a:cubicBezTo>
                  <a:cubicBezTo>
                    <a:pt x="1973" y="2676"/>
                    <a:pt x="2040" y="2672"/>
                    <a:pt x="2109" y="2672"/>
                  </a:cubicBezTo>
                  <a:cubicBezTo>
                    <a:pt x="2118" y="2672"/>
                    <a:pt x="2126" y="2672"/>
                    <a:pt x="2134" y="2672"/>
                  </a:cubicBezTo>
                  <a:cubicBezTo>
                    <a:pt x="2166" y="2675"/>
                    <a:pt x="2199" y="2677"/>
                    <a:pt x="2231" y="2683"/>
                  </a:cubicBezTo>
                  <a:cubicBezTo>
                    <a:pt x="2230" y="2681"/>
                    <a:pt x="2229" y="2681"/>
                    <a:pt x="2227" y="2680"/>
                  </a:cubicBezTo>
                  <a:lnTo>
                    <a:pt x="2227" y="2680"/>
                  </a:lnTo>
                  <a:cubicBezTo>
                    <a:pt x="2304" y="2694"/>
                    <a:pt x="2380" y="2711"/>
                    <a:pt x="2455" y="2731"/>
                  </a:cubicBezTo>
                  <a:cubicBezTo>
                    <a:pt x="2447" y="2728"/>
                    <a:pt x="2439" y="2726"/>
                    <a:pt x="2432" y="2724"/>
                  </a:cubicBezTo>
                  <a:lnTo>
                    <a:pt x="2432" y="2724"/>
                  </a:lnTo>
                  <a:cubicBezTo>
                    <a:pt x="2464" y="2733"/>
                    <a:pt x="2496" y="2742"/>
                    <a:pt x="2528" y="2752"/>
                  </a:cubicBezTo>
                  <a:cubicBezTo>
                    <a:pt x="2552" y="2756"/>
                    <a:pt x="2575" y="2760"/>
                    <a:pt x="2599" y="2765"/>
                  </a:cubicBezTo>
                  <a:cubicBezTo>
                    <a:pt x="2599" y="2765"/>
                    <a:pt x="2599" y="2766"/>
                    <a:pt x="2598" y="2766"/>
                  </a:cubicBezTo>
                  <a:cubicBezTo>
                    <a:pt x="2603" y="2767"/>
                    <a:pt x="2608" y="2767"/>
                    <a:pt x="2613" y="2768"/>
                  </a:cubicBezTo>
                  <a:cubicBezTo>
                    <a:pt x="2648" y="2774"/>
                    <a:pt x="2685" y="2782"/>
                    <a:pt x="2719" y="2792"/>
                  </a:cubicBezTo>
                  <a:cubicBezTo>
                    <a:pt x="2759" y="2803"/>
                    <a:pt x="2798" y="2813"/>
                    <a:pt x="2838" y="2824"/>
                  </a:cubicBezTo>
                  <a:cubicBezTo>
                    <a:pt x="2876" y="2834"/>
                    <a:pt x="2914" y="2840"/>
                    <a:pt x="2944" y="2869"/>
                  </a:cubicBezTo>
                  <a:cubicBezTo>
                    <a:pt x="2947" y="2870"/>
                    <a:pt x="2952" y="2870"/>
                    <a:pt x="2955" y="2871"/>
                  </a:cubicBezTo>
                  <a:cubicBezTo>
                    <a:pt x="2992" y="2802"/>
                    <a:pt x="3029" y="2733"/>
                    <a:pt x="3067" y="2663"/>
                  </a:cubicBezTo>
                  <a:cubicBezTo>
                    <a:pt x="3072" y="2653"/>
                    <a:pt x="3076" y="2643"/>
                    <a:pt x="3081" y="2631"/>
                  </a:cubicBezTo>
                  <a:cubicBezTo>
                    <a:pt x="3083" y="2627"/>
                    <a:pt x="3085" y="2623"/>
                    <a:pt x="3088" y="2619"/>
                  </a:cubicBezTo>
                  <a:cubicBezTo>
                    <a:pt x="3091" y="2611"/>
                    <a:pt x="3096" y="2601"/>
                    <a:pt x="3100" y="2595"/>
                  </a:cubicBezTo>
                  <a:cubicBezTo>
                    <a:pt x="3097" y="2591"/>
                    <a:pt x="3092" y="2590"/>
                    <a:pt x="3088" y="2587"/>
                  </a:cubicBezTo>
                  <a:cubicBezTo>
                    <a:pt x="3141" y="2498"/>
                    <a:pt x="3196" y="2410"/>
                    <a:pt x="3259" y="2327"/>
                  </a:cubicBezTo>
                  <a:cubicBezTo>
                    <a:pt x="3287" y="2294"/>
                    <a:pt x="3315" y="2264"/>
                    <a:pt x="3345" y="2234"/>
                  </a:cubicBezTo>
                  <a:lnTo>
                    <a:pt x="3345" y="2234"/>
                  </a:lnTo>
                  <a:cubicBezTo>
                    <a:pt x="3345" y="2234"/>
                    <a:pt x="3344" y="2235"/>
                    <a:pt x="3344" y="2237"/>
                  </a:cubicBezTo>
                  <a:lnTo>
                    <a:pt x="3344" y="2237"/>
                  </a:lnTo>
                  <a:cubicBezTo>
                    <a:pt x="3344" y="2235"/>
                    <a:pt x="3345" y="2234"/>
                    <a:pt x="3346" y="2233"/>
                  </a:cubicBezTo>
                  <a:cubicBezTo>
                    <a:pt x="3348" y="2231"/>
                    <a:pt x="3352" y="2227"/>
                    <a:pt x="3354" y="2225"/>
                  </a:cubicBezTo>
                  <a:lnTo>
                    <a:pt x="3354" y="2226"/>
                  </a:lnTo>
                  <a:cubicBezTo>
                    <a:pt x="3355" y="2225"/>
                    <a:pt x="3356" y="2223"/>
                    <a:pt x="3357" y="2222"/>
                  </a:cubicBezTo>
                  <a:cubicBezTo>
                    <a:pt x="3358" y="2221"/>
                    <a:pt x="3358" y="2221"/>
                    <a:pt x="3359" y="2221"/>
                  </a:cubicBezTo>
                  <a:lnTo>
                    <a:pt x="3359" y="2221"/>
                  </a:lnTo>
                  <a:cubicBezTo>
                    <a:pt x="3434" y="2149"/>
                    <a:pt x="3508" y="2075"/>
                    <a:pt x="3584" y="2002"/>
                  </a:cubicBezTo>
                  <a:cubicBezTo>
                    <a:pt x="3612" y="1977"/>
                    <a:pt x="3642" y="1954"/>
                    <a:pt x="3672" y="1931"/>
                  </a:cubicBezTo>
                  <a:cubicBezTo>
                    <a:pt x="3700" y="1911"/>
                    <a:pt x="3729" y="1890"/>
                    <a:pt x="3760" y="1872"/>
                  </a:cubicBezTo>
                  <a:cubicBezTo>
                    <a:pt x="3760" y="1871"/>
                    <a:pt x="3760" y="1871"/>
                    <a:pt x="3760" y="1871"/>
                  </a:cubicBezTo>
                  <a:cubicBezTo>
                    <a:pt x="3811" y="1844"/>
                    <a:pt x="3865" y="1820"/>
                    <a:pt x="3919" y="1798"/>
                  </a:cubicBezTo>
                  <a:cubicBezTo>
                    <a:pt x="3950" y="1786"/>
                    <a:pt x="3979" y="1777"/>
                    <a:pt x="4010" y="1769"/>
                  </a:cubicBezTo>
                  <a:cubicBezTo>
                    <a:pt x="4101" y="1747"/>
                    <a:pt x="4193" y="1730"/>
                    <a:pt x="4286" y="1716"/>
                  </a:cubicBezTo>
                  <a:cubicBezTo>
                    <a:pt x="4331" y="1713"/>
                    <a:pt x="4374" y="1712"/>
                    <a:pt x="4417" y="1711"/>
                  </a:cubicBezTo>
                  <a:cubicBezTo>
                    <a:pt x="4502" y="1713"/>
                    <a:pt x="4583" y="1721"/>
                    <a:pt x="4668" y="1731"/>
                  </a:cubicBezTo>
                  <a:cubicBezTo>
                    <a:pt x="4707" y="1738"/>
                    <a:pt x="4746" y="1746"/>
                    <a:pt x="4782" y="1755"/>
                  </a:cubicBezTo>
                  <a:cubicBezTo>
                    <a:pt x="4784" y="1756"/>
                    <a:pt x="4784" y="1756"/>
                    <a:pt x="4786" y="1756"/>
                  </a:cubicBezTo>
                  <a:cubicBezTo>
                    <a:pt x="4790" y="1758"/>
                    <a:pt x="4796" y="1759"/>
                    <a:pt x="4801" y="1760"/>
                  </a:cubicBezTo>
                  <a:cubicBezTo>
                    <a:pt x="4796" y="1759"/>
                    <a:pt x="4791" y="1759"/>
                    <a:pt x="4787" y="1758"/>
                  </a:cubicBezTo>
                  <a:lnTo>
                    <a:pt x="4787" y="1758"/>
                  </a:lnTo>
                  <a:cubicBezTo>
                    <a:pt x="4826" y="1769"/>
                    <a:pt x="4862" y="1782"/>
                    <a:pt x="4899" y="1796"/>
                  </a:cubicBezTo>
                  <a:cubicBezTo>
                    <a:pt x="4945" y="1816"/>
                    <a:pt x="4989" y="1839"/>
                    <a:pt x="5033" y="1863"/>
                  </a:cubicBezTo>
                  <a:cubicBezTo>
                    <a:pt x="5113" y="1912"/>
                    <a:pt x="5192" y="1963"/>
                    <a:pt x="5269" y="2016"/>
                  </a:cubicBezTo>
                  <a:cubicBezTo>
                    <a:pt x="5299" y="2030"/>
                    <a:pt x="5325" y="2049"/>
                    <a:pt x="5353" y="2066"/>
                  </a:cubicBezTo>
                  <a:cubicBezTo>
                    <a:pt x="5378" y="2082"/>
                    <a:pt x="5403" y="2098"/>
                    <a:pt x="5427" y="2114"/>
                  </a:cubicBezTo>
                  <a:cubicBezTo>
                    <a:pt x="5479" y="2147"/>
                    <a:pt x="5529" y="2181"/>
                    <a:pt x="5578" y="2214"/>
                  </a:cubicBezTo>
                  <a:lnTo>
                    <a:pt x="5579" y="2214"/>
                  </a:lnTo>
                  <a:cubicBezTo>
                    <a:pt x="5585" y="2217"/>
                    <a:pt x="5592" y="2221"/>
                    <a:pt x="5598" y="2224"/>
                  </a:cubicBezTo>
                  <a:cubicBezTo>
                    <a:pt x="5603" y="2226"/>
                    <a:pt x="5608" y="2230"/>
                    <a:pt x="5614" y="2232"/>
                  </a:cubicBezTo>
                  <a:cubicBezTo>
                    <a:pt x="5668" y="2261"/>
                    <a:pt x="5721" y="2292"/>
                    <a:pt x="5774" y="2324"/>
                  </a:cubicBezTo>
                  <a:cubicBezTo>
                    <a:pt x="5774" y="2322"/>
                    <a:pt x="5775" y="2321"/>
                    <a:pt x="5775" y="2320"/>
                  </a:cubicBezTo>
                  <a:cubicBezTo>
                    <a:pt x="5790" y="2292"/>
                    <a:pt x="5806" y="2263"/>
                    <a:pt x="5823" y="2237"/>
                  </a:cubicBezTo>
                  <a:cubicBezTo>
                    <a:pt x="5831" y="2218"/>
                    <a:pt x="5839" y="2201"/>
                    <a:pt x="5847" y="2184"/>
                  </a:cubicBezTo>
                  <a:cubicBezTo>
                    <a:pt x="5853" y="2170"/>
                    <a:pt x="5858" y="2157"/>
                    <a:pt x="5864" y="2143"/>
                  </a:cubicBezTo>
                  <a:cubicBezTo>
                    <a:pt x="5877" y="2114"/>
                    <a:pt x="5889" y="2086"/>
                    <a:pt x="5903" y="2057"/>
                  </a:cubicBezTo>
                  <a:cubicBezTo>
                    <a:pt x="5901" y="2055"/>
                    <a:pt x="5898" y="2053"/>
                    <a:pt x="5897" y="2051"/>
                  </a:cubicBezTo>
                  <a:cubicBezTo>
                    <a:pt x="5897" y="2050"/>
                    <a:pt x="5897" y="2050"/>
                    <a:pt x="5897" y="2049"/>
                  </a:cubicBezTo>
                  <a:cubicBezTo>
                    <a:pt x="5904" y="2033"/>
                    <a:pt x="5911" y="2018"/>
                    <a:pt x="5920" y="2003"/>
                  </a:cubicBezTo>
                  <a:cubicBezTo>
                    <a:pt x="5923" y="1999"/>
                    <a:pt x="5925" y="1996"/>
                    <a:pt x="5927" y="1992"/>
                  </a:cubicBezTo>
                  <a:lnTo>
                    <a:pt x="5927" y="1992"/>
                  </a:lnTo>
                  <a:cubicBezTo>
                    <a:pt x="5940" y="1971"/>
                    <a:pt x="5953" y="1951"/>
                    <a:pt x="5967" y="1931"/>
                  </a:cubicBezTo>
                  <a:cubicBezTo>
                    <a:pt x="5975" y="1916"/>
                    <a:pt x="5983" y="1903"/>
                    <a:pt x="5992" y="1888"/>
                  </a:cubicBezTo>
                  <a:cubicBezTo>
                    <a:pt x="5998" y="1879"/>
                    <a:pt x="6006" y="1871"/>
                    <a:pt x="6013" y="1864"/>
                  </a:cubicBezTo>
                  <a:cubicBezTo>
                    <a:pt x="6031" y="1839"/>
                    <a:pt x="6048" y="1815"/>
                    <a:pt x="6065" y="1788"/>
                  </a:cubicBezTo>
                  <a:cubicBezTo>
                    <a:pt x="6116" y="1712"/>
                    <a:pt x="6156" y="1628"/>
                    <a:pt x="6202" y="1548"/>
                  </a:cubicBezTo>
                  <a:lnTo>
                    <a:pt x="6202" y="1548"/>
                  </a:lnTo>
                  <a:cubicBezTo>
                    <a:pt x="6201" y="1551"/>
                    <a:pt x="6200" y="1552"/>
                    <a:pt x="6200" y="1553"/>
                  </a:cubicBezTo>
                  <a:cubicBezTo>
                    <a:pt x="6245" y="1476"/>
                    <a:pt x="6286" y="1397"/>
                    <a:pt x="6329" y="1320"/>
                  </a:cubicBezTo>
                  <a:cubicBezTo>
                    <a:pt x="6338" y="1305"/>
                    <a:pt x="6350" y="1290"/>
                    <a:pt x="6361" y="1275"/>
                  </a:cubicBezTo>
                  <a:cubicBezTo>
                    <a:pt x="6375" y="1257"/>
                    <a:pt x="6391" y="1241"/>
                    <a:pt x="6406" y="1225"/>
                  </a:cubicBezTo>
                  <a:cubicBezTo>
                    <a:pt x="6505" y="1130"/>
                    <a:pt x="6613" y="1043"/>
                    <a:pt x="6723" y="958"/>
                  </a:cubicBezTo>
                  <a:cubicBezTo>
                    <a:pt x="6885" y="844"/>
                    <a:pt x="7054" y="739"/>
                    <a:pt x="7228" y="640"/>
                  </a:cubicBezTo>
                  <a:lnTo>
                    <a:pt x="7228" y="640"/>
                  </a:lnTo>
                  <a:cubicBezTo>
                    <a:pt x="7226" y="642"/>
                    <a:pt x="7223" y="643"/>
                    <a:pt x="7221" y="645"/>
                  </a:cubicBezTo>
                  <a:lnTo>
                    <a:pt x="7221" y="645"/>
                  </a:lnTo>
                  <a:cubicBezTo>
                    <a:pt x="7313" y="596"/>
                    <a:pt x="7407" y="552"/>
                    <a:pt x="7501" y="510"/>
                  </a:cubicBezTo>
                  <a:cubicBezTo>
                    <a:pt x="7581" y="480"/>
                    <a:pt x="7660" y="454"/>
                    <a:pt x="7742" y="430"/>
                  </a:cubicBezTo>
                  <a:cubicBezTo>
                    <a:pt x="7836" y="410"/>
                    <a:pt x="7930" y="396"/>
                    <a:pt x="8026" y="384"/>
                  </a:cubicBezTo>
                  <a:cubicBezTo>
                    <a:pt x="8148" y="374"/>
                    <a:pt x="8268" y="369"/>
                    <a:pt x="8389" y="369"/>
                  </a:cubicBezTo>
                  <a:close/>
                  <a:moveTo>
                    <a:pt x="8313" y="0"/>
                  </a:moveTo>
                  <a:cubicBezTo>
                    <a:pt x="8281" y="0"/>
                    <a:pt x="8250" y="0"/>
                    <a:pt x="8218" y="1"/>
                  </a:cubicBezTo>
                  <a:cubicBezTo>
                    <a:pt x="8122" y="2"/>
                    <a:pt x="8026" y="13"/>
                    <a:pt x="7930" y="24"/>
                  </a:cubicBezTo>
                  <a:cubicBezTo>
                    <a:pt x="7831" y="35"/>
                    <a:pt x="7731" y="50"/>
                    <a:pt x="7634" y="78"/>
                  </a:cubicBezTo>
                  <a:cubicBezTo>
                    <a:pt x="7264" y="178"/>
                    <a:pt x="6929" y="374"/>
                    <a:pt x="6612" y="585"/>
                  </a:cubicBezTo>
                  <a:cubicBezTo>
                    <a:pt x="6465" y="683"/>
                    <a:pt x="6325" y="796"/>
                    <a:pt x="6196" y="916"/>
                  </a:cubicBezTo>
                  <a:cubicBezTo>
                    <a:pt x="6132" y="975"/>
                    <a:pt x="6071" y="1038"/>
                    <a:pt x="6024" y="1113"/>
                  </a:cubicBezTo>
                  <a:cubicBezTo>
                    <a:pt x="5983" y="1177"/>
                    <a:pt x="5951" y="1248"/>
                    <a:pt x="5912" y="1315"/>
                  </a:cubicBezTo>
                  <a:cubicBezTo>
                    <a:pt x="5911" y="1316"/>
                    <a:pt x="5910" y="1320"/>
                    <a:pt x="5907" y="1323"/>
                  </a:cubicBezTo>
                  <a:cubicBezTo>
                    <a:pt x="5906" y="1324"/>
                    <a:pt x="5905" y="1327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4" y="1329"/>
                    <a:pt x="5904" y="1329"/>
                    <a:pt x="5904" y="1329"/>
                  </a:cubicBezTo>
                  <a:lnTo>
                    <a:pt x="5904" y="1329"/>
                  </a:lnTo>
                  <a:cubicBezTo>
                    <a:pt x="5903" y="1330"/>
                    <a:pt x="5903" y="1331"/>
                    <a:pt x="5902" y="1332"/>
                  </a:cubicBezTo>
                  <a:lnTo>
                    <a:pt x="5902" y="1332"/>
                  </a:lnTo>
                  <a:cubicBezTo>
                    <a:pt x="5902" y="1332"/>
                    <a:pt x="5902" y="1331"/>
                    <a:pt x="5903" y="1331"/>
                  </a:cubicBezTo>
                  <a:lnTo>
                    <a:pt x="5903" y="1331"/>
                  </a:lnTo>
                  <a:cubicBezTo>
                    <a:pt x="5864" y="1398"/>
                    <a:pt x="5827" y="1467"/>
                    <a:pt x="5788" y="1536"/>
                  </a:cubicBezTo>
                  <a:cubicBezTo>
                    <a:pt x="5732" y="1627"/>
                    <a:pt x="5668" y="1713"/>
                    <a:pt x="5611" y="1804"/>
                  </a:cubicBezTo>
                  <a:cubicBezTo>
                    <a:pt x="5529" y="1744"/>
                    <a:pt x="5444" y="1687"/>
                    <a:pt x="5360" y="1632"/>
                  </a:cubicBezTo>
                  <a:cubicBezTo>
                    <a:pt x="5225" y="1543"/>
                    <a:pt x="5084" y="1465"/>
                    <a:pt x="4930" y="1414"/>
                  </a:cubicBezTo>
                  <a:cubicBezTo>
                    <a:pt x="4796" y="1371"/>
                    <a:pt x="4655" y="1355"/>
                    <a:pt x="4515" y="1344"/>
                  </a:cubicBezTo>
                  <a:cubicBezTo>
                    <a:pt x="4484" y="1341"/>
                    <a:pt x="4454" y="1340"/>
                    <a:pt x="4423" y="1340"/>
                  </a:cubicBezTo>
                  <a:cubicBezTo>
                    <a:pt x="4259" y="1340"/>
                    <a:pt x="4097" y="1370"/>
                    <a:pt x="3937" y="1406"/>
                  </a:cubicBezTo>
                  <a:cubicBezTo>
                    <a:pt x="3794" y="1440"/>
                    <a:pt x="3652" y="1503"/>
                    <a:pt x="3529" y="1580"/>
                  </a:cubicBezTo>
                  <a:cubicBezTo>
                    <a:pt x="3415" y="1652"/>
                    <a:pt x="3319" y="1745"/>
                    <a:pt x="3225" y="1839"/>
                  </a:cubicBezTo>
                  <a:cubicBezTo>
                    <a:pt x="3226" y="1839"/>
                    <a:pt x="3226" y="1839"/>
                    <a:pt x="3227" y="1838"/>
                  </a:cubicBezTo>
                  <a:lnTo>
                    <a:pt x="3227" y="1838"/>
                  </a:lnTo>
                  <a:cubicBezTo>
                    <a:pt x="3225" y="1840"/>
                    <a:pt x="3223" y="1843"/>
                    <a:pt x="3220" y="1844"/>
                  </a:cubicBezTo>
                  <a:cubicBezTo>
                    <a:pt x="3220" y="1846"/>
                    <a:pt x="3219" y="1846"/>
                    <a:pt x="3218" y="1846"/>
                  </a:cubicBezTo>
                  <a:cubicBezTo>
                    <a:pt x="3131" y="1928"/>
                    <a:pt x="3037" y="2008"/>
                    <a:pt x="2964" y="2105"/>
                  </a:cubicBezTo>
                  <a:cubicBezTo>
                    <a:pt x="2891" y="2201"/>
                    <a:pt x="2827" y="2303"/>
                    <a:pt x="2765" y="2407"/>
                  </a:cubicBezTo>
                  <a:cubicBezTo>
                    <a:pt x="2758" y="2416"/>
                    <a:pt x="2755" y="2426"/>
                    <a:pt x="2749" y="2437"/>
                  </a:cubicBezTo>
                  <a:cubicBezTo>
                    <a:pt x="2632" y="2394"/>
                    <a:pt x="2514" y="2359"/>
                    <a:pt x="2392" y="2336"/>
                  </a:cubicBezTo>
                  <a:cubicBezTo>
                    <a:pt x="2285" y="2316"/>
                    <a:pt x="2177" y="2302"/>
                    <a:pt x="2068" y="2302"/>
                  </a:cubicBezTo>
                  <a:cubicBezTo>
                    <a:pt x="2038" y="2302"/>
                    <a:pt x="2008" y="2303"/>
                    <a:pt x="1977" y="2305"/>
                  </a:cubicBezTo>
                  <a:cubicBezTo>
                    <a:pt x="1869" y="2312"/>
                    <a:pt x="1761" y="2324"/>
                    <a:pt x="1655" y="2342"/>
                  </a:cubicBezTo>
                  <a:cubicBezTo>
                    <a:pt x="1574" y="2354"/>
                    <a:pt x="1492" y="2380"/>
                    <a:pt x="1416" y="2407"/>
                  </a:cubicBezTo>
                  <a:cubicBezTo>
                    <a:pt x="1320" y="2441"/>
                    <a:pt x="1224" y="2478"/>
                    <a:pt x="1130" y="2517"/>
                  </a:cubicBezTo>
                  <a:cubicBezTo>
                    <a:pt x="1036" y="2557"/>
                    <a:pt x="945" y="2604"/>
                    <a:pt x="859" y="2657"/>
                  </a:cubicBezTo>
                  <a:cubicBezTo>
                    <a:pt x="725" y="2741"/>
                    <a:pt x="613" y="2858"/>
                    <a:pt x="517" y="2981"/>
                  </a:cubicBezTo>
                  <a:cubicBezTo>
                    <a:pt x="403" y="3126"/>
                    <a:pt x="316" y="3291"/>
                    <a:pt x="248" y="3462"/>
                  </a:cubicBezTo>
                  <a:cubicBezTo>
                    <a:pt x="217" y="3540"/>
                    <a:pt x="199" y="3624"/>
                    <a:pt x="183" y="3706"/>
                  </a:cubicBezTo>
                  <a:cubicBezTo>
                    <a:pt x="167" y="3787"/>
                    <a:pt x="149" y="3866"/>
                    <a:pt x="127" y="3946"/>
                  </a:cubicBezTo>
                  <a:cubicBezTo>
                    <a:pt x="108" y="4012"/>
                    <a:pt x="91" y="4079"/>
                    <a:pt x="75" y="4145"/>
                  </a:cubicBezTo>
                  <a:lnTo>
                    <a:pt x="73" y="4145"/>
                  </a:lnTo>
                  <a:lnTo>
                    <a:pt x="73" y="4147"/>
                  </a:lnTo>
                  <a:cubicBezTo>
                    <a:pt x="67" y="4179"/>
                    <a:pt x="61" y="4210"/>
                    <a:pt x="53" y="4241"/>
                  </a:cubicBezTo>
                  <a:cubicBezTo>
                    <a:pt x="52" y="4246"/>
                    <a:pt x="52" y="4249"/>
                    <a:pt x="51" y="4254"/>
                  </a:cubicBezTo>
                  <a:cubicBezTo>
                    <a:pt x="48" y="4263"/>
                    <a:pt x="47" y="4272"/>
                    <a:pt x="45" y="4282"/>
                  </a:cubicBezTo>
                  <a:cubicBezTo>
                    <a:pt x="44" y="4288"/>
                    <a:pt x="43" y="4294"/>
                    <a:pt x="41" y="4299"/>
                  </a:cubicBezTo>
                  <a:cubicBezTo>
                    <a:pt x="29" y="4357"/>
                    <a:pt x="16" y="4415"/>
                    <a:pt x="7" y="4472"/>
                  </a:cubicBezTo>
                  <a:cubicBezTo>
                    <a:pt x="5" y="4487"/>
                    <a:pt x="2" y="4501"/>
                    <a:pt x="0" y="4514"/>
                  </a:cubicBezTo>
                  <a:lnTo>
                    <a:pt x="11" y="4514"/>
                  </a:lnTo>
                  <a:cubicBezTo>
                    <a:pt x="11" y="4518"/>
                    <a:pt x="9" y="4521"/>
                    <a:pt x="9" y="4525"/>
                  </a:cubicBezTo>
                  <a:cubicBezTo>
                    <a:pt x="73" y="4525"/>
                    <a:pt x="139" y="4527"/>
                    <a:pt x="203" y="4527"/>
                  </a:cubicBezTo>
                  <a:lnTo>
                    <a:pt x="380" y="4527"/>
                  </a:lnTo>
                  <a:cubicBezTo>
                    <a:pt x="381" y="4525"/>
                    <a:pt x="381" y="4524"/>
                    <a:pt x="381" y="4521"/>
                  </a:cubicBezTo>
                  <a:cubicBezTo>
                    <a:pt x="593" y="4529"/>
                    <a:pt x="805" y="4540"/>
                    <a:pt x="1017" y="4540"/>
                  </a:cubicBezTo>
                  <a:cubicBezTo>
                    <a:pt x="1272" y="4540"/>
                    <a:pt x="1526" y="4528"/>
                    <a:pt x="1780" y="4528"/>
                  </a:cubicBezTo>
                  <a:cubicBezTo>
                    <a:pt x="1792" y="4528"/>
                    <a:pt x="1803" y="4528"/>
                    <a:pt x="1815" y="4528"/>
                  </a:cubicBezTo>
                  <a:cubicBezTo>
                    <a:pt x="2008" y="4534"/>
                    <a:pt x="2200" y="4543"/>
                    <a:pt x="2392" y="4554"/>
                  </a:cubicBezTo>
                  <a:cubicBezTo>
                    <a:pt x="2494" y="4561"/>
                    <a:pt x="2597" y="4564"/>
                    <a:pt x="2699" y="4567"/>
                  </a:cubicBezTo>
                  <a:cubicBezTo>
                    <a:pt x="2757" y="4568"/>
                    <a:pt x="2816" y="4570"/>
                    <a:pt x="2875" y="4570"/>
                  </a:cubicBezTo>
                  <a:cubicBezTo>
                    <a:pt x="2908" y="4570"/>
                    <a:pt x="2941" y="4570"/>
                    <a:pt x="2973" y="4568"/>
                  </a:cubicBezTo>
                  <a:cubicBezTo>
                    <a:pt x="3365" y="4549"/>
                    <a:pt x="3754" y="4494"/>
                    <a:pt x="4146" y="4488"/>
                  </a:cubicBezTo>
                  <a:cubicBezTo>
                    <a:pt x="4556" y="4482"/>
                    <a:pt x="4964" y="4481"/>
                    <a:pt x="5373" y="4476"/>
                  </a:cubicBezTo>
                  <a:cubicBezTo>
                    <a:pt x="5577" y="4472"/>
                    <a:pt x="5779" y="4462"/>
                    <a:pt x="5983" y="4455"/>
                  </a:cubicBezTo>
                  <a:cubicBezTo>
                    <a:pt x="6170" y="4448"/>
                    <a:pt x="6358" y="4448"/>
                    <a:pt x="6545" y="4447"/>
                  </a:cubicBezTo>
                  <a:cubicBezTo>
                    <a:pt x="6911" y="4444"/>
                    <a:pt x="7276" y="4425"/>
                    <a:pt x="7643" y="4424"/>
                  </a:cubicBezTo>
                  <a:cubicBezTo>
                    <a:pt x="8008" y="4437"/>
                    <a:pt x="8373" y="4452"/>
                    <a:pt x="8739" y="4456"/>
                  </a:cubicBezTo>
                  <a:cubicBezTo>
                    <a:pt x="8755" y="4456"/>
                    <a:pt x="8772" y="4456"/>
                    <a:pt x="8789" y="4456"/>
                  </a:cubicBezTo>
                  <a:cubicBezTo>
                    <a:pt x="8958" y="4456"/>
                    <a:pt x="9128" y="4447"/>
                    <a:pt x="9298" y="4444"/>
                  </a:cubicBezTo>
                  <a:cubicBezTo>
                    <a:pt x="9356" y="4442"/>
                    <a:pt x="9415" y="4441"/>
                    <a:pt x="9474" y="4441"/>
                  </a:cubicBezTo>
                  <a:cubicBezTo>
                    <a:pt x="9591" y="4441"/>
                    <a:pt x="9709" y="4444"/>
                    <a:pt x="9826" y="4447"/>
                  </a:cubicBezTo>
                  <a:lnTo>
                    <a:pt x="9824" y="4447"/>
                  </a:lnTo>
                  <a:cubicBezTo>
                    <a:pt x="9995" y="4450"/>
                    <a:pt x="10165" y="4454"/>
                    <a:pt x="10335" y="4457"/>
                  </a:cubicBezTo>
                  <a:lnTo>
                    <a:pt x="10353" y="4457"/>
                  </a:lnTo>
                  <a:cubicBezTo>
                    <a:pt x="10527" y="4463"/>
                    <a:pt x="10700" y="4469"/>
                    <a:pt x="10871" y="4484"/>
                  </a:cubicBezTo>
                  <a:cubicBezTo>
                    <a:pt x="11071" y="4500"/>
                    <a:pt x="11270" y="4521"/>
                    <a:pt x="11469" y="4535"/>
                  </a:cubicBezTo>
                  <a:cubicBezTo>
                    <a:pt x="11599" y="4543"/>
                    <a:pt x="11729" y="4548"/>
                    <a:pt x="11859" y="4548"/>
                  </a:cubicBezTo>
                  <a:cubicBezTo>
                    <a:pt x="11920" y="4548"/>
                    <a:pt x="11982" y="4547"/>
                    <a:pt x="12043" y="4544"/>
                  </a:cubicBezTo>
                  <a:cubicBezTo>
                    <a:pt x="12122" y="4542"/>
                    <a:pt x="12201" y="4537"/>
                    <a:pt x="12280" y="4534"/>
                  </a:cubicBezTo>
                  <a:lnTo>
                    <a:pt x="12280" y="4534"/>
                  </a:lnTo>
                  <a:cubicBezTo>
                    <a:pt x="12279" y="4537"/>
                    <a:pt x="12278" y="4542"/>
                    <a:pt x="12277" y="4545"/>
                  </a:cubicBezTo>
                  <a:cubicBezTo>
                    <a:pt x="12303" y="4536"/>
                    <a:pt x="12328" y="4533"/>
                    <a:pt x="12358" y="4532"/>
                  </a:cubicBezTo>
                  <a:cubicBezTo>
                    <a:pt x="12362" y="4530"/>
                    <a:pt x="12368" y="4530"/>
                    <a:pt x="12374" y="4530"/>
                  </a:cubicBezTo>
                  <a:cubicBezTo>
                    <a:pt x="12402" y="4529"/>
                    <a:pt x="12430" y="4528"/>
                    <a:pt x="12458" y="4528"/>
                  </a:cubicBezTo>
                  <a:cubicBezTo>
                    <a:pt x="12481" y="4527"/>
                    <a:pt x="12505" y="4527"/>
                    <a:pt x="12528" y="4527"/>
                  </a:cubicBezTo>
                  <a:cubicBezTo>
                    <a:pt x="12549" y="4526"/>
                    <a:pt x="12569" y="4526"/>
                    <a:pt x="12590" y="4526"/>
                  </a:cubicBezTo>
                  <a:cubicBezTo>
                    <a:pt x="12611" y="4526"/>
                    <a:pt x="12632" y="4526"/>
                    <a:pt x="12653" y="4526"/>
                  </a:cubicBezTo>
                  <a:cubicBezTo>
                    <a:pt x="12655" y="4527"/>
                    <a:pt x="12658" y="4527"/>
                    <a:pt x="12662" y="4527"/>
                  </a:cubicBezTo>
                  <a:lnTo>
                    <a:pt x="12719" y="4527"/>
                  </a:lnTo>
                  <a:cubicBezTo>
                    <a:pt x="12714" y="4486"/>
                    <a:pt x="12711" y="4445"/>
                    <a:pt x="12706" y="4405"/>
                  </a:cubicBezTo>
                  <a:cubicBezTo>
                    <a:pt x="12703" y="4363"/>
                    <a:pt x="12701" y="4322"/>
                    <a:pt x="12700" y="4281"/>
                  </a:cubicBezTo>
                  <a:cubicBezTo>
                    <a:pt x="12696" y="4240"/>
                    <a:pt x="12693" y="4199"/>
                    <a:pt x="12689" y="4159"/>
                  </a:cubicBezTo>
                  <a:lnTo>
                    <a:pt x="12685" y="4159"/>
                  </a:lnTo>
                  <a:cubicBezTo>
                    <a:pt x="12682" y="4111"/>
                    <a:pt x="12678" y="4064"/>
                    <a:pt x="12671" y="4018"/>
                  </a:cubicBezTo>
                  <a:cubicBezTo>
                    <a:pt x="12658" y="3926"/>
                    <a:pt x="12642" y="3834"/>
                    <a:pt x="12623" y="3741"/>
                  </a:cubicBezTo>
                  <a:cubicBezTo>
                    <a:pt x="12605" y="3653"/>
                    <a:pt x="12589" y="3564"/>
                    <a:pt x="12567" y="3476"/>
                  </a:cubicBezTo>
                  <a:lnTo>
                    <a:pt x="12567" y="3476"/>
                  </a:lnTo>
                  <a:cubicBezTo>
                    <a:pt x="12567" y="3478"/>
                    <a:pt x="12568" y="3480"/>
                    <a:pt x="12568" y="3481"/>
                  </a:cubicBezTo>
                  <a:lnTo>
                    <a:pt x="12568" y="3481"/>
                  </a:lnTo>
                  <a:cubicBezTo>
                    <a:pt x="12559" y="3440"/>
                    <a:pt x="12549" y="3397"/>
                    <a:pt x="12536" y="3357"/>
                  </a:cubicBezTo>
                  <a:cubicBezTo>
                    <a:pt x="12518" y="3299"/>
                    <a:pt x="12498" y="3243"/>
                    <a:pt x="12475" y="3186"/>
                  </a:cubicBezTo>
                  <a:cubicBezTo>
                    <a:pt x="12394" y="2979"/>
                    <a:pt x="12239" y="2813"/>
                    <a:pt x="12064" y="2679"/>
                  </a:cubicBezTo>
                  <a:cubicBezTo>
                    <a:pt x="11913" y="2567"/>
                    <a:pt x="11745" y="2486"/>
                    <a:pt x="11563" y="2437"/>
                  </a:cubicBezTo>
                  <a:cubicBezTo>
                    <a:pt x="11467" y="2410"/>
                    <a:pt x="11370" y="2384"/>
                    <a:pt x="11271" y="2366"/>
                  </a:cubicBezTo>
                  <a:cubicBezTo>
                    <a:pt x="11214" y="2355"/>
                    <a:pt x="11157" y="2349"/>
                    <a:pt x="11099" y="2349"/>
                  </a:cubicBezTo>
                  <a:cubicBezTo>
                    <a:pt x="11014" y="2349"/>
                    <a:pt x="10928" y="2361"/>
                    <a:pt x="10845" y="2383"/>
                  </a:cubicBezTo>
                  <a:cubicBezTo>
                    <a:pt x="10831" y="2259"/>
                    <a:pt x="10789" y="2138"/>
                    <a:pt x="10751" y="2022"/>
                  </a:cubicBezTo>
                  <a:cubicBezTo>
                    <a:pt x="10719" y="1926"/>
                    <a:pt x="10684" y="1831"/>
                    <a:pt x="10645" y="1737"/>
                  </a:cubicBezTo>
                  <a:cubicBezTo>
                    <a:pt x="10607" y="1643"/>
                    <a:pt x="10559" y="1553"/>
                    <a:pt x="10512" y="1464"/>
                  </a:cubicBezTo>
                  <a:cubicBezTo>
                    <a:pt x="10466" y="1374"/>
                    <a:pt x="10417" y="1288"/>
                    <a:pt x="10368" y="1202"/>
                  </a:cubicBezTo>
                  <a:cubicBezTo>
                    <a:pt x="10274" y="1041"/>
                    <a:pt x="10174" y="876"/>
                    <a:pt x="10046" y="740"/>
                  </a:cubicBezTo>
                  <a:cubicBezTo>
                    <a:pt x="9947" y="635"/>
                    <a:pt x="9848" y="533"/>
                    <a:pt x="9731" y="446"/>
                  </a:cubicBezTo>
                  <a:cubicBezTo>
                    <a:pt x="9626" y="366"/>
                    <a:pt x="9501" y="308"/>
                    <a:pt x="9382" y="249"/>
                  </a:cubicBezTo>
                  <a:cubicBezTo>
                    <a:pt x="9205" y="162"/>
                    <a:pt x="9016" y="98"/>
                    <a:pt x="8824" y="54"/>
                  </a:cubicBezTo>
                  <a:cubicBezTo>
                    <a:pt x="8727" y="32"/>
                    <a:pt x="8629" y="14"/>
                    <a:pt x="8529" y="7"/>
                  </a:cubicBezTo>
                  <a:cubicBezTo>
                    <a:pt x="8458" y="2"/>
                    <a:pt x="8385" y="0"/>
                    <a:pt x="8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" name="Google Shape;2169;p30"/>
          <p:cNvSpPr txBox="1">
            <a:spLocks noGrp="1"/>
          </p:cNvSpPr>
          <p:nvPr>
            <p:ph type="title"/>
          </p:nvPr>
        </p:nvSpPr>
        <p:spPr>
          <a:xfrm>
            <a:off x="0" y="605008"/>
            <a:ext cx="1219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4267" i="1" dirty="0">
                <a:solidFill>
                  <a:schemeClr val="tx2">
                    <a:lumMod val="75000"/>
                  </a:schemeClr>
                </a:solidFill>
              </a:rPr>
              <a:t>Phiếu </a:t>
            </a:r>
            <a:r>
              <a:rPr lang="en" sz="4267" i="1">
                <a:solidFill>
                  <a:schemeClr val="tx2">
                    <a:lumMod val="75000"/>
                  </a:schemeClr>
                </a:solidFill>
              </a:rPr>
              <a:t>học tập số 1</a:t>
            </a:r>
            <a:endParaRPr sz="4267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419" y="1482179"/>
            <a:ext cx="102681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v"/>
            </a:pP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thao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thiết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đồ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thị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quãng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2667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30623" y="2714166"/>
            <a:ext cx="953813" cy="930788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FFFF"/>
                </a:solidFill>
              </a:rPr>
              <a:t>B4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351537" y="2348894"/>
            <a:ext cx="8744617" cy="1661335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Xác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định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vị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chuyển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thị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tương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quãng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vật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định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1130623" y="4616965"/>
            <a:ext cx="953813" cy="930788"/>
          </a:xfrm>
          <a:prstGeom prst="ellipse">
            <a:avLst/>
          </a:prstGeom>
          <a:solidFill>
            <a:schemeClr val="accent3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FFFFFF"/>
                </a:solidFill>
              </a:rPr>
              <a:t>B5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351537" y="4251693"/>
            <a:ext cx="8744617" cy="1661335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67" dirty="0" err="1">
                <a:solidFill>
                  <a:srgbClr val="000000"/>
                </a:solidFill>
              </a:rPr>
              <a:t>Nối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các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điểm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xác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định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vị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trí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của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chuyển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động</a:t>
            </a:r>
            <a:r>
              <a:rPr lang="en-US" sz="2667" dirty="0">
                <a:solidFill>
                  <a:srgbClr val="000000"/>
                </a:solidFill>
              </a:rPr>
              <a:t>. </a:t>
            </a:r>
            <a:r>
              <a:rPr lang="en-US" sz="2667" dirty="0" err="1">
                <a:solidFill>
                  <a:srgbClr val="000000"/>
                </a:solidFill>
              </a:rPr>
              <a:t>Đường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nối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các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điểm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mô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tả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chuyển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động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đó</a:t>
            </a:r>
            <a:r>
              <a:rPr lang="en-US" sz="2667" dirty="0">
                <a:solidFill>
                  <a:srgbClr val="000000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648063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oogle Shape;2370;p45"/>
          <p:cNvGrpSpPr/>
          <p:nvPr/>
        </p:nvGrpSpPr>
        <p:grpSpPr>
          <a:xfrm flipH="1">
            <a:off x="11584099" y="2221939"/>
            <a:ext cx="453439" cy="201719"/>
            <a:chOff x="3659575" y="587325"/>
            <a:chExt cx="181250" cy="79400"/>
          </a:xfrm>
        </p:grpSpPr>
        <p:sp>
          <p:nvSpPr>
            <p:cNvPr id="2371" name="Google Shape;2371;p45"/>
            <p:cNvSpPr/>
            <p:nvPr/>
          </p:nvSpPr>
          <p:spPr>
            <a:xfrm>
              <a:off x="3669725" y="594375"/>
              <a:ext cx="165175" cy="66625"/>
            </a:xfrm>
            <a:custGeom>
              <a:avLst/>
              <a:gdLst/>
              <a:ahLst/>
              <a:cxnLst/>
              <a:rect l="l" t="t" r="r" b="b"/>
              <a:pathLst>
                <a:path w="6607" h="2665" extrusionOk="0">
                  <a:moveTo>
                    <a:pt x="4916" y="1720"/>
                  </a:moveTo>
                  <a:lnTo>
                    <a:pt x="4916" y="1720"/>
                  </a:lnTo>
                  <a:cubicBezTo>
                    <a:pt x="4905" y="1727"/>
                    <a:pt x="4895" y="1735"/>
                    <a:pt x="4884" y="1743"/>
                  </a:cubicBezTo>
                  <a:cubicBezTo>
                    <a:pt x="4882" y="1744"/>
                    <a:pt x="4881" y="1745"/>
                    <a:pt x="4880" y="1746"/>
                  </a:cubicBezTo>
                  <a:cubicBezTo>
                    <a:pt x="4819" y="1754"/>
                    <a:pt x="4760" y="1762"/>
                    <a:pt x="4700" y="1770"/>
                  </a:cubicBezTo>
                  <a:cubicBezTo>
                    <a:pt x="4723" y="1765"/>
                    <a:pt x="4746" y="1759"/>
                    <a:pt x="4770" y="1753"/>
                  </a:cubicBezTo>
                  <a:lnTo>
                    <a:pt x="4916" y="1720"/>
                  </a:lnTo>
                  <a:close/>
                  <a:moveTo>
                    <a:pt x="4148" y="1"/>
                  </a:moveTo>
                  <a:cubicBezTo>
                    <a:pt x="4093" y="1"/>
                    <a:pt x="4036" y="11"/>
                    <a:pt x="3985" y="22"/>
                  </a:cubicBezTo>
                  <a:cubicBezTo>
                    <a:pt x="3923" y="37"/>
                    <a:pt x="3861" y="49"/>
                    <a:pt x="3803" y="71"/>
                  </a:cubicBezTo>
                  <a:cubicBezTo>
                    <a:pt x="3675" y="117"/>
                    <a:pt x="3550" y="172"/>
                    <a:pt x="3430" y="235"/>
                  </a:cubicBezTo>
                  <a:cubicBezTo>
                    <a:pt x="3304" y="301"/>
                    <a:pt x="3175" y="368"/>
                    <a:pt x="3055" y="446"/>
                  </a:cubicBezTo>
                  <a:cubicBezTo>
                    <a:pt x="3007" y="477"/>
                    <a:pt x="2958" y="507"/>
                    <a:pt x="2912" y="542"/>
                  </a:cubicBezTo>
                  <a:cubicBezTo>
                    <a:pt x="2871" y="575"/>
                    <a:pt x="2825" y="617"/>
                    <a:pt x="2798" y="662"/>
                  </a:cubicBezTo>
                  <a:cubicBezTo>
                    <a:pt x="2766" y="714"/>
                    <a:pt x="2743" y="764"/>
                    <a:pt x="2742" y="825"/>
                  </a:cubicBezTo>
                  <a:cubicBezTo>
                    <a:pt x="2740" y="859"/>
                    <a:pt x="2745" y="894"/>
                    <a:pt x="2755" y="926"/>
                  </a:cubicBezTo>
                  <a:cubicBezTo>
                    <a:pt x="2748" y="949"/>
                    <a:pt x="2744" y="972"/>
                    <a:pt x="2742" y="995"/>
                  </a:cubicBezTo>
                  <a:cubicBezTo>
                    <a:pt x="2721" y="1005"/>
                    <a:pt x="2702" y="1017"/>
                    <a:pt x="2682" y="1028"/>
                  </a:cubicBezTo>
                  <a:cubicBezTo>
                    <a:pt x="2690" y="1024"/>
                    <a:pt x="2697" y="1020"/>
                    <a:pt x="2704" y="1017"/>
                  </a:cubicBezTo>
                  <a:lnTo>
                    <a:pt x="2704" y="1017"/>
                  </a:lnTo>
                  <a:cubicBezTo>
                    <a:pt x="2634" y="1054"/>
                    <a:pt x="2567" y="1091"/>
                    <a:pt x="2521" y="1157"/>
                  </a:cubicBezTo>
                  <a:cubicBezTo>
                    <a:pt x="2496" y="1195"/>
                    <a:pt x="2485" y="1236"/>
                    <a:pt x="2480" y="1280"/>
                  </a:cubicBezTo>
                  <a:cubicBezTo>
                    <a:pt x="2365" y="1317"/>
                    <a:pt x="2251" y="1355"/>
                    <a:pt x="2137" y="1395"/>
                  </a:cubicBezTo>
                  <a:cubicBezTo>
                    <a:pt x="2109" y="1404"/>
                    <a:pt x="2082" y="1414"/>
                    <a:pt x="2054" y="1424"/>
                  </a:cubicBezTo>
                  <a:cubicBezTo>
                    <a:pt x="2045" y="1422"/>
                    <a:pt x="2036" y="1419"/>
                    <a:pt x="2027" y="1417"/>
                  </a:cubicBezTo>
                  <a:cubicBezTo>
                    <a:pt x="1970" y="1333"/>
                    <a:pt x="1897" y="1259"/>
                    <a:pt x="1804" y="1213"/>
                  </a:cubicBezTo>
                  <a:cubicBezTo>
                    <a:pt x="1716" y="1170"/>
                    <a:pt x="1626" y="1144"/>
                    <a:pt x="1526" y="1137"/>
                  </a:cubicBezTo>
                  <a:cubicBezTo>
                    <a:pt x="1511" y="1136"/>
                    <a:pt x="1495" y="1135"/>
                    <a:pt x="1480" y="1135"/>
                  </a:cubicBezTo>
                  <a:cubicBezTo>
                    <a:pt x="1390" y="1135"/>
                    <a:pt x="1295" y="1152"/>
                    <a:pt x="1210" y="1177"/>
                  </a:cubicBezTo>
                  <a:cubicBezTo>
                    <a:pt x="1093" y="1210"/>
                    <a:pt x="978" y="1259"/>
                    <a:pt x="871" y="1317"/>
                  </a:cubicBezTo>
                  <a:cubicBezTo>
                    <a:pt x="773" y="1370"/>
                    <a:pt x="679" y="1426"/>
                    <a:pt x="588" y="1491"/>
                  </a:cubicBezTo>
                  <a:cubicBezTo>
                    <a:pt x="537" y="1528"/>
                    <a:pt x="496" y="1571"/>
                    <a:pt x="460" y="1621"/>
                  </a:cubicBezTo>
                  <a:cubicBezTo>
                    <a:pt x="367" y="1705"/>
                    <a:pt x="276" y="1810"/>
                    <a:pt x="242" y="1928"/>
                  </a:cubicBezTo>
                  <a:cubicBezTo>
                    <a:pt x="196" y="1954"/>
                    <a:pt x="152" y="1983"/>
                    <a:pt x="108" y="2014"/>
                  </a:cubicBezTo>
                  <a:cubicBezTo>
                    <a:pt x="48" y="2056"/>
                    <a:pt x="16" y="2128"/>
                    <a:pt x="25" y="2197"/>
                  </a:cubicBezTo>
                  <a:cubicBezTo>
                    <a:pt x="9" y="2244"/>
                    <a:pt x="11" y="2297"/>
                    <a:pt x="30" y="2342"/>
                  </a:cubicBezTo>
                  <a:cubicBezTo>
                    <a:pt x="17" y="2366"/>
                    <a:pt x="6" y="2392"/>
                    <a:pt x="4" y="2422"/>
                  </a:cubicBezTo>
                  <a:cubicBezTo>
                    <a:pt x="1" y="2470"/>
                    <a:pt x="16" y="2518"/>
                    <a:pt x="46" y="2556"/>
                  </a:cubicBezTo>
                  <a:cubicBezTo>
                    <a:pt x="84" y="2602"/>
                    <a:pt x="126" y="2638"/>
                    <a:pt x="185" y="2653"/>
                  </a:cubicBezTo>
                  <a:cubicBezTo>
                    <a:pt x="209" y="2660"/>
                    <a:pt x="233" y="2663"/>
                    <a:pt x="257" y="2664"/>
                  </a:cubicBezTo>
                  <a:cubicBezTo>
                    <a:pt x="264" y="2665"/>
                    <a:pt x="271" y="2665"/>
                    <a:pt x="278" y="2665"/>
                  </a:cubicBezTo>
                  <a:cubicBezTo>
                    <a:pt x="298" y="2665"/>
                    <a:pt x="320" y="2664"/>
                    <a:pt x="340" y="2661"/>
                  </a:cubicBezTo>
                  <a:cubicBezTo>
                    <a:pt x="470" y="2645"/>
                    <a:pt x="596" y="2622"/>
                    <a:pt x="721" y="2583"/>
                  </a:cubicBezTo>
                  <a:cubicBezTo>
                    <a:pt x="786" y="2564"/>
                    <a:pt x="869" y="2540"/>
                    <a:pt x="945" y="2506"/>
                  </a:cubicBezTo>
                  <a:cubicBezTo>
                    <a:pt x="974" y="2535"/>
                    <a:pt x="1007" y="2559"/>
                    <a:pt x="1052" y="2575"/>
                  </a:cubicBezTo>
                  <a:cubicBezTo>
                    <a:pt x="1117" y="2598"/>
                    <a:pt x="1185" y="2599"/>
                    <a:pt x="1253" y="2599"/>
                  </a:cubicBezTo>
                  <a:cubicBezTo>
                    <a:pt x="1265" y="2599"/>
                    <a:pt x="1276" y="2599"/>
                    <a:pt x="1288" y="2599"/>
                  </a:cubicBezTo>
                  <a:cubicBezTo>
                    <a:pt x="1427" y="2605"/>
                    <a:pt x="1566" y="2607"/>
                    <a:pt x="1704" y="2607"/>
                  </a:cubicBezTo>
                  <a:cubicBezTo>
                    <a:pt x="1978" y="2607"/>
                    <a:pt x="2251" y="2599"/>
                    <a:pt x="2524" y="2590"/>
                  </a:cubicBezTo>
                  <a:cubicBezTo>
                    <a:pt x="2612" y="2588"/>
                    <a:pt x="2702" y="2583"/>
                    <a:pt x="2790" y="2579"/>
                  </a:cubicBezTo>
                  <a:cubicBezTo>
                    <a:pt x="2840" y="2576"/>
                    <a:pt x="2889" y="2574"/>
                    <a:pt x="2941" y="2571"/>
                  </a:cubicBezTo>
                  <a:cubicBezTo>
                    <a:pt x="3009" y="2567"/>
                    <a:pt x="3079" y="2560"/>
                    <a:pt x="3149" y="2557"/>
                  </a:cubicBezTo>
                  <a:cubicBezTo>
                    <a:pt x="3170" y="2555"/>
                    <a:pt x="3193" y="2555"/>
                    <a:pt x="3215" y="2554"/>
                  </a:cubicBezTo>
                  <a:cubicBezTo>
                    <a:pt x="3223" y="2556"/>
                    <a:pt x="3232" y="2559"/>
                    <a:pt x="3241" y="2562"/>
                  </a:cubicBezTo>
                  <a:cubicBezTo>
                    <a:pt x="3304" y="2575"/>
                    <a:pt x="3368" y="2590"/>
                    <a:pt x="3433" y="2596"/>
                  </a:cubicBezTo>
                  <a:cubicBezTo>
                    <a:pt x="3487" y="2599"/>
                    <a:pt x="3541" y="2602"/>
                    <a:pt x="3596" y="2602"/>
                  </a:cubicBezTo>
                  <a:cubicBezTo>
                    <a:pt x="3646" y="2602"/>
                    <a:pt x="3696" y="2602"/>
                    <a:pt x="3748" y="2599"/>
                  </a:cubicBezTo>
                  <a:cubicBezTo>
                    <a:pt x="3852" y="2596"/>
                    <a:pt x="3956" y="2592"/>
                    <a:pt x="4060" y="2588"/>
                  </a:cubicBezTo>
                  <a:cubicBezTo>
                    <a:pt x="4135" y="2586"/>
                    <a:pt x="4211" y="2576"/>
                    <a:pt x="4285" y="2570"/>
                  </a:cubicBezTo>
                  <a:cubicBezTo>
                    <a:pt x="4366" y="2564"/>
                    <a:pt x="4448" y="2558"/>
                    <a:pt x="4529" y="2549"/>
                  </a:cubicBezTo>
                  <a:cubicBezTo>
                    <a:pt x="4605" y="2539"/>
                    <a:pt x="4682" y="2531"/>
                    <a:pt x="4759" y="2522"/>
                  </a:cubicBezTo>
                  <a:cubicBezTo>
                    <a:pt x="4884" y="2516"/>
                    <a:pt x="5010" y="2510"/>
                    <a:pt x="5135" y="2501"/>
                  </a:cubicBezTo>
                  <a:cubicBezTo>
                    <a:pt x="5176" y="2509"/>
                    <a:pt x="5217" y="2510"/>
                    <a:pt x="5260" y="2510"/>
                  </a:cubicBezTo>
                  <a:cubicBezTo>
                    <a:pt x="5314" y="2512"/>
                    <a:pt x="5369" y="2513"/>
                    <a:pt x="5423" y="2513"/>
                  </a:cubicBezTo>
                  <a:cubicBezTo>
                    <a:pt x="5581" y="2513"/>
                    <a:pt x="5738" y="2505"/>
                    <a:pt x="5893" y="2479"/>
                  </a:cubicBezTo>
                  <a:cubicBezTo>
                    <a:pt x="5939" y="2477"/>
                    <a:pt x="5984" y="2474"/>
                    <a:pt x="6030" y="2470"/>
                  </a:cubicBezTo>
                  <a:cubicBezTo>
                    <a:pt x="6074" y="2468"/>
                    <a:pt x="6115" y="2464"/>
                    <a:pt x="6157" y="2461"/>
                  </a:cubicBezTo>
                  <a:cubicBezTo>
                    <a:pt x="6187" y="2458"/>
                    <a:pt x="6218" y="2459"/>
                    <a:pt x="6246" y="2454"/>
                  </a:cubicBezTo>
                  <a:cubicBezTo>
                    <a:pt x="6284" y="2448"/>
                    <a:pt x="6317" y="2438"/>
                    <a:pt x="6352" y="2422"/>
                  </a:cubicBezTo>
                  <a:cubicBezTo>
                    <a:pt x="6381" y="2408"/>
                    <a:pt x="6405" y="2388"/>
                    <a:pt x="6424" y="2361"/>
                  </a:cubicBezTo>
                  <a:cubicBezTo>
                    <a:pt x="6432" y="2360"/>
                    <a:pt x="6441" y="2358"/>
                    <a:pt x="6449" y="2357"/>
                  </a:cubicBezTo>
                  <a:cubicBezTo>
                    <a:pt x="6522" y="2343"/>
                    <a:pt x="6583" y="2287"/>
                    <a:pt x="6597" y="2213"/>
                  </a:cubicBezTo>
                  <a:cubicBezTo>
                    <a:pt x="6607" y="2169"/>
                    <a:pt x="6604" y="2133"/>
                    <a:pt x="6592" y="2090"/>
                  </a:cubicBezTo>
                  <a:cubicBezTo>
                    <a:pt x="6572" y="2022"/>
                    <a:pt x="6510" y="1972"/>
                    <a:pt x="6441" y="1962"/>
                  </a:cubicBezTo>
                  <a:cubicBezTo>
                    <a:pt x="6412" y="1916"/>
                    <a:pt x="6370" y="1875"/>
                    <a:pt x="6323" y="1843"/>
                  </a:cubicBezTo>
                  <a:cubicBezTo>
                    <a:pt x="6362" y="1814"/>
                    <a:pt x="6393" y="1774"/>
                    <a:pt x="6414" y="1731"/>
                  </a:cubicBezTo>
                  <a:cubicBezTo>
                    <a:pt x="6443" y="1674"/>
                    <a:pt x="6445" y="1607"/>
                    <a:pt x="6427" y="1546"/>
                  </a:cubicBezTo>
                  <a:cubicBezTo>
                    <a:pt x="6404" y="1474"/>
                    <a:pt x="6345" y="1406"/>
                    <a:pt x="6283" y="1362"/>
                  </a:cubicBezTo>
                  <a:cubicBezTo>
                    <a:pt x="6273" y="1355"/>
                    <a:pt x="6261" y="1347"/>
                    <a:pt x="6250" y="1340"/>
                  </a:cubicBezTo>
                  <a:cubicBezTo>
                    <a:pt x="6246" y="1292"/>
                    <a:pt x="6231" y="1244"/>
                    <a:pt x="6209" y="1200"/>
                  </a:cubicBezTo>
                  <a:cubicBezTo>
                    <a:pt x="6166" y="1113"/>
                    <a:pt x="6083" y="1046"/>
                    <a:pt x="5992" y="1006"/>
                  </a:cubicBezTo>
                  <a:cubicBezTo>
                    <a:pt x="5986" y="985"/>
                    <a:pt x="5976" y="965"/>
                    <a:pt x="5965" y="945"/>
                  </a:cubicBezTo>
                  <a:cubicBezTo>
                    <a:pt x="5966" y="924"/>
                    <a:pt x="5963" y="904"/>
                    <a:pt x="5957" y="883"/>
                  </a:cubicBezTo>
                  <a:cubicBezTo>
                    <a:pt x="5926" y="783"/>
                    <a:pt x="5830" y="722"/>
                    <a:pt x="5734" y="695"/>
                  </a:cubicBezTo>
                  <a:cubicBezTo>
                    <a:pt x="5728" y="694"/>
                    <a:pt x="5724" y="693"/>
                    <a:pt x="5719" y="692"/>
                  </a:cubicBezTo>
                  <a:cubicBezTo>
                    <a:pt x="5725" y="668"/>
                    <a:pt x="5726" y="642"/>
                    <a:pt x="5721" y="615"/>
                  </a:cubicBezTo>
                  <a:cubicBezTo>
                    <a:pt x="5707" y="533"/>
                    <a:pt x="5633" y="466"/>
                    <a:pt x="5550" y="462"/>
                  </a:cubicBezTo>
                  <a:cubicBezTo>
                    <a:pt x="5537" y="410"/>
                    <a:pt x="5504" y="362"/>
                    <a:pt x="5464" y="324"/>
                  </a:cubicBezTo>
                  <a:cubicBezTo>
                    <a:pt x="5404" y="268"/>
                    <a:pt x="5311" y="255"/>
                    <a:pt x="5232" y="254"/>
                  </a:cubicBezTo>
                  <a:cubicBezTo>
                    <a:pt x="5205" y="254"/>
                    <a:pt x="5178" y="254"/>
                    <a:pt x="5152" y="255"/>
                  </a:cubicBezTo>
                  <a:cubicBezTo>
                    <a:pt x="5146" y="252"/>
                    <a:pt x="5142" y="249"/>
                    <a:pt x="5136" y="246"/>
                  </a:cubicBezTo>
                  <a:cubicBezTo>
                    <a:pt x="5098" y="225"/>
                    <a:pt x="5061" y="199"/>
                    <a:pt x="5019" y="184"/>
                  </a:cubicBezTo>
                  <a:cubicBezTo>
                    <a:pt x="4975" y="171"/>
                    <a:pt x="4929" y="159"/>
                    <a:pt x="4883" y="155"/>
                  </a:cubicBezTo>
                  <a:cubicBezTo>
                    <a:pt x="4839" y="151"/>
                    <a:pt x="4795" y="149"/>
                    <a:pt x="4750" y="149"/>
                  </a:cubicBezTo>
                  <a:cubicBezTo>
                    <a:pt x="4686" y="149"/>
                    <a:pt x="4622" y="153"/>
                    <a:pt x="4559" y="158"/>
                  </a:cubicBezTo>
                  <a:cubicBezTo>
                    <a:pt x="4540" y="160"/>
                    <a:pt x="4521" y="163"/>
                    <a:pt x="4503" y="165"/>
                  </a:cubicBezTo>
                  <a:cubicBezTo>
                    <a:pt x="4489" y="141"/>
                    <a:pt x="4472" y="119"/>
                    <a:pt x="4451" y="100"/>
                  </a:cubicBezTo>
                  <a:cubicBezTo>
                    <a:pt x="4379" y="35"/>
                    <a:pt x="4277" y="12"/>
                    <a:pt x="4184" y="2"/>
                  </a:cubicBezTo>
                  <a:cubicBezTo>
                    <a:pt x="4172" y="1"/>
                    <a:pt x="4160" y="1"/>
                    <a:pt x="4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2" name="Google Shape;2372;p45"/>
            <p:cNvSpPr/>
            <p:nvPr/>
          </p:nvSpPr>
          <p:spPr>
            <a:xfrm>
              <a:off x="3665625" y="643200"/>
              <a:ext cx="172725" cy="17150"/>
            </a:xfrm>
            <a:custGeom>
              <a:avLst/>
              <a:gdLst/>
              <a:ahLst/>
              <a:cxnLst/>
              <a:rect l="l" t="t" r="r" b="b"/>
              <a:pathLst>
                <a:path w="6909" h="686" extrusionOk="0">
                  <a:moveTo>
                    <a:pt x="5396" y="45"/>
                  </a:moveTo>
                  <a:cubicBezTo>
                    <a:pt x="5399" y="45"/>
                    <a:pt x="5402" y="45"/>
                    <a:pt x="5406" y="45"/>
                  </a:cubicBezTo>
                  <a:lnTo>
                    <a:pt x="5406" y="45"/>
                  </a:lnTo>
                  <a:cubicBezTo>
                    <a:pt x="5402" y="45"/>
                    <a:pt x="5399" y="45"/>
                    <a:pt x="5396" y="45"/>
                  </a:cubicBezTo>
                  <a:close/>
                  <a:moveTo>
                    <a:pt x="5389" y="626"/>
                  </a:move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lnTo>
                    <a:pt x="5401" y="627"/>
                  </a:lnTo>
                  <a:cubicBezTo>
                    <a:pt x="5397" y="627"/>
                    <a:pt x="5393" y="627"/>
                    <a:pt x="5389" y="626"/>
                  </a:cubicBezTo>
                  <a:close/>
                  <a:moveTo>
                    <a:pt x="6541" y="0"/>
                  </a:moveTo>
                  <a:cubicBezTo>
                    <a:pt x="6404" y="0"/>
                    <a:pt x="6264" y="16"/>
                    <a:pt x="6127" y="29"/>
                  </a:cubicBezTo>
                  <a:cubicBezTo>
                    <a:pt x="6006" y="38"/>
                    <a:pt x="5884" y="41"/>
                    <a:pt x="5762" y="43"/>
                  </a:cubicBezTo>
                  <a:cubicBezTo>
                    <a:pt x="5675" y="43"/>
                    <a:pt x="5588" y="47"/>
                    <a:pt x="5501" y="47"/>
                  </a:cubicBezTo>
                  <a:cubicBezTo>
                    <a:pt x="5469" y="47"/>
                    <a:pt x="5437" y="47"/>
                    <a:pt x="5406" y="45"/>
                  </a:cubicBezTo>
                  <a:lnTo>
                    <a:pt x="5406" y="45"/>
                  </a:lnTo>
                  <a:cubicBezTo>
                    <a:pt x="5406" y="45"/>
                    <a:pt x="5407" y="45"/>
                    <a:pt x="5408" y="45"/>
                  </a:cubicBezTo>
                  <a:lnTo>
                    <a:pt x="5408" y="45"/>
                  </a:lnTo>
                  <a:cubicBezTo>
                    <a:pt x="5185" y="34"/>
                    <a:pt x="4962" y="32"/>
                    <a:pt x="4739" y="27"/>
                  </a:cubicBezTo>
                  <a:cubicBezTo>
                    <a:pt x="4716" y="26"/>
                    <a:pt x="4694" y="26"/>
                    <a:pt x="4672" y="26"/>
                  </a:cubicBezTo>
                  <a:cubicBezTo>
                    <a:pt x="4575" y="26"/>
                    <a:pt x="4479" y="31"/>
                    <a:pt x="4382" y="36"/>
                  </a:cubicBezTo>
                  <a:cubicBezTo>
                    <a:pt x="4277" y="39"/>
                    <a:pt x="4173" y="37"/>
                    <a:pt x="4067" y="39"/>
                  </a:cubicBezTo>
                  <a:cubicBezTo>
                    <a:pt x="3966" y="40"/>
                    <a:pt x="3863" y="45"/>
                    <a:pt x="3760" y="49"/>
                  </a:cubicBezTo>
                  <a:cubicBezTo>
                    <a:pt x="3717" y="51"/>
                    <a:pt x="3674" y="52"/>
                    <a:pt x="3630" y="52"/>
                  </a:cubicBezTo>
                  <a:cubicBezTo>
                    <a:pt x="3578" y="52"/>
                    <a:pt x="3525" y="51"/>
                    <a:pt x="3473" y="51"/>
                  </a:cubicBezTo>
                  <a:cubicBezTo>
                    <a:pt x="3450" y="50"/>
                    <a:pt x="3427" y="50"/>
                    <a:pt x="3404" y="50"/>
                  </a:cubicBezTo>
                  <a:cubicBezTo>
                    <a:pt x="3350" y="50"/>
                    <a:pt x="3295" y="51"/>
                    <a:pt x="3241" y="52"/>
                  </a:cubicBezTo>
                  <a:cubicBezTo>
                    <a:pt x="3164" y="49"/>
                    <a:pt x="3087" y="47"/>
                    <a:pt x="3011" y="47"/>
                  </a:cubicBezTo>
                  <a:cubicBezTo>
                    <a:pt x="2994" y="47"/>
                    <a:pt x="2978" y="47"/>
                    <a:pt x="2962" y="47"/>
                  </a:cubicBezTo>
                  <a:cubicBezTo>
                    <a:pt x="2919" y="48"/>
                    <a:pt x="2877" y="48"/>
                    <a:pt x="2834" y="48"/>
                  </a:cubicBezTo>
                  <a:cubicBezTo>
                    <a:pt x="2687" y="48"/>
                    <a:pt x="2540" y="45"/>
                    <a:pt x="2393" y="43"/>
                  </a:cubicBezTo>
                  <a:cubicBezTo>
                    <a:pt x="2202" y="40"/>
                    <a:pt x="2011" y="32"/>
                    <a:pt x="1820" y="30"/>
                  </a:cubicBezTo>
                  <a:cubicBezTo>
                    <a:pt x="1796" y="30"/>
                    <a:pt x="1771" y="30"/>
                    <a:pt x="1746" y="30"/>
                  </a:cubicBezTo>
                  <a:cubicBezTo>
                    <a:pt x="1460" y="30"/>
                    <a:pt x="1174" y="47"/>
                    <a:pt x="888" y="47"/>
                  </a:cubicBezTo>
                  <a:cubicBezTo>
                    <a:pt x="809" y="47"/>
                    <a:pt x="730" y="46"/>
                    <a:pt x="651" y="43"/>
                  </a:cubicBezTo>
                  <a:cubicBezTo>
                    <a:pt x="585" y="38"/>
                    <a:pt x="518" y="30"/>
                    <a:pt x="453" y="30"/>
                  </a:cubicBezTo>
                  <a:cubicBezTo>
                    <a:pt x="427" y="30"/>
                    <a:pt x="402" y="31"/>
                    <a:pt x="377" y="35"/>
                  </a:cubicBezTo>
                  <a:cubicBezTo>
                    <a:pt x="296" y="44"/>
                    <a:pt x="236" y="110"/>
                    <a:pt x="222" y="188"/>
                  </a:cubicBezTo>
                  <a:cubicBezTo>
                    <a:pt x="220" y="189"/>
                    <a:pt x="216" y="189"/>
                    <a:pt x="214" y="190"/>
                  </a:cubicBezTo>
                  <a:cubicBezTo>
                    <a:pt x="116" y="224"/>
                    <a:pt x="21" y="290"/>
                    <a:pt x="8" y="402"/>
                  </a:cubicBezTo>
                  <a:cubicBezTo>
                    <a:pt x="0" y="479"/>
                    <a:pt x="43" y="562"/>
                    <a:pt x="116" y="597"/>
                  </a:cubicBezTo>
                  <a:cubicBezTo>
                    <a:pt x="184" y="631"/>
                    <a:pt x="261" y="651"/>
                    <a:pt x="336" y="668"/>
                  </a:cubicBezTo>
                  <a:cubicBezTo>
                    <a:pt x="374" y="677"/>
                    <a:pt x="412" y="682"/>
                    <a:pt x="449" y="683"/>
                  </a:cubicBezTo>
                  <a:cubicBezTo>
                    <a:pt x="476" y="685"/>
                    <a:pt x="503" y="685"/>
                    <a:pt x="530" y="685"/>
                  </a:cubicBezTo>
                  <a:cubicBezTo>
                    <a:pt x="557" y="685"/>
                    <a:pt x="584" y="685"/>
                    <a:pt x="612" y="684"/>
                  </a:cubicBezTo>
                  <a:cubicBezTo>
                    <a:pt x="707" y="682"/>
                    <a:pt x="800" y="683"/>
                    <a:pt x="895" y="676"/>
                  </a:cubicBezTo>
                  <a:cubicBezTo>
                    <a:pt x="1083" y="662"/>
                    <a:pt x="1268" y="634"/>
                    <a:pt x="1455" y="615"/>
                  </a:cubicBezTo>
                  <a:cubicBezTo>
                    <a:pt x="1672" y="609"/>
                    <a:pt x="1889" y="611"/>
                    <a:pt x="2106" y="609"/>
                  </a:cubicBezTo>
                  <a:cubicBezTo>
                    <a:pt x="2121" y="608"/>
                    <a:pt x="2135" y="608"/>
                    <a:pt x="2150" y="608"/>
                  </a:cubicBezTo>
                  <a:cubicBezTo>
                    <a:pt x="2242" y="608"/>
                    <a:pt x="2333" y="611"/>
                    <a:pt x="2424" y="613"/>
                  </a:cubicBezTo>
                  <a:cubicBezTo>
                    <a:pt x="2439" y="613"/>
                    <a:pt x="2454" y="614"/>
                    <a:pt x="2469" y="614"/>
                  </a:cubicBezTo>
                  <a:cubicBezTo>
                    <a:pt x="2562" y="614"/>
                    <a:pt x="2655" y="608"/>
                    <a:pt x="2749" y="604"/>
                  </a:cubicBezTo>
                  <a:cubicBezTo>
                    <a:pt x="2940" y="596"/>
                    <a:pt x="3132" y="589"/>
                    <a:pt x="3324" y="588"/>
                  </a:cubicBezTo>
                  <a:cubicBezTo>
                    <a:pt x="3526" y="588"/>
                    <a:pt x="3730" y="594"/>
                    <a:pt x="3932" y="597"/>
                  </a:cubicBezTo>
                  <a:cubicBezTo>
                    <a:pt x="4334" y="604"/>
                    <a:pt x="4734" y="601"/>
                    <a:pt x="5134" y="613"/>
                  </a:cubicBezTo>
                  <a:lnTo>
                    <a:pt x="5134" y="613"/>
                  </a:lnTo>
                  <a:cubicBezTo>
                    <a:pt x="5215" y="617"/>
                    <a:pt x="5296" y="622"/>
                    <a:pt x="5377" y="626"/>
                  </a:cubicBezTo>
                  <a:lnTo>
                    <a:pt x="5377" y="626"/>
                  </a:lnTo>
                  <a:cubicBezTo>
                    <a:pt x="5377" y="626"/>
                    <a:pt x="5377" y="626"/>
                    <a:pt x="5377" y="626"/>
                  </a:cubicBezTo>
                  <a:cubicBezTo>
                    <a:pt x="5381" y="626"/>
                    <a:pt x="5385" y="626"/>
                    <a:pt x="5389" y="626"/>
                  </a:cubicBezTo>
                  <a:lnTo>
                    <a:pt x="5389" y="626"/>
                  </a:lnTo>
                  <a:cubicBezTo>
                    <a:pt x="5389" y="626"/>
                    <a:pt x="5389" y="626"/>
                    <a:pt x="5389" y="626"/>
                  </a:cubicBez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cubicBezTo>
                    <a:pt x="5401" y="627"/>
                    <a:pt x="5401" y="627"/>
                    <a:pt x="5401" y="627"/>
                  </a:cubicBezTo>
                  <a:lnTo>
                    <a:pt x="5401" y="627"/>
                  </a:lnTo>
                  <a:cubicBezTo>
                    <a:pt x="5606" y="637"/>
                    <a:pt x="5811" y="644"/>
                    <a:pt x="6016" y="644"/>
                  </a:cubicBezTo>
                  <a:cubicBezTo>
                    <a:pt x="6041" y="644"/>
                    <a:pt x="6065" y="644"/>
                    <a:pt x="6090" y="644"/>
                  </a:cubicBezTo>
                  <a:cubicBezTo>
                    <a:pt x="6199" y="642"/>
                    <a:pt x="6309" y="633"/>
                    <a:pt x="6416" y="621"/>
                  </a:cubicBezTo>
                  <a:cubicBezTo>
                    <a:pt x="6473" y="615"/>
                    <a:pt x="6529" y="607"/>
                    <a:pt x="6586" y="598"/>
                  </a:cubicBezTo>
                  <a:cubicBezTo>
                    <a:pt x="6670" y="586"/>
                    <a:pt x="6766" y="569"/>
                    <a:pt x="6830" y="511"/>
                  </a:cubicBezTo>
                  <a:cubicBezTo>
                    <a:pt x="6879" y="466"/>
                    <a:pt x="6909" y="407"/>
                    <a:pt x="6899" y="339"/>
                  </a:cubicBezTo>
                  <a:cubicBezTo>
                    <a:pt x="6889" y="279"/>
                    <a:pt x="6854" y="234"/>
                    <a:pt x="6804" y="203"/>
                  </a:cubicBezTo>
                  <a:cubicBezTo>
                    <a:pt x="6789" y="194"/>
                    <a:pt x="6773" y="188"/>
                    <a:pt x="6757" y="183"/>
                  </a:cubicBezTo>
                  <a:lnTo>
                    <a:pt x="6757" y="182"/>
                  </a:lnTo>
                  <a:cubicBezTo>
                    <a:pt x="6755" y="79"/>
                    <a:pt x="6669" y="4"/>
                    <a:pt x="6568" y="0"/>
                  </a:cubicBezTo>
                  <a:cubicBezTo>
                    <a:pt x="6559" y="0"/>
                    <a:pt x="6550" y="0"/>
                    <a:pt x="6541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3" name="Google Shape;2373;p45"/>
            <p:cNvSpPr/>
            <p:nvPr/>
          </p:nvSpPr>
          <p:spPr>
            <a:xfrm>
              <a:off x="3770175" y="624450"/>
              <a:ext cx="9775" cy="9250"/>
            </a:xfrm>
            <a:custGeom>
              <a:avLst/>
              <a:gdLst/>
              <a:ahLst/>
              <a:cxnLst/>
              <a:rect l="l" t="t" r="r" b="b"/>
              <a:pathLst>
                <a:path w="391" h="370" extrusionOk="0">
                  <a:moveTo>
                    <a:pt x="205" y="1"/>
                  </a:moveTo>
                  <a:cubicBezTo>
                    <a:pt x="109" y="1"/>
                    <a:pt x="23" y="65"/>
                    <a:pt x="12" y="165"/>
                  </a:cubicBezTo>
                  <a:cubicBezTo>
                    <a:pt x="1" y="262"/>
                    <a:pt x="74" y="364"/>
                    <a:pt x="176" y="369"/>
                  </a:cubicBezTo>
                  <a:cubicBezTo>
                    <a:pt x="180" y="370"/>
                    <a:pt x="184" y="370"/>
                    <a:pt x="188" y="370"/>
                  </a:cubicBezTo>
                  <a:cubicBezTo>
                    <a:pt x="284" y="370"/>
                    <a:pt x="370" y="306"/>
                    <a:pt x="380" y="206"/>
                  </a:cubicBezTo>
                  <a:cubicBezTo>
                    <a:pt x="391" y="110"/>
                    <a:pt x="318" y="7"/>
                    <a:pt x="217" y="1"/>
                  </a:cubicBezTo>
                  <a:cubicBezTo>
                    <a:pt x="213" y="1"/>
                    <a:pt x="209" y="1"/>
                    <a:pt x="205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4" name="Google Shape;2374;p45"/>
            <p:cNvSpPr/>
            <p:nvPr/>
          </p:nvSpPr>
          <p:spPr>
            <a:xfrm>
              <a:off x="3784175" y="624800"/>
              <a:ext cx="9725" cy="9250"/>
            </a:xfrm>
            <a:custGeom>
              <a:avLst/>
              <a:gdLst/>
              <a:ahLst/>
              <a:cxnLst/>
              <a:rect l="l" t="t" r="r" b="b"/>
              <a:pathLst>
                <a:path w="389" h="370" extrusionOk="0">
                  <a:moveTo>
                    <a:pt x="203" y="1"/>
                  </a:moveTo>
                  <a:cubicBezTo>
                    <a:pt x="107" y="1"/>
                    <a:pt x="21" y="65"/>
                    <a:pt x="10" y="165"/>
                  </a:cubicBezTo>
                  <a:cubicBezTo>
                    <a:pt x="0" y="261"/>
                    <a:pt x="73" y="363"/>
                    <a:pt x="174" y="369"/>
                  </a:cubicBezTo>
                  <a:cubicBezTo>
                    <a:pt x="178" y="369"/>
                    <a:pt x="182" y="370"/>
                    <a:pt x="186" y="370"/>
                  </a:cubicBezTo>
                  <a:cubicBezTo>
                    <a:pt x="282" y="370"/>
                    <a:pt x="368" y="306"/>
                    <a:pt x="378" y="206"/>
                  </a:cubicBezTo>
                  <a:cubicBezTo>
                    <a:pt x="389" y="108"/>
                    <a:pt x="316" y="7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5" name="Google Shape;2375;p45"/>
            <p:cNvSpPr/>
            <p:nvPr/>
          </p:nvSpPr>
          <p:spPr>
            <a:xfrm>
              <a:off x="3659575" y="587325"/>
              <a:ext cx="181250" cy="79400"/>
            </a:xfrm>
            <a:custGeom>
              <a:avLst/>
              <a:gdLst/>
              <a:ahLst/>
              <a:cxnLst/>
              <a:rect l="l" t="t" r="r" b="b"/>
              <a:pathLst>
                <a:path w="7250" h="3176" extrusionOk="0">
                  <a:moveTo>
                    <a:pt x="6001" y="922"/>
                  </a:moveTo>
                  <a:cubicBezTo>
                    <a:pt x="6003" y="923"/>
                    <a:pt x="6005" y="925"/>
                    <a:pt x="6007" y="927"/>
                  </a:cubicBezTo>
                  <a:cubicBezTo>
                    <a:pt x="6005" y="925"/>
                    <a:pt x="6003" y="924"/>
                    <a:pt x="6001" y="922"/>
                  </a:cubicBezTo>
                  <a:close/>
                  <a:moveTo>
                    <a:pt x="4662" y="370"/>
                  </a:moveTo>
                  <a:cubicBezTo>
                    <a:pt x="4729" y="374"/>
                    <a:pt x="4793" y="378"/>
                    <a:pt x="4861" y="385"/>
                  </a:cubicBezTo>
                  <a:cubicBezTo>
                    <a:pt x="5000" y="406"/>
                    <a:pt x="5136" y="431"/>
                    <a:pt x="5273" y="464"/>
                  </a:cubicBezTo>
                  <a:cubicBezTo>
                    <a:pt x="5330" y="480"/>
                    <a:pt x="5387" y="499"/>
                    <a:pt x="5441" y="520"/>
                  </a:cubicBezTo>
                  <a:cubicBezTo>
                    <a:pt x="5465" y="531"/>
                    <a:pt x="5491" y="543"/>
                    <a:pt x="5513" y="554"/>
                  </a:cubicBezTo>
                  <a:cubicBezTo>
                    <a:pt x="5617" y="616"/>
                    <a:pt x="5716" y="686"/>
                    <a:pt x="5813" y="756"/>
                  </a:cubicBezTo>
                  <a:cubicBezTo>
                    <a:pt x="5814" y="758"/>
                    <a:pt x="5815" y="758"/>
                    <a:pt x="5818" y="759"/>
                  </a:cubicBezTo>
                  <a:cubicBezTo>
                    <a:pt x="5818" y="759"/>
                    <a:pt x="5818" y="759"/>
                    <a:pt x="5818" y="760"/>
                  </a:cubicBezTo>
                  <a:lnTo>
                    <a:pt x="5818" y="760"/>
                  </a:lnTo>
                  <a:cubicBezTo>
                    <a:pt x="5818" y="760"/>
                    <a:pt x="5818" y="759"/>
                    <a:pt x="5818" y="759"/>
                  </a:cubicBezTo>
                  <a:lnTo>
                    <a:pt x="5818" y="759"/>
                  </a:lnTo>
                  <a:cubicBezTo>
                    <a:pt x="5819" y="760"/>
                    <a:pt x="5819" y="761"/>
                    <a:pt x="5820" y="761"/>
                  </a:cubicBezTo>
                  <a:lnTo>
                    <a:pt x="5820" y="761"/>
                  </a:lnTo>
                  <a:cubicBezTo>
                    <a:pt x="5820" y="761"/>
                    <a:pt x="5819" y="760"/>
                    <a:pt x="5818" y="760"/>
                  </a:cubicBezTo>
                  <a:lnTo>
                    <a:pt x="5818" y="760"/>
                  </a:lnTo>
                  <a:cubicBezTo>
                    <a:pt x="5819" y="760"/>
                    <a:pt x="5820" y="760"/>
                    <a:pt x="5821" y="761"/>
                  </a:cubicBezTo>
                  <a:cubicBezTo>
                    <a:pt x="5821" y="761"/>
                    <a:pt x="5821" y="761"/>
                    <a:pt x="5820" y="761"/>
                  </a:cubicBezTo>
                  <a:lnTo>
                    <a:pt x="5820" y="761"/>
                  </a:lnTo>
                  <a:cubicBezTo>
                    <a:pt x="5862" y="794"/>
                    <a:pt x="5901" y="826"/>
                    <a:pt x="5940" y="860"/>
                  </a:cubicBezTo>
                  <a:cubicBezTo>
                    <a:pt x="5941" y="862"/>
                    <a:pt x="5942" y="862"/>
                    <a:pt x="5943" y="864"/>
                  </a:cubicBezTo>
                  <a:cubicBezTo>
                    <a:pt x="5945" y="864"/>
                    <a:pt x="5946" y="865"/>
                    <a:pt x="5946" y="867"/>
                  </a:cubicBezTo>
                  <a:cubicBezTo>
                    <a:pt x="5953" y="873"/>
                    <a:pt x="5959" y="881"/>
                    <a:pt x="5966" y="886"/>
                  </a:cubicBezTo>
                  <a:cubicBezTo>
                    <a:pt x="5969" y="889"/>
                    <a:pt x="5973" y="893"/>
                    <a:pt x="5975" y="895"/>
                  </a:cubicBezTo>
                  <a:cubicBezTo>
                    <a:pt x="5978" y="897"/>
                    <a:pt x="5980" y="900"/>
                    <a:pt x="5981" y="902"/>
                  </a:cubicBezTo>
                  <a:cubicBezTo>
                    <a:pt x="5986" y="906"/>
                    <a:pt x="5991" y="911"/>
                    <a:pt x="5996" y="916"/>
                  </a:cubicBezTo>
                  <a:lnTo>
                    <a:pt x="5996" y="916"/>
                  </a:lnTo>
                  <a:cubicBezTo>
                    <a:pt x="5994" y="914"/>
                    <a:pt x="5991" y="913"/>
                    <a:pt x="5989" y="911"/>
                  </a:cubicBezTo>
                  <a:lnTo>
                    <a:pt x="5989" y="911"/>
                  </a:lnTo>
                  <a:cubicBezTo>
                    <a:pt x="6069" y="992"/>
                    <a:pt x="6150" y="1073"/>
                    <a:pt x="6233" y="1154"/>
                  </a:cubicBezTo>
                  <a:cubicBezTo>
                    <a:pt x="6261" y="1183"/>
                    <a:pt x="6289" y="1213"/>
                    <a:pt x="6315" y="1246"/>
                  </a:cubicBezTo>
                  <a:cubicBezTo>
                    <a:pt x="6333" y="1271"/>
                    <a:pt x="6350" y="1298"/>
                    <a:pt x="6368" y="1325"/>
                  </a:cubicBezTo>
                  <a:cubicBezTo>
                    <a:pt x="6402" y="1387"/>
                    <a:pt x="6435" y="1449"/>
                    <a:pt x="6472" y="1509"/>
                  </a:cubicBezTo>
                  <a:cubicBezTo>
                    <a:pt x="6511" y="1574"/>
                    <a:pt x="6551" y="1637"/>
                    <a:pt x="6591" y="1700"/>
                  </a:cubicBezTo>
                  <a:cubicBezTo>
                    <a:pt x="6640" y="1793"/>
                    <a:pt x="6683" y="1889"/>
                    <a:pt x="6724" y="1987"/>
                  </a:cubicBezTo>
                  <a:cubicBezTo>
                    <a:pt x="6734" y="2011"/>
                    <a:pt x="6742" y="2035"/>
                    <a:pt x="6750" y="2060"/>
                  </a:cubicBezTo>
                  <a:cubicBezTo>
                    <a:pt x="6759" y="2099"/>
                    <a:pt x="6766" y="2139"/>
                    <a:pt x="6772" y="2180"/>
                  </a:cubicBezTo>
                  <a:lnTo>
                    <a:pt x="6771" y="2179"/>
                  </a:lnTo>
                  <a:lnTo>
                    <a:pt x="6771" y="2179"/>
                  </a:lnTo>
                  <a:cubicBezTo>
                    <a:pt x="6790" y="2323"/>
                    <a:pt x="6795" y="2470"/>
                    <a:pt x="6810" y="2614"/>
                  </a:cubicBezTo>
                  <a:cubicBezTo>
                    <a:pt x="6814" y="2637"/>
                    <a:pt x="6818" y="2658"/>
                    <a:pt x="6822" y="2680"/>
                  </a:cubicBezTo>
                  <a:cubicBezTo>
                    <a:pt x="6736" y="2687"/>
                    <a:pt x="6651" y="2694"/>
                    <a:pt x="6567" y="2701"/>
                  </a:cubicBezTo>
                  <a:cubicBezTo>
                    <a:pt x="6489" y="2706"/>
                    <a:pt x="6409" y="2708"/>
                    <a:pt x="6332" y="2717"/>
                  </a:cubicBezTo>
                  <a:cubicBezTo>
                    <a:pt x="6301" y="2720"/>
                    <a:pt x="6274" y="2732"/>
                    <a:pt x="6249" y="2748"/>
                  </a:cubicBezTo>
                  <a:cubicBezTo>
                    <a:pt x="6211" y="2751"/>
                    <a:pt x="6173" y="2754"/>
                    <a:pt x="6135" y="2758"/>
                  </a:cubicBezTo>
                  <a:cubicBezTo>
                    <a:pt x="5981" y="2769"/>
                    <a:pt x="5827" y="2782"/>
                    <a:pt x="5671" y="2786"/>
                  </a:cubicBezTo>
                  <a:cubicBezTo>
                    <a:pt x="5603" y="2786"/>
                    <a:pt x="5533" y="2786"/>
                    <a:pt x="5464" y="2785"/>
                  </a:cubicBezTo>
                  <a:cubicBezTo>
                    <a:pt x="5278" y="2782"/>
                    <a:pt x="5091" y="2772"/>
                    <a:pt x="4906" y="2769"/>
                  </a:cubicBezTo>
                  <a:cubicBezTo>
                    <a:pt x="4897" y="2769"/>
                    <a:pt x="4887" y="2769"/>
                    <a:pt x="4878" y="2769"/>
                  </a:cubicBezTo>
                  <a:cubicBezTo>
                    <a:pt x="4685" y="2769"/>
                    <a:pt x="4492" y="2780"/>
                    <a:pt x="4299" y="2785"/>
                  </a:cubicBezTo>
                  <a:cubicBezTo>
                    <a:pt x="4089" y="2792"/>
                    <a:pt x="3879" y="2792"/>
                    <a:pt x="3669" y="2796"/>
                  </a:cubicBezTo>
                  <a:cubicBezTo>
                    <a:pt x="3477" y="2799"/>
                    <a:pt x="3285" y="2805"/>
                    <a:pt x="3093" y="2806"/>
                  </a:cubicBezTo>
                  <a:cubicBezTo>
                    <a:pt x="2907" y="2805"/>
                    <a:pt x="2725" y="2804"/>
                    <a:pt x="2540" y="2798"/>
                  </a:cubicBezTo>
                  <a:cubicBezTo>
                    <a:pt x="2126" y="2785"/>
                    <a:pt x="1713" y="2758"/>
                    <a:pt x="1299" y="2748"/>
                  </a:cubicBezTo>
                  <a:cubicBezTo>
                    <a:pt x="1113" y="2742"/>
                    <a:pt x="928" y="2742"/>
                    <a:pt x="744" y="2732"/>
                  </a:cubicBezTo>
                  <a:cubicBezTo>
                    <a:pt x="651" y="2726"/>
                    <a:pt x="560" y="2721"/>
                    <a:pt x="467" y="2717"/>
                  </a:cubicBezTo>
                  <a:cubicBezTo>
                    <a:pt x="483" y="2666"/>
                    <a:pt x="499" y="2616"/>
                    <a:pt x="516" y="2566"/>
                  </a:cubicBezTo>
                  <a:cubicBezTo>
                    <a:pt x="587" y="2400"/>
                    <a:pt x="662" y="2236"/>
                    <a:pt x="749" y="2079"/>
                  </a:cubicBezTo>
                  <a:cubicBezTo>
                    <a:pt x="774" y="2039"/>
                    <a:pt x="800" y="1999"/>
                    <a:pt x="827" y="1960"/>
                  </a:cubicBezTo>
                  <a:cubicBezTo>
                    <a:pt x="858" y="1920"/>
                    <a:pt x="890" y="1882"/>
                    <a:pt x="926" y="1845"/>
                  </a:cubicBezTo>
                  <a:cubicBezTo>
                    <a:pt x="965" y="1806"/>
                    <a:pt x="1007" y="1769"/>
                    <a:pt x="1050" y="1733"/>
                  </a:cubicBezTo>
                  <a:cubicBezTo>
                    <a:pt x="1106" y="1694"/>
                    <a:pt x="1163" y="1657"/>
                    <a:pt x="1220" y="1621"/>
                  </a:cubicBezTo>
                  <a:cubicBezTo>
                    <a:pt x="1271" y="1595"/>
                    <a:pt x="1323" y="1570"/>
                    <a:pt x="1375" y="1546"/>
                  </a:cubicBezTo>
                  <a:cubicBezTo>
                    <a:pt x="1418" y="1531"/>
                    <a:pt x="1459" y="1516"/>
                    <a:pt x="1502" y="1505"/>
                  </a:cubicBezTo>
                  <a:cubicBezTo>
                    <a:pt x="1533" y="1497"/>
                    <a:pt x="1565" y="1491"/>
                    <a:pt x="1597" y="1485"/>
                  </a:cubicBezTo>
                  <a:cubicBezTo>
                    <a:pt x="1630" y="1482"/>
                    <a:pt x="1662" y="1479"/>
                    <a:pt x="1695" y="1477"/>
                  </a:cubicBezTo>
                  <a:cubicBezTo>
                    <a:pt x="1755" y="1479"/>
                    <a:pt x="1811" y="1484"/>
                    <a:pt x="1869" y="1490"/>
                  </a:cubicBezTo>
                  <a:cubicBezTo>
                    <a:pt x="1962" y="1501"/>
                    <a:pt x="2052" y="1516"/>
                    <a:pt x="2142" y="1537"/>
                  </a:cubicBezTo>
                  <a:cubicBezTo>
                    <a:pt x="2178" y="1547"/>
                    <a:pt x="2213" y="1559"/>
                    <a:pt x="2248" y="1573"/>
                  </a:cubicBezTo>
                  <a:cubicBezTo>
                    <a:pt x="2252" y="1575"/>
                    <a:pt x="2258" y="1577"/>
                    <a:pt x="2264" y="1580"/>
                  </a:cubicBezTo>
                  <a:cubicBezTo>
                    <a:pt x="2271" y="1581"/>
                    <a:pt x="2279" y="1582"/>
                    <a:pt x="2285" y="1585"/>
                  </a:cubicBezTo>
                  <a:cubicBezTo>
                    <a:pt x="2319" y="1598"/>
                    <a:pt x="2352" y="1615"/>
                    <a:pt x="2384" y="1633"/>
                  </a:cubicBezTo>
                  <a:cubicBezTo>
                    <a:pt x="2396" y="1638"/>
                    <a:pt x="2409" y="1645"/>
                    <a:pt x="2421" y="1651"/>
                  </a:cubicBezTo>
                  <a:cubicBezTo>
                    <a:pt x="2421" y="1652"/>
                    <a:pt x="2421" y="1652"/>
                    <a:pt x="2420" y="1652"/>
                  </a:cubicBezTo>
                  <a:cubicBezTo>
                    <a:pt x="2428" y="1657"/>
                    <a:pt x="2434" y="1660"/>
                    <a:pt x="2441" y="1664"/>
                  </a:cubicBezTo>
                  <a:cubicBezTo>
                    <a:pt x="2467" y="1677"/>
                    <a:pt x="2494" y="1691"/>
                    <a:pt x="2520" y="1706"/>
                  </a:cubicBezTo>
                  <a:cubicBezTo>
                    <a:pt x="2540" y="1715"/>
                    <a:pt x="2562" y="1726"/>
                    <a:pt x="2583" y="1737"/>
                  </a:cubicBezTo>
                  <a:cubicBezTo>
                    <a:pt x="2595" y="1742"/>
                    <a:pt x="2608" y="1748"/>
                    <a:pt x="2620" y="1755"/>
                  </a:cubicBezTo>
                  <a:cubicBezTo>
                    <a:pt x="2657" y="1774"/>
                    <a:pt x="2692" y="1795"/>
                    <a:pt x="2729" y="1814"/>
                  </a:cubicBezTo>
                  <a:cubicBezTo>
                    <a:pt x="2736" y="1797"/>
                    <a:pt x="2745" y="1780"/>
                    <a:pt x="2753" y="1763"/>
                  </a:cubicBezTo>
                  <a:cubicBezTo>
                    <a:pt x="2783" y="1697"/>
                    <a:pt x="2818" y="1633"/>
                    <a:pt x="2857" y="1572"/>
                  </a:cubicBezTo>
                  <a:cubicBezTo>
                    <a:pt x="2861" y="1566"/>
                    <a:pt x="2864" y="1561"/>
                    <a:pt x="2867" y="1556"/>
                  </a:cubicBezTo>
                  <a:cubicBezTo>
                    <a:pt x="2886" y="1527"/>
                    <a:pt x="2905" y="1499"/>
                    <a:pt x="2926" y="1471"/>
                  </a:cubicBezTo>
                  <a:cubicBezTo>
                    <a:pt x="2990" y="1366"/>
                    <a:pt x="3057" y="1264"/>
                    <a:pt x="3130" y="1165"/>
                  </a:cubicBezTo>
                  <a:cubicBezTo>
                    <a:pt x="3208" y="1067"/>
                    <a:pt x="3284" y="966"/>
                    <a:pt x="3369" y="875"/>
                  </a:cubicBezTo>
                  <a:cubicBezTo>
                    <a:pt x="3399" y="845"/>
                    <a:pt x="3431" y="817"/>
                    <a:pt x="3464" y="792"/>
                  </a:cubicBezTo>
                  <a:cubicBezTo>
                    <a:pt x="3541" y="734"/>
                    <a:pt x="3626" y="685"/>
                    <a:pt x="3709" y="637"/>
                  </a:cubicBezTo>
                  <a:cubicBezTo>
                    <a:pt x="3799" y="588"/>
                    <a:pt x="3891" y="543"/>
                    <a:pt x="3983" y="503"/>
                  </a:cubicBezTo>
                  <a:cubicBezTo>
                    <a:pt x="4039" y="482"/>
                    <a:pt x="4096" y="463"/>
                    <a:pt x="4153" y="445"/>
                  </a:cubicBezTo>
                  <a:cubicBezTo>
                    <a:pt x="4205" y="431"/>
                    <a:pt x="4258" y="418"/>
                    <a:pt x="4312" y="407"/>
                  </a:cubicBezTo>
                  <a:cubicBezTo>
                    <a:pt x="4364" y="395"/>
                    <a:pt x="4419" y="389"/>
                    <a:pt x="4474" y="381"/>
                  </a:cubicBezTo>
                  <a:lnTo>
                    <a:pt x="4474" y="381"/>
                  </a:lnTo>
                  <a:cubicBezTo>
                    <a:pt x="4473" y="382"/>
                    <a:pt x="4472" y="383"/>
                    <a:pt x="4472" y="383"/>
                  </a:cubicBezTo>
                  <a:cubicBezTo>
                    <a:pt x="4536" y="376"/>
                    <a:pt x="4599" y="373"/>
                    <a:pt x="4662" y="370"/>
                  </a:cubicBezTo>
                  <a:close/>
                  <a:moveTo>
                    <a:pt x="4650" y="1"/>
                  </a:moveTo>
                  <a:cubicBezTo>
                    <a:pt x="4572" y="1"/>
                    <a:pt x="4493" y="5"/>
                    <a:pt x="4415" y="17"/>
                  </a:cubicBezTo>
                  <a:cubicBezTo>
                    <a:pt x="4214" y="44"/>
                    <a:pt x="4017" y="86"/>
                    <a:pt x="3830" y="166"/>
                  </a:cubicBezTo>
                  <a:cubicBezTo>
                    <a:pt x="3647" y="244"/>
                    <a:pt x="3476" y="341"/>
                    <a:pt x="3309" y="447"/>
                  </a:cubicBezTo>
                  <a:cubicBezTo>
                    <a:pt x="3166" y="538"/>
                    <a:pt x="3056" y="664"/>
                    <a:pt x="2951" y="796"/>
                  </a:cubicBezTo>
                  <a:cubicBezTo>
                    <a:pt x="2883" y="880"/>
                    <a:pt x="2818" y="966"/>
                    <a:pt x="2754" y="1053"/>
                  </a:cubicBezTo>
                  <a:cubicBezTo>
                    <a:pt x="2698" y="1128"/>
                    <a:pt x="2649" y="1211"/>
                    <a:pt x="2601" y="1292"/>
                  </a:cubicBezTo>
                  <a:cubicBezTo>
                    <a:pt x="2596" y="1301"/>
                    <a:pt x="2591" y="1310"/>
                    <a:pt x="2585" y="1320"/>
                  </a:cubicBezTo>
                  <a:cubicBezTo>
                    <a:pt x="2556" y="1306"/>
                    <a:pt x="2528" y="1291"/>
                    <a:pt x="2498" y="1278"/>
                  </a:cubicBezTo>
                  <a:cubicBezTo>
                    <a:pt x="2420" y="1243"/>
                    <a:pt x="2341" y="1211"/>
                    <a:pt x="2260" y="1186"/>
                  </a:cubicBezTo>
                  <a:cubicBezTo>
                    <a:pt x="2181" y="1160"/>
                    <a:pt x="2098" y="1149"/>
                    <a:pt x="2017" y="1135"/>
                  </a:cubicBezTo>
                  <a:cubicBezTo>
                    <a:pt x="1944" y="1124"/>
                    <a:pt x="1867" y="1114"/>
                    <a:pt x="1794" y="1111"/>
                  </a:cubicBezTo>
                  <a:cubicBezTo>
                    <a:pt x="1766" y="1110"/>
                    <a:pt x="1739" y="1109"/>
                    <a:pt x="1711" y="1109"/>
                  </a:cubicBezTo>
                  <a:cubicBezTo>
                    <a:pt x="1584" y="1109"/>
                    <a:pt x="1457" y="1124"/>
                    <a:pt x="1336" y="1166"/>
                  </a:cubicBezTo>
                  <a:cubicBezTo>
                    <a:pt x="1261" y="1194"/>
                    <a:pt x="1188" y="1221"/>
                    <a:pt x="1118" y="1258"/>
                  </a:cubicBezTo>
                  <a:cubicBezTo>
                    <a:pt x="1023" y="1307"/>
                    <a:pt x="936" y="1362"/>
                    <a:pt x="849" y="1423"/>
                  </a:cubicBezTo>
                  <a:cubicBezTo>
                    <a:pt x="686" y="1539"/>
                    <a:pt x="554" y="1693"/>
                    <a:pt x="449" y="1860"/>
                  </a:cubicBezTo>
                  <a:cubicBezTo>
                    <a:pt x="343" y="2028"/>
                    <a:pt x="264" y="2215"/>
                    <a:pt x="188" y="2396"/>
                  </a:cubicBezTo>
                  <a:cubicBezTo>
                    <a:pt x="153" y="2480"/>
                    <a:pt x="124" y="2565"/>
                    <a:pt x="101" y="2650"/>
                  </a:cubicBezTo>
                  <a:cubicBezTo>
                    <a:pt x="90" y="2702"/>
                    <a:pt x="80" y="2753"/>
                    <a:pt x="68" y="2805"/>
                  </a:cubicBezTo>
                  <a:cubicBezTo>
                    <a:pt x="65" y="2820"/>
                    <a:pt x="60" y="2836"/>
                    <a:pt x="57" y="2850"/>
                  </a:cubicBezTo>
                  <a:cubicBezTo>
                    <a:pt x="50" y="2882"/>
                    <a:pt x="43" y="2913"/>
                    <a:pt x="35" y="2945"/>
                  </a:cubicBezTo>
                  <a:cubicBezTo>
                    <a:pt x="27" y="2972"/>
                    <a:pt x="21" y="2999"/>
                    <a:pt x="13" y="3027"/>
                  </a:cubicBezTo>
                  <a:cubicBezTo>
                    <a:pt x="10" y="3041"/>
                    <a:pt x="5" y="3056"/>
                    <a:pt x="1" y="3071"/>
                  </a:cubicBezTo>
                  <a:lnTo>
                    <a:pt x="36" y="3071"/>
                  </a:lnTo>
                  <a:lnTo>
                    <a:pt x="145" y="3073"/>
                  </a:lnTo>
                  <a:lnTo>
                    <a:pt x="272" y="3073"/>
                  </a:lnTo>
                  <a:cubicBezTo>
                    <a:pt x="312" y="3073"/>
                    <a:pt x="352" y="3073"/>
                    <a:pt x="392" y="3072"/>
                  </a:cubicBezTo>
                  <a:cubicBezTo>
                    <a:pt x="416" y="3072"/>
                    <a:pt x="439" y="3072"/>
                    <a:pt x="463" y="3071"/>
                  </a:cubicBezTo>
                  <a:lnTo>
                    <a:pt x="463" y="3071"/>
                  </a:lnTo>
                  <a:cubicBezTo>
                    <a:pt x="462" y="3071"/>
                    <a:pt x="461" y="3072"/>
                    <a:pt x="459" y="3072"/>
                  </a:cubicBezTo>
                  <a:cubicBezTo>
                    <a:pt x="462" y="3072"/>
                    <a:pt x="464" y="3071"/>
                    <a:pt x="466" y="3071"/>
                  </a:cubicBezTo>
                  <a:cubicBezTo>
                    <a:pt x="486" y="3071"/>
                    <a:pt x="504" y="3078"/>
                    <a:pt x="519" y="3089"/>
                  </a:cubicBezTo>
                  <a:cubicBezTo>
                    <a:pt x="588" y="3093"/>
                    <a:pt x="659" y="3097"/>
                    <a:pt x="731" y="3101"/>
                  </a:cubicBezTo>
                  <a:cubicBezTo>
                    <a:pt x="911" y="3107"/>
                    <a:pt x="1090" y="3110"/>
                    <a:pt x="1271" y="3116"/>
                  </a:cubicBezTo>
                  <a:cubicBezTo>
                    <a:pt x="1643" y="3126"/>
                    <a:pt x="2013" y="3151"/>
                    <a:pt x="2385" y="3163"/>
                  </a:cubicBezTo>
                  <a:cubicBezTo>
                    <a:pt x="2595" y="3169"/>
                    <a:pt x="2806" y="3174"/>
                    <a:pt x="3016" y="3175"/>
                  </a:cubicBezTo>
                  <a:cubicBezTo>
                    <a:pt x="3034" y="3175"/>
                    <a:pt x="3052" y="3175"/>
                    <a:pt x="3069" y="3175"/>
                  </a:cubicBezTo>
                  <a:cubicBezTo>
                    <a:pt x="3254" y="3175"/>
                    <a:pt x="3439" y="3170"/>
                    <a:pt x="3622" y="3166"/>
                  </a:cubicBezTo>
                  <a:cubicBezTo>
                    <a:pt x="3822" y="3161"/>
                    <a:pt x="4021" y="3163"/>
                    <a:pt x="4220" y="3157"/>
                  </a:cubicBezTo>
                  <a:cubicBezTo>
                    <a:pt x="4418" y="3151"/>
                    <a:pt x="4616" y="3142"/>
                    <a:pt x="4815" y="3137"/>
                  </a:cubicBezTo>
                  <a:cubicBezTo>
                    <a:pt x="5071" y="3140"/>
                    <a:pt x="5327" y="3156"/>
                    <a:pt x="5583" y="3156"/>
                  </a:cubicBezTo>
                  <a:cubicBezTo>
                    <a:pt x="5630" y="3156"/>
                    <a:pt x="5676" y="3156"/>
                    <a:pt x="5723" y="3155"/>
                  </a:cubicBezTo>
                  <a:cubicBezTo>
                    <a:pt x="5954" y="3148"/>
                    <a:pt x="6185" y="3123"/>
                    <a:pt x="6414" y="3101"/>
                  </a:cubicBezTo>
                  <a:cubicBezTo>
                    <a:pt x="6420" y="3105"/>
                    <a:pt x="6424" y="3111"/>
                    <a:pt x="6429" y="3115"/>
                  </a:cubicBezTo>
                  <a:cubicBezTo>
                    <a:pt x="6464" y="3112"/>
                    <a:pt x="6498" y="3110"/>
                    <a:pt x="6533" y="3108"/>
                  </a:cubicBezTo>
                  <a:cubicBezTo>
                    <a:pt x="6633" y="3101"/>
                    <a:pt x="6732" y="3096"/>
                    <a:pt x="6833" y="3092"/>
                  </a:cubicBezTo>
                  <a:cubicBezTo>
                    <a:pt x="6971" y="3085"/>
                    <a:pt x="7111" y="3077"/>
                    <a:pt x="7249" y="3075"/>
                  </a:cubicBezTo>
                  <a:cubicBezTo>
                    <a:pt x="7246" y="3044"/>
                    <a:pt x="7244" y="3013"/>
                    <a:pt x="7240" y="2982"/>
                  </a:cubicBezTo>
                  <a:cubicBezTo>
                    <a:pt x="7239" y="2981"/>
                    <a:pt x="7240" y="2979"/>
                    <a:pt x="7240" y="2977"/>
                  </a:cubicBezTo>
                  <a:cubicBezTo>
                    <a:pt x="7232" y="2941"/>
                    <a:pt x="7226" y="2904"/>
                    <a:pt x="7219" y="2868"/>
                  </a:cubicBezTo>
                  <a:cubicBezTo>
                    <a:pt x="7215" y="2840"/>
                    <a:pt x="7211" y="2812"/>
                    <a:pt x="7207" y="2784"/>
                  </a:cubicBezTo>
                  <a:cubicBezTo>
                    <a:pt x="7197" y="2724"/>
                    <a:pt x="7186" y="2663"/>
                    <a:pt x="7178" y="2602"/>
                  </a:cubicBezTo>
                  <a:cubicBezTo>
                    <a:pt x="7166" y="2507"/>
                    <a:pt x="7154" y="2411"/>
                    <a:pt x="7152" y="2316"/>
                  </a:cubicBezTo>
                  <a:cubicBezTo>
                    <a:pt x="7152" y="2306"/>
                    <a:pt x="7153" y="2297"/>
                    <a:pt x="7155" y="2288"/>
                  </a:cubicBezTo>
                  <a:cubicBezTo>
                    <a:pt x="7144" y="2141"/>
                    <a:pt x="7125" y="1996"/>
                    <a:pt x="7072" y="1858"/>
                  </a:cubicBezTo>
                  <a:cubicBezTo>
                    <a:pt x="7032" y="1754"/>
                    <a:pt x="6985" y="1650"/>
                    <a:pt x="6931" y="1554"/>
                  </a:cubicBezTo>
                  <a:cubicBezTo>
                    <a:pt x="6882" y="1465"/>
                    <a:pt x="6826" y="1380"/>
                    <a:pt x="6774" y="1293"/>
                  </a:cubicBezTo>
                  <a:cubicBezTo>
                    <a:pt x="6714" y="1187"/>
                    <a:pt x="6659" y="1077"/>
                    <a:pt x="6580" y="984"/>
                  </a:cubicBezTo>
                  <a:cubicBezTo>
                    <a:pt x="6507" y="897"/>
                    <a:pt x="6422" y="821"/>
                    <a:pt x="6340" y="741"/>
                  </a:cubicBezTo>
                  <a:cubicBezTo>
                    <a:pt x="6310" y="709"/>
                    <a:pt x="6280" y="671"/>
                    <a:pt x="6243" y="641"/>
                  </a:cubicBezTo>
                  <a:cubicBezTo>
                    <a:pt x="6242" y="640"/>
                    <a:pt x="6240" y="638"/>
                    <a:pt x="6237" y="636"/>
                  </a:cubicBezTo>
                  <a:cubicBezTo>
                    <a:pt x="6236" y="633"/>
                    <a:pt x="6234" y="632"/>
                    <a:pt x="6232" y="630"/>
                  </a:cubicBezTo>
                  <a:cubicBezTo>
                    <a:pt x="6230" y="628"/>
                    <a:pt x="6228" y="625"/>
                    <a:pt x="6226" y="624"/>
                  </a:cubicBezTo>
                  <a:cubicBezTo>
                    <a:pt x="6214" y="609"/>
                    <a:pt x="6202" y="598"/>
                    <a:pt x="6188" y="585"/>
                  </a:cubicBezTo>
                  <a:cubicBezTo>
                    <a:pt x="6108" y="517"/>
                    <a:pt x="6027" y="454"/>
                    <a:pt x="5941" y="392"/>
                  </a:cubicBezTo>
                  <a:cubicBezTo>
                    <a:pt x="5840" y="319"/>
                    <a:pt x="5732" y="242"/>
                    <a:pt x="5616" y="193"/>
                  </a:cubicBezTo>
                  <a:cubicBezTo>
                    <a:pt x="5430" y="112"/>
                    <a:pt x="5228" y="63"/>
                    <a:pt x="5026" y="35"/>
                  </a:cubicBezTo>
                  <a:cubicBezTo>
                    <a:pt x="4926" y="20"/>
                    <a:pt x="4824" y="5"/>
                    <a:pt x="4721" y="2"/>
                  </a:cubicBezTo>
                  <a:cubicBezTo>
                    <a:pt x="4697" y="1"/>
                    <a:pt x="4674" y="1"/>
                    <a:pt x="46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76" name="Google Shape;2376;p45"/>
          <p:cNvGrpSpPr/>
          <p:nvPr/>
        </p:nvGrpSpPr>
        <p:grpSpPr>
          <a:xfrm flipH="1">
            <a:off x="8518238" y="276078"/>
            <a:ext cx="883925" cy="304796"/>
            <a:chOff x="1579263" y="684775"/>
            <a:chExt cx="290650" cy="101925"/>
          </a:xfrm>
        </p:grpSpPr>
        <p:sp>
          <p:nvSpPr>
            <p:cNvPr id="2377" name="Google Shape;2377;p45"/>
            <p:cNvSpPr/>
            <p:nvPr/>
          </p:nvSpPr>
          <p:spPr>
            <a:xfrm>
              <a:off x="1587275" y="691775"/>
              <a:ext cx="270675" cy="88550"/>
            </a:xfrm>
            <a:custGeom>
              <a:avLst/>
              <a:gdLst/>
              <a:ahLst/>
              <a:cxnLst/>
              <a:rect l="l" t="t" r="r" b="b"/>
              <a:pathLst>
                <a:path w="10827" h="3542" extrusionOk="0">
                  <a:moveTo>
                    <a:pt x="3593" y="1613"/>
                  </a:moveTo>
                  <a:lnTo>
                    <a:pt x="3593" y="1613"/>
                  </a:lnTo>
                  <a:cubicBezTo>
                    <a:pt x="3563" y="1641"/>
                    <a:pt x="3532" y="1668"/>
                    <a:pt x="3503" y="1695"/>
                  </a:cubicBezTo>
                  <a:cubicBezTo>
                    <a:pt x="3508" y="1687"/>
                    <a:pt x="3515" y="1677"/>
                    <a:pt x="3521" y="1669"/>
                  </a:cubicBezTo>
                  <a:cubicBezTo>
                    <a:pt x="3521" y="1668"/>
                    <a:pt x="3522" y="1668"/>
                    <a:pt x="3522" y="1667"/>
                  </a:cubicBezTo>
                  <a:cubicBezTo>
                    <a:pt x="3545" y="1649"/>
                    <a:pt x="3569" y="1632"/>
                    <a:pt x="3593" y="1613"/>
                  </a:cubicBezTo>
                  <a:close/>
                  <a:moveTo>
                    <a:pt x="5070" y="0"/>
                  </a:moveTo>
                  <a:cubicBezTo>
                    <a:pt x="5038" y="0"/>
                    <a:pt x="5005" y="4"/>
                    <a:pt x="4972" y="11"/>
                  </a:cubicBezTo>
                  <a:cubicBezTo>
                    <a:pt x="4902" y="26"/>
                    <a:pt x="4835" y="43"/>
                    <a:pt x="4767" y="64"/>
                  </a:cubicBezTo>
                  <a:cubicBezTo>
                    <a:pt x="4614" y="97"/>
                    <a:pt x="4464" y="14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13" y="212"/>
                    <a:pt x="4306" y="215"/>
                    <a:pt x="4298" y="218"/>
                  </a:cubicBezTo>
                  <a:cubicBezTo>
                    <a:pt x="4300" y="218"/>
                    <a:pt x="4302" y="217"/>
                    <a:pt x="4303" y="217"/>
                  </a:cubicBezTo>
                  <a:lnTo>
                    <a:pt x="4303" y="217"/>
                  </a:lnTo>
                  <a:cubicBezTo>
                    <a:pt x="4296" y="220"/>
                    <a:pt x="4289" y="223"/>
                    <a:pt x="4282" y="225"/>
                  </a:cubicBezTo>
                  <a:cubicBezTo>
                    <a:pt x="4260" y="216"/>
                    <a:pt x="4237" y="211"/>
                    <a:pt x="4212" y="211"/>
                  </a:cubicBezTo>
                  <a:cubicBezTo>
                    <a:pt x="4206" y="211"/>
                    <a:pt x="4200" y="211"/>
                    <a:pt x="4194" y="212"/>
                  </a:cubicBezTo>
                  <a:cubicBezTo>
                    <a:pt x="4048" y="225"/>
                    <a:pt x="3913" y="300"/>
                    <a:pt x="3788" y="372"/>
                  </a:cubicBezTo>
                  <a:cubicBezTo>
                    <a:pt x="3777" y="379"/>
                    <a:pt x="3767" y="384"/>
                    <a:pt x="3756" y="391"/>
                  </a:cubicBezTo>
                  <a:cubicBezTo>
                    <a:pt x="3730" y="395"/>
                    <a:pt x="3704" y="405"/>
                    <a:pt x="3682" y="420"/>
                  </a:cubicBezTo>
                  <a:cubicBezTo>
                    <a:pt x="3650" y="443"/>
                    <a:pt x="3620" y="467"/>
                    <a:pt x="3591" y="493"/>
                  </a:cubicBezTo>
                  <a:cubicBezTo>
                    <a:pt x="3530" y="532"/>
                    <a:pt x="3469" y="573"/>
                    <a:pt x="3409" y="616"/>
                  </a:cubicBezTo>
                  <a:cubicBezTo>
                    <a:pt x="3353" y="658"/>
                    <a:pt x="3298" y="701"/>
                    <a:pt x="3243" y="744"/>
                  </a:cubicBezTo>
                  <a:cubicBezTo>
                    <a:pt x="3211" y="768"/>
                    <a:pt x="3179" y="792"/>
                    <a:pt x="3148" y="819"/>
                  </a:cubicBezTo>
                  <a:cubicBezTo>
                    <a:pt x="3120" y="844"/>
                    <a:pt x="3092" y="871"/>
                    <a:pt x="3069" y="902"/>
                  </a:cubicBezTo>
                  <a:cubicBezTo>
                    <a:pt x="3052" y="926"/>
                    <a:pt x="3037" y="950"/>
                    <a:pt x="3021" y="975"/>
                  </a:cubicBezTo>
                  <a:cubicBezTo>
                    <a:pt x="2994" y="1021"/>
                    <a:pt x="2987" y="1074"/>
                    <a:pt x="3001" y="1122"/>
                  </a:cubicBezTo>
                  <a:cubicBezTo>
                    <a:pt x="2939" y="1195"/>
                    <a:pt x="2882" y="1273"/>
                    <a:pt x="2828" y="1352"/>
                  </a:cubicBezTo>
                  <a:cubicBezTo>
                    <a:pt x="2795" y="1400"/>
                    <a:pt x="2764" y="1448"/>
                    <a:pt x="2733" y="1497"/>
                  </a:cubicBezTo>
                  <a:cubicBezTo>
                    <a:pt x="2712" y="1529"/>
                    <a:pt x="2693" y="1559"/>
                    <a:pt x="2680" y="1592"/>
                  </a:cubicBezTo>
                  <a:cubicBezTo>
                    <a:pt x="2645" y="1628"/>
                    <a:pt x="2611" y="1666"/>
                    <a:pt x="2575" y="1703"/>
                  </a:cubicBezTo>
                  <a:cubicBezTo>
                    <a:pt x="2516" y="1764"/>
                    <a:pt x="2454" y="1827"/>
                    <a:pt x="2399" y="1894"/>
                  </a:cubicBezTo>
                  <a:cubicBezTo>
                    <a:pt x="2343" y="1870"/>
                    <a:pt x="2285" y="1850"/>
                    <a:pt x="2225" y="1833"/>
                  </a:cubicBezTo>
                  <a:cubicBezTo>
                    <a:pt x="2129" y="1806"/>
                    <a:pt x="2026" y="1795"/>
                    <a:pt x="1925" y="1794"/>
                  </a:cubicBezTo>
                  <a:cubicBezTo>
                    <a:pt x="1850" y="1776"/>
                    <a:pt x="1775" y="1760"/>
                    <a:pt x="1699" y="1751"/>
                  </a:cubicBezTo>
                  <a:cubicBezTo>
                    <a:pt x="1659" y="1746"/>
                    <a:pt x="1615" y="1741"/>
                    <a:pt x="1574" y="1741"/>
                  </a:cubicBezTo>
                  <a:cubicBezTo>
                    <a:pt x="1561" y="1741"/>
                    <a:pt x="1549" y="1742"/>
                    <a:pt x="1537" y="1743"/>
                  </a:cubicBezTo>
                  <a:cubicBezTo>
                    <a:pt x="1514" y="1745"/>
                    <a:pt x="1491" y="1748"/>
                    <a:pt x="1469" y="1752"/>
                  </a:cubicBezTo>
                  <a:cubicBezTo>
                    <a:pt x="1460" y="1746"/>
                    <a:pt x="1451" y="1740"/>
                    <a:pt x="1442" y="1736"/>
                  </a:cubicBezTo>
                  <a:cubicBezTo>
                    <a:pt x="1381" y="1708"/>
                    <a:pt x="1310" y="1698"/>
                    <a:pt x="1240" y="1698"/>
                  </a:cubicBezTo>
                  <a:cubicBezTo>
                    <a:pt x="1191" y="1698"/>
                    <a:pt x="1144" y="1703"/>
                    <a:pt x="1099" y="1710"/>
                  </a:cubicBezTo>
                  <a:cubicBezTo>
                    <a:pt x="838" y="1752"/>
                    <a:pt x="600" y="1899"/>
                    <a:pt x="408" y="2077"/>
                  </a:cubicBezTo>
                  <a:cubicBezTo>
                    <a:pt x="304" y="2173"/>
                    <a:pt x="212" y="2277"/>
                    <a:pt x="142" y="2399"/>
                  </a:cubicBezTo>
                  <a:cubicBezTo>
                    <a:pt x="111" y="2453"/>
                    <a:pt x="86" y="2509"/>
                    <a:pt x="62" y="2565"/>
                  </a:cubicBezTo>
                  <a:cubicBezTo>
                    <a:pt x="42" y="2611"/>
                    <a:pt x="24" y="2660"/>
                    <a:pt x="15" y="2709"/>
                  </a:cubicBezTo>
                  <a:cubicBezTo>
                    <a:pt x="4" y="2775"/>
                    <a:pt x="23" y="2837"/>
                    <a:pt x="62" y="2885"/>
                  </a:cubicBezTo>
                  <a:cubicBezTo>
                    <a:pt x="57" y="2950"/>
                    <a:pt x="80" y="3018"/>
                    <a:pt x="127" y="3069"/>
                  </a:cubicBezTo>
                  <a:cubicBezTo>
                    <a:pt x="133" y="3075"/>
                    <a:pt x="138" y="3081"/>
                    <a:pt x="144" y="3085"/>
                  </a:cubicBezTo>
                  <a:cubicBezTo>
                    <a:pt x="126" y="3094"/>
                    <a:pt x="109" y="3105"/>
                    <a:pt x="92" y="3117"/>
                  </a:cubicBezTo>
                  <a:cubicBezTo>
                    <a:pt x="32" y="3162"/>
                    <a:pt x="0" y="3234"/>
                    <a:pt x="16" y="3309"/>
                  </a:cubicBezTo>
                  <a:cubicBezTo>
                    <a:pt x="20" y="3328"/>
                    <a:pt x="26" y="3345"/>
                    <a:pt x="37" y="3362"/>
                  </a:cubicBezTo>
                  <a:cubicBezTo>
                    <a:pt x="37" y="3363"/>
                    <a:pt x="37" y="3364"/>
                    <a:pt x="38" y="3366"/>
                  </a:cubicBezTo>
                  <a:cubicBezTo>
                    <a:pt x="61" y="3430"/>
                    <a:pt x="116" y="3470"/>
                    <a:pt x="181" y="3486"/>
                  </a:cubicBezTo>
                  <a:cubicBezTo>
                    <a:pt x="255" y="3504"/>
                    <a:pt x="331" y="3512"/>
                    <a:pt x="407" y="3514"/>
                  </a:cubicBezTo>
                  <a:cubicBezTo>
                    <a:pt x="416" y="3514"/>
                    <a:pt x="425" y="3514"/>
                    <a:pt x="434" y="3514"/>
                  </a:cubicBezTo>
                  <a:cubicBezTo>
                    <a:pt x="473" y="3514"/>
                    <a:pt x="512" y="3512"/>
                    <a:pt x="551" y="3510"/>
                  </a:cubicBezTo>
                  <a:cubicBezTo>
                    <a:pt x="566" y="3509"/>
                    <a:pt x="581" y="3509"/>
                    <a:pt x="597" y="3508"/>
                  </a:cubicBezTo>
                  <a:cubicBezTo>
                    <a:pt x="647" y="3514"/>
                    <a:pt x="699" y="3516"/>
                    <a:pt x="749" y="3516"/>
                  </a:cubicBezTo>
                  <a:cubicBezTo>
                    <a:pt x="758" y="3516"/>
                    <a:pt x="766" y="3516"/>
                    <a:pt x="775" y="3516"/>
                  </a:cubicBezTo>
                  <a:cubicBezTo>
                    <a:pt x="955" y="3516"/>
                    <a:pt x="1135" y="3505"/>
                    <a:pt x="1314" y="3483"/>
                  </a:cubicBezTo>
                  <a:lnTo>
                    <a:pt x="1317" y="3483"/>
                  </a:lnTo>
                  <a:cubicBezTo>
                    <a:pt x="1730" y="3473"/>
                    <a:pt x="2143" y="3467"/>
                    <a:pt x="2555" y="3446"/>
                  </a:cubicBezTo>
                  <a:cubicBezTo>
                    <a:pt x="2778" y="3435"/>
                    <a:pt x="3001" y="3422"/>
                    <a:pt x="3224" y="3405"/>
                  </a:cubicBezTo>
                  <a:cubicBezTo>
                    <a:pt x="3259" y="3403"/>
                    <a:pt x="3293" y="3401"/>
                    <a:pt x="3329" y="3397"/>
                  </a:cubicBezTo>
                  <a:cubicBezTo>
                    <a:pt x="3345" y="3403"/>
                    <a:pt x="3362" y="3406"/>
                    <a:pt x="3379" y="3406"/>
                  </a:cubicBezTo>
                  <a:cubicBezTo>
                    <a:pt x="3464" y="3410"/>
                    <a:pt x="3550" y="3415"/>
                    <a:pt x="3636" y="3415"/>
                  </a:cubicBezTo>
                  <a:cubicBezTo>
                    <a:pt x="3652" y="3415"/>
                    <a:pt x="3667" y="3415"/>
                    <a:pt x="3683" y="3414"/>
                  </a:cubicBezTo>
                  <a:cubicBezTo>
                    <a:pt x="3768" y="3412"/>
                    <a:pt x="3852" y="3410"/>
                    <a:pt x="3937" y="3409"/>
                  </a:cubicBezTo>
                  <a:cubicBezTo>
                    <a:pt x="4041" y="3406"/>
                    <a:pt x="4146" y="3403"/>
                    <a:pt x="4250" y="3398"/>
                  </a:cubicBezTo>
                  <a:cubicBezTo>
                    <a:pt x="4258" y="3401"/>
                    <a:pt x="4266" y="3403"/>
                    <a:pt x="4274" y="3404"/>
                  </a:cubicBezTo>
                  <a:cubicBezTo>
                    <a:pt x="4308" y="3410"/>
                    <a:pt x="4342" y="3418"/>
                    <a:pt x="4376" y="3421"/>
                  </a:cubicBezTo>
                  <a:cubicBezTo>
                    <a:pt x="4461" y="3431"/>
                    <a:pt x="4547" y="3433"/>
                    <a:pt x="4632" y="3433"/>
                  </a:cubicBezTo>
                  <a:cubicBezTo>
                    <a:pt x="4723" y="3433"/>
                    <a:pt x="4814" y="3430"/>
                    <a:pt x="4904" y="3430"/>
                  </a:cubicBezTo>
                  <a:cubicBezTo>
                    <a:pt x="5026" y="3429"/>
                    <a:pt x="5148" y="3429"/>
                    <a:pt x="5269" y="3429"/>
                  </a:cubicBezTo>
                  <a:cubicBezTo>
                    <a:pt x="5288" y="3429"/>
                    <a:pt x="5306" y="3429"/>
                    <a:pt x="5324" y="3429"/>
                  </a:cubicBezTo>
                  <a:cubicBezTo>
                    <a:pt x="5432" y="3429"/>
                    <a:pt x="5539" y="3431"/>
                    <a:pt x="5646" y="3431"/>
                  </a:cubicBezTo>
                  <a:cubicBezTo>
                    <a:pt x="5712" y="3431"/>
                    <a:pt x="5778" y="3430"/>
                    <a:pt x="5844" y="3428"/>
                  </a:cubicBezTo>
                  <a:cubicBezTo>
                    <a:pt x="5993" y="3424"/>
                    <a:pt x="6143" y="3420"/>
                    <a:pt x="6293" y="3414"/>
                  </a:cubicBezTo>
                  <a:cubicBezTo>
                    <a:pt x="6313" y="3465"/>
                    <a:pt x="6356" y="3506"/>
                    <a:pt x="6409" y="3524"/>
                  </a:cubicBezTo>
                  <a:cubicBezTo>
                    <a:pt x="6451" y="3538"/>
                    <a:pt x="6496" y="3541"/>
                    <a:pt x="6541" y="3541"/>
                  </a:cubicBezTo>
                  <a:cubicBezTo>
                    <a:pt x="6564" y="3541"/>
                    <a:pt x="6587" y="3541"/>
                    <a:pt x="6609" y="3540"/>
                  </a:cubicBezTo>
                  <a:cubicBezTo>
                    <a:pt x="6655" y="3540"/>
                    <a:pt x="6702" y="3540"/>
                    <a:pt x="6749" y="3539"/>
                  </a:cubicBezTo>
                  <a:cubicBezTo>
                    <a:pt x="6851" y="3537"/>
                    <a:pt x="6951" y="3537"/>
                    <a:pt x="7053" y="3535"/>
                  </a:cubicBezTo>
                  <a:cubicBezTo>
                    <a:pt x="7250" y="3531"/>
                    <a:pt x="7449" y="3525"/>
                    <a:pt x="7645" y="3513"/>
                  </a:cubicBezTo>
                  <a:cubicBezTo>
                    <a:pt x="7847" y="3499"/>
                    <a:pt x="8046" y="3481"/>
                    <a:pt x="8247" y="3461"/>
                  </a:cubicBezTo>
                  <a:cubicBezTo>
                    <a:pt x="8447" y="3443"/>
                    <a:pt x="8646" y="3420"/>
                    <a:pt x="8844" y="3388"/>
                  </a:cubicBezTo>
                  <a:cubicBezTo>
                    <a:pt x="8878" y="3382"/>
                    <a:pt x="8911" y="3377"/>
                    <a:pt x="8946" y="3371"/>
                  </a:cubicBezTo>
                  <a:cubicBezTo>
                    <a:pt x="8978" y="3376"/>
                    <a:pt x="9010" y="3378"/>
                    <a:pt x="9042" y="3379"/>
                  </a:cubicBezTo>
                  <a:cubicBezTo>
                    <a:pt x="9100" y="3381"/>
                    <a:pt x="9157" y="3381"/>
                    <a:pt x="9215" y="3381"/>
                  </a:cubicBezTo>
                  <a:lnTo>
                    <a:pt x="9431" y="3381"/>
                  </a:lnTo>
                  <a:cubicBezTo>
                    <a:pt x="9553" y="3380"/>
                    <a:pt x="9673" y="3377"/>
                    <a:pt x="9794" y="3372"/>
                  </a:cubicBezTo>
                  <a:cubicBezTo>
                    <a:pt x="9905" y="3369"/>
                    <a:pt x="10015" y="3363"/>
                    <a:pt x="10124" y="3357"/>
                  </a:cubicBezTo>
                  <a:cubicBezTo>
                    <a:pt x="10154" y="3355"/>
                    <a:pt x="10185" y="3354"/>
                    <a:pt x="10215" y="3352"/>
                  </a:cubicBezTo>
                  <a:cubicBezTo>
                    <a:pt x="10264" y="3357"/>
                    <a:pt x="10313" y="3361"/>
                    <a:pt x="10362" y="3363"/>
                  </a:cubicBezTo>
                  <a:cubicBezTo>
                    <a:pt x="10398" y="3364"/>
                    <a:pt x="10434" y="3367"/>
                    <a:pt x="10470" y="3367"/>
                  </a:cubicBezTo>
                  <a:cubicBezTo>
                    <a:pt x="10490" y="3367"/>
                    <a:pt x="10510" y="3366"/>
                    <a:pt x="10529" y="3364"/>
                  </a:cubicBezTo>
                  <a:cubicBezTo>
                    <a:pt x="10629" y="3355"/>
                    <a:pt x="10726" y="3325"/>
                    <a:pt x="10778" y="3234"/>
                  </a:cubicBezTo>
                  <a:cubicBezTo>
                    <a:pt x="10827" y="3150"/>
                    <a:pt x="10827" y="3044"/>
                    <a:pt x="10790" y="2956"/>
                  </a:cubicBezTo>
                  <a:cubicBezTo>
                    <a:pt x="10785" y="2947"/>
                    <a:pt x="10782" y="2938"/>
                    <a:pt x="10777" y="2928"/>
                  </a:cubicBezTo>
                  <a:cubicBezTo>
                    <a:pt x="10796" y="2885"/>
                    <a:pt x="10806" y="2839"/>
                    <a:pt x="10806" y="2796"/>
                  </a:cubicBezTo>
                  <a:cubicBezTo>
                    <a:pt x="10806" y="2739"/>
                    <a:pt x="10801" y="2683"/>
                    <a:pt x="10776" y="2631"/>
                  </a:cubicBezTo>
                  <a:cubicBezTo>
                    <a:pt x="10752" y="2580"/>
                    <a:pt x="10718" y="2536"/>
                    <a:pt x="10679" y="2496"/>
                  </a:cubicBezTo>
                  <a:cubicBezTo>
                    <a:pt x="10629" y="2444"/>
                    <a:pt x="10576" y="2391"/>
                    <a:pt x="10517" y="2346"/>
                  </a:cubicBezTo>
                  <a:cubicBezTo>
                    <a:pt x="10482" y="2321"/>
                    <a:pt x="10446" y="2297"/>
                    <a:pt x="10409" y="2276"/>
                  </a:cubicBezTo>
                  <a:cubicBezTo>
                    <a:pt x="10393" y="2265"/>
                    <a:pt x="10377" y="2255"/>
                    <a:pt x="10361" y="2246"/>
                  </a:cubicBezTo>
                  <a:cubicBezTo>
                    <a:pt x="10321" y="2222"/>
                    <a:pt x="10279" y="2198"/>
                    <a:pt x="10235" y="2179"/>
                  </a:cubicBezTo>
                  <a:cubicBezTo>
                    <a:pt x="10234" y="2179"/>
                    <a:pt x="10233" y="2178"/>
                    <a:pt x="10232" y="2178"/>
                  </a:cubicBezTo>
                  <a:cubicBezTo>
                    <a:pt x="10164" y="2109"/>
                    <a:pt x="10092" y="2047"/>
                    <a:pt x="10003" y="2006"/>
                  </a:cubicBezTo>
                  <a:cubicBezTo>
                    <a:pt x="9910" y="1964"/>
                    <a:pt x="9803" y="1954"/>
                    <a:pt x="9699" y="1954"/>
                  </a:cubicBezTo>
                  <a:cubicBezTo>
                    <a:pt x="9680" y="1954"/>
                    <a:pt x="9661" y="1955"/>
                    <a:pt x="9642" y="1955"/>
                  </a:cubicBezTo>
                  <a:cubicBezTo>
                    <a:pt x="9609" y="1910"/>
                    <a:pt x="9561" y="1873"/>
                    <a:pt x="9509" y="1851"/>
                  </a:cubicBezTo>
                  <a:cubicBezTo>
                    <a:pt x="9461" y="1831"/>
                    <a:pt x="9412" y="1816"/>
                    <a:pt x="9358" y="1807"/>
                  </a:cubicBezTo>
                  <a:cubicBezTo>
                    <a:pt x="9328" y="1801"/>
                    <a:pt x="9297" y="1800"/>
                    <a:pt x="9265" y="1800"/>
                  </a:cubicBezTo>
                  <a:cubicBezTo>
                    <a:pt x="9237" y="1800"/>
                    <a:pt x="9208" y="1801"/>
                    <a:pt x="9180" y="1802"/>
                  </a:cubicBezTo>
                  <a:cubicBezTo>
                    <a:pt x="9056" y="1808"/>
                    <a:pt x="8935" y="1818"/>
                    <a:pt x="8814" y="1838"/>
                  </a:cubicBezTo>
                  <a:cubicBezTo>
                    <a:pt x="8632" y="1867"/>
                    <a:pt x="8453" y="1908"/>
                    <a:pt x="8275" y="1959"/>
                  </a:cubicBezTo>
                  <a:cubicBezTo>
                    <a:pt x="8191" y="1983"/>
                    <a:pt x="8107" y="2006"/>
                    <a:pt x="8024" y="2032"/>
                  </a:cubicBezTo>
                  <a:cubicBezTo>
                    <a:pt x="8001" y="1990"/>
                    <a:pt x="7974" y="1951"/>
                    <a:pt x="7938" y="1914"/>
                  </a:cubicBezTo>
                  <a:cubicBezTo>
                    <a:pt x="7889" y="1860"/>
                    <a:pt x="7836" y="1808"/>
                    <a:pt x="7775" y="1768"/>
                  </a:cubicBezTo>
                  <a:cubicBezTo>
                    <a:pt x="7764" y="1761"/>
                    <a:pt x="7755" y="1754"/>
                    <a:pt x="7745" y="1748"/>
                  </a:cubicBezTo>
                  <a:cubicBezTo>
                    <a:pt x="7748" y="1675"/>
                    <a:pt x="7716" y="1601"/>
                    <a:pt x="7676" y="1540"/>
                  </a:cubicBezTo>
                  <a:cubicBezTo>
                    <a:pt x="7650" y="1498"/>
                    <a:pt x="7609" y="1464"/>
                    <a:pt x="7569" y="1436"/>
                  </a:cubicBezTo>
                  <a:cubicBezTo>
                    <a:pt x="7523" y="1404"/>
                    <a:pt x="7473" y="1374"/>
                    <a:pt x="7421" y="1350"/>
                  </a:cubicBezTo>
                  <a:cubicBezTo>
                    <a:pt x="7340" y="1312"/>
                    <a:pt x="7257" y="1281"/>
                    <a:pt x="7170" y="1259"/>
                  </a:cubicBezTo>
                  <a:cubicBezTo>
                    <a:pt x="7169" y="1259"/>
                    <a:pt x="7169" y="1258"/>
                    <a:pt x="7167" y="1257"/>
                  </a:cubicBezTo>
                  <a:cubicBezTo>
                    <a:pt x="7169" y="1242"/>
                    <a:pt x="7167" y="1228"/>
                    <a:pt x="7166" y="1213"/>
                  </a:cubicBezTo>
                  <a:cubicBezTo>
                    <a:pt x="7157" y="1116"/>
                    <a:pt x="7113" y="1015"/>
                    <a:pt x="7052" y="938"/>
                  </a:cubicBezTo>
                  <a:cubicBezTo>
                    <a:pt x="6981" y="846"/>
                    <a:pt x="6899" y="771"/>
                    <a:pt x="6796" y="715"/>
                  </a:cubicBezTo>
                  <a:cubicBezTo>
                    <a:pt x="6782" y="707"/>
                    <a:pt x="6768" y="700"/>
                    <a:pt x="6755" y="693"/>
                  </a:cubicBezTo>
                  <a:cubicBezTo>
                    <a:pt x="6729" y="676"/>
                    <a:pt x="6704" y="660"/>
                    <a:pt x="6678" y="645"/>
                  </a:cubicBezTo>
                  <a:cubicBezTo>
                    <a:pt x="6596" y="483"/>
                    <a:pt x="6425" y="363"/>
                    <a:pt x="6261" y="301"/>
                  </a:cubicBezTo>
                  <a:cubicBezTo>
                    <a:pt x="6116" y="248"/>
                    <a:pt x="5966" y="227"/>
                    <a:pt x="5814" y="227"/>
                  </a:cubicBezTo>
                  <a:cubicBezTo>
                    <a:pt x="5744" y="227"/>
                    <a:pt x="5673" y="231"/>
                    <a:pt x="5603" y="239"/>
                  </a:cubicBezTo>
                  <a:cubicBezTo>
                    <a:pt x="5573" y="164"/>
                    <a:pt x="5501" y="112"/>
                    <a:pt x="5428" y="79"/>
                  </a:cubicBezTo>
                  <a:cubicBezTo>
                    <a:pt x="5358" y="49"/>
                    <a:pt x="5282" y="33"/>
                    <a:pt x="5206" y="27"/>
                  </a:cubicBezTo>
                  <a:cubicBezTo>
                    <a:pt x="5162" y="9"/>
                    <a:pt x="5116" y="0"/>
                    <a:pt x="5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8" name="Google Shape;2378;p45"/>
            <p:cNvSpPr/>
            <p:nvPr/>
          </p:nvSpPr>
          <p:spPr>
            <a:xfrm>
              <a:off x="1581875" y="760450"/>
              <a:ext cx="278500" cy="18175"/>
            </a:xfrm>
            <a:custGeom>
              <a:avLst/>
              <a:gdLst/>
              <a:ahLst/>
              <a:cxnLst/>
              <a:rect l="l" t="t" r="r" b="b"/>
              <a:pathLst>
                <a:path w="11140" h="727" extrusionOk="0">
                  <a:moveTo>
                    <a:pt x="6278" y="114"/>
                  </a:moveTo>
                  <a:cubicBezTo>
                    <a:pt x="6280" y="114"/>
                    <a:pt x="6283" y="114"/>
                    <a:pt x="6286" y="114"/>
                  </a:cubicBezTo>
                  <a:lnTo>
                    <a:pt x="6286" y="114"/>
                  </a:lnTo>
                  <a:cubicBezTo>
                    <a:pt x="6283" y="114"/>
                    <a:pt x="6280" y="114"/>
                    <a:pt x="6278" y="114"/>
                  </a:cubicBezTo>
                  <a:close/>
                  <a:moveTo>
                    <a:pt x="8335" y="563"/>
                  </a:moveTo>
                  <a:lnTo>
                    <a:pt x="8335" y="563"/>
                  </a:lnTo>
                  <a:cubicBezTo>
                    <a:pt x="8334" y="563"/>
                    <a:pt x="8332" y="563"/>
                    <a:pt x="8331" y="563"/>
                  </a:cubicBezTo>
                  <a:lnTo>
                    <a:pt x="8331" y="563"/>
                  </a:lnTo>
                  <a:cubicBezTo>
                    <a:pt x="8332" y="564"/>
                    <a:pt x="8334" y="564"/>
                    <a:pt x="8336" y="564"/>
                  </a:cubicBezTo>
                  <a:cubicBezTo>
                    <a:pt x="8338" y="564"/>
                    <a:pt x="8341" y="564"/>
                    <a:pt x="8343" y="564"/>
                  </a:cubicBezTo>
                  <a:lnTo>
                    <a:pt x="8343" y="564"/>
                  </a:lnTo>
                  <a:cubicBezTo>
                    <a:pt x="8340" y="564"/>
                    <a:pt x="8338" y="563"/>
                    <a:pt x="8335" y="563"/>
                  </a:cubicBezTo>
                  <a:close/>
                  <a:moveTo>
                    <a:pt x="10614" y="0"/>
                  </a:moveTo>
                  <a:cubicBezTo>
                    <a:pt x="10551" y="0"/>
                    <a:pt x="10488" y="2"/>
                    <a:pt x="10425" y="3"/>
                  </a:cubicBezTo>
                  <a:cubicBezTo>
                    <a:pt x="10242" y="9"/>
                    <a:pt x="10058" y="18"/>
                    <a:pt x="9874" y="20"/>
                  </a:cubicBezTo>
                  <a:cubicBezTo>
                    <a:pt x="9774" y="18"/>
                    <a:pt x="9675" y="12"/>
                    <a:pt x="9575" y="8"/>
                  </a:cubicBezTo>
                  <a:cubicBezTo>
                    <a:pt x="9501" y="5"/>
                    <a:pt x="9427" y="4"/>
                    <a:pt x="9353" y="4"/>
                  </a:cubicBezTo>
                  <a:cubicBezTo>
                    <a:pt x="9315" y="4"/>
                    <a:pt x="9279" y="4"/>
                    <a:pt x="9242" y="4"/>
                  </a:cubicBezTo>
                  <a:cubicBezTo>
                    <a:pt x="9031" y="8"/>
                    <a:pt x="8821" y="13"/>
                    <a:pt x="8611" y="33"/>
                  </a:cubicBezTo>
                  <a:cubicBezTo>
                    <a:pt x="8416" y="50"/>
                    <a:pt x="8220" y="51"/>
                    <a:pt x="8024" y="57"/>
                  </a:cubicBezTo>
                  <a:cubicBezTo>
                    <a:pt x="7836" y="63"/>
                    <a:pt x="7648" y="57"/>
                    <a:pt x="7460" y="73"/>
                  </a:cubicBezTo>
                  <a:cubicBezTo>
                    <a:pt x="7267" y="88"/>
                    <a:pt x="7075" y="106"/>
                    <a:pt x="6879" y="108"/>
                  </a:cubicBezTo>
                  <a:cubicBezTo>
                    <a:pt x="6706" y="111"/>
                    <a:pt x="6533" y="114"/>
                    <a:pt x="6358" y="114"/>
                  </a:cubicBezTo>
                  <a:cubicBezTo>
                    <a:pt x="6334" y="114"/>
                    <a:pt x="6310" y="114"/>
                    <a:pt x="6286" y="114"/>
                  </a:cubicBezTo>
                  <a:lnTo>
                    <a:pt x="6286" y="114"/>
                  </a:lnTo>
                  <a:cubicBezTo>
                    <a:pt x="6291" y="114"/>
                    <a:pt x="6296" y="114"/>
                    <a:pt x="6302" y="115"/>
                  </a:cubicBezTo>
                  <a:cubicBezTo>
                    <a:pt x="6208" y="113"/>
                    <a:pt x="6112" y="113"/>
                    <a:pt x="6017" y="112"/>
                  </a:cubicBezTo>
                  <a:lnTo>
                    <a:pt x="6007" y="112"/>
                  </a:lnTo>
                  <a:cubicBezTo>
                    <a:pt x="5809" y="107"/>
                    <a:pt x="5612" y="93"/>
                    <a:pt x="5414" y="80"/>
                  </a:cubicBezTo>
                  <a:cubicBezTo>
                    <a:pt x="5211" y="66"/>
                    <a:pt x="5006" y="64"/>
                    <a:pt x="4803" y="63"/>
                  </a:cubicBezTo>
                  <a:cubicBezTo>
                    <a:pt x="4678" y="61"/>
                    <a:pt x="4553" y="58"/>
                    <a:pt x="4429" y="58"/>
                  </a:cubicBezTo>
                  <a:cubicBezTo>
                    <a:pt x="4361" y="58"/>
                    <a:pt x="4294" y="59"/>
                    <a:pt x="4226" y="61"/>
                  </a:cubicBezTo>
                  <a:cubicBezTo>
                    <a:pt x="4033" y="68"/>
                    <a:pt x="3839" y="79"/>
                    <a:pt x="3644" y="80"/>
                  </a:cubicBezTo>
                  <a:cubicBezTo>
                    <a:pt x="3465" y="73"/>
                    <a:pt x="3285" y="53"/>
                    <a:pt x="3106" y="53"/>
                  </a:cubicBezTo>
                  <a:cubicBezTo>
                    <a:pt x="2935" y="53"/>
                    <a:pt x="2765" y="61"/>
                    <a:pt x="2595" y="63"/>
                  </a:cubicBezTo>
                  <a:cubicBezTo>
                    <a:pt x="2509" y="62"/>
                    <a:pt x="2423" y="60"/>
                    <a:pt x="2337" y="60"/>
                  </a:cubicBezTo>
                  <a:cubicBezTo>
                    <a:pt x="2285" y="60"/>
                    <a:pt x="2233" y="61"/>
                    <a:pt x="2181" y="63"/>
                  </a:cubicBezTo>
                  <a:cubicBezTo>
                    <a:pt x="2047" y="68"/>
                    <a:pt x="1913" y="72"/>
                    <a:pt x="1780" y="72"/>
                  </a:cubicBezTo>
                  <a:cubicBezTo>
                    <a:pt x="1556" y="66"/>
                    <a:pt x="1333" y="59"/>
                    <a:pt x="1109" y="55"/>
                  </a:cubicBezTo>
                  <a:cubicBezTo>
                    <a:pt x="1089" y="54"/>
                    <a:pt x="1068" y="54"/>
                    <a:pt x="1048" y="54"/>
                  </a:cubicBezTo>
                  <a:cubicBezTo>
                    <a:pt x="951" y="54"/>
                    <a:pt x="854" y="60"/>
                    <a:pt x="758" y="69"/>
                  </a:cubicBezTo>
                  <a:cubicBezTo>
                    <a:pt x="632" y="80"/>
                    <a:pt x="505" y="96"/>
                    <a:pt x="378" y="97"/>
                  </a:cubicBezTo>
                  <a:cubicBezTo>
                    <a:pt x="354" y="96"/>
                    <a:pt x="330" y="93"/>
                    <a:pt x="305" y="91"/>
                  </a:cubicBezTo>
                  <a:cubicBezTo>
                    <a:pt x="294" y="89"/>
                    <a:pt x="282" y="87"/>
                    <a:pt x="271" y="84"/>
                  </a:cubicBezTo>
                  <a:lnTo>
                    <a:pt x="268" y="83"/>
                  </a:lnTo>
                  <a:cubicBezTo>
                    <a:pt x="248" y="76"/>
                    <a:pt x="228" y="72"/>
                    <a:pt x="208" y="72"/>
                  </a:cubicBezTo>
                  <a:cubicBezTo>
                    <a:pt x="132" y="72"/>
                    <a:pt x="59" y="123"/>
                    <a:pt x="33" y="197"/>
                  </a:cubicBezTo>
                  <a:cubicBezTo>
                    <a:pt x="0" y="290"/>
                    <a:pt x="47" y="387"/>
                    <a:pt x="134" y="427"/>
                  </a:cubicBezTo>
                  <a:cubicBezTo>
                    <a:pt x="102" y="467"/>
                    <a:pt x="87" y="521"/>
                    <a:pt x="96" y="575"/>
                  </a:cubicBezTo>
                  <a:cubicBezTo>
                    <a:pt x="112" y="661"/>
                    <a:pt x="190" y="725"/>
                    <a:pt x="274" y="727"/>
                  </a:cubicBezTo>
                  <a:cubicBezTo>
                    <a:pt x="287" y="727"/>
                    <a:pt x="300" y="726"/>
                    <a:pt x="311" y="723"/>
                  </a:cubicBezTo>
                  <a:cubicBezTo>
                    <a:pt x="337" y="718"/>
                    <a:pt x="364" y="715"/>
                    <a:pt x="390" y="712"/>
                  </a:cubicBezTo>
                  <a:cubicBezTo>
                    <a:pt x="539" y="697"/>
                    <a:pt x="688" y="705"/>
                    <a:pt x="838" y="698"/>
                  </a:cubicBezTo>
                  <a:cubicBezTo>
                    <a:pt x="1004" y="693"/>
                    <a:pt x="1169" y="666"/>
                    <a:pt x="1333" y="649"/>
                  </a:cubicBezTo>
                  <a:cubicBezTo>
                    <a:pt x="1657" y="617"/>
                    <a:pt x="1982" y="598"/>
                    <a:pt x="2307" y="598"/>
                  </a:cubicBezTo>
                  <a:cubicBezTo>
                    <a:pt x="2316" y="598"/>
                    <a:pt x="2326" y="598"/>
                    <a:pt x="2335" y="598"/>
                  </a:cubicBezTo>
                  <a:cubicBezTo>
                    <a:pt x="2532" y="602"/>
                    <a:pt x="2727" y="613"/>
                    <a:pt x="2923" y="614"/>
                  </a:cubicBezTo>
                  <a:cubicBezTo>
                    <a:pt x="3123" y="614"/>
                    <a:pt x="3324" y="609"/>
                    <a:pt x="3525" y="607"/>
                  </a:cubicBezTo>
                  <a:cubicBezTo>
                    <a:pt x="3739" y="612"/>
                    <a:pt x="3953" y="620"/>
                    <a:pt x="4167" y="620"/>
                  </a:cubicBezTo>
                  <a:cubicBezTo>
                    <a:pt x="4201" y="620"/>
                    <a:pt x="4236" y="620"/>
                    <a:pt x="4270" y="619"/>
                  </a:cubicBezTo>
                  <a:cubicBezTo>
                    <a:pt x="4455" y="618"/>
                    <a:pt x="4639" y="616"/>
                    <a:pt x="4823" y="616"/>
                  </a:cubicBezTo>
                  <a:cubicBezTo>
                    <a:pt x="4893" y="616"/>
                    <a:pt x="4963" y="616"/>
                    <a:pt x="5034" y="617"/>
                  </a:cubicBezTo>
                  <a:lnTo>
                    <a:pt x="5034" y="617"/>
                  </a:lnTo>
                  <a:cubicBezTo>
                    <a:pt x="5032" y="617"/>
                    <a:pt x="5030" y="617"/>
                    <a:pt x="5028" y="617"/>
                  </a:cubicBezTo>
                  <a:cubicBezTo>
                    <a:pt x="5331" y="621"/>
                    <a:pt x="5633" y="623"/>
                    <a:pt x="5935" y="630"/>
                  </a:cubicBezTo>
                  <a:cubicBezTo>
                    <a:pt x="6055" y="632"/>
                    <a:pt x="6174" y="635"/>
                    <a:pt x="6294" y="635"/>
                  </a:cubicBezTo>
                  <a:cubicBezTo>
                    <a:pt x="6386" y="635"/>
                    <a:pt x="6478" y="633"/>
                    <a:pt x="6570" y="630"/>
                  </a:cubicBezTo>
                  <a:cubicBezTo>
                    <a:pt x="6768" y="622"/>
                    <a:pt x="6965" y="605"/>
                    <a:pt x="7163" y="599"/>
                  </a:cubicBezTo>
                  <a:cubicBezTo>
                    <a:pt x="7365" y="594"/>
                    <a:pt x="7566" y="586"/>
                    <a:pt x="7769" y="576"/>
                  </a:cubicBezTo>
                  <a:cubicBezTo>
                    <a:pt x="7955" y="566"/>
                    <a:pt x="8143" y="565"/>
                    <a:pt x="8331" y="563"/>
                  </a:cubicBezTo>
                  <a:lnTo>
                    <a:pt x="8331" y="563"/>
                  </a:lnTo>
                  <a:cubicBezTo>
                    <a:pt x="8331" y="563"/>
                    <a:pt x="8330" y="563"/>
                    <a:pt x="8330" y="563"/>
                  </a:cubicBezTo>
                  <a:lnTo>
                    <a:pt x="8330" y="563"/>
                  </a:lnTo>
                  <a:cubicBezTo>
                    <a:pt x="8332" y="563"/>
                    <a:pt x="8334" y="563"/>
                    <a:pt x="8335" y="563"/>
                  </a:cubicBezTo>
                  <a:lnTo>
                    <a:pt x="8335" y="563"/>
                  </a:lnTo>
                  <a:cubicBezTo>
                    <a:pt x="8339" y="563"/>
                    <a:pt x="8343" y="563"/>
                    <a:pt x="8347" y="563"/>
                  </a:cubicBezTo>
                  <a:lnTo>
                    <a:pt x="8347" y="563"/>
                  </a:lnTo>
                  <a:cubicBezTo>
                    <a:pt x="8345" y="563"/>
                    <a:pt x="8344" y="563"/>
                    <a:pt x="8343" y="564"/>
                  </a:cubicBezTo>
                  <a:lnTo>
                    <a:pt x="8343" y="564"/>
                  </a:lnTo>
                  <a:cubicBezTo>
                    <a:pt x="8591" y="567"/>
                    <a:pt x="8838" y="576"/>
                    <a:pt x="9085" y="599"/>
                  </a:cubicBezTo>
                  <a:cubicBezTo>
                    <a:pt x="9284" y="615"/>
                    <a:pt x="9484" y="631"/>
                    <a:pt x="9683" y="631"/>
                  </a:cubicBezTo>
                  <a:cubicBezTo>
                    <a:pt x="9749" y="631"/>
                    <a:pt x="9816" y="629"/>
                    <a:pt x="9882" y="625"/>
                  </a:cubicBezTo>
                  <a:cubicBezTo>
                    <a:pt x="9977" y="619"/>
                    <a:pt x="10073" y="611"/>
                    <a:pt x="10169" y="607"/>
                  </a:cubicBezTo>
                  <a:cubicBezTo>
                    <a:pt x="10264" y="602"/>
                    <a:pt x="10359" y="601"/>
                    <a:pt x="10455" y="598"/>
                  </a:cubicBezTo>
                  <a:cubicBezTo>
                    <a:pt x="10571" y="594"/>
                    <a:pt x="10687" y="590"/>
                    <a:pt x="10802" y="578"/>
                  </a:cubicBezTo>
                  <a:cubicBezTo>
                    <a:pt x="10861" y="573"/>
                    <a:pt x="10926" y="565"/>
                    <a:pt x="10980" y="541"/>
                  </a:cubicBezTo>
                  <a:cubicBezTo>
                    <a:pt x="11022" y="521"/>
                    <a:pt x="11069" y="494"/>
                    <a:pt x="11094" y="452"/>
                  </a:cubicBezTo>
                  <a:cubicBezTo>
                    <a:pt x="11120" y="411"/>
                    <a:pt x="11140" y="371"/>
                    <a:pt x="11136" y="322"/>
                  </a:cubicBezTo>
                  <a:cubicBezTo>
                    <a:pt x="11135" y="278"/>
                    <a:pt x="11119" y="237"/>
                    <a:pt x="11095" y="202"/>
                  </a:cubicBezTo>
                  <a:cubicBezTo>
                    <a:pt x="11073" y="169"/>
                    <a:pt x="11043" y="145"/>
                    <a:pt x="11012" y="121"/>
                  </a:cubicBezTo>
                  <a:cubicBezTo>
                    <a:pt x="10977" y="93"/>
                    <a:pt x="10942" y="63"/>
                    <a:pt x="10902" y="44"/>
                  </a:cubicBezTo>
                  <a:cubicBezTo>
                    <a:pt x="10845" y="17"/>
                    <a:pt x="10786" y="3"/>
                    <a:pt x="10722" y="2"/>
                  </a:cubicBezTo>
                  <a:cubicBezTo>
                    <a:pt x="10686" y="1"/>
                    <a:pt x="10650" y="0"/>
                    <a:pt x="1061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5"/>
            <p:cNvSpPr/>
            <p:nvPr/>
          </p:nvSpPr>
          <p:spPr>
            <a:xfrm>
              <a:off x="1661925" y="740875"/>
              <a:ext cx="9475" cy="9300"/>
            </a:xfrm>
            <a:custGeom>
              <a:avLst/>
              <a:gdLst/>
              <a:ahLst/>
              <a:cxnLst/>
              <a:rect l="l" t="t" r="r" b="b"/>
              <a:pathLst>
                <a:path w="379" h="372" extrusionOk="0">
                  <a:moveTo>
                    <a:pt x="180" y="0"/>
                  </a:moveTo>
                  <a:cubicBezTo>
                    <a:pt x="80" y="0"/>
                    <a:pt x="1" y="97"/>
                    <a:pt x="4" y="193"/>
                  </a:cubicBezTo>
                  <a:cubicBezTo>
                    <a:pt x="8" y="297"/>
                    <a:pt x="96" y="369"/>
                    <a:pt x="195" y="371"/>
                  </a:cubicBezTo>
                  <a:cubicBezTo>
                    <a:pt x="196" y="371"/>
                    <a:pt x="198" y="371"/>
                    <a:pt x="199" y="371"/>
                  </a:cubicBezTo>
                  <a:cubicBezTo>
                    <a:pt x="299" y="371"/>
                    <a:pt x="378" y="275"/>
                    <a:pt x="375" y="180"/>
                  </a:cubicBezTo>
                  <a:cubicBezTo>
                    <a:pt x="371" y="75"/>
                    <a:pt x="283" y="3"/>
                    <a:pt x="184" y="1"/>
                  </a:cubicBezTo>
                  <a:cubicBezTo>
                    <a:pt x="183" y="0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0" name="Google Shape;2380;p45"/>
            <p:cNvSpPr/>
            <p:nvPr/>
          </p:nvSpPr>
          <p:spPr>
            <a:xfrm>
              <a:off x="1676050" y="74165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79" y="0"/>
                  </a:moveTo>
                  <a:cubicBezTo>
                    <a:pt x="80" y="0"/>
                    <a:pt x="1" y="96"/>
                    <a:pt x="4" y="192"/>
                  </a:cubicBezTo>
                  <a:cubicBezTo>
                    <a:pt x="8" y="297"/>
                    <a:pt x="95" y="369"/>
                    <a:pt x="195" y="371"/>
                  </a:cubicBezTo>
                  <a:cubicBezTo>
                    <a:pt x="196" y="371"/>
                    <a:pt x="197" y="371"/>
                    <a:pt x="199" y="371"/>
                  </a:cubicBezTo>
                  <a:cubicBezTo>
                    <a:pt x="298" y="371"/>
                    <a:pt x="377" y="275"/>
                    <a:pt x="374" y="180"/>
                  </a:cubicBezTo>
                  <a:cubicBezTo>
                    <a:pt x="370" y="75"/>
                    <a:pt x="283" y="3"/>
                    <a:pt x="183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1" name="Google Shape;2381;p45"/>
            <p:cNvSpPr/>
            <p:nvPr/>
          </p:nvSpPr>
          <p:spPr>
            <a:xfrm>
              <a:off x="1669450" y="730050"/>
              <a:ext cx="9425" cy="9250"/>
            </a:xfrm>
            <a:custGeom>
              <a:avLst/>
              <a:gdLst/>
              <a:ahLst/>
              <a:cxnLst/>
              <a:rect l="l" t="t" r="r" b="b"/>
              <a:pathLst>
                <a:path w="377" h="370" extrusionOk="0">
                  <a:moveTo>
                    <a:pt x="179" y="0"/>
                  </a:moveTo>
                  <a:cubicBezTo>
                    <a:pt x="79" y="0"/>
                    <a:pt x="1" y="96"/>
                    <a:pt x="3" y="191"/>
                  </a:cubicBezTo>
                  <a:cubicBezTo>
                    <a:pt x="7" y="296"/>
                    <a:pt x="94" y="367"/>
                    <a:pt x="195" y="369"/>
                  </a:cubicBezTo>
                  <a:cubicBezTo>
                    <a:pt x="196" y="370"/>
                    <a:pt x="197" y="370"/>
                    <a:pt x="198" y="370"/>
                  </a:cubicBezTo>
                  <a:cubicBezTo>
                    <a:pt x="297" y="370"/>
                    <a:pt x="377" y="273"/>
                    <a:pt x="373" y="179"/>
                  </a:cubicBezTo>
                  <a:cubicBezTo>
                    <a:pt x="370" y="73"/>
                    <a:pt x="283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2" name="Google Shape;2382;p45"/>
            <p:cNvSpPr/>
            <p:nvPr/>
          </p:nvSpPr>
          <p:spPr>
            <a:xfrm>
              <a:off x="1756525" y="73947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79" y="0"/>
                  </a:moveTo>
                  <a:cubicBezTo>
                    <a:pt x="80" y="0"/>
                    <a:pt x="1" y="97"/>
                    <a:pt x="4" y="191"/>
                  </a:cubicBezTo>
                  <a:cubicBezTo>
                    <a:pt x="7" y="297"/>
                    <a:pt x="94" y="369"/>
                    <a:pt x="195" y="371"/>
                  </a:cubicBezTo>
                  <a:cubicBezTo>
                    <a:pt x="196" y="371"/>
                    <a:pt x="197" y="371"/>
                    <a:pt x="198" y="371"/>
                  </a:cubicBezTo>
                  <a:cubicBezTo>
                    <a:pt x="298" y="371"/>
                    <a:pt x="377" y="275"/>
                    <a:pt x="373" y="180"/>
                  </a:cubicBezTo>
                  <a:cubicBezTo>
                    <a:pt x="370" y="75"/>
                    <a:pt x="283" y="3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3" name="Google Shape;2383;p45"/>
            <p:cNvSpPr/>
            <p:nvPr/>
          </p:nvSpPr>
          <p:spPr>
            <a:xfrm>
              <a:off x="1638200" y="76012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7"/>
                    <a:pt x="19" y="14"/>
                    <a:pt x="29" y="21"/>
                  </a:cubicBezTo>
                  <a:cubicBezTo>
                    <a:pt x="50" y="33"/>
                    <a:pt x="73" y="41"/>
                    <a:pt x="97" y="45"/>
                  </a:cubicBezTo>
                  <a:cubicBezTo>
                    <a:pt x="65" y="30"/>
                    <a:pt x="33" y="15"/>
                    <a:pt x="1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4" name="Google Shape;2384;p45"/>
            <p:cNvSpPr/>
            <p:nvPr/>
          </p:nvSpPr>
          <p:spPr>
            <a:xfrm>
              <a:off x="1579263" y="684775"/>
              <a:ext cx="290650" cy="101925"/>
            </a:xfrm>
            <a:custGeom>
              <a:avLst/>
              <a:gdLst/>
              <a:ahLst/>
              <a:cxnLst/>
              <a:rect l="l" t="t" r="r" b="b"/>
              <a:pathLst>
                <a:path w="11626" h="4077" extrusionOk="0">
                  <a:moveTo>
                    <a:pt x="3879" y="936"/>
                  </a:moveTo>
                  <a:cubicBezTo>
                    <a:pt x="3878" y="937"/>
                    <a:pt x="3877" y="938"/>
                    <a:pt x="3876" y="939"/>
                  </a:cubicBezTo>
                  <a:cubicBezTo>
                    <a:pt x="3878" y="938"/>
                    <a:pt x="3879" y="937"/>
                    <a:pt x="3879" y="936"/>
                  </a:cubicBezTo>
                  <a:close/>
                  <a:moveTo>
                    <a:pt x="7691" y="1091"/>
                  </a:moveTo>
                  <a:lnTo>
                    <a:pt x="7691" y="1091"/>
                  </a:lnTo>
                  <a:cubicBezTo>
                    <a:pt x="7692" y="1092"/>
                    <a:pt x="7694" y="1094"/>
                    <a:pt x="7696" y="1096"/>
                  </a:cubicBezTo>
                  <a:lnTo>
                    <a:pt x="7696" y="1096"/>
                  </a:lnTo>
                  <a:cubicBezTo>
                    <a:pt x="7694" y="1094"/>
                    <a:pt x="7692" y="1092"/>
                    <a:pt x="7691" y="1091"/>
                  </a:cubicBezTo>
                  <a:close/>
                  <a:moveTo>
                    <a:pt x="3198" y="1775"/>
                  </a:moveTo>
                  <a:cubicBezTo>
                    <a:pt x="3197" y="1777"/>
                    <a:pt x="3196" y="1779"/>
                    <a:pt x="3195" y="1781"/>
                  </a:cubicBezTo>
                  <a:lnTo>
                    <a:pt x="3195" y="1781"/>
                  </a:lnTo>
                  <a:cubicBezTo>
                    <a:pt x="3196" y="1779"/>
                    <a:pt x="3197" y="1776"/>
                    <a:pt x="3198" y="1775"/>
                  </a:cubicBezTo>
                  <a:close/>
                  <a:moveTo>
                    <a:pt x="5447" y="370"/>
                  </a:moveTo>
                  <a:cubicBezTo>
                    <a:pt x="5483" y="370"/>
                    <a:pt x="5520" y="372"/>
                    <a:pt x="5556" y="374"/>
                  </a:cubicBezTo>
                  <a:cubicBezTo>
                    <a:pt x="5595" y="378"/>
                    <a:pt x="5632" y="384"/>
                    <a:pt x="5670" y="391"/>
                  </a:cubicBezTo>
                  <a:cubicBezTo>
                    <a:pt x="5701" y="399"/>
                    <a:pt x="5733" y="409"/>
                    <a:pt x="5765" y="414"/>
                  </a:cubicBezTo>
                  <a:cubicBezTo>
                    <a:pt x="5798" y="423"/>
                    <a:pt x="5834" y="428"/>
                    <a:pt x="5867" y="434"/>
                  </a:cubicBezTo>
                  <a:cubicBezTo>
                    <a:pt x="5939" y="449"/>
                    <a:pt x="6012" y="464"/>
                    <a:pt x="6085" y="480"/>
                  </a:cubicBezTo>
                  <a:cubicBezTo>
                    <a:pt x="6122" y="489"/>
                    <a:pt x="6158" y="500"/>
                    <a:pt x="6195" y="512"/>
                  </a:cubicBezTo>
                  <a:cubicBezTo>
                    <a:pt x="6284" y="549"/>
                    <a:pt x="6372" y="590"/>
                    <a:pt x="6461" y="628"/>
                  </a:cubicBezTo>
                  <a:cubicBezTo>
                    <a:pt x="6538" y="659"/>
                    <a:pt x="6616" y="689"/>
                    <a:pt x="6690" y="727"/>
                  </a:cubicBezTo>
                  <a:cubicBezTo>
                    <a:pt x="6744" y="756"/>
                    <a:pt x="6796" y="788"/>
                    <a:pt x="6849" y="819"/>
                  </a:cubicBezTo>
                  <a:cubicBezTo>
                    <a:pt x="6890" y="844"/>
                    <a:pt x="6931" y="868"/>
                    <a:pt x="6971" y="895"/>
                  </a:cubicBezTo>
                  <a:cubicBezTo>
                    <a:pt x="7029" y="935"/>
                    <a:pt x="7079" y="983"/>
                    <a:pt x="7129" y="1030"/>
                  </a:cubicBezTo>
                  <a:cubicBezTo>
                    <a:pt x="7123" y="1026"/>
                    <a:pt x="7118" y="1019"/>
                    <a:pt x="7111" y="1014"/>
                  </a:cubicBezTo>
                  <a:lnTo>
                    <a:pt x="7111" y="1014"/>
                  </a:lnTo>
                  <a:cubicBezTo>
                    <a:pt x="7191" y="1090"/>
                    <a:pt x="7258" y="1177"/>
                    <a:pt x="7334" y="1255"/>
                  </a:cubicBezTo>
                  <a:cubicBezTo>
                    <a:pt x="7416" y="1342"/>
                    <a:pt x="7507" y="1420"/>
                    <a:pt x="7595" y="1500"/>
                  </a:cubicBezTo>
                  <a:cubicBezTo>
                    <a:pt x="7625" y="1532"/>
                    <a:pt x="7656" y="1563"/>
                    <a:pt x="7684" y="1596"/>
                  </a:cubicBezTo>
                  <a:cubicBezTo>
                    <a:pt x="7709" y="1626"/>
                    <a:pt x="7729" y="1658"/>
                    <a:pt x="7751" y="1691"/>
                  </a:cubicBezTo>
                  <a:cubicBezTo>
                    <a:pt x="7805" y="1780"/>
                    <a:pt x="7851" y="1875"/>
                    <a:pt x="7904" y="1967"/>
                  </a:cubicBezTo>
                  <a:cubicBezTo>
                    <a:pt x="7934" y="2018"/>
                    <a:pt x="7966" y="2067"/>
                    <a:pt x="8001" y="2114"/>
                  </a:cubicBezTo>
                  <a:cubicBezTo>
                    <a:pt x="8035" y="2161"/>
                    <a:pt x="8074" y="2202"/>
                    <a:pt x="8111" y="2246"/>
                  </a:cubicBezTo>
                  <a:cubicBezTo>
                    <a:pt x="8117" y="2254"/>
                    <a:pt x="8123" y="2261"/>
                    <a:pt x="8129" y="2266"/>
                  </a:cubicBezTo>
                  <a:cubicBezTo>
                    <a:pt x="8131" y="2269"/>
                    <a:pt x="8134" y="2271"/>
                    <a:pt x="8137" y="2273"/>
                  </a:cubicBezTo>
                  <a:cubicBezTo>
                    <a:pt x="8138" y="2274"/>
                    <a:pt x="8139" y="2275"/>
                    <a:pt x="8140" y="2275"/>
                  </a:cubicBezTo>
                  <a:cubicBezTo>
                    <a:pt x="8150" y="2285"/>
                    <a:pt x="8159" y="2293"/>
                    <a:pt x="8171" y="2301"/>
                  </a:cubicBezTo>
                  <a:cubicBezTo>
                    <a:pt x="8185" y="2312"/>
                    <a:pt x="8198" y="2322"/>
                    <a:pt x="8213" y="2334"/>
                  </a:cubicBezTo>
                  <a:cubicBezTo>
                    <a:pt x="8223" y="2342"/>
                    <a:pt x="8235" y="2351"/>
                    <a:pt x="8245" y="2359"/>
                  </a:cubicBezTo>
                  <a:cubicBezTo>
                    <a:pt x="8264" y="2373"/>
                    <a:pt x="8281" y="2389"/>
                    <a:pt x="8299" y="2402"/>
                  </a:cubicBezTo>
                  <a:cubicBezTo>
                    <a:pt x="8338" y="2433"/>
                    <a:pt x="8378" y="2464"/>
                    <a:pt x="8414" y="2496"/>
                  </a:cubicBezTo>
                  <a:cubicBezTo>
                    <a:pt x="8427" y="2488"/>
                    <a:pt x="8440" y="2481"/>
                    <a:pt x="8451" y="2473"/>
                  </a:cubicBezTo>
                  <a:cubicBezTo>
                    <a:pt x="8454" y="2472"/>
                    <a:pt x="8457" y="2470"/>
                    <a:pt x="8459" y="2469"/>
                  </a:cubicBezTo>
                  <a:cubicBezTo>
                    <a:pt x="8464" y="2465"/>
                    <a:pt x="8468" y="2463"/>
                    <a:pt x="8473" y="2461"/>
                  </a:cubicBezTo>
                  <a:cubicBezTo>
                    <a:pt x="8489" y="2450"/>
                    <a:pt x="8505" y="2440"/>
                    <a:pt x="8522" y="2431"/>
                  </a:cubicBezTo>
                  <a:cubicBezTo>
                    <a:pt x="8522" y="2431"/>
                    <a:pt x="8523" y="2430"/>
                    <a:pt x="8523" y="2430"/>
                  </a:cubicBezTo>
                  <a:cubicBezTo>
                    <a:pt x="8557" y="2409"/>
                    <a:pt x="8593" y="2392"/>
                    <a:pt x="8628" y="2375"/>
                  </a:cubicBezTo>
                  <a:cubicBezTo>
                    <a:pt x="8627" y="2373"/>
                    <a:pt x="8625" y="2370"/>
                    <a:pt x="8624" y="2367"/>
                  </a:cubicBezTo>
                  <a:cubicBezTo>
                    <a:pt x="8650" y="2353"/>
                    <a:pt x="8677" y="2338"/>
                    <a:pt x="8705" y="2326"/>
                  </a:cubicBezTo>
                  <a:cubicBezTo>
                    <a:pt x="8765" y="2301"/>
                    <a:pt x="8828" y="2279"/>
                    <a:pt x="8891" y="2258"/>
                  </a:cubicBezTo>
                  <a:cubicBezTo>
                    <a:pt x="9035" y="2216"/>
                    <a:pt x="9178" y="2182"/>
                    <a:pt x="9326" y="2153"/>
                  </a:cubicBezTo>
                  <a:cubicBezTo>
                    <a:pt x="9396" y="2142"/>
                    <a:pt x="9464" y="2131"/>
                    <a:pt x="9534" y="2126"/>
                  </a:cubicBezTo>
                  <a:cubicBezTo>
                    <a:pt x="9577" y="2126"/>
                    <a:pt x="9619" y="2127"/>
                    <a:pt x="9662" y="2129"/>
                  </a:cubicBezTo>
                  <a:cubicBezTo>
                    <a:pt x="9705" y="2134"/>
                    <a:pt x="9748" y="2138"/>
                    <a:pt x="9791" y="2146"/>
                  </a:cubicBezTo>
                  <a:cubicBezTo>
                    <a:pt x="9822" y="2154"/>
                    <a:pt x="9851" y="2162"/>
                    <a:pt x="9880" y="2172"/>
                  </a:cubicBezTo>
                  <a:cubicBezTo>
                    <a:pt x="9940" y="2195"/>
                    <a:pt x="9997" y="2223"/>
                    <a:pt x="10054" y="2251"/>
                  </a:cubicBezTo>
                  <a:cubicBezTo>
                    <a:pt x="10223" y="2343"/>
                    <a:pt x="10389" y="2439"/>
                    <a:pt x="10550" y="2544"/>
                  </a:cubicBezTo>
                  <a:cubicBezTo>
                    <a:pt x="10597" y="2578"/>
                    <a:pt x="10642" y="2615"/>
                    <a:pt x="10685" y="2654"/>
                  </a:cubicBezTo>
                  <a:cubicBezTo>
                    <a:pt x="10736" y="2702"/>
                    <a:pt x="10784" y="2751"/>
                    <a:pt x="10829" y="2803"/>
                  </a:cubicBezTo>
                  <a:cubicBezTo>
                    <a:pt x="10855" y="2835"/>
                    <a:pt x="10879" y="2868"/>
                    <a:pt x="10901" y="2902"/>
                  </a:cubicBezTo>
                  <a:cubicBezTo>
                    <a:pt x="10911" y="2918"/>
                    <a:pt x="10919" y="2934"/>
                    <a:pt x="10927" y="2950"/>
                  </a:cubicBezTo>
                  <a:cubicBezTo>
                    <a:pt x="10938" y="2979"/>
                    <a:pt x="10947" y="3008"/>
                    <a:pt x="10958" y="3038"/>
                  </a:cubicBezTo>
                  <a:cubicBezTo>
                    <a:pt x="10984" y="3128"/>
                    <a:pt x="11009" y="3222"/>
                    <a:pt x="11042" y="3310"/>
                  </a:cubicBezTo>
                  <a:cubicBezTo>
                    <a:pt x="11067" y="3378"/>
                    <a:pt x="11098" y="3444"/>
                    <a:pt x="11128" y="3509"/>
                  </a:cubicBezTo>
                  <a:cubicBezTo>
                    <a:pt x="11008" y="3509"/>
                    <a:pt x="10888" y="3507"/>
                    <a:pt x="10767" y="3507"/>
                  </a:cubicBezTo>
                  <a:cubicBezTo>
                    <a:pt x="10690" y="3507"/>
                    <a:pt x="10612" y="3508"/>
                    <a:pt x="10534" y="3509"/>
                  </a:cubicBezTo>
                  <a:cubicBezTo>
                    <a:pt x="10332" y="3514"/>
                    <a:pt x="10129" y="3522"/>
                    <a:pt x="9927" y="3530"/>
                  </a:cubicBezTo>
                  <a:cubicBezTo>
                    <a:pt x="9721" y="3538"/>
                    <a:pt x="9516" y="3560"/>
                    <a:pt x="9312" y="3584"/>
                  </a:cubicBezTo>
                  <a:cubicBezTo>
                    <a:pt x="9129" y="3606"/>
                    <a:pt x="8946" y="3624"/>
                    <a:pt x="8762" y="3633"/>
                  </a:cubicBezTo>
                  <a:cubicBezTo>
                    <a:pt x="8702" y="3634"/>
                    <a:pt x="8642" y="3634"/>
                    <a:pt x="8581" y="3634"/>
                  </a:cubicBezTo>
                  <a:cubicBezTo>
                    <a:pt x="8238" y="3634"/>
                    <a:pt x="7893" y="3622"/>
                    <a:pt x="7549" y="3619"/>
                  </a:cubicBezTo>
                  <a:cubicBezTo>
                    <a:pt x="7533" y="3619"/>
                    <a:pt x="7516" y="3619"/>
                    <a:pt x="7500" y="3619"/>
                  </a:cubicBezTo>
                  <a:cubicBezTo>
                    <a:pt x="7335" y="3619"/>
                    <a:pt x="7170" y="3624"/>
                    <a:pt x="7005" y="3626"/>
                  </a:cubicBezTo>
                  <a:cubicBezTo>
                    <a:pt x="6955" y="3626"/>
                    <a:pt x="6906" y="3626"/>
                    <a:pt x="6857" y="3626"/>
                  </a:cubicBezTo>
                  <a:cubicBezTo>
                    <a:pt x="6698" y="3626"/>
                    <a:pt x="6539" y="3625"/>
                    <a:pt x="6381" y="3621"/>
                  </a:cubicBezTo>
                  <a:cubicBezTo>
                    <a:pt x="6223" y="3618"/>
                    <a:pt x="6064" y="3614"/>
                    <a:pt x="5905" y="3614"/>
                  </a:cubicBezTo>
                  <a:cubicBezTo>
                    <a:pt x="5875" y="3614"/>
                    <a:pt x="5845" y="3614"/>
                    <a:pt x="5815" y="3614"/>
                  </a:cubicBezTo>
                  <a:cubicBezTo>
                    <a:pt x="5616" y="3617"/>
                    <a:pt x="5416" y="3621"/>
                    <a:pt x="5217" y="3628"/>
                  </a:cubicBezTo>
                  <a:cubicBezTo>
                    <a:pt x="5024" y="3634"/>
                    <a:pt x="4830" y="3641"/>
                    <a:pt x="4636" y="3641"/>
                  </a:cubicBezTo>
                  <a:cubicBezTo>
                    <a:pt x="4621" y="3641"/>
                    <a:pt x="4605" y="3641"/>
                    <a:pt x="4590" y="3641"/>
                  </a:cubicBezTo>
                  <a:cubicBezTo>
                    <a:pt x="4386" y="3638"/>
                    <a:pt x="4182" y="3637"/>
                    <a:pt x="3979" y="3636"/>
                  </a:cubicBezTo>
                  <a:cubicBezTo>
                    <a:pt x="3788" y="3635"/>
                    <a:pt x="3599" y="3629"/>
                    <a:pt x="3409" y="3620"/>
                  </a:cubicBezTo>
                  <a:cubicBezTo>
                    <a:pt x="3219" y="3611"/>
                    <a:pt x="3028" y="3599"/>
                    <a:pt x="2837" y="3599"/>
                  </a:cubicBezTo>
                  <a:cubicBezTo>
                    <a:pt x="2828" y="3599"/>
                    <a:pt x="2820" y="3599"/>
                    <a:pt x="2811" y="3600"/>
                  </a:cubicBezTo>
                  <a:cubicBezTo>
                    <a:pt x="2608" y="3601"/>
                    <a:pt x="2405" y="3608"/>
                    <a:pt x="2202" y="3621"/>
                  </a:cubicBezTo>
                  <a:cubicBezTo>
                    <a:pt x="2005" y="3634"/>
                    <a:pt x="1807" y="3646"/>
                    <a:pt x="1612" y="3657"/>
                  </a:cubicBezTo>
                  <a:cubicBezTo>
                    <a:pt x="1495" y="3661"/>
                    <a:pt x="1379" y="3666"/>
                    <a:pt x="1262" y="3666"/>
                  </a:cubicBezTo>
                  <a:cubicBezTo>
                    <a:pt x="1208" y="3666"/>
                    <a:pt x="1153" y="3665"/>
                    <a:pt x="1099" y="3662"/>
                  </a:cubicBezTo>
                  <a:cubicBezTo>
                    <a:pt x="998" y="3659"/>
                    <a:pt x="896" y="3652"/>
                    <a:pt x="794" y="3651"/>
                  </a:cubicBezTo>
                  <a:cubicBezTo>
                    <a:pt x="671" y="3651"/>
                    <a:pt x="546" y="3656"/>
                    <a:pt x="426" y="3684"/>
                  </a:cubicBezTo>
                  <a:cubicBezTo>
                    <a:pt x="411" y="3688"/>
                    <a:pt x="396" y="3693"/>
                    <a:pt x="382" y="3697"/>
                  </a:cubicBezTo>
                  <a:cubicBezTo>
                    <a:pt x="384" y="3644"/>
                    <a:pt x="385" y="3593"/>
                    <a:pt x="388" y="3540"/>
                  </a:cubicBezTo>
                  <a:cubicBezTo>
                    <a:pt x="399" y="3436"/>
                    <a:pt x="414" y="3334"/>
                    <a:pt x="433" y="3231"/>
                  </a:cubicBezTo>
                  <a:cubicBezTo>
                    <a:pt x="448" y="3170"/>
                    <a:pt x="467" y="3108"/>
                    <a:pt x="487" y="3046"/>
                  </a:cubicBezTo>
                  <a:cubicBezTo>
                    <a:pt x="520" y="2964"/>
                    <a:pt x="556" y="2885"/>
                    <a:pt x="595" y="2805"/>
                  </a:cubicBezTo>
                  <a:cubicBezTo>
                    <a:pt x="635" y="2733"/>
                    <a:pt x="678" y="2662"/>
                    <a:pt x="725" y="2593"/>
                  </a:cubicBezTo>
                  <a:cubicBezTo>
                    <a:pt x="763" y="2542"/>
                    <a:pt x="803" y="2492"/>
                    <a:pt x="847" y="2442"/>
                  </a:cubicBezTo>
                  <a:cubicBezTo>
                    <a:pt x="892" y="2397"/>
                    <a:pt x="938" y="2351"/>
                    <a:pt x="988" y="2309"/>
                  </a:cubicBezTo>
                  <a:cubicBezTo>
                    <a:pt x="1029" y="2277"/>
                    <a:pt x="1072" y="2248"/>
                    <a:pt x="1116" y="2219"/>
                  </a:cubicBezTo>
                  <a:cubicBezTo>
                    <a:pt x="1158" y="2195"/>
                    <a:pt x="1201" y="2172"/>
                    <a:pt x="1246" y="2151"/>
                  </a:cubicBezTo>
                  <a:cubicBezTo>
                    <a:pt x="1270" y="2142"/>
                    <a:pt x="1294" y="2132"/>
                    <a:pt x="1318" y="2124"/>
                  </a:cubicBezTo>
                  <a:cubicBezTo>
                    <a:pt x="1343" y="2118"/>
                    <a:pt x="1368" y="2112"/>
                    <a:pt x="1392" y="2106"/>
                  </a:cubicBezTo>
                  <a:cubicBezTo>
                    <a:pt x="1468" y="2094"/>
                    <a:pt x="1542" y="2086"/>
                    <a:pt x="1618" y="2080"/>
                  </a:cubicBezTo>
                  <a:cubicBezTo>
                    <a:pt x="1661" y="2080"/>
                    <a:pt x="1705" y="2080"/>
                    <a:pt x="1748" y="2082"/>
                  </a:cubicBezTo>
                  <a:cubicBezTo>
                    <a:pt x="1803" y="2087"/>
                    <a:pt x="1858" y="2095"/>
                    <a:pt x="1913" y="2106"/>
                  </a:cubicBezTo>
                  <a:cubicBezTo>
                    <a:pt x="1977" y="2122"/>
                    <a:pt x="2038" y="2142"/>
                    <a:pt x="2100" y="2163"/>
                  </a:cubicBezTo>
                  <a:cubicBezTo>
                    <a:pt x="2162" y="2186"/>
                    <a:pt x="2220" y="2214"/>
                    <a:pt x="2279" y="2242"/>
                  </a:cubicBezTo>
                  <a:cubicBezTo>
                    <a:pt x="2321" y="2265"/>
                    <a:pt x="2361" y="2288"/>
                    <a:pt x="2401" y="2313"/>
                  </a:cubicBezTo>
                  <a:cubicBezTo>
                    <a:pt x="2416" y="2326"/>
                    <a:pt x="2430" y="2336"/>
                    <a:pt x="2444" y="2349"/>
                  </a:cubicBezTo>
                  <a:cubicBezTo>
                    <a:pt x="2460" y="2366"/>
                    <a:pt x="2475" y="2384"/>
                    <a:pt x="2491" y="2401"/>
                  </a:cubicBezTo>
                  <a:cubicBezTo>
                    <a:pt x="2489" y="2405"/>
                    <a:pt x="2488" y="2408"/>
                    <a:pt x="2487" y="2411"/>
                  </a:cubicBezTo>
                  <a:cubicBezTo>
                    <a:pt x="2492" y="2417"/>
                    <a:pt x="2498" y="2423"/>
                    <a:pt x="2505" y="2429"/>
                  </a:cubicBezTo>
                  <a:cubicBezTo>
                    <a:pt x="2560" y="2478"/>
                    <a:pt x="2614" y="2526"/>
                    <a:pt x="2667" y="2574"/>
                  </a:cubicBezTo>
                  <a:cubicBezTo>
                    <a:pt x="2672" y="2578"/>
                    <a:pt x="2676" y="2582"/>
                    <a:pt x="2681" y="2585"/>
                  </a:cubicBezTo>
                  <a:lnTo>
                    <a:pt x="2680" y="2585"/>
                  </a:lnTo>
                  <a:cubicBezTo>
                    <a:pt x="2681" y="2586"/>
                    <a:pt x="2682" y="2586"/>
                    <a:pt x="2683" y="2588"/>
                  </a:cubicBezTo>
                  <a:cubicBezTo>
                    <a:pt x="2686" y="2590"/>
                    <a:pt x="2688" y="2592"/>
                    <a:pt x="2691" y="2594"/>
                  </a:cubicBezTo>
                  <a:cubicBezTo>
                    <a:pt x="2695" y="2589"/>
                    <a:pt x="2698" y="2583"/>
                    <a:pt x="2701" y="2577"/>
                  </a:cubicBezTo>
                  <a:cubicBezTo>
                    <a:pt x="2742" y="2508"/>
                    <a:pt x="2783" y="2438"/>
                    <a:pt x="2829" y="2373"/>
                  </a:cubicBezTo>
                  <a:cubicBezTo>
                    <a:pt x="2829" y="2373"/>
                    <a:pt x="2830" y="2371"/>
                    <a:pt x="2830" y="2371"/>
                  </a:cubicBezTo>
                  <a:cubicBezTo>
                    <a:pt x="2880" y="2298"/>
                    <a:pt x="2931" y="2227"/>
                    <a:pt x="2983" y="2155"/>
                  </a:cubicBezTo>
                  <a:cubicBezTo>
                    <a:pt x="3004" y="2127"/>
                    <a:pt x="3023" y="2099"/>
                    <a:pt x="3042" y="2072"/>
                  </a:cubicBezTo>
                  <a:cubicBezTo>
                    <a:pt x="3049" y="2063"/>
                    <a:pt x="3055" y="2054"/>
                    <a:pt x="3062" y="2044"/>
                  </a:cubicBezTo>
                  <a:cubicBezTo>
                    <a:pt x="3105" y="1956"/>
                    <a:pt x="3150" y="1868"/>
                    <a:pt x="3195" y="1781"/>
                  </a:cubicBezTo>
                  <a:lnTo>
                    <a:pt x="3195" y="1781"/>
                  </a:lnTo>
                  <a:cubicBezTo>
                    <a:pt x="3194" y="1782"/>
                    <a:pt x="3194" y="1782"/>
                    <a:pt x="3193" y="1783"/>
                  </a:cubicBezTo>
                  <a:cubicBezTo>
                    <a:pt x="3197" y="1776"/>
                    <a:pt x="3200" y="1770"/>
                    <a:pt x="3204" y="1764"/>
                  </a:cubicBezTo>
                  <a:cubicBezTo>
                    <a:pt x="3204" y="1763"/>
                    <a:pt x="3204" y="1763"/>
                    <a:pt x="3205" y="1762"/>
                  </a:cubicBezTo>
                  <a:lnTo>
                    <a:pt x="3205" y="1762"/>
                  </a:lnTo>
                  <a:cubicBezTo>
                    <a:pt x="3205" y="1762"/>
                    <a:pt x="3205" y="1763"/>
                    <a:pt x="3205" y="1763"/>
                  </a:cubicBezTo>
                  <a:cubicBezTo>
                    <a:pt x="3259" y="1665"/>
                    <a:pt x="3315" y="1569"/>
                    <a:pt x="3375" y="1475"/>
                  </a:cubicBezTo>
                  <a:cubicBezTo>
                    <a:pt x="3447" y="1373"/>
                    <a:pt x="3523" y="1277"/>
                    <a:pt x="3604" y="1183"/>
                  </a:cubicBezTo>
                  <a:cubicBezTo>
                    <a:pt x="3693" y="1095"/>
                    <a:pt x="3786" y="1014"/>
                    <a:pt x="3881" y="934"/>
                  </a:cubicBezTo>
                  <a:lnTo>
                    <a:pt x="3881" y="934"/>
                  </a:lnTo>
                  <a:cubicBezTo>
                    <a:pt x="3880" y="935"/>
                    <a:pt x="3880" y="935"/>
                    <a:pt x="3879" y="936"/>
                  </a:cubicBezTo>
                  <a:lnTo>
                    <a:pt x="3879" y="936"/>
                  </a:lnTo>
                  <a:cubicBezTo>
                    <a:pt x="4001" y="841"/>
                    <a:pt x="4127" y="750"/>
                    <a:pt x="4257" y="667"/>
                  </a:cubicBezTo>
                  <a:cubicBezTo>
                    <a:pt x="4307" y="638"/>
                    <a:pt x="4359" y="612"/>
                    <a:pt x="4411" y="586"/>
                  </a:cubicBezTo>
                  <a:cubicBezTo>
                    <a:pt x="4496" y="550"/>
                    <a:pt x="4582" y="519"/>
                    <a:pt x="4670" y="492"/>
                  </a:cubicBezTo>
                  <a:cubicBezTo>
                    <a:pt x="4763" y="463"/>
                    <a:pt x="4859" y="439"/>
                    <a:pt x="4957" y="421"/>
                  </a:cubicBezTo>
                  <a:cubicBezTo>
                    <a:pt x="5093" y="398"/>
                    <a:pt x="5231" y="381"/>
                    <a:pt x="5369" y="373"/>
                  </a:cubicBezTo>
                  <a:lnTo>
                    <a:pt x="5368" y="373"/>
                  </a:lnTo>
                  <a:cubicBezTo>
                    <a:pt x="5371" y="371"/>
                    <a:pt x="5374" y="371"/>
                    <a:pt x="5377" y="371"/>
                  </a:cubicBezTo>
                  <a:lnTo>
                    <a:pt x="5387" y="371"/>
                  </a:lnTo>
                  <a:cubicBezTo>
                    <a:pt x="5407" y="371"/>
                    <a:pt x="5427" y="370"/>
                    <a:pt x="5447" y="370"/>
                  </a:cubicBezTo>
                  <a:close/>
                  <a:moveTo>
                    <a:pt x="5448" y="1"/>
                  </a:moveTo>
                  <a:cubicBezTo>
                    <a:pt x="5424" y="1"/>
                    <a:pt x="5399" y="1"/>
                    <a:pt x="5375" y="2"/>
                  </a:cubicBezTo>
                  <a:cubicBezTo>
                    <a:pt x="5198" y="10"/>
                    <a:pt x="5017" y="32"/>
                    <a:pt x="4842" y="66"/>
                  </a:cubicBezTo>
                  <a:cubicBezTo>
                    <a:pt x="4674" y="99"/>
                    <a:pt x="4505" y="146"/>
                    <a:pt x="4348" y="213"/>
                  </a:cubicBezTo>
                  <a:cubicBezTo>
                    <a:pt x="4265" y="247"/>
                    <a:pt x="4180" y="282"/>
                    <a:pt x="4102" y="329"/>
                  </a:cubicBezTo>
                  <a:cubicBezTo>
                    <a:pt x="4021" y="377"/>
                    <a:pt x="3943" y="430"/>
                    <a:pt x="3866" y="485"/>
                  </a:cubicBezTo>
                  <a:cubicBezTo>
                    <a:pt x="3786" y="542"/>
                    <a:pt x="3707" y="600"/>
                    <a:pt x="3630" y="663"/>
                  </a:cubicBezTo>
                  <a:cubicBezTo>
                    <a:pt x="3556" y="724"/>
                    <a:pt x="3480" y="784"/>
                    <a:pt x="3413" y="852"/>
                  </a:cubicBezTo>
                  <a:cubicBezTo>
                    <a:pt x="3337" y="927"/>
                    <a:pt x="3268" y="1004"/>
                    <a:pt x="3201" y="1088"/>
                  </a:cubicBezTo>
                  <a:cubicBezTo>
                    <a:pt x="3143" y="1163"/>
                    <a:pt x="3087" y="1242"/>
                    <a:pt x="3034" y="1322"/>
                  </a:cubicBezTo>
                  <a:cubicBezTo>
                    <a:pt x="2930" y="1482"/>
                    <a:pt x="2846" y="1653"/>
                    <a:pt x="2761" y="1823"/>
                  </a:cubicBezTo>
                  <a:cubicBezTo>
                    <a:pt x="2725" y="1896"/>
                    <a:pt x="2687" y="1968"/>
                    <a:pt x="2650" y="2041"/>
                  </a:cubicBezTo>
                  <a:cubicBezTo>
                    <a:pt x="2617" y="2014"/>
                    <a:pt x="2582" y="1990"/>
                    <a:pt x="2544" y="1967"/>
                  </a:cubicBezTo>
                  <a:cubicBezTo>
                    <a:pt x="2378" y="1866"/>
                    <a:pt x="2196" y="1797"/>
                    <a:pt x="2010" y="1749"/>
                  </a:cubicBezTo>
                  <a:cubicBezTo>
                    <a:pt x="1904" y="1721"/>
                    <a:pt x="1793" y="1710"/>
                    <a:pt x="1682" y="1710"/>
                  </a:cubicBezTo>
                  <a:cubicBezTo>
                    <a:pt x="1602" y="1710"/>
                    <a:pt x="1523" y="1716"/>
                    <a:pt x="1446" y="1725"/>
                  </a:cubicBezTo>
                  <a:cubicBezTo>
                    <a:pt x="1344" y="1737"/>
                    <a:pt x="1241" y="1755"/>
                    <a:pt x="1145" y="1793"/>
                  </a:cubicBezTo>
                  <a:cubicBezTo>
                    <a:pt x="1048" y="1832"/>
                    <a:pt x="959" y="1880"/>
                    <a:pt x="872" y="1936"/>
                  </a:cubicBezTo>
                  <a:cubicBezTo>
                    <a:pt x="711" y="2038"/>
                    <a:pt x="569" y="2183"/>
                    <a:pt x="456" y="2334"/>
                  </a:cubicBezTo>
                  <a:cubicBezTo>
                    <a:pt x="334" y="2497"/>
                    <a:pt x="234" y="2680"/>
                    <a:pt x="159" y="2870"/>
                  </a:cubicBezTo>
                  <a:cubicBezTo>
                    <a:pt x="82" y="3063"/>
                    <a:pt x="43" y="3266"/>
                    <a:pt x="24" y="3471"/>
                  </a:cubicBezTo>
                  <a:cubicBezTo>
                    <a:pt x="14" y="3565"/>
                    <a:pt x="10" y="3661"/>
                    <a:pt x="8" y="3755"/>
                  </a:cubicBezTo>
                  <a:cubicBezTo>
                    <a:pt x="5" y="3856"/>
                    <a:pt x="1" y="3957"/>
                    <a:pt x="10" y="4059"/>
                  </a:cubicBezTo>
                  <a:cubicBezTo>
                    <a:pt x="11" y="4064"/>
                    <a:pt x="11" y="4068"/>
                    <a:pt x="11" y="4074"/>
                  </a:cubicBezTo>
                  <a:cubicBezTo>
                    <a:pt x="41" y="4075"/>
                    <a:pt x="69" y="4076"/>
                    <a:pt x="98" y="4076"/>
                  </a:cubicBezTo>
                  <a:cubicBezTo>
                    <a:pt x="117" y="4076"/>
                    <a:pt x="136" y="4075"/>
                    <a:pt x="154" y="4075"/>
                  </a:cubicBezTo>
                  <a:lnTo>
                    <a:pt x="155" y="4075"/>
                  </a:lnTo>
                  <a:cubicBezTo>
                    <a:pt x="180" y="4074"/>
                    <a:pt x="207" y="4074"/>
                    <a:pt x="234" y="4073"/>
                  </a:cubicBezTo>
                  <a:cubicBezTo>
                    <a:pt x="287" y="4073"/>
                    <a:pt x="340" y="4073"/>
                    <a:pt x="394" y="4074"/>
                  </a:cubicBezTo>
                  <a:cubicBezTo>
                    <a:pt x="400" y="4074"/>
                    <a:pt x="407" y="4073"/>
                    <a:pt x="412" y="4073"/>
                  </a:cubicBezTo>
                  <a:cubicBezTo>
                    <a:pt x="416" y="4072"/>
                    <a:pt x="419" y="4069"/>
                    <a:pt x="423" y="4068"/>
                  </a:cubicBezTo>
                  <a:cubicBezTo>
                    <a:pt x="467" y="4056"/>
                    <a:pt x="511" y="4043"/>
                    <a:pt x="556" y="4035"/>
                  </a:cubicBezTo>
                  <a:cubicBezTo>
                    <a:pt x="598" y="4028"/>
                    <a:pt x="641" y="4025"/>
                    <a:pt x="683" y="4021"/>
                  </a:cubicBezTo>
                  <a:cubicBezTo>
                    <a:pt x="700" y="4021"/>
                    <a:pt x="716" y="4021"/>
                    <a:pt x="733" y="4021"/>
                  </a:cubicBezTo>
                  <a:cubicBezTo>
                    <a:pt x="805" y="4021"/>
                    <a:pt x="878" y="4025"/>
                    <a:pt x="951" y="4028"/>
                  </a:cubicBezTo>
                  <a:cubicBezTo>
                    <a:pt x="1026" y="4031"/>
                    <a:pt x="1102" y="4035"/>
                    <a:pt x="1179" y="4035"/>
                  </a:cubicBezTo>
                  <a:cubicBezTo>
                    <a:pt x="1327" y="4034"/>
                    <a:pt x="1475" y="4032"/>
                    <a:pt x="1622" y="4025"/>
                  </a:cubicBezTo>
                  <a:cubicBezTo>
                    <a:pt x="1905" y="4016"/>
                    <a:pt x="2187" y="3991"/>
                    <a:pt x="2470" y="3975"/>
                  </a:cubicBezTo>
                  <a:cubicBezTo>
                    <a:pt x="2555" y="3972"/>
                    <a:pt x="2643" y="3969"/>
                    <a:pt x="2730" y="3969"/>
                  </a:cubicBezTo>
                  <a:cubicBezTo>
                    <a:pt x="2742" y="3969"/>
                    <a:pt x="2753" y="3969"/>
                    <a:pt x="2765" y="3969"/>
                  </a:cubicBezTo>
                  <a:cubicBezTo>
                    <a:pt x="2957" y="3969"/>
                    <a:pt x="3149" y="3977"/>
                    <a:pt x="3341" y="3987"/>
                  </a:cubicBezTo>
                  <a:cubicBezTo>
                    <a:pt x="3528" y="3995"/>
                    <a:pt x="3715" y="4004"/>
                    <a:pt x="3902" y="4005"/>
                  </a:cubicBezTo>
                  <a:cubicBezTo>
                    <a:pt x="4106" y="4007"/>
                    <a:pt x="4310" y="4009"/>
                    <a:pt x="4514" y="4009"/>
                  </a:cubicBezTo>
                  <a:cubicBezTo>
                    <a:pt x="4718" y="4009"/>
                    <a:pt x="4922" y="4007"/>
                    <a:pt x="5126" y="4000"/>
                  </a:cubicBezTo>
                  <a:cubicBezTo>
                    <a:pt x="5324" y="3994"/>
                    <a:pt x="5521" y="3987"/>
                    <a:pt x="5719" y="3985"/>
                  </a:cubicBezTo>
                  <a:cubicBezTo>
                    <a:pt x="5764" y="3984"/>
                    <a:pt x="5809" y="3984"/>
                    <a:pt x="5854" y="3984"/>
                  </a:cubicBezTo>
                  <a:cubicBezTo>
                    <a:pt x="6007" y="3984"/>
                    <a:pt x="6161" y="3987"/>
                    <a:pt x="6315" y="3989"/>
                  </a:cubicBezTo>
                  <a:cubicBezTo>
                    <a:pt x="6491" y="3992"/>
                    <a:pt x="6668" y="3995"/>
                    <a:pt x="6845" y="3995"/>
                  </a:cubicBezTo>
                  <a:cubicBezTo>
                    <a:pt x="6872" y="3995"/>
                    <a:pt x="6900" y="3995"/>
                    <a:pt x="6927" y="3995"/>
                  </a:cubicBezTo>
                  <a:cubicBezTo>
                    <a:pt x="7099" y="3994"/>
                    <a:pt x="7270" y="3989"/>
                    <a:pt x="7441" y="3989"/>
                  </a:cubicBezTo>
                  <a:cubicBezTo>
                    <a:pt x="7469" y="3989"/>
                    <a:pt x="7497" y="3989"/>
                    <a:pt x="7525" y="3989"/>
                  </a:cubicBezTo>
                  <a:cubicBezTo>
                    <a:pt x="7873" y="3991"/>
                    <a:pt x="8220" y="4003"/>
                    <a:pt x="8568" y="4003"/>
                  </a:cubicBezTo>
                  <a:cubicBezTo>
                    <a:pt x="8629" y="4003"/>
                    <a:pt x="8690" y="4003"/>
                    <a:pt x="8752" y="4002"/>
                  </a:cubicBezTo>
                  <a:cubicBezTo>
                    <a:pt x="8943" y="3999"/>
                    <a:pt x="9135" y="3977"/>
                    <a:pt x="9326" y="3954"/>
                  </a:cubicBezTo>
                  <a:cubicBezTo>
                    <a:pt x="9528" y="3930"/>
                    <a:pt x="9731" y="3912"/>
                    <a:pt x="9934" y="3898"/>
                  </a:cubicBezTo>
                  <a:lnTo>
                    <a:pt x="9933" y="3898"/>
                  </a:lnTo>
                  <a:cubicBezTo>
                    <a:pt x="10209" y="3887"/>
                    <a:pt x="10484" y="3876"/>
                    <a:pt x="10761" y="3876"/>
                  </a:cubicBezTo>
                  <a:cubicBezTo>
                    <a:pt x="10897" y="3876"/>
                    <a:pt x="11033" y="3879"/>
                    <a:pt x="11168" y="3879"/>
                  </a:cubicBezTo>
                  <a:cubicBezTo>
                    <a:pt x="11206" y="3879"/>
                    <a:pt x="11242" y="3880"/>
                    <a:pt x="11280" y="3880"/>
                  </a:cubicBezTo>
                  <a:cubicBezTo>
                    <a:pt x="11318" y="3879"/>
                    <a:pt x="11354" y="3879"/>
                    <a:pt x="11391" y="3879"/>
                  </a:cubicBezTo>
                  <a:cubicBezTo>
                    <a:pt x="11414" y="3879"/>
                    <a:pt x="11437" y="3877"/>
                    <a:pt x="11460" y="3877"/>
                  </a:cubicBezTo>
                  <a:lnTo>
                    <a:pt x="11506" y="3877"/>
                  </a:lnTo>
                  <a:cubicBezTo>
                    <a:pt x="11529" y="3876"/>
                    <a:pt x="11551" y="3875"/>
                    <a:pt x="11573" y="3874"/>
                  </a:cubicBezTo>
                  <a:cubicBezTo>
                    <a:pt x="11590" y="3873"/>
                    <a:pt x="11607" y="3872"/>
                    <a:pt x="11625" y="3871"/>
                  </a:cubicBezTo>
                  <a:cubicBezTo>
                    <a:pt x="11622" y="3865"/>
                    <a:pt x="11621" y="3859"/>
                    <a:pt x="11618" y="3852"/>
                  </a:cubicBezTo>
                  <a:cubicBezTo>
                    <a:pt x="11596" y="3784"/>
                    <a:pt x="11572" y="3715"/>
                    <a:pt x="11550" y="3646"/>
                  </a:cubicBezTo>
                  <a:cubicBezTo>
                    <a:pt x="11538" y="3613"/>
                    <a:pt x="11528" y="3579"/>
                    <a:pt x="11517" y="3545"/>
                  </a:cubicBezTo>
                  <a:cubicBezTo>
                    <a:pt x="11512" y="3530"/>
                    <a:pt x="11508" y="3516"/>
                    <a:pt x="11504" y="3502"/>
                  </a:cubicBezTo>
                  <a:cubicBezTo>
                    <a:pt x="11490" y="3458"/>
                    <a:pt x="11477" y="3414"/>
                    <a:pt x="11469" y="3369"/>
                  </a:cubicBezTo>
                  <a:cubicBezTo>
                    <a:pt x="11469" y="3367"/>
                    <a:pt x="11469" y="3366"/>
                    <a:pt x="11469" y="3364"/>
                  </a:cubicBezTo>
                  <a:cubicBezTo>
                    <a:pt x="11455" y="3335"/>
                    <a:pt x="11441" y="3306"/>
                    <a:pt x="11427" y="3276"/>
                  </a:cubicBezTo>
                  <a:cubicBezTo>
                    <a:pt x="11406" y="3222"/>
                    <a:pt x="11384" y="3170"/>
                    <a:pt x="11366" y="3115"/>
                  </a:cubicBezTo>
                  <a:cubicBezTo>
                    <a:pt x="11365" y="3115"/>
                    <a:pt x="11365" y="3114"/>
                    <a:pt x="11365" y="3114"/>
                  </a:cubicBezTo>
                  <a:cubicBezTo>
                    <a:pt x="11345" y="3050"/>
                    <a:pt x="11328" y="2985"/>
                    <a:pt x="11309" y="2923"/>
                  </a:cubicBezTo>
                  <a:cubicBezTo>
                    <a:pt x="11281" y="2836"/>
                    <a:pt x="11247" y="2753"/>
                    <a:pt x="11195" y="2677"/>
                  </a:cubicBezTo>
                  <a:cubicBezTo>
                    <a:pt x="11115" y="2556"/>
                    <a:pt x="11012" y="2451"/>
                    <a:pt x="10905" y="2354"/>
                  </a:cubicBezTo>
                  <a:cubicBezTo>
                    <a:pt x="10800" y="2258"/>
                    <a:pt x="10679" y="2185"/>
                    <a:pt x="10556" y="2112"/>
                  </a:cubicBezTo>
                  <a:cubicBezTo>
                    <a:pt x="10437" y="2041"/>
                    <a:pt x="10319" y="1972"/>
                    <a:pt x="10196" y="1909"/>
                  </a:cubicBezTo>
                  <a:cubicBezTo>
                    <a:pt x="10062" y="1842"/>
                    <a:pt x="9923" y="1786"/>
                    <a:pt x="9773" y="1769"/>
                  </a:cubicBezTo>
                  <a:cubicBezTo>
                    <a:pt x="9707" y="1761"/>
                    <a:pt x="9641" y="1757"/>
                    <a:pt x="9575" y="1757"/>
                  </a:cubicBezTo>
                  <a:cubicBezTo>
                    <a:pt x="9533" y="1757"/>
                    <a:pt x="9492" y="1758"/>
                    <a:pt x="9450" y="1762"/>
                  </a:cubicBezTo>
                  <a:cubicBezTo>
                    <a:pt x="9354" y="1769"/>
                    <a:pt x="9257" y="1788"/>
                    <a:pt x="9161" y="1808"/>
                  </a:cubicBezTo>
                  <a:cubicBezTo>
                    <a:pt x="9065" y="1828"/>
                    <a:pt x="8970" y="1850"/>
                    <a:pt x="8876" y="1877"/>
                  </a:cubicBezTo>
                  <a:cubicBezTo>
                    <a:pt x="8737" y="1917"/>
                    <a:pt x="8593" y="1961"/>
                    <a:pt x="8466" y="2032"/>
                  </a:cubicBezTo>
                  <a:cubicBezTo>
                    <a:pt x="8453" y="2039"/>
                    <a:pt x="8442" y="2048"/>
                    <a:pt x="8429" y="2055"/>
                  </a:cubicBezTo>
                  <a:cubicBezTo>
                    <a:pt x="8388" y="2001"/>
                    <a:pt x="8345" y="1949"/>
                    <a:pt x="8301" y="1898"/>
                  </a:cubicBezTo>
                  <a:cubicBezTo>
                    <a:pt x="8281" y="1872"/>
                    <a:pt x="8264" y="1847"/>
                    <a:pt x="8246" y="1820"/>
                  </a:cubicBezTo>
                  <a:cubicBezTo>
                    <a:pt x="8169" y="1691"/>
                    <a:pt x="8108" y="1552"/>
                    <a:pt x="8021" y="1428"/>
                  </a:cubicBezTo>
                  <a:cubicBezTo>
                    <a:pt x="7934" y="1304"/>
                    <a:pt x="7820" y="1206"/>
                    <a:pt x="7707" y="1106"/>
                  </a:cubicBezTo>
                  <a:lnTo>
                    <a:pt x="7707" y="1106"/>
                  </a:lnTo>
                  <a:cubicBezTo>
                    <a:pt x="7708" y="1106"/>
                    <a:pt x="7708" y="1106"/>
                    <a:pt x="7709" y="1107"/>
                  </a:cubicBezTo>
                  <a:cubicBezTo>
                    <a:pt x="7662" y="1063"/>
                    <a:pt x="7616" y="1019"/>
                    <a:pt x="7574" y="971"/>
                  </a:cubicBezTo>
                  <a:cubicBezTo>
                    <a:pt x="7520" y="911"/>
                    <a:pt x="7469" y="848"/>
                    <a:pt x="7413" y="792"/>
                  </a:cubicBezTo>
                  <a:cubicBezTo>
                    <a:pt x="7358" y="736"/>
                    <a:pt x="7298" y="683"/>
                    <a:pt x="7238" y="633"/>
                  </a:cubicBezTo>
                  <a:cubicBezTo>
                    <a:pt x="7177" y="583"/>
                    <a:pt x="7109" y="544"/>
                    <a:pt x="7042" y="504"/>
                  </a:cubicBezTo>
                  <a:cubicBezTo>
                    <a:pt x="6971" y="462"/>
                    <a:pt x="6902" y="420"/>
                    <a:pt x="6828" y="384"/>
                  </a:cubicBezTo>
                  <a:cubicBezTo>
                    <a:pt x="6758" y="349"/>
                    <a:pt x="6683" y="319"/>
                    <a:pt x="6610" y="289"/>
                  </a:cubicBezTo>
                  <a:cubicBezTo>
                    <a:pt x="6533" y="257"/>
                    <a:pt x="6459" y="221"/>
                    <a:pt x="6382" y="190"/>
                  </a:cubicBezTo>
                  <a:cubicBezTo>
                    <a:pt x="6333" y="170"/>
                    <a:pt x="6285" y="152"/>
                    <a:pt x="6234" y="137"/>
                  </a:cubicBezTo>
                  <a:cubicBezTo>
                    <a:pt x="6190" y="125"/>
                    <a:pt x="6145" y="115"/>
                    <a:pt x="6100" y="105"/>
                  </a:cubicBezTo>
                  <a:cubicBezTo>
                    <a:pt x="6017" y="88"/>
                    <a:pt x="5932" y="71"/>
                    <a:pt x="5850" y="54"/>
                  </a:cubicBezTo>
                  <a:cubicBezTo>
                    <a:pt x="5850" y="54"/>
                    <a:pt x="5850" y="54"/>
                    <a:pt x="5850" y="52"/>
                  </a:cubicBezTo>
                  <a:cubicBezTo>
                    <a:pt x="5847" y="52"/>
                    <a:pt x="5845" y="51"/>
                    <a:pt x="5843" y="51"/>
                  </a:cubicBezTo>
                  <a:cubicBezTo>
                    <a:pt x="5840" y="51"/>
                    <a:pt x="5838" y="50"/>
                    <a:pt x="5836" y="50"/>
                  </a:cubicBezTo>
                  <a:cubicBezTo>
                    <a:pt x="5835" y="50"/>
                    <a:pt x="5834" y="49"/>
                    <a:pt x="5831" y="49"/>
                  </a:cubicBezTo>
                  <a:cubicBezTo>
                    <a:pt x="5802" y="40"/>
                    <a:pt x="5770" y="35"/>
                    <a:pt x="5741" y="30"/>
                  </a:cubicBezTo>
                  <a:cubicBezTo>
                    <a:pt x="5700" y="20"/>
                    <a:pt x="5659" y="14"/>
                    <a:pt x="5618" y="9"/>
                  </a:cubicBezTo>
                  <a:cubicBezTo>
                    <a:pt x="5561" y="3"/>
                    <a:pt x="5504" y="1"/>
                    <a:pt x="54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85" name="Google Shape;2385;p45"/>
          <p:cNvGrpSpPr/>
          <p:nvPr/>
        </p:nvGrpSpPr>
        <p:grpSpPr>
          <a:xfrm flipH="1">
            <a:off x="139234" y="3845247"/>
            <a:ext cx="883925" cy="304796"/>
            <a:chOff x="1579263" y="684775"/>
            <a:chExt cx="290650" cy="101925"/>
          </a:xfrm>
        </p:grpSpPr>
        <p:sp>
          <p:nvSpPr>
            <p:cNvPr id="2386" name="Google Shape;2386;p45"/>
            <p:cNvSpPr/>
            <p:nvPr/>
          </p:nvSpPr>
          <p:spPr>
            <a:xfrm>
              <a:off x="1587275" y="691775"/>
              <a:ext cx="270675" cy="88550"/>
            </a:xfrm>
            <a:custGeom>
              <a:avLst/>
              <a:gdLst/>
              <a:ahLst/>
              <a:cxnLst/>
              <a:rect l="l" t="t" r="r" b="b"/>
              <a:pathLst>
                <a:path w="10827" h="3542" extrusionOk="0">
                  <a:moveTo>
                    <a:pt x="3593" y="1613"/>
                  </a:moveTo>
                  <a:lnTo>
                    <a:pt x="3593" y="1613"/>
                  </a:lnTo>
                  <a:cubicBezTo>
                    <a:pt x="3563" y="1641"/>
                    <a:pt x="3532" y="1668"/>
                    <a:pt x="3503" y="1695"/>
                  </a:cubicBezTo>
                  <a:cubicBezTo>
                    <a:pt x="3508" y="1687"/>
                    <a:pt x="3515" y="1677"/>
                    <a:pt x="3521" y="1669"/>
                  </a:cubicBezTo>
                  <a:cubicBezTo>
                    <a:pt x="3521" y="1668"/>
                    <a:pt x="3522" y="1668"/>
                    <a:pt x="3522" y="1667"/>
                  </a:cubicBezTo>
                  <a:cubicBezTo>
                    <a:pt x="3545" y="1649"/>
                    <a:pt x="3569" y="1632"/>
                    <a:pt x="3593" y="1613"/>
                  </a:cubicBezTo>
                  <a:close/>
                  <a:moveTo>
                    <a:pt x="5070" y="0"/>
                  </a:moveTo>
                  <a:cubicBezTo>
                    <a:pt x="5038" y="0"/>
                    <a:pt x="5005" y="4"/>
                    <a:pt x="4972" y="11"/>
                  </a:cubicBezTo>
                  <a:cubicBezTo>
                    <a:pt x="4902" y="26"/>
                    <a:pt x="4835" y="43"/>
                    <a:pt x="4767" y="64"/>
                  </a:cubicBezTo>
                  <a:cubicBezTo>
                    <a:pt x="4614" y="97"/>
                    <a:pt x="4464" y="14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13" y="212"/>
                    <a:pt x="4306" y="215"/>
                    <a:pt x="4298" y="218"/>
                  </a:cubicBezTo>
                  <a:cubicBezTo>
                    <a:pt x="4300" y="218"/>
                    <a:pt x="4302" y="217"/>
                    <a:pt x="4303" y="217"/>
                  </a:cubicBezTo>
                  <a:lnTo>
                    <a:pt x="4303" y="217"/>
                  </a:lnTo>
                  <a:cubicBezTo>
                    <a:pt x="4296" y="220"/>
                    <a:pt x="4289" y="223"/>
                    <a:pt x="4282" y="225"/>
                  </a:cubicBezTo>
                  <a:cubicBezTo>
                    <a:pt x="4260" y="216"/>
                    <a:pt x="4237" y="211"/>
                    <a:pt x="4212" y="211"/>
                  </a:cubicBezTo>
                  <a:cubicBezTo>
                    <a:pt x="4206" y="211"/>
                    <a:pt x="4200" y="211"/>
                    <a:pt x="4194" y="212"/>
                  </a:cubicBezTo>
                  <a:cubicBezTo>
                    <a:pt x="4048" y="225"/>
                    <a:pt x="3913" y="300"/>
                    <a:pt x="3788" y="372"/>
                  </a:cubicBezTo>
                  <a:cubicBezTo>
                    <a:pt x="3777" y="379"/>
                    <a:pt x="3767" y="384"/>
                    <a:pt x="3756" y="391"/>
                  </a:cubicBezTo>
                  <a:cubicBezTo>
                    <a:pt x="3730" y="395"/>
                    <a:pt x="3704" y="405"/>
                    <a:pt x="3682" y="420"/>
                  </a:cubicBezTo>
                  <a:cubicBezTo>
                    <a:pt x="3650" y="443"/>
                    <a:pt x="3620" y="467"/>
                    <a:pt x="3591" y="493"/>
                  </a:cubicBezTo>
                  <a:cubicBezTo>
                    <a:pt x="3530" y="532"/>
                    <a:pt x="3469" y="573"/>
                    <a:pt x="3409" y="616"/>
                  </a:cubicBezTo>
                  <a:cubicBezTo>
                    <a:pt x="3353" y="658"/>
                    <a:pt x="3298" y="701"/>
                    <a:pt x="3243" y="744"/>
                  </a:cubicBezTo>
                  <a:cubicBezTo>
                    <a:pt x="3211" y="768"/>
                    <a:pt x="3179" y="792"/>
                    <a:pt x="3148" y="819"/>
                  </a:cubicBezTo>
                  <a:cubicBezTo>
                    <a:pt x="3120" y="844"/>
                    <a:pt x="3092" y="871"/>
                    <a:pt x="3069" y="902"/>
                  </a:cubicBezTo>
                  <a:cubicBezTo>
                    <a:pt x="3052" y="926"/>
                    <a:pt x="3037" y="950"/>
                    <a:pt x="3021" y="975"/>
                  </a:cubicBezTo>
                  <a:cubicBezTo>
                    <a:pt x="2994" y="1021"/>
                    <a:pt x="2987" y="1074"/>
                    <a:pt x="3001" y="1122"/>
                  </a:cubicBezTo>
                  <a:cubicBezTo>
                    <a:pt x="2939" y="1195"/>
                    <a:pt x="2882" y="1273"/>
                    <a:pt x="2828" y="1352"/>
                  </a:cubicBezTo>
                  <a:cubicBezTo>
                    <a:pt x="2795" y="1400"/>
                    <a:pt x="2764" y="1448"/>
                    <a:pt x="2733" y="1497"/>
                  </a:cubicBezTo>
                  <a:cubicBezTo>
                    <a:pt x="2712" y="1529"/>
                    <a:pt x="2693" y="1559"/>
                    <a:pt x="2680" y="1592"/>
                  </a:cubicBezTo>
                  <a:cubicBezTo>
                    <a:pt x="2645" y="1628"/>
                    <a:pt x="2611" y="1666"/>
                    <a:pt x="2575" y="1703"/>
                  </a:cubicBezTo>
                  <a:cubicBezTo>
                    <a:pt x="2516" y="1764"/>
                    <a:pt x="2454" y="1827"/>
                    <a:pt x="2399" y="1894"/>
                  </a:cubicBezTo>
                  <a:cubicBezTo>
                    <a:pt x="2343" y="1870"/>
                    <a:pt x="2285" y="1850"/>
                    <a:pt x="2225" y="1833"/>
                  </a:cubicBezTo>
                  <a:cubicBezTo>
                    <a:pt x="2129" y="1806"/>
                    <a:pt x="2026" y="1795"/>
                    <a:pt x="1925" y="1794"/>
                  </a:cubicBezTo>
                  <a:cubicBezTo>
                    <a:pt x="1850" y="1776"/>
                    <a:pt x="1775" y="1760"/>
                    <a:pt x="1699" y="1751"/>
                  </a:cubicBezTo>
                  <a:cubicBezTo>
                    <a:pt x="1659" y="1746"/>
                    <a:pt x="1615" y="1741"/>
                    <a:pt x="1574" y="1741"/>
                  </a:cubicBezTo>
                  <a:cubicBezTo>
                    <a:pt x="1561" y="1741"/>
                    <a:pt x="1549" y="1742"/>
                    <a:pt x="1537" y="1743"/>
                  </a:cubicBezTo>
                  <a:cubicBezTo>
                    <a:pt x="1514" y="1745"/>
                    <a:pt x="1491" y="1748"/>
                    <a:pt x="1469" y="1752"/>
                  </a:cubicBezTo>
                  <a:cubicBezTo>
                    <a:pt x="1460" y="1746"/>
                    <a:pt x="1451" y="1740"/>
                    <a:pt x="1442" y="1736"/>
                  </a:cubicBezTo>
                  <a:cubicBezTo>
                    <a:pt x="1381" y="1708"/>
                    <a:pt x="1310" y="1698"/>
                    <a:pt x="1240" y="1698"/>
                  </a:cubicBezTo>
                  <a:cubicBezTo>
                    <a:pt x="1191" y="1698"/>
                    <a:pt x="1144" y="1703"/>
                    <a:pt x="1099" y="1710"/>
                  </a:cubicBezTo>
                  <a:cubicBezTo>
                    <a:pt x="838" y="1752"/>
                    <a:pt x="600" y="1899"/>
                    <a:pt x="408" y="2077"/>
                  </a:cubicBezTo>
                  <a:cubicBezTo>
                    <a:pt x="304" y="2173"/>
                    <a:pt x="212" y="2277"/>
                    <a:pt x="142" y="2399"/>
                  </a:cubicBezTo>
                  <a:cubicBezTo>
                    <a:pt x="111" y="2453"/>
                    <a:pt x="86" y="2509"/>
                    <a:pt x="62" y="2565"/>
                  </a:cubicBezTo>
                  <a:cubicBezTo>
                    <a:pt x="42" y="2611"/>
                    <a:pt x="24" y="2660"/>
                    <a:pt x="15" y="2709"/>
                  </a:cubicBezTo>
                  <a:cubicBezTo>
                    <a:pt x="4" y="2775"/>
                    <a:pt x="23" y="2837"/>
                    <a:pt x="62" y="2885"/>
                  </a:cubicBezTo>
                  <a:cubicBezTo>
                    <a:pt x="57" y="2950"/>
                    <a:pt x="80" y="3018"/>
                    <a:pt x="127" y="3069"/>
                  </a:cubicBezTo>
                  <a:cubicBezTo>
                    <a:pt x="133" y="3075"/>
                    <a:pt x="138" y="3081"/>
                    <a:pt x="144" y="3085"/>
                  </a:cubicBezTo>
                  <a:cubicBezTo>
                    <a:pt x="126" y="3094"/>
                    <a:pt x="109" y="3105"/>
                    <a:pt x="92" y="3117"/>
                  </a:cubicBezTo>
                  <a:cubicBezTo>
                    <a:pt x="32" y="3162"/>
                    <a:pt x="0" y="3234"/>
                    <a:pt x="16" y="3309"/>
                  </a:cubicBezTo>
                  <a:cubicBezTo>
                    <a:pt x="20" y="3328"/>
                    <a:pt x="26" y="3345"/>
                    <a:pt x="37" y="3362"/>
                  </a:cubicBezTo>
                  <a:cubicBezTo>
                    <a:pt x="37" y="3363"/>
                    <a:pt x="37" y="3364"/>
                    <a:pt x="38" y="3366"/>
                  </a:cubicBezTo>
                  <a:cubicBezTo>
                    <a:pt x="61" y="3430"/>
                    <a:pt x="116" y="3470"/>
                    <a:pt x="181" y="3486"/>
                  </a:cubicBezTo>
                  <a:cubicBezTo>
                    <a:pt x="255" y="3504"/>
                    <a:pt x="331" y="3512"/>
                    <a:pt x="407" y="3514"/>
                  </a:cubicBezTo>
                  <a:cubicBezTo>
                    <a:pt x="416" y="3514"/>
                    <a:pt x="425" y="3514"/>
                    <a:pt x="434" y="3514"/>
                  </a:cubicBezTo>
                  <a:cubicBezTo>
                    <a:pt x="473" y="3514"/>
                    <a:pt x="512" y="3512"/>
                    <a:pt x="551" y="3510"/>
                  </a:cubicBezTo>
                  <a:cubicBezTo>
                    <a:pt x="566" y="3509"/>
                    <a:pt x="581" y="3509"/>
                    <a:pt x="597" y="3508"/>
                  </a:cubicBezTo>
                  <a:cubicBezTo>
                    <a:pt x="647" y="3514"/>
                    <a:pt x="699" y="3516"/>
                    <a:pt x="749" y="3516"/>
                  </a:cubicBezTo>
                  <a:cubicBezTo>
                    <a:pt x="758" y="3516"/>
                    <a:pt x="766" y="3516"/>
                    <a:pt x="775" y="3516"/>
                  </a:cubicBezTo>
                  <a:cubicBezTo>
                    <a:pt x="955" y="3516"/>
                    <a:pt x="1135" y="3505"/>
                    <a:pt x="1314" y="3483"/>
                  </a:cubicBezTo>
                  <a:lnTo>
                    <a:pt x="1317" y="3483"/>
                  </a:lnTo>
                  <a:cubicBezTo>
                    <a:pt x="1730" y="3473"/>
                    <a:pt x="2143" y="3467"/>
                    <a:pt x="2555" y="3446"/>
                  </a:cubicBezTo>
                  <a:cubicBezTo>
                    <a:pt x="2778" y="3435"/>
                    <a:pt x="3001" y="3422"/>
                    <a:pt x="3224" y="3405"/>
                  </a:cubicBezTo>
                  <a:cubicBezTo>
                    <a:pt x="3259" y="3403"/>
                    <a:pt x="3293" y="3401"/>
                    <a:pt x="3329" y="3397"/>
                  </a:cubicBezTo>
                  <a:cubicBezTo>
                    <a:pt x="3345" y="3403"/>
                    <a:pt x="3362" y="3406"/>
                    <a:pt x="3379" y="3406"/>
                  </a:cubicBezTo>
                  <a:cubicBezTo>
                    <a:pt x="3464" y="3410"/>
                    <a:pt x="3550" y="3415"/>
                    <a:pt x="3636" y="3415"/>
                  </a:cubicBezTo>
                  <a:cubicBezTo>
                    <a:pt x="3652" y="3415"/>
                    <a:pt x="3667" y="3415"/>
                    <a:pt x="3683" y="3414"/>
                  </a:cubicBezTo>
                  <a:cubicBezTo>
                    <a:pt x="3768" y="3412"/>
                    <a:pt x="3852" y="3410"/>
                    <a:pt x="3937" y="3409"/>
                  </a:cubicBezTo>
                  <a:cubicBezTo>
                    <a:pt x="4041" y="3406"/>
                    <a:pt x="4146" y="3403"/>
                    <a:pt x="4250" y="3398"/>
                  </a:cubicBezTo>
                  <a:cubicBezTo>
                    <a:pt x="4258" y="3401"/>
                    <a:pt x="4266" y="3403"/>
                    <a:pt x="4274" y="3404"/>
                  </a:cubicBezTo>
                  <a:cubicBezTo>
                    <a:pt x="4308" y="3410"/>
                    <a:pt x="4342" y="3418"/>
                    <a:pt x="4376" y="3421"/>
                  </a:cubicBezTo>
                  <a:cubicBezTo>
                    <a:pt x="4461" y="3431"/>
                    <a:pt x="4547" y="3433"/>
                    <a:pt x="4632" y="3433"/>
                  </a:cubicBezTo>
                  <a:cubicBezTo>
                    <a:pt x="4723" y="3433"/>
                    <a:pt x="4814" y="3430"/>
                    <a:pt x="4904" y="3430"/>
                  </a:cubicBezTo>
                  <a:cubicBezTo>
                    <a:pt x="5026" y="3429"/>
                    <a:pt x="5148" y="3429"/>
                    <a:pt x="5269" y="3429"/>
                  </a:cubicBezTo>
                  <a:cubicBezTo>
                    <a:pt x="5288" y="3429"/>
                    <a:pt x="5306" y="3429"/>
                    <a:pt x="5324" y="3429"/>
                  </a:cubicBezTo>
                  <a:cubicBezTo>
                    <a:pt x="5432" y="3429"/>
                    <a:pt x="5539" y="3431"/>
                    <a:pt x="5646" y="3431"/>
                  </a:cubicBezTo>
                  <a:cubicBezTo>
                    <a:pt x="5712" y="3431"/>
                    <a:pt x="5778" y="3430"/>
                    <a:pt x="5844" y="3428"/>
                  </a:cubicBezTo>
                  <a:cubicBezTo>
                    <a:pt x="5993" y="3424"/>
                    <a:pt x="6143" y="3420"/>
                    <a:pt x="6293" y="3414"/>
                  </a:cubicBezTo>
                  <a:cubicBezTo>
                    <a:pt x="6313" y="3465"/>
                    <a:pt x="6356" y="3506"/>
                    <a:pt x="6409" y="3524"/>
                  </a:cubicBezTo>
                  <a:cubicBezTo>
                    <a:pt x="6451" y="3538"/>
                    <a:pt x="6496" y="3541"/>
                    <a:pt x="6541" y="3541"/>
                  </a:cubicBezTo>
                  <a:cubicBezTo>
                    <a:pt x="6564" y="3541"/>
                    <a:pt x="6587" y="3541"/>
                    <a:pt x="6609" y="3540"/>
                  </a:cubicBezTo>
                  <a:cubicBezTo>
                    <a:pt x="6655" y="3540"/>
                    <a:pt x="6702" y="3540"/>
                    <a:pt x="6749" y="3539"/>
                  </a:cubicBezTo>
                  <a:cubicBezTo>
                    <a:pt x="6851" y="3537"/>
                    <a:pt x="6951" y="3537"/>
                    <a:pt x="7053" y="3535"/>
                  </a:cubicBezTo>
                  <a:cubicBezTo>
                    <a:pt x="7250" y="3531"/>
                    <a:pt x="7449" y="3525"/>
                    <a:pt x="7645" y="3513"/>
                  </a:cubicBezTo>
                  <a:cubicBezTo>
                    <a:pt x="7847" y="3499"/>
                    <a:pt x="8046" y="3481"/>
                    <a:pt x="8247" y="3461"/>
                  </a:cubicBezTo>
                  <a:cubicBezTo>
                    <a:pt x="8447" y="3443"/>
                    <a:pt x="8646" y="3420"/>
                    <a:pt x="8844" y="3388"/>
                  </a:cubicBezTo>
                  <a:cubicBezTo>
                    <a:pt x="8878" y="3382"/>
                    <a:pt x="8911" y="3377"/>
                    <a:pt x="8946" y="3371"/>
                  </a:cubicBezTo>
                  <a:cubicBezTo>
                    <a:pt x="8978" y="3376"/>
                    <a:pt x="9010" y="3378"/>
                    <a:pt x="9042" y="3379"/>
                  </a:cubicBezTo>
                  <a:cubicBezTo>
                    <a:pt x="9100" y="3381"/>
                    <a:pt x="9157" y="3381"/>
                    <a:pt x="9215" y="3381"/>
                  </a:cubicBezTo>
                  <a:lnTo>
                    <a:pt x="9431" y="3381"/>
                  </a:lnTo>
                  <a:cubicBezTo>
                    <a:pt x="9553" y="3380"/>
                    <a:pt x="9673" y="3377"/>
                    <a:pt x="9794" y="3372"/>
                  </a:cubicBezTo>
                  <a:cubicBezTo>
                    <a:pt x="9905" y="3369"/>
                    <a:pt x="10015" y="3363"/>
                    <a:pt x="10124" y="3357"/>
                  </a:cubicBezTo>
                  <a:cubicBezTo>
                    <a:pt x="10154" y="3355"/>
                    <a:pt x="10185" y="3354"/>
                    <a:pt x="10215" y="3352"/>
                  </a:cubicBezTo>
                  <a:cubicBezTo>
                    <a:pt x="10264" y="3357"/>
                    <a:pt x="10313" y="3361"/>
                    <a:pt x="10362" y="3363"/>
                  </a:cubicBezTo>
                  <a:cubicBezTo>
                    <a:pt x="10398" y="3364"/>
                    <a:pt x="10434" y="3367"/>
                    <a:pt x="10470" y="3367"/>
                  </a:cubicBezTo>
                  <a:cubicBezTo>
                    <a:pt x="10490" y="3367"/>
                    <a:pt x="10510" y="3366"/>
                    <a:pt x="10529" y="3364"/>
                  </a:cubicBezTo>
                  <a:cubicBezTo>
                    <a:pt x="10629" y="3355"/>
                    <a:pt x="10726" y="3325"/>
                    <a:pt x="10778" y="3234"/>
                  </a:cubicBezTo>
                  <a:cubicBezTo>
                    <a:pt x="10827" y="3150"/>
                    <a:pt x="10827" y="3044"/>
                    <a:pt x="10790" y="2956"/>
                  </a:cubicBezTo>
                  <a:cubicBezTo>
                    <a:pt x="10785" y="2947"/>
                    <a:pt x="10782" y="2938"/>
                    <a:pt x="10777" y="2928"/>
                  </a:cubicBezTo>
                  <a:cubicBezTo>
                    <a:pt x="10796" y="2885"/>
                    <a:pt x="10806" y="2839"/>
                    <a:pt x="10806" y="2796"/>
                  </a:cubicBezTo>
                  <a:cubicBezTo>
                    <a:pt x="10806" y="2739"/>
                    <a:pt x="10801" y="2683"/>
                    <a:pt x="10776" y="2631"/>
                  </a:cubicBezTo>
                  <a:cubicBezTo>
                    <a:pt x="10752" y="2580"/>
                    <a:pt x="10718" y="2536"/>
                    <a:pt x="10679" y="2496"/>
                  </a:cubicBezTo>
                  <a:cubicBezTo>
                    <a:pt x="10629" y="2444"/>
                    <a:pt x="10576" y="2391"/>
                    <a:pt x="10517" y="2346"/>
                  </a:cubicBezTo>
                  <a:cubicBezTo>
                    <a:pt x="10482" y="2321"/>
                    <a:pt x="10446" y="2297"/>
                    <a:pt x="10409" y="2276"/>
                  </a:cubicBezTo>
                  <a:cubicBezTo>
                    <a:pt x="10393" y="2265"/>
                    <a:pt x="10377" y="2255"/>
                    <a:pt x="10361" y="2246"/>
                  </a:cubicBezTo>
                  <a:cubicBezTo>
                    <a:pt x="10321" y="2222"/>
                    <a:pt x="10279" y="2198"/>
                    <a:pt x="10235" y="2179"/>
                  </a:cubicBezTo>
                  <a:cubicBezTo>
                    <a:pt x="10234" y="2179"/>
                    <a:pt x="10233" y="2178"/>
                    <a:pt x="10232" y="2178"/>
                  </a:cubicBezTo>
                  <a:cubicBezTo>
                    <a:pt x="10164" y="2109"/>
                    <a:pt x="10092" y="2047"/>
                    <a:pt x="10003" y="2006"/>
                  </a:cubicBezTo>
                  <a:cubicBezTo>
                    <a:pt x="9910" y="1964"/>
                    <a:pt x="9803" y="1954"/>
                    <a:pt x="9699" y="1954"/>
                  </a:cubicBezTo>
                  <a:cubicBezTo>
                    <a:pt x="9680" y="1954"/>
                    <a:pt x="9661" y="1955"/>
                    <a:pt x="9642" y="1955"/>
                  </a:cubicBezTo>
                  <a:cubicBezTo>
                    <a:pt x="9609" y="1910"/>
                    <a:pt x="9561" y="1873"/>
                    <a:pt x="9509" y="1851"/>
                  </a:cubicBezTo>
                  <a:cubicBezTo>
                    <a:pt x="9461" y="1831"/>
                    <a:pt x="9412" y="1816"/>
                    <a:pt x="9358" y="1807"/>
                  </a:cubicBezTo>
                  <a:cubicBezTo>
                    <a:pt x="9328" y="1801"/>
                    <a:pt x="9297" y="1800"/>
                    <a:pt x="9265" y="1800"/>
                  </a:cubicBezTo>
                  <a:cubicBezTo>
                    <a:pt x="9237" y="1800"/>
                    <a:pt x="9208" y="1801"/>
                    <a:pt x="9180" y="1802"/>
                  </a:cubicBezTo>
                  <a:cubicBezTo>
                    <a:pt x="9056" y="1808"/>
                    <a:pt x="8935" y="1818"/>
                    <a:pt x="8814" y="1838"/>
                  </a:cubicBezTo>
                  <a:cubicBezTo>
                    <a:pt x="8632" y="1867"/>
                    <a:pt x="8453" y="1908"/>
                    <a:pt x="8275" y="1959"/>
                  </a:cubicBezTo>
                  <a:cubicBezTo>
                    <a:pt x="8191" y="1983"/>
                    <a:pt x="8107" y="2006"/>
                    <a:pt x="8024" y="2032"/>
                  </a:cubicBezTo>
                  <a:cubicBezTo>
                    <a:pt x="8001" y="1990"/>
                    <a:pt x="7974" y="1951"/>
                    <a:pt x="7938" y="1914"/>
                  </a:cubicBezTo>
                  <a:cubicBezTo>
                    <a:pt x="7889" y="1860"/>
                    <a:pt x="7836" y="1808"/>
                    <a:pt x="7775" y="1768"/>
                  </a:cubicBezTo>
                  <a:cubicBezTo>
                    <a:pt x="7764" y="1761"/>
                    <a:pt x="7755" y="1754"/>
                    <a:pt x="7745" y="1748"/>
                  </a:cubicBezTo>
                  <a:cubicBezTo>
                    <a:pt x="7748" y="1675"/>
                    <a:pt x="7716" y="1601"/>
                    <a:pt x="7676" y="1540"/>
                  </a:cubicBezTo>
                  <a:cubicBezTo>
                    <a:pt x="7650" y="1498"/>
                    <a:pt x="7609" y="1464"/>
                    <a:pt x="7569" y="1436"/>
                  </a:cubicBezTo>
                  <a:cubicBezTo>
                    <a:pt x="7523" y="1404"/>
                    <a:pt x="7473" y="1374"/>
                    <a:pt x="7421" y="1350"/>
                  </a:cubicBezTo>
                  <a:cubicBezTo>
                    <a:pt x="7340" y="1312"/>
                    <a:pt x="7257" y="1281"/>
                    <a:pt x="7170" y="1259"/>
                  </a:cubicBezTo>
                  <a:cubicBezTo>
                    <a:pt x="7169" y="1259"/>
                    <a:pt x="7169" y="1258"/>
                    <a:pt x="7167" y="1257"/>
                  </a:cubicBezTo>
                  <a:cubicBezTo>
                    <a:pt x="7169" y="1242"/>
                    <a:pt x="7167" y="1228"/>
                    <a:pt x="7166" y="1213"/>
                  </a:cubicBezTo>
                  <a:cubicBezTo>
                    <a:pt x="7157" y="1116"/>
                    <a:pt x="7113" y="1015"/>
                    <a:pt x="7052" y="938"/>
                  </a:cubicBezTo>
                  <a:cubicBezTo>
                    <a:pt x="6981" y="846"/>
                    <a:pt x="6899" y="771"/>
                    <a:pt x="6796" y="715"/>
                  </a:cubicBezTo>
                  <a:cubicBezTo>
                    <a:pt x="6782" y="707"/>
                    <a:pt x="6768" y="700"/>
                    <a:pt x="6755" y="693"/>
                  </a:cubicBezTo>
                  <a:cubicBezTo>
                    <a:pt x="6729" y="676"/>
                    <a:pt x="6704" y="660"/>
                    <a:pt x="6678" y="645"/>
                  </a:cubicBezTo>
                  <a:cubicBezTo>
                    <a:pt x="6596" y="483"/>
                    <a:pt x="6425" y="363"/>
                    <a:pt x="6261" y="301"/>
                  </a:cubicBezTo>
                  <a:cubicBezTo>
                    <a:pt x="6116" y="248"/>
                    <a:pt x="5966" y="227"/>
                    <a:pt x="5814" y="227"/>
                  </a:cubicBezTo>
                  <a:cubicBezTo>
                    <a:pt x="5744" y="227"/>
                    <a:pt x="5673" y="231"/>
                    <a:pt x="5603" y="239"/>
                  </a:cubicBezTo>
                  <a:cubicBezTo>
                    <a:pt x="5573" y="164"/>
                    <a:pt x="5501" y="112"/>
                    <a:pt x="5428" y="79"/>
                  </a:cubicBezTo>
                  <a:cubicBezTo>
                    <a:pt x="5358" y="49"/>
                    <a:pt x="5282" y="33"/>
                    <a:pt x="5206" y="27"/>
                  </a:cubicBezTo>
                  <a:cubicBezTo>
                    <a:pt x="5162" y="9"/>
                    <a:pt x="5116" y="0"/>
                    <a:pt x="5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7" name="Google Shape;2387;p45"/>
            <p:cNvSpPr/>
            <p:nvPr/>
          </p:nvSpPr>
          <p:spPr>
            <a:xfrm>
              <a:off x="1581875" y="760450"/>
              <a:ext cx="278500" cy="18175"/>
            </a:xfrm>
            <a:custGeom>
              <a:avLst/>
              <a:gdLst/>
              <a:ahLst/>
              <a:cxnLst/>
              <a:rect l="l" t="t" r="r" b="b"/>
              <a:pathLst>
                <a:path w="11140" h="727" extrusionOk="0">
                  <a:moveTo>
                    <a:pt x="6278" y="114"/>
                  </a:moveTo>
                  <a:cubicBezTo>
                    <a:pt x="6280" y="114"/>
                    <a:pt x="6283" y="114"/>
                    <a:pt x="6286" y="114"/>
                  </a:cubicBezTo>
                  <a:lnTo>
                    <a:pt x="6286" y="114"/>
                  </a:lnTo>
                  <a:cubicBezTo>
                    <a:pt x="6283" y="114"/>
                    <a:pt x="6280" y="114"/>
                    <a:pt x="6278" y="114"/>
                  </a:cubicBezTo>
                  <a:close/>
                  <a:moveTo>
                    <a:pt x="8335" y="563"/>
                  </a:moveTo>
                  <a:lnTo>
                    <a:pt x="8335" y="563"/>
                  </a:lnTo>
                  <a:cubicBezTo>
                    <a:pt x="8334" y="563"/>
                    <a:pt x="8332" y="563"/>
                    <a:pt x="8331" y="563"/>
                  </a:cubicBezTo>
                  <a:lnTo>
                    <a:pt x="8331" y="563"/>
                  </a:lnTo>
                  <a:cubicBezTo>
                    <a:pt x="8332" y="564"/>
                    <a:pt x="8334" y="564"/>
                    <a:pt x="8336" y="564"/>
                  </a:cubicBezTo>
                  <a:cubicBezTo>
                    <a:pt x="8338" y="564"/>
                    <a:pt x="8341" y="564"/>
                    <a:pt x="8343" y="564"/>
                  </a:cubicBezTo>
                  <a:lnTo>
                    <a:pt x="8343" y="564"/>
                  </a:lnTo>
                  <a:cubicBezTo>
                    <a:pt x="8340" y="564"/>
                    <a:pt x="8338" y="563"/>
                    <a:pt x="8335" y="563"/>
                  </a:cubicBezTo>
                  <a:close/>
                  <a:moveTo>
                    <a:pt x="10614" y="0"/>
                  </a:moveTo>
                  <a:cubicBezTo>
                    <a:pt x="10551" y="0"/>
                    <a:pt x="10488" y="2"/>
                    <a:pt x="10425" y="3"/>
                  </a:cubicBezTo>
                  <a:cubicBezTo>
                    <a:pt x="10242" y="9"/>
                    <a:pt x="10058" y="18"/>
                    <a:pt x="9874" y="20"/>
                  </a:cubicBezTo>
                  <a:cubicBezTo>
                    <a:pt x="9774" y="18"/>
                    <a:pt x="9675" y="12"/>
                    <a:pt x="9575" y="8"/>
                  </a:cubicBezTo>
                  <a:cubicBezTo>
                    <a:pt x="9501" y="5"/>
                    <a:pt x="9427" y="4"/>
                    <a:pt x="9353" y="4"/>
                  </a:cubicBezTo>
                  <a:cubicBezTo>
                    <a:pt x="9315" y="4"/>
                    <a:pt x="9279" y="4"/>
                    <a:pt x="9242" y="4"/>
                  </a:cubicBezTo>
                  <a:cubicBezTo>
                    <a:pt x="9031" y="8"/>
                    <a:pt x="8821" y="13"/>
                    <a:pt x="8611" y="33"/>
                  </a:cubicBezTo>
                  <a:cubicBezTo>
                    <a:pt x="8416" y="50"/>
                    <a:pt x="8220" y="51"/>
                    <a:pt x="8024" y="57"/>
                  </a:cubicBezTo>
                  <a:cubicBezTo>
                    <a:pt x="7836" y="63"/>
                    <a:pt x="7648" y="57"/>
                    <a:pt x="7460" y="73"/>
                  </a:cubicBezTo>
                  <a:cubicBezTo>
                    <a:pt x="7267" y="88"/>
                    <a:pt x="7075" y="106"/>
                    <a:pt x="6879" y="108"/>
                  </a:cubicBezTo>
                  <a:cubicBezTo>
                    <a:pt x="6706" y="111"/>
                    <a:pt x="6533" y="114"/>
                    <a:pt x="6358" y="114"/>
                  </a:cubicBezTo>
                  <a:cubicBezTo>
                    <a:pt x="6334" y="114"/>
                    <a:pt x="6310" y="114"/>
                    <a:pt x="6286" y="114"/>
                  </a:cubicBezTo>
                  <a:lnTo>
                    <a:pt x="6286" y="114"/>
                  </a:lnTo>
                  <a:cubicBezTo>
                    <a:pt x="6291" y="114"/>
                    <a:pt x="6296" y="114"/>
                    <a:pt x="6302" y="115"/>
                  </a:cubicBezTo>
                  <a:cubicBezTo>
                    <a:pt x="6208" y="113"/>
                    <a:pt x="6112" y="113"/>
                    <a:pt x="6017" y="112"/>
                  </a:cubicBezTo>
                  <a:lnTo>
                    <a:pt x="6007" y="112"/>
                  </a:lnTo>
                  <a:cubicBezTo>
                    <a:pt x="5809" y="107"/>
                    <a:pt x="5612" y="93"/>
                    <a:pt x="5414" y="80"/>
                  </a:cubicBezTo>
                  <a:cubicBezTo>
                    <a:pt x="5211" y="66"/>
                    <a:pt x="5006" y="64"/>
                    <a:pt x="4803" y="63"/>
                  </a:cubicBezTo>
                  <a:cubicBezTo>
                    <a:pt x="4678" y="61"/>
                    <a:pt x="4553" y="58"/>
                    <a:pt x="4429" y="58"/>
                  </a:cubicBezTo>
                  <a:cubicBezTo>
                    <a:pt x="4361" y="58"/>
                    <a:pt x="4294" y="59"/>
                    <a:pt x="4226" y="61"/>
                  </a:cubicBezTo>
                  <a:cubicBezTo>
                    <a:pt x="4033" y="68"/>
                    <a:pt x="3839" y="79"/>
                    <a:pt x="3644" y="80"/>
                  </a:cubicBezTo>
                  <a:cubicBezTo>
                    <a:pt x="3465" y="73"/>
                    <a:pt x="3285" y="53"/>
                    <a:pt x="3106" y="53"/>
                  </a:cubicBezTo>
                  <a:cubicBezTo>
                    <a:pt x="2935" y="53"/>
                    <a:pt x="2765" y="61"/>
                    <a:pt x="2595" y="63"/>
                  </a:cubicBezTo>
                  <a:cubicBezTo>
                    <a:pt x="2509" y="62"/>
                    <a:pt x="2423" y="60"/>
                    <a:pt x="2337" y="60"/>
                  </a:cubicBezTo>
                  <a:cubicBezTo>
                    <a:pt x="2285" y="60"/>
                    <a:pt x="2233" y="61"/>
                    <a:pt x="2181" y="63"/>
                  </a:cubicBezTo>
                  <a:cubicBezTo>
                    <a:pt x="2047" y="68"/>
                    <a:pt x="1913" y="72"/>
                    <a:pt x="1780" y="72"/>
                  </a:cubicBezTo>
                  <a:cubicBezTo>
                    <a:pt x="1556" y="66"/>
                    <a:pt x="1333" y="59"/>
                    <a:pt x="1109" y="55"/>
                  </a:cubicBezTo>
                  <a:cubicBezTo>
                    <a:pt x="1089" y="54"/>
                    <a:pt x="1068" y="54"/>
                    <a:pt x="1048" y="54"/>
                  </a:cubicBezTo>
                  <a:cubicBezTo>
                    <a:pt x="951" y="54"/>
                    <a:pt x="854" y="60"/>
                    <a:pt x="758" y="69"/>
                  </a:cubicBezTo>
                  <a:cubicBezTo>
                    <a:pt x="632" y="80"/>
                    <a:pt x="505" y="96"/>
                    <a:pt x="378" y="97"/>
                  </a:cubicBezTo>
                  <a:cubicBezTo>
                    <a:pt x="354" y="96"/>
                    <a:pt x="330" y="93"/>
                    <a:pt x="305" y="91"/>
                  </a:cubicBezTo>
                  <a:cubicBezTo>
                    <a:pt x="294" y="89"/>
                    <a:pt x="282" y="87"/>
                    <a:pt x="271" y="84"/>
                  </a:cubicBezTo>
                  <a:lnTo>
                    <a:pt x="268" y="83"/>
                  </a:lnTo>
                  <a:cubicBezTo>
                    <a:pt x="248" y="76"/>
                    <a:pt x="228" y="72"/>
                    <a:pt x="208" y="72"/>
                  </a:cubicBezTo>
                  <a:cubicBezTo>
                    <a:pt x="132" y="72"/>
                    <a:pt x="59" y="123"/>
                    <a:pt x="33" y="197"/>
                  </a:cubicBezTo>
                  <a:cubicBezTo>
                    <a:pt x="0" y="290"/>
                    <a:pt x="47" y="387"/>
                    <a:pt x="134" y="427"/>
                  </a:cubicBezTo>
                  <a:cubicBezTo>
                    <a:pt x="102" y="467"/>
                    <a:pt x="87" y="521"/>
                    <a:pt x="96" y="575"/>
                  </a:cubicBezTo>
                  <a:cubicBezTo>
                    <a:pt x="112" y="661"/>
                    <a:pt x="190" y="725"/>
                    <a:pt x="274" y="727"/>
                  </a:cubicBezTo>
                  <a:cubicBezTo>
                    <a:pt x="287" y="727"/>
                    <a:pt x="300" y="726"/>
                    <a:pt x="311" y="723"/>
                  </a:cubicBezTo>
                  <a:cubicBezTo>
                    <a:pt x="337" y="718"/>
                    <a:pt x="364" y="715"/>
                    <a:pt x="390" y="712"/>
                  </a:cubicBezTo>
                  <a:cubicBezTo>
                    <a:pt x="539" y="697"/>
                    <a:pt x="688" y="705"/>
                    <a:pt x="838" y="698"/>
                  </a:cubicBezTo>
                  <a:cubicBezTo>
                    <a:pt x="1004" y="693"/>
                    <a:pt x="1169" y="666"/>
                    <a:pt x="1333" y="649"/>
                  </a:cubicBezTo>
                  <a:cubicBezTo>
                    <a:pt x="1657" y="617"/>
                    <a:pt x="1982" y="598"/>
                    <a:pt x="2307" y="598"/>
                  </a:cubicBezTo>
                  <a:cubicBezTo>
                    <a:pt x="2316" y="598"/>
                    <a:pt x="2326" y="598"/>
                    <a:pt x="2335" y="598"/>
                  </a:cubicBezTo>
                  <a:cubicBezTo>
                    <a:pt x="2532" y="602"/>
                    <a:pt x="2727" y="613"/>
                    <a:pt x="2923" y="614"/>
                  </a:cubicBezTo>
                  <a:cubicBezTo>
                    <a:pt x="3123" y="614"/>
                    <a:pt x="3324" y="609"/>
                    <a:pt x="3525" y="607"/>
                  </a:cubicBezTo>
                  <a:cubicBezTo>
                    <a:pt x="3739" y="612"/>
                    <a:pt x="3953" y="620"/>
                    <a:pt x="4167" y="620"/>
                  </a:cubicBezTo>
                  <a:cubicBezTo>
                    <a:pt x="4201" y="620"/>
                    <a:pt x="4236" y="620"/>
                    <a:pt x="4270" y="619"/>
                  </a:cubicBezTo>
                  <a:cubicBezTo>
                    <a:pt x="4455" y="618"/>
                    <a:pt x="4639" y="616"/>
                    <a:pt x="4823" y="616"/>
                  </a:cubicBezTo>
                  <a:cubicBezTo>
                    <a:pt x="4893" y="616"/>
                    <a:pt x="4963" y="616"/>
                    <a:pt x="5034" y="617"/>
                  </a:cubicBezTo>
                  <a:lnTo>
                    <a:pt x="5034" y="617"/>
                  </a:lnTo>
                  <a:cubicBezTo>
                    <a:pt x="5032" y="617"/>
                    <a:pt x="5030" y="617"/>
                    <a:pt x="5028" y="617"/>
                  </a:cubicBezTo>
                  <a:cubicBezTo>
                    <a:pt x="5331" y="621"/>
                    <a:pt x="5633" y="623"/>
                    <a:pt x="5935" y="630"/>
                  </a:cubicBezTo>
                  <a:cubicBezTo>
                    <a:pt x="6055" y="632"/>
                    <a:pt x="6174" y="635"/>
                    <a:pt x="6294" y="635"/>
                  </a:cubicBezTo>
                  <a:cubicBezTo>
                    <a:pt x="6386" y="635"/>
                    <a:pt x="6478" y="633"/>
                    <a:pt x="6570" y="630"/>
                  </a:cubicBezTo>
                  <a:cubicBezTo>
                    <a:pt x="6768" y="622"/>
                    <a:pt x="6965" y="605"/>
                    <a:pt x="7163" y="599"/>
                  </a:cubicBezTo>
                  <a:cubicBezTo>
                    <a:pt x="7365" y="594"/>
                    <a:pt x="7566" y="586"/>
                    <a:pt x="7769" y="576"/>
                  </a:cubicBezTo>
                  <a:cubicBezTo>
                    <a:pt x="7955" y="566"/>
                    <a:pt x="8143" y="565"/>
                    <a:pt x="8331" y="563"/>
                  </a:cubicBezTo>
                  <a:lnTo>
                    <a:pt x="8331" y="563"/>
                  </a:lnTo>
                  <a:cubicBezTo>
                    <a:pt x="8331" y="563"/>
                    <a:pt x="8330" y="563"/>
                    <a:pt x="8330" y="563"/>
                  </a:cubicBezTo>
                  <a:lnTo>
                    <a:pt x="8330" y="563"/>
                  </a:lnTo>
                  <a:cubicBezTo>
                    <a:pt x="8332" y="563"/>
                    <a:pt x="8334" y="563"/>
                    <a:pt x="8335" y="563"/>
                  </a:cubicBezTo>
                  <a:lnTo>
                    <a:pt x="8335" y="563"/>
                  </a:lnTo>
                  <a:cubicBezTo>
                    <a:pt x="8339" y="563"/>
                    <a:pt x="8343" y="563"/>
                    <a:pt x="8347" y="563"/>
                  </a:cubicBezTo>
                  <a:lnTo>
                    <a:pt x="8347" y="563"/>
                  </a:lnTo>
                  <a:cubicBezTo>
                    <a:pt x="8345" y="563"/>
                    <a:pt x="8344" y="563"/>
                    <a:pt x="8343" y="564"/>
                  </a:cubicBezTo>
                  <a:lnTo>
                    <a:pt x="8343" y="564"/>
                  </a:lnTo>
                  <a:cubicBezTo>
                    <a:pt x="8591" y="567"/>
                    <a:pt x="8838" y="576"/>
                    <a:pt x="9085" y="599"/>
                  </a:cubicBezTo>
                  <a:cubicBezTo>
                    <a:pt x="9284" y="615"/>
                    <a:pt x="9484" y="631"/>
                    <a:pt x="9683" y="631"/>
                  </a:cubicBezTo>
                  <a:cubicBezTo>
                    <a:pt x="9749" y="631"/>
                    <a:pt x="9816" y="629"/>
                    <a:pt x="9882" y="625"/>
                  </a:cubicBezTo>
                  <a:cubicBezTo>
                    <a:pt x="9977" y="619"/>
                    <a:pt x="10073" y="611"/>
                    <a:pt x="10169" y="607"/>
                  </a:cubicBezTo>
                  <a:cubicBezTo>
                    <a:pt x="10264" y="602"/>
                    <a:pt x="10359" y="601"/>
                    <a:pt x="10455" y="598"/>
                  </a:cubicBezTo>
                  <a:cubicBezTo>
                    <a:pt x="10571" y="594"/>
                    <a:pt x="10687" y="590"/>
                    <a:pt x="10802" y="578"/>
                  </a:cubicBezTo>
                  <a:cubicBezTo>
                    <a:pt x="10861" y="573"/>
                    <a:pt x="10926" y="565"/>
                    <a:pt x="10980" y="541"/>
                  </a:cubicBezTo>
                  <a:cubicBezTo>
                    <a:pt x="11022" y="521"/>
                    <a:pt x="11069" y="494"/>
                    <a:pt x="11094" y="452"/>
                  </a:cubicBezTo>
                  <a:cubicBezTo>
                    <a:pt x="11120" y="411"/>
                    <a:pt x="11140" y="371"/>
                    <a:pt x="11136" y="322"/>
                  </a:cubicBezTo>
                  <a:cubicBezTo>
                    <a:pt x="11135" y="278"/>
                    <a:pt x="11119" y="237"/>
                    <a:pt x="11095" y="202"/>
                  </a:cubicBezTo>
                  <a:cubicBezTo>
                    <a:pt x="11073" y="169"/>
                    <a:pt x="11043" y="145"/>
                    <a:pt x="11012" y="121"/>
                  </a:cubicBezTo>
                  <a:cubicBezTo>
                    <a:pt x="10977" y="93"/>
                    <a:pt x="10942" y="63"/>
                    <a:pt x="10902" y="44"/>
                  </a:cubicBezTo>
                  <a:cubicBezTo>
                    <a:pt x="10845" y="17"/>
                    <a:pt x="10786" y="3"/>
                    <a:pt x="10722" y="2"/>
                  </a:cubicBezTo>
                  <a:cubicBezTo>
                    <a:pt x="10686" y="1"/>
                    <a:pt x="10650" y="0"/>
                    <a:pt x="1061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8" name="Google Shape;2388;p45"/>
            <p:cNvSpPr/>
            <p:nvPr/>
          </p:nvSpPr>
          <p:spPr>
            <a:xfrm>
              <a:off x="1661925" y="740875"/>
              <a:ext cx="9475" cy="9300"/>
            </a:xfrm>
            <a:custGeom>
              <a:avLst/>
              <a:gdLst/>
              <a:ahLst/>
              <a:cxnLst/>
              <a:rect l="l" t="t" r="r" b="b"/>
              <a:pathLst>
                <a:path w="379" h="372" extrusionOk="0">
                  <a:moveTo>
                    <a:pt x="180" y="0"/>
                  </a:moveTo>
                  <a:cubicBezTo>
                    <a:pt x="80" y="0"/>
                    <a:pt x="1" y="97"/>
                    <a:pt x="4" y="193"/>
                  </a:cubicBezTo>
                  <a:cubicBezTo>
                    <a:pt x="8" y="297"/>
                    <a:pt x="96" y="369"/>
                    <a:pt x="195" y="371"/>
                  </a:cubicBezTo>
                  <a:cubicBezTo>
                    <a:pt x="196" y="371"/>
                    <a:pt x="198" y="371"/>
                    <a:pt x="199" y="371"/>
                  </a:cubicBezTo>
                  <a:cubicBezTo>
                    <a:pt x="299" y="371"/>
                    <a:pt x="378" y="275"/>
                    <a:pt x="375" y="180"/>
                  </a:cubicBezTo>
                  <a:cubicBezTo>
                    <a:pt x="371" y="75"/>
                    <a:pt x="283" y="3"/>
                    <a:pt x="184" y="1"/>
                  </a:cubicBezTo>
                  <a:cubicBezTo>
                    <a:pt x="183" y="0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9" name="Google Shape;2389;p45"/>
            <p:cNvSpPr/>
            <p:nvPr/>
          </p:nvSpPr>
          <p:spPr>
            <a:xfrm>
              <a:off x="1676050" y="74165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79" y="0"/>
                  </a:moveTo>
                  <a:cubicBezTo>
                    <a:pt x="80" y="0"/>
                    <a:pt x="1" y="96"/>
                    <a:pt x="4" y="192"/>
                  </a:cubicBezTo>
                  <a:cubicBezTo>
                    <a:pt x="8" y="297"/>
                    <a:pt x="95" y="369"/>
                    <a:pt x="195" y="371"/>
                  </a:cubicBezTo>
                  <a:cubicBezTo>
                    <a:pt x="196" y="371"/>
                    <a:pt x="197" y="371"/>
                    <a:pt x="199" y="371"/>
                  </a:cubicBezTo>
                  <a:cubicBezTo>
                    <a:pt x="298" y="371"/>
                    <a:pt x="377" y="275"/>
                    <a:pt x="374" y="180"/>
                  </a:cubicBezTo>
                  <a:cubicBezTo>
                    <a:pt x="370" y="75"/>
                    <a:pt x="283" y="3"/>
                    <a:pt x="183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0" name="Google Shape;2390;p45"/>
            <p:cNvSpPr/>
            <p:nvPr/>
          </p:nvSpPr>
          <p:spPr>
            <a:xfrm>
              <a:off x="1669450" y="730050"/>
              <a:ext cx="9425" cy="9250"/>
            </a:xfrm>
            <a:custGeom>
              <a:avLst/>
              <a:gdLst/>
              <a:ahLst/>
              <a:cxnLst/>
              <a:rect l="l" t="t" r="r" b="b"/>
              <a:pathLst>
                <a:path w="377" h="370" extrusionOk="0">
                  <a:moveTo>
                    <a:pt x="179" y="0"/>
                  </a:moveTo>
                  <a:cubicBezTo>
                    <a:pt x="79" y="0"/>
                    <a:pt x="1" y="96"/>
                    <a:pt x="3" y="191"/>
                  </a:cubicBezTo>
                  <a:cubicBezTo>
                    <a:pt x="7" y="296"/>
                    <a:pt x="94" y="367"/>
                    <a:pt x="195" y="369"/>
                  </a:cubicBezTo>
                  <a:cubicBezTo>
                    <a:pt x="196" y="370"/>
                    <a:pt x="197" y="370"/>
                    <a:pt x="198" y="370"/>
                  </a:cubicBezTo>
                  <a:cubicBezTo>
                    <a:pt x="297" y="370"/>
                    <a:pt x="377" y="273"/>
                    <a:pt x="373" y="179"/>
                  </a:cubicBezTo>
                  <a:cubicBezTo>
                    <a:pt x="370" y="73"/>
                    <a:pt x="283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45"/>
            <p:cNvSpPr/>
            <p:nvPr/>
          </p:nvSpPr>
          <p:spPr>
            <a:xfrm>
              <a:off x="1756525" y="73947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79" y="0"/>
                  </a:moveTo>
                  <a:cubicBezTo>
                    <a:pt x="80" y="0"/>
                    <a:pt x="1" y="97"/>
                    <a:pt x="4" y="191"/>
                  </a:cubicBezTo>
                  <a:cubicBezTo>
                    <a:pt x="7" y="297"/>
                    <a:pt x="94" y="369"/>
                    <a:pt x="195" y="371"/>
                  </a:cubicBezTo>
                  <a:cubicBezTo>
                    <a:pt x="196" y="371"/>
                    <a:pt x="197" y="371"/>
                    <a:pt x="198" y="371"/>
                  </a:cubicBezTo>
                  <a:cubicBezTo>
                    <a:pt x="298" y="371"/>
                    <a:pt x="377" y="275"/>
                    <a:pt x="373" y="180"/>
                  </a:cubicBezTo>
                  <a:cubicBezTo>
                    <a:pt x="370" y="75"/>
                    <a:pt x="283" y="3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2" name="Google Shape;2392;p45"/>
            <p:cNvSpPr/>
            <p:nvPr/>
          </p:nvSpPr>
          <p:spPr>
            <a:xfrm>
              <a:off x="1638200" y="76012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7"/>
                    <a:pt x="19" y="14"/>
                    <a:pt x="29" y="21"/>
                  </a:cubicBezTo>
                  <a:cubicBezTo>
                    <a:pt x="50" y="33"/>
                    <a:pt x="73" y="41"/>
                    <a:pt x="97" y="45"/>
                  </a:cubicBezTo>
                  <a:cubicBezTo>
                    <a:pt x="65" y="30"/>
                    <a:pt x="33" y="15"/>
                    <a:pt x="1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3" name="Google Shape;2393;p45"/>
            <p:cNvSpPr/>
            <p:nvPr/>
          </p:nvSpPr>
          <p:spPr>
            <a:xfrm>
              <a:off x="1579263" y="684775"/>
              <a:ext cx="290650" cy="101925"/>
            </a:xfrm>
            <a:custGeom>
              <a:avLst/>
              <a:gdLst/>
              <a:ahLst/>
              <a:cxnLst/>
              <a:rect l="l" t="t" r="r" b="b"/>
              <a:pathLst>
                <a:path w="11626" h="4077" extrusionOk="0">
                  <a:moveTo>
                    <a:pt x="3879" y="936"/>
                  </a:moveTo>
                  <a:cubicBezTo>
                    <a:pt x="3878" y="937"/>
                    <a:pt x="3877" y="938"/>
                    <a:pt x="3876" y="939"/>
                  </a:cubicBezTo>
                  <a:cubicBezTo>
                    <a:pt x="3878" y="938"/>
                    <a:pt x="3879" y="937"/>
                    <a:pt x="3879" y="936"/>
                  </a:cubicBezTo>
                  <a:close/>
                  <a:moveTo>
                    <a:pt x="7691" y="1091"/>
                  </a:moveTo>
                  <a:lnTo>
                    <a:pt x="7691" y="1091"/>
                  </a:lnTo>
                  <a:cubicBezTo>
                    <a:pt x="7692" y="1092"/>
                    <a:pt x="7694" y="1094"/>
                    <a:pt x="7696" y="1096"/>
                  </a:cubicBezTo>
                  <a:lnTo>
                    <a:pt x="7696" y="1096"/>
                  </a:lnTo>
                  <a:cubicBezTo>
                    <a:pt x="7694" y="1094"/>
                    <a:pt x="7692" y="1092"/>
                    <a:pt x="7691" y="1091"/>
                  </a:cubicBezTo>
                  <a:close/>
                  <a:moveTo>
                    <a:pt x="3198" y="1775"/>
                  </a:moveTo>
                  <a:cubicBezTo>
                    <a:pt x="3197" y="1777"/>
                    <a:pt x="3196" y="1779"/>
                    <a:pt x="3195" y="1781"/>
                  </a:cubicBezTo>
                  <a:lnTo>
                    <a:pt x="3195" y="1781"/>
                  </a:lnTo>
                  <a:cubicBezTo>
                    <a:pt x="3196" y="1779"/>
                    <a:pt x="3197" y="1776"/>
                    <a:pt x="3198" y="1775"/>
                  </a:cubicBezTo>
                  <a:close/>
                  <a:moveTo>
                    <a:pt x="5447" y="370"/>
                  </a:moveTo>
                  <a:cubicBezTo>
                    <a:pt x="5483" y="370"/>
                    <a:pt x="5520" y="372"/>
                    <a:pt x="5556" y="374"/>
                  </a:cubicBezTo>
                  <a:cubicBezTo>
                    <a:pt x="5595" y="378"/>
                    <a:pt x="5632" y="384"/>
                    <a:pt x="5670" y="391"/>
                  </a:cubicBezTo>
                  <a:cubicBezTo>
                    <a:pt x="5701" y="399"/>
                    <a:pt x="5733" y="409"/>
                    <a:pt x="5765" y="414"/>
                  </a:cubicBezTo>
                  <a:cubicBezTo>
                    <a:pt x="5798" y="423"/>
                    <a:pt x="5834" y="428"/>
                    <a:pt x="5867" y="434"/>
                  </a:cubicBezTo>
                  <a:cubicBezTo>
                    <a:pt x="5939" y="449"/>
                    <a:pt x="6012" y="464"/>
                    <a:pt x="6085" y="480"/>
                  </a:cubicBezTo>
                  <a:cubicBezTo>
                    <a:pt x="6122" y="489"/>
                    <a:pt x="6158" y="500"/>
                    <a:pt x="6195" y="512"/>
                  </a:cubicBezTo>
                  <a:cubicBezTo>
                    <a:pt x="6284" y="549"/>
                    <a:pt x="6372" y="590"/>
                    <a:pt x="6461" y="628"/>
                  </a:cubicBezTo>
                  <a:cubicBezTo>
                    <a:pt x="6538" y="659"/>
                    <a:pt x="6616" y="689"/>
                    <a:pt x="6690" y="727"/>
                  </a:cubicBezTo>
                  <a:cubicBezTo>
                    <a:pt x="6744" y="756"/>
                    <a:pt x="6796" y="788"/>
                    <a:pt x="6849" y="819"/>
                  </a:cubicBezTo>
                  <a:cubicBezTo>
                    <a:pt x="6890" y="844"/>
                    <a:pt x="6931" y="868"/>
                    <a:pt x="6971" y="895"/>
                  </a:cubicBezTo>
                  <a:cubicBezTo>
                    <a:pt x="7029" y="935"/>
                    <a:pt x="7079" y="983"/>
                    <a:pt x="7129" y="1030"/>
                  </a:cubicBezTo>
                  <a:cubicBezTo>
                    <a:pt x="7123" y="1026"/>
                    <a:pt x="7118" y="1019"/>
                    <a:pt x="7111" y="1014"/>
                  </a:cubicBezTo>
                  <a:lnTo>
                    <a:pt x="7111" y="1014"/>
                  </a:lnTo>
                  <a:cubicBezTo>
                    <a:pt x="7191" y="1090"/>
                    <a:pt x="7258" y="1177"/>
                    <a:pt x="7334" y="1255"/>
                  </a:cubicBezTo>
                  <a:cubicBezTo>
                    <a:pt x="7416" y="1342"/>
                    <a:pt x="7507" y="1420"/>
                    <a:pt x="7595" y="1500"/>
                  </a:cubicBezTo>
                  <a:cubicBezTo>
                    <a:pt x="7625" y="1532"/>
                    <a:pt x="7656" y="1563"/>
                    <a:pt x="7684" y="1596"/>
                  </a:cubicBezTo>
                  <a:cubicBezTo>
                    <a:pt x="7709" y="1626"/>
                    <a:pt x="7729" y="1658"/>
                    <a:pt x="7751" y="1691"/>
                  </a:cubicBezTo>
                  <a:cubicBezTo>
                    <a:pt x="7805" y="1780"/>
                    <a:pt x="7851" y="1875"/>
                    <a:pt x="7904" y="1967"/>
                  </a:cubicBezTo>
                  <a:cubicBezTo>
                    <a:pt x="7934" y="2018"/>
                    <a:pt x="7966" y="2067"/>
                    <a:pt x="8001" y="2114"/>
                  </a:cubicBezTo>
                  <a:cubicBezTo>
                    <a:pt x="8035" y="2161"/>
                    <a:pt x="8074" y="2202"/>
                    <a:pt x="8111" y="2246"/>
                  </a:cubicBezTo>
                  <a:cubicBezTo>
                    <a:pt x="8117" y="2254"/>
                    <a:pt x="8123" y="2261"/>
                    <a:pt x="8129" y="2266"/>
                  </a:cubicBezTo>
                  <a:cubicBezTo>
                    <a:pt x="8131" y="2269"/>
                    <a:pt x="8134" y="2271"/>
                    <a:pt x="8137" y="2273"/>
                  </a:cubicBezTo>
                  <a:cubicBezTo>
                    <a:pt x="8138" y="2274"/>
                    <a:pt x="8139" y="2275"/>
                    <a:pt x="8140" y="2275"/>
                  </a:cubicBezTo>
                  <a:cubicBezTo>
                    <a:pt x="8150" y="2285"/>
                    <a:pt x="8159" y="2293"/>
                    <a:pt x="8171" y="2301"/>
                  </a:cubicBezTo>
                  <a:cubicBezTo>
                    <a:pt x="8185" y="2312"/>
                    <a:pt x="8198" y="2322"/>
                    <a:pt x="8213" y="2334"/>
                  </a:cubicBezTo>
                  <a:cubicBezTo>
                    <a:pt x="8223" y="2342"/>
                    <a:pt x="8235" y="2351"/>
                    <a:pt x="8245" y="2359"/>
                  </a:cubicBezTo>
                  <a:cubicBezTo>
                    <a:pt x="8264" y="2373"/>
                    <a:pt x="8281" y="2389"/>
                    <a:pt x="8299" y="2402"/>
                  </a:cubicBezTo>
                  <a:cubicBezTo>
                    <a:pt x="8338" y="2433"/>
                    <a:pt x="8378" y="2464"/>
                    <a:pt x="8414" y="2496"/>
                  </a:cubicBezTo>
                  <a:cubicBezTo>
                    <a:pt x="8427" y="2488"/>
                    <a:pt x="8440" y="2481"/>
                    <a:pt x="8451" y="2473"/>
                  </a:cubicBezTo>
                  <a:cubicBezTo>
                    <a:pt x="8454" y="2472"/>
                    <a:pt x="8457" y="2470"/>
                    <a:pt x="8459" y="2469"/>
                  </a:cubicBezTo>
                  <a:cubicBezTo>
                    <a:pt x="8464" y="2465"/>
                    <a:pt x="8468" y="2463"/>
                    <a:pt x="8473" y="2461"/>
                  </a:cubicBezTo>
                  <a:cubicBezTo>
                    <a:pt x="8489" y="2450"/>
                    <a:pt x="8505" y="2440"/>
                    <a:pt x="8522" y="2431"/>
                  </a:cubicBezTo>
                  <a:cubicBezTo>
                    <a:pt x="8522" y="2431"/>
                    <a:pt x="8523" y="2430"/>
                    <a:pt x="8523" y="2430"/>
                  </a:cubicBezTo>
                  <a:cubicBezTo>
                    <a:pt x="8557" y="2409"/>
                    <a:pt x="8593" y="2392"/>
                    <a:pt x="8628" y="2375"/>
                  </a:cubicBezTo>
                  <a:cubicBezTo>
                    <a:pt x="8627" y="2373"/>
                    <a:pt x="8625" y="2370"/>
                    <a:pt x="8624" y="2367"/>
                  </a:cubicBezTo>
                  <a:cubicBezTo>
                    <a:pt x="8650" y="2353"/>
                    <a:pt x="8677" y="2338"/>
                    <a:pt x="8705" y="2326"/>
                  </a:cubicBezTo>
                  <a:cubicBezTo>
                    <a:pt x="8765" y="2301"/>
                    <a:pt x="8828" y="2279"/>
                    <a:pt x="8891" y="2258"/>
                  </a:cubicBezTo>
                  <a:cubicBezTo>
                    <a:pt x="9035" y="2216"/>
                    <a:pt x="9178" y="2182"/>
                    <a:pt x="9326" y="2153"/>
                  </a:cubicBezTo>
                  <a:cubicBezTo>
                    <a:pt x="9396" y="2142"/>
                    <a:pt x="9464" y="2131"/>
                    <a:pt x="9534" y="2126"/>
                  </a:cubicBezTo>
                  <a:cubicBezTo>
                    <a:pt x="9577" y="2126"/>
                    <a:pt x="9619" y="2127"/>
                    <a:pt x="9662" y="2129"/>
                  </a:cubicBezTo>
                  <a:cubicBezTo>
                    <a:pt x="9705" y="2134"/>
                    <a:pt x="9748" y="2138"/>
                    <a:pt x="9791" y="2146"/>
                  </a:cubicBezTo>
                  <a:cubicBezTo>
                    <a:pt x="9822" y="2154"/>
                    <a:pt x="9851" y="2162"/>
                    <a:pt x="9880" y="2172"/>
                  </a:cubicBezTo>
                  <a:cubicBezTo>
                    <a:pt x="9940" y="2195"/>
                    <a:pt x="9997" y="2223"/>
                    <a:pt x="10054" y="2251"/>
                  </a:cubicBezTo>
                  <a:cubicBezTo>
                    <a:pt x="10223" y="2343"/>
                    <a:pt x="10389" y="2439"/>
                    <a:pt x="10550" y="2544"/>
                  </a:cubicBezTo>
                  <a:cubicBezTo>
                    <a:pt x="10597" y="2578"/>
                    <a:pt x="10642" y="2615"/>
                    <a:pt x="10685" y="2654"/>
                  </a:cubicBezTo>
                  <a:cubicBezTo>
                    <a:pt x="10736" y="2702"/>
                    <a:pt x="10784" y="2751"/>
                    <a:pt x="10829" y="2803"/>
                  </a:cubicBezTo>
                  <a:cubicBezTo>
                    <a:pt x="10855" y="2835"/>
                    <a:pt x="10879" y="2868"/>
                    <a:pt x="10901" y="2902"/>
                  </a:cubicBezTo>
                  <a:cubicBezTo>
                    <a:pt x="10911" y="2918"/>
                    <a:pt x="10919" y="2934"/>
                    <a:pt x="10927" y="2950"/>
                  </a:cubicBezTo>
                  <a:cubicBezTo>
                    <a:pt x="10938" y="2979"/>
                    <a:pt x="10947" y="3008"/>
                    <a:pt x="10958" y="3038"/>
                  </a:cubicBezTo>
                  <a:cubicBezTo>
                    <a:pt x="10984" y="3128"/>
                    <a:pt x="11009" y="3222"/>
                    <a:pt x="11042" y="3310"/>
                  </a:cubicBezTo>
                  <a:cubicBezTo>
                    <a:pt x="11067" y="3378"/>
                    <a:pt x="11098" y="3444"/>
                    <a:pt x="11128" y="3509"/>
                  </a:cubicBezTo>
                  <a:cubicBezTo>
                    <a:pt x="11008" y="3509"/>
                    <a:pt x="10888" y="3507"/>
                    <a:pt x="10767" y="3507"/>
                  </a:cubicBezTo>
                  <a:cubicBezTo>
                    <a:pt x="10690" y="3507"/>
                    <a:pt x="10612" y="3508"/>
                    <a:pt x="10534" y="3509"/>
                  </a:cubicBezTo>
                  <a:cubicBezTo>
                    <a:pt x="10332" y="3514"/>
                    <a:pt x="10129" y="3522"/>
                    <a:pt x="9927" y="3530"/>
                  </a:cubicBezTo>
                  <a:cubicBezTo>
                    <a:pt x="9721" y="3538"/>
                    <a:pt x="9516" y="3560"/>
                    <a:pt x="9312" y="3584"/>
                  </a:cubicBezTo>
                  <a:cubicBezTo>
                    <a:pt x="9129" y="3606"/>
                    <a:pt x="8946" y="3624"/>
                    <a:pt x="8762" y="3633"/>
                  </a:cubicBezTo>
                  <a:cubicBezTo>
                    <a:pt x="8702" y="3634"/>
                    <a:pt x="8642" y="3634"/>
                    <a:pt x="8581" y="3634"/>
                  </a:cubicBezTo>
                  <a:cubicBezTo>
                    <a:pt x="8238" y="3634"/>
                    <a:pt x="7893" y="3622"/>
                    <a:pt x="7549" y="3619"/>
                  </a:cubicBezTo>
                  <a:cubicBezTo>
                    <a:pt x="7533" y="3619"/>
                    <a:pt x="7516" y="3619"/>
                    <a:pt x="7500" y="3619"/>
                  </a:cubicBezTo>
                  <a:cubicBezTo>
                    <a:pt x="7335" y="3619"/>
                    <a:pt x="7170" y="3624"/>
                    <a:pt x="7005" y="3626"/>
                  </a:cubicBezTo>
                  <a:cubicBezTo>
                    <a:pt x="6955" y="3626"/>
                    <a:pt x="6906" y="3626"/>
                    <a:pt x="6857" y="3626"/>
                  </a:cubicBezTo>
                  <a:cubicBezTo>
                    <a:pt x="6698" y="3626"/>
                    <a:pt x="6539" y="3625"/>
                    <a:pt x="6381" y="3621"/>
                  </a:cubicBezTo>
                  <a:cubicBezTo>
                    <a:pt x="6223" y="3618"/>
                    <a:pt x="6064" y="3614"/>
                    <a:pt x="5905" y="3614"/>
                  </a:cubicBezTo>
                  <a:cubicBezTo>
                    <a:pt x="5875" y="3614"/>
                    <a:pt x="5845" y="3614"/>
                    <a:pt x="5815" y="3614"/>
                  </a:cubicBezTo>
                  <a:cubicBezTo>
                    <a:pt x="5616" y="3617"/>
                    <a:pt x="5416" y="3621"/>
                    <a:pt x="5217" y="3628"/>
                  </a:cubicBezTo>
                  <a:cubicBezTo>
                    <a:pt x="5024" y="3634"/>
                    <a:pt x="4830" y="3641"/>
                    <a:pt x="4636" y="3641"/>
                  </a:cubicBezTo>
                  <a:cubicBezTo>
                    <a:pt x="4621" y="3641"/>
                    <a:pt x="4605" y="3641"/>
                    <a:pt x="4590" y="3641"/>
                  </a:cubicBezTo>
                  <a:cubicBezTo>
                    <a:pt x="4386" y="3638"/>
                    <a:pt x="4182" y="3637"/>
                    <a:pt x="3979" y="3636"/>
                  </a:cubicBezTo>
                  <a:cubicBezTo>
                    <a:pt x="3788" y="3635"/>
                    <a:pt x="3599" y="3629"/>
                    <a:pt x="3409" y="3620"/>
                  </a:cubicBezTo>
                  <a:cubicBezTo>
                    <a:pt x="3219" y="3611"/>
                    <a:pt x="3028" y="3599"/>
                    <a:pt x="2837" y="3599"/>
                  </a:cubicBezTo>
                  <a:cubicBezTo>
                    <a:pt x="2828" y="3599"/>
                    <a:pt x="2820" y="3599"/>
                    <a:pt x="2811" y="3600"/>
                  </a:cubicBezTo>
                  <a:cubicBezTo>
                    <a:pt x="2608" y="3601"/>
                    <a:pt x="2405" y="3608"/>
                    <a:pt x="2202" y="3621"/>
                  </a:cubicBezTo>
                  <a:cubicBezTo>
                    <a:pt x="2005" y="3634"/>
                    <a:pt x="1807" y="3646"/>
                    <a:pt x="1612" y="3657"/>
                  </a:cubicBezTo>
                  <a:cubicBezTo>
                    <a:pt x="1495" y="3661"/>
                    <a:pt x="1379" y="3666"/>
                    <a:pt x="1262" y="3666"/>
                  </a:cubicBezTo>
                  <a:cubicBezTo>
                    <a:pt x="1208" y="3666"/>
                    <a:pt x="1153" y="3665"/>
                    <a:pt x="1099" y="3662"/>
                  </a:cubicBezTo>
                  <a:cubicBezTo>
                    <a:pt x="998" y="3659"/>
                    <a:pt x="896" y="3652"/>
                    <a:pt x="794" y="3651"/>
                  </a:cubicBezTo>
                  <a:cubicBezTo>
                    <a:pt x="671" y="3651"/>
                    <a:pt x="546" y="3656"/>
                    <a:pt x="426" y="3684"/>
                  </a:cubicBezTo>
                  <a:cubicBezTo>
                    <a:pt x="411" y="3688"/>
                    <a:pt x="396" y="3693"/>
                    <a:pt x="382" y="3697"/>
                  </a:cubicBezTo>
                  <a:cubicBezTo>
                    <a:pt x="384" y="3644"/>
                    <a:pt x="385" y="3593"/>
                    <a:pt x="388" y="3540"/>
                  </a:cubicBezTo>
                  <a:cubicBezTo>
                    <a:pt x="399" y="3436"/>
                    <a:pt x="414" y="3334"/>
                    <a:pt x="433" y="3231"/>
                  </a:cubicBezTo>
                  <a:cubicBezTo>
                    <a:pt x="448" y="3170"/>
                    <a:pt x="467" y="3108"/>
                    <a:pt x="487" y="3046"/>
                  </a:cubicBezTo>
                  <a:cubicBezTo>
                    <a:pt x="520" y="2964"/>
                    <a:pt x="556" y="2885"/>
                    <a:pt x="595" y="2805"/>
                  </a:cubicBezTo>
                  <a:cubicBezTo>
                    <a:pt x="635" y="2733"/>
                    <a:pt x="678" y="2662"/>
                    <a:pt x="725" y="2593"/>
                  </a:cubicBezTo>
                  <a:cubicBezTo>
                    <a:pt x="763" y="2542"/>
                    <a:pt x="803" y="2492"/>
                    <a:pt x="847" y="2442"/>
                  </a:cubicBezTo>
                  <a:cubicBezTo>
                    <a:pt x="892" y="2397"/>
                    <a:pt x="938" y="2351"/>
                    <a:pt x="988" y="2309"/>
                  </a:cubicBezTo>
                  <a:cubicBezTo>
                    <a:pt x="1029" y="2277"/>
                    <a:pt x="1072" y="2248"/>
                    <a:pt x="1116" y="2219"/>
                  </a:cubicBezTo>
                  <a:cubicBezTo>
                    <a:pt x="1158" y="2195"/>
                    <a:pt x="1201" y="2172"/>
                    <a:pt x="1246" y="2151"/>
                  </a:cubicBezTo>
                  <a:cubicBezTo>
                    <a:pt x="1270" y="2142"/>
                    <a:pt x="1294" y="2132"/>
                    <a:pt x="1318" y="2124"/>
                  </a:cubicBezTo>
                  <a:cubicBezTo>
                    <a:pt x="1343" y="2118"/>
                    <a:pt x="1368" y="2112"/>
                    <a:pt x="1392" y="2106"/>
                  </a:cubicBezTo>
                  <a:cubicBezTo>
                    <a:pt x="1468" y="2094"/>
                    <a:pt x="1542" y="2086"/>
                    <a:pt x="1618" y="2080"/>
                  </a:cubicBezTo>
                  <a:cubicBezTo>
                    <a:pt x="1661" y="2080"/>
                    <a:pt x="1705" y="2080"/>
                    <a:pt x="1748" y="2082"/>
                  </a:cubicBezTo>
                  <a:cubicBezTo>
                    <a:pt x="1803" y="2087"/>
                    <a:pt x="1858" y="2095"/>
                    <a:pt x="1913" y="2106"/>
                  </a:cubicBezTo>
                  <a:cubicBezTo>
                    <a:pt x="1977" y="2122"/>
                    <a:pt x="2038" y="2142"/>
                    <a:pt x="2100" y="2163"/>
                  </a:cubicBezTo>
                  <a:cubicBezTo>
                    <a:pt x="2162" y="2186"/>
                    <a:pt x="2220" y="2214"/>
                    <a:pt x="2279" y="2242"/>
                  </a:cubicBezTo>
                  <a:cubicBezTo>
                    <a:pt x="2321" y="2265"/>
                    <a:pt x="2361" y="2288"/>
                    <a:pt x="2401" y="2313"/>
                  </a:cubicBezTo>
                  <a:cubicBezTo>
                    <a:pt x="2416" y="2326"/>
                    <a:pt x="2430" y="2336"/>
                    <a:pt x="2444" y="2349"/>
                  </a:cubicBezTo>
                  <a:cubicBezTo>
                    <a:pt x="2460" y="2366"/>
                    <a:pt x="2475" y="2384"/>
                    <a:pt x="2491" y="2401"/>
                  </a:cubicBezTo>
                  <a:cubicBezTo>
                    <a:pt x="2489" y="2405"/>
                    <a:pt x="2488" y="2408"/>
                    <a:pt x="2487" y="2411"/>
                  </a:cubicBezTo>
                  <a:cubicBezTo>
                    <a:pt x="2492" y="2417"/>
                    <a:pt x="2498" y="2423"/>
                    <a:pt x="2505" y="2429"/>
                  </a:cubicBezTo>
                  <a:cubicBezTo>
                    <a:pt x="2560" y="2478"/>
                    <a:pt x="2614" y="2526"/>
                    <a:pt x="2667" y="2574"/>
                  </a:cubicBezTo>
                  <a:cubicBezTo>
                    <a:pt x="2672" y="2578"/>
                    <a:pt x="2676" y="2582"/>
                    <a:pt x="2681" y="2585"/>
                  </a:cubicBezTo>
                  <a:lnTo>
                    <a:pt x="2680" y="2585"/>
                  </a:lnTo>
                  <a:cubicBezTo>
                    <a:pt x="2681" y="2586"/>
                    <a:pt x="2682" y="2586"/>
                    <a:pt x="2683" y="2588"/>
                  </a:cubicBezTo>
                  <a:cubicBezTo>
                    <a:pt x="2686" y="2590"/>
                    <a:pt x="2688" y="2592"/>
                    <a:pt x="2691" y="2594"/>
                  </a:cubicBezTo>
                  <a:cubicBezTo>
                    <a:pt x="2695" y="2589"/>
                    <a:pt x="2698" y="2583"/>
                    <a:pt x="2701" y="2577"/>
                  </a:cubicBezTo>
                  <a:cubicBezTo>
                    <a:pt x="2742" y="2508"/>
                    <a:pt x="2783" y="2438"/>
                    <a:pt x="2829" y="2373"/>
                  </a:cubicBezTo>
                  <a:cubicBezTo>
                    <a:pt x="2829" y="2373"/>
                    <a:pt x="2830" y="2371"/>
                    <a:pt x="2830" y="2371"/>
                  </a:cubicBezTo>
                  <a:cubicBezTo>
                    <a:pt x="2880" y="2298"/>
                    <a:pt x="2931" y="2227"/>
                    <a:pt x="2983" y="2155"/>
                  </a:cubicBezTo>
                  <a:cubicBezTo>
                    <a:pt x="3004" y="2127"/>
                    <a:pt x="3023" y="2099"/>
                    <a:pt x="3042" y="2072"/>
                  </a:cubicBezTo>
                  <a:cubicBezTo>
                    <a:pt x="3049" y="2063"/>
                    <a:pt x="3055" y="2054"/>
                    <a:pt x="3062" y="2044"/>
                  </a:cubicBezTo>
                  <a:cubicBezTo>
                    <a:pt x="3105" y="1956"/>
                    <a:pt x="3150" y="1868"/>
                    <a:pt x="3195" y="1781"/>
                  </a:cubicBezTo>
                  <a:lnTo>
                    <a:pt x="3195" y="1781"/>
                  </a:lnTo>
                  <a:cubicBezTo>
                    <a:pt x="3194" y="1782"/>
                    <a:pt x="3194" y="1782"/>
                    <a:pt x="3193" y="1783"/>
                  </a:cubicBezTo>
                  <a:cubicBezTo>
                    <a:pt x="3197" y="1776"/>
                    <a:pt x="3200" y="1770"/>
                    <a:pt x="3204" y="1764"/>
                  </a:cubicBezTo>
                  <a:cubicBezTo>
                    <a:pt x="3204" y="1763"/>
                    <a:pt x="3204" y="1763"/>
                    <a:pt x="3205" y="1762"/>
                  </a:cubicBezTo>
                  <a:lnTo>
                    <a:pt x="3205" y="1762"/>
                  </a:lnTo>
                  <a:cubicBezTo>
                    <a:pt x="3205" y="1762"/>
                    <a:pt x="3205" y="1763"/>
                    <a:pt x="3205" y="1763"/>
                  </a:cubicBezTo>
                  <a:cubicBezTo>
                    <a:pt x="3259" y="1665"/>
                    <a:pt x="3315" y="1569"/>
                    <a:pt x="3375" y="1475"/>
                  </a:cubicBezTo>
                  <a:cubicBezTo>
                    <a:pt x="3447" y="1373"/>
                    <a:pt x="3523" y="1277"/>
                    <a:pt x="3604" y="1183"/>
                  </a:cubicBezTo>
                  <a:cubicBezTo>
                    <a:pt x="3693" y="1095"/>
                    <a:pt x="3786" y="1014"/>
                    <a:pt x="3881" y="934"/>
                  </a:cubicBezTo>
                  <a:lnTo>
                    <a:pt x="3881" y="934"/>
                  </a:lnTo>
                  <a:cubicBezTo>
                    <a:pt x="3880" y="935"/>
                    <a:pt x="3880" y="935"/>
                    <a:pt x="3879" y="936"/>
                  </a:cubicBezTo>
                  <a:lnTo>
                    <a:pt x="3879" y="936"/>
                  </a:lnTo>
                  <a:cubicBezTo>
                    <a:pt x="4001" y="841"/>
                    <a:pt x="4127" y="750"/>
                    <a:pt x="4257" y="667"/>
                  </a:cubicBezTo>
                  <a:cubicBezTo>
                    <a:pt x="4307" y="638"/>
                    <a:pt x="4359" y="612"/>
                    <a:pt x="4411" y="586"/>
                  </a:cubicBezTo>
                  <a:cubicBezTo>
                    <a:pt x="4496" y="550"/>
                    <a:pt x="4582" y="519"/>
                    <a:pt x="4670" y="492"/>
                  </a:cubicBezTo>
                  <a:cubicBezTo>
                    <a:pt x="4763" y="463"/>
                    <a:pt x="4859" y="439"/>
                    <a:pt x="4957" y="421"/>
                  </a:cubicBezTo>
                  <a:cubicBezTo>
                    <a:pt x="5093" y="398"/>
                    <a:pt x="5231" y="381"/>
                    <a:pt x="5369" y="373"/>
                  </a:cubicBezTo>
                  <a:lnTo>
                    <a:pt x="5368" y="373"/>
                  </a:lnTo>
                  <a:cubicBezTo>
                    <a:pt x="5371" y="371"/>
                    <a:pt x="5374" y="371"/>
                    <a:pt x="5377" y="371"/>
                  </a:cubicBezTo>
                  <a:lnTo>
                    <a:pt x="5387" y="371"/>
                  </a:lnTo>
                  <a:cubicBezTo>
                    <a:pt x="5407" y="371"/>
                    <a:pt x="5427" y="370"/>
                    <a:pt x="5447" y="370"/>
                  </a:cubicBezTo>
                  <a:close/>
                  <a:moveTo>
                    <a:pt x="5448" y="1"/>
                  </a:moveTo>
                  <a:cubicBezTo>
                    <a:pt x="5424" y="1"/>
                    <a:pt x="5399" y="1"/>
                    <a:pt x="5375" y="2"/>
                  </a:cubicBezTo>
                  <a:cubicBezTo>
                    <a:pt x="5198" y="10"/>
                    <a:pt x="5017" y="32"/>
                    <a:pt x="4842" y="66"/>
                  </a:cubicBezTo>
                  <a:cubicBezTo>
                    <a:pt x="4674" y="99"/>
                    <a:pt x="4505" y="146"/>
                    <a:pt x="4348" y="213"/>
                  </a:cubicBezTo>
                  <a:cubicBezTo>
                    <a:pt x="4265" y="247"/>
                    <a:pt x="4180" y="282"/>
                    <a:pt x="4102" y="329"/>
                  </a:cubicBezTo>
                  <a:cubicBezTo>
                    <a:pt x="4021" y="377"/>
                    <a:pt x="3943" y="430"/>
                    <a:pt x="3866" y="485"/>
                  </a:cubicBezTo>
                  <a:cubicBezTo>
                    <a:pt x="3786" y="542"/>
                    <a:pt x="3707" y="600"/>
                    <a:pt x="3630" y="663"/>
                  </a:cubicBezTo>
                  <a:cubicBezTo>
                    <a:pt x="3556" y="724"/>
                    <a:pt x="3480" y="784"/>
                    <a:pt x="3413" y="852"/>
                  </a:cubicBezTo>
                  <a:cubicBezTo>
                    <a:pt x="3337" y="927"/>
                    <a:pt x="3268" y="1004"/>
                    <a:pt x="3201" y="1088"/>
                  </a:cubicBezTo>
                  <a:cubicBezTo>
                    <a:pt x="3143" y="1163"/>
                    <a:pt x="3087" y="1242"/>
                    <a:pt x="3034" y="1322"/>
                  </a:cubicBezTo>
                  <a:cubicBezTo>
                    <a:pt x="2930" y="1482"/>
                    <a:pt x="2846" y="1653"/>
                    <a:pt x="2761" y="1823"/>
                  </a:cubicBezTo>
                  <a:cubicBezTo>
                    <a:pt x="2725" y="1896"/>
                    <a:pt x="2687" y="1968"/>
                    <a:pt x="2650" y="2041"/>
                  </a:cubicBezTo>
                  <a:cubicBezTo>
                    <a:pt x="2617" y="2014"/>
                    <a:pt x="2582" y="1990"/>
                    <a:pt x="2544" y="1967"/>
                  </a:cubicBezTo>
                  <a:cubicBezTo>
                    <a:pt x="2378" y="1866"/>
                    <a:pt x="2196" y="1797"/>
                    <a:pt x="2010" y="1749"/>
                  </a:cubicBezTo>
                  <a:cubicBezTo>
                    <a:pt x="1904" y="1721"/>
                    <a:pt x="1793" y="1710"/>
                    <a:pt x="1682" y="1710"/>
                  </a:cubicBezTo>
                  <a:cubicBezTo>
                    <a:pt x="1602" y="1710"/>
                    <a:pt x="1523" y="1716"/>
                    <a:pt x="1446" y="1725"/>
                  </a:cubicBezTo>
                  <a:cubicBezTo>
                    <a:pt x="1344" y="1737"/>
                    <a:pt x="1241" y="1755"/>
                    <a:pt x="1145" y="1793"/>
                  </a:cubicBezTo>
                  <a:cubicBezTo>
                    <a:pt x="1048" y="1832"/>
                    <a:pt x="959" y="1880"/>
                    <a:pt x="872" y="1936"/>
                  </a:cubicBezTo>
                  <a:cubicBezTo>
                    <a:pt x="711" y="2038"/>
                    <a:pt x="569" y="2183"/>
                    <a:pt x="456" y="2334"/>
                  </a:cubicBezTo>
                  <a:cubicBezTo>
                    <a:pt x="334" y="2497"/>
                    <a:pt x="234" y="2680"/>
                    <a:pt x="159" y="2870"/>
                  </a:cubicBezTo>
                  <a:cubicBezTo>
                    <a:pt x="82" y="3063"/>
                    <a:pt x="43" y="3266"/>
                    <a:pt x="24" y="3471"/>
                  </a:cubicBezTo>
                  <a:cubicBezTo>
                    <a:pt x="14" y="3565"/>
                    <a:pt x="10" y="3661"/>
                    <a:pt x="8" y="3755"/>
                  </a:cubicBezTo>
                  <a:cubicBezTo>
                    <a:pt x="5" y="3856"/>
                    <a:pt x="1" y="3957"/>
                    <a:pt x="10" y="4059"/>
                  </a:cubicBezTo>
                  <a:cubicBezTo>
                    <a:pt x="11" y="4064"/>
                    <a:pt x="11" y="4068"/>
                    <a:pt x="11" y="4074"/>
                  </a:cubicBezTo>
                  <a:cubicBezTo>
                    <a:pt x="41" y="4075"/>
                    <a:pt x="69" y="4076"/>
                    <a:pt x="98" y="4076"/>
                  </a:cubicBezTo>
                  <a:cubicBezTo>
                    <a:pt x="117" y="4076"/>
                    <a:pt x="136" y="4075"/>
                    <a:pt x="154" y="4075"/>
                  </a:cubicBezTo>
                  <a:lnTo>
                    <a:pt x="155" y="4075"/>
                  </a:lnTo>
                  <a:cubicBezTo>
                    <a:pt x="180" y="4074"/>
                    <a:pt x="207" y="4074"/>
                    <a:pt x="234" y="4073"/>
                  </a:cubicBezTo>
                  <a:cubicBezTo>
                    <a:pt x="287" y="4073"/>
                    <a:pt x="340" y="4073"/>
                    <a:pt x="394" y="4074"/>
                  </a:cubicBezTo>
                  <a:cubicBezTo>
                    <a:pt x="400" y="4074"/>
                    <a:pt x="407" y="4073"/>
                    <a:pt x="412" y="4073"/>
                  </a:cubicBezTo>
                  <a:cubicBezTo>
                    <a:pt x="416" y="4072"/>
                    <a:pt x="419" y="4069"/>
                    <a:pt x="423" y="4068"/>
                  </a:cubicBezTo>
                  <a:cubicBezTo>
                    <a:pt x="467" y="4056"/>
                    <a:pt x="511" y="4043"/>
                    <a:pt x="556" y="4035"/>
                  </a:cubicBezTo>
                  <a:cubicBezTo>
                    <a:pt x="598" y="4028"/>
                    <a:pt x="641" y="4025"/>
                    <a:pt x="683" y="4021"/>
                  </a:cubicBezTo>
                  <a:cubicBezTo>
                    <a:pt x="700" y="4021"/>
                    <a:pt x="716" y="4021"/>
                    <a:pt x="733" y="4021"/>
                  </a:cubicBezTo>
                  <a:cubicBezTo>
                    <a:pt x="805" y="4021"/>
                    <a:pt x="878" y="4025"/>
                    <a:pt x="951" y="4028"/>
                  </a:cubicBezTo>
                  <a:cubicBezTo>
                    <a:pt x="1026" y="4031"/>
                    <a:pt x="1102" y="4035"/>
                    <a:pt x="1179" y="4035"/>
                  </a:cubicBezTo>
                  <a:cubicBezTo>
                    <a:pt x="1327" y="4034"/>
                    <a:pt x="1475" y="4032"/>
                    <a:pt x="1622" y="4025"/>
                  </a:cubicBezTo>
                  <a:cubicBezTo>
                    <a:pt x="1905" y="4016"/>
                    <a:pt x="2187" y="3991"/>
                    <a:pt x="2470" y="3975"/>
                  </a:cubicBezTo>
                  <a:cubicBezTo>
                    <a:pt x="2555" y="3972"/>
                    <a:pt x="2643" y="3969"/>
                    <a:pt x="2730" y="3969"/>
                  </a:cubicBezTo>
                  <a:cubicBezTo>
                    <a:pt x="2742" y="3969"/>
                    <a:pt x="2753" y="3969"/>
                    <a:pt x="2765" y="3969"/>
                  </a:cubicBezTo>
                  <a:cubicBezTo>
                    <a:pt x="2957" y="3969"/>
                    <a:pt x="3149" y="3977"/>
                    <a:pt x="3341" y="3987"/>
                  </a:cubicBezTo>
                  <a:cubicBezTo>
                    <a:pt x="3528" y="3995"/>
                    <a:pt x="3715" y="4004"/>
                    <a:pt x="3902" y="4005"/>
                  </a:cubicBezTo>
                  <a:cubicBezTo>
                    <a:pt x="4106" y="4007"/>
                    <a:pt x="4310" y="4009"/>
                    <a:pt x="4514" y="4009"/>
                  </a:cubicBezTo>
                  <a:cubicBezTo>
                    <a:pt x="4718" y="4009"/>
                    <a:pt x="4922" y="4007"/>
                    <a:pt x="5126" y="4000"/>
                  </a:cubicBezTo>
                  <a:cubicBezTo>
                    <a:pt x="5324" y="3994"/>
                    <a:pt x="5521" y="3987"/>
                    <a:pt x="5719" y="3985"/>
                  </a:cubicBezTo>
                  <a:cubicBezTo>
                    <a:pt x="5764" y="3984"/>
                    <a:pt x="5809" y="3984"/>
                    <a:pt x="5854" y="3984"/>
                  </a:cubicBezTo>
                  <a:cubicBezTo>
                    <a:pt x="6007" y="3984"/>
                    <a:pt x="6161" y="3987"/>
                    <a:pt x="6315" y="3989"/>
                  </a:cubicBezTo>
                  <a:cubicBezTo>
                    <a:pt x="6491" y="3992"/>
                    <a:pt x="6668" y="3995"/>
                    <a:pt x="6845" y="3995"/>
                  </a:cubicBezTo>
                  <a:cubicBezTo>
                    <a:pt x="6872" y="3995"/>
                    <a:pt x="6900" y="3995"/>
                    <a:pt x="6927" y="3995"/>
                  </a:cubicBezTo>
                  <a:cubicBezTo>
                    <a:pt x="7099" y="3994"/>
                    <a:pt x="7270" y="3989"/>
                    <a:pt x="7441" y="3989"/>
                  </a:cubicBezTo>
                  <a:cubicBezTo>
                    <a:pt x="7469" y="3989"/>
                    <a:pt x="7497" y="3989"/>
                    <a:pt x="7525" y="3989"/>
                  </a:cubicBezTo>
                  <a:cubicBezTo>
                    <a:pt x="7873" y="3991"/>
                    <a:pt x="8220" y="4003"/>
                    <a:pt x="8568" y="4003"/>
                  </a:cubicBezTo>
                  <a:cubicBezTo>
                    <a:pt x="8629" y="4003"/>
                    <a:pt x="8690" y="4003"/>
                    <a:pt x="8752" y="4002"/>
                  </a:cubicBezTo>
                  <a:cubicBezTo>
                    <a:pt x="8943" y="3999"/>
                    <a:pt x="9135" y="3977"/>
                    <a:pt x="9326" y="3954"/>
                  </a:cubicBezTo>
                  <a:cubicBezTo>
                    <a:pt x="9528" y="3930"/>
                    <a:pt x="9731" y="3912"/>
                    <a:pt x="9934" y="3898"/>
                  </a:cubicBezTo>
                  <a:lnTo>
                    <a:pt x="9933" y="3898"/>
                  </a:lnTo>
                  <a:cubicBezTo>
                    <a:pt x="10209" y="3887"/>
                    <a:pt x="10484" y="3876"/>
                    <a:pt x="10761" y="3876"/>
                  </a:cubicBezTo>
                  <a:cubicBezTo>
                    <a:pt x="10897" y="3876"/>
                    <a:pt x="11033" y="3879"/>
                    <a:pt x="11168" y="3879"/>
                  </a:cubicBezTo>
                  <a:cubicBezTo>
                    <a:pt x="11206" y="3879"/>
                    <a:pt x="11242" y="3880"/>
                    <a:pt x="11280" y="3880"/>
                  </a:cubicBezTo>
                  <a:cubicBezTo>
                    <a:pt x="11318" y="3879"/>
                    <a:pt x="11354" y="3879"/>
                    <a:pt x="11391" y="3879"/>
                  </a:cubicBezTo>
                  <a:cubicBezTo>
                    <a:pt x="11414" y="3879"/>
                    <a:pt x="11437" y="3877"/>
                    <a:pt x="11460" y="3877"/>
                  </a:cubicBezTo>
                  <a:lnTo>
                    <a:pt x="11506" y="3877"/>
                  </a:lnTo>
                  <a:cubicBezTo>
                    <a:pt x="11529" y="3876"/>
                    <a:pt x="11551" y="3875"/>
                    <a:pt x="11573" y="3874"/>
                  </a:cubicBezTo>
                  <a:cubicBezTo>
                    <a:pt x="11590" y="3873"/>
                    <a:pt x="11607" y="3872"/>
                    <a:pt x="11625" y="3871"/>
                  </a:cubicBezTo>
                  <a:cubicBezTo>
                    <a:pt x="11622" y="3865"/>
                    <a:pt x="11621" y="3859"/>
                    <a:pt x="11618" y="3852"/>
                  </a:cubicBezTo>
                  <a:cubicBezTo>
                    <a:pt x="11596" y="3784"/>
                    <a:pt x="11572" y="3715"/>
                    <a:pt x="11550" y="3646"/>
                  </a:cubicBezTo>
                  <a:cubicBezTo>
                    <a:pt x="11538" y="3613"/>
                    <a:pt x="11528" y="3579"/>
                    <a:pt x="11517" y="3545"/>
                  </a:cubicBezTo>
                  <a:cubicBezTo>
                    <a:pt x="11512" y="3530"/>
                    <a:pt x="11508" y="3516"/>
                    <a:pt x="11504" y="3502"/>
                  </a:cubicBezTo>
                  <a:cubicBezTo>
                    <a:pt x="11490" y="3458"/>
                    <a:pt x="11477" y="3414"/>
                    <a:pt x="11469" y="3369"/>
                  </a:cubicBezTo>
                  <a:cubicBezTo>
                    <a:pt x="11469" y="3367"/>
                    <a:pt x="11469" y="3366"/>
                    <a:pt x="11469" y="3364"/>
                  </a:cubicBezTo>
                  <a:cubicBezTo>
                    <a:pt x="11455" y="3335"/>
                    <a:pt x="11441" y="3306"/>
                    <a:pt x="11427" y="3276"/>
                  </a:cubicBezTo>
                  <a:cubicBezTo>
                    <a:pt x="11406" y="3222"/>
                    <a:pt x="11384" y="3170"/>
                    <a:pt x="11366" y="3115"/>
                  </a:cubicBezTo>
                  <a:cubicBezTo>
                    <a:pt x="11365" y="3115"/>
                    <a:pt x="11365" y="3114"/>
                    <a:pt x="11365" y="3114"/>
                  </a:cubicBezTo>
                  <a:cubicBezTo>
                    <a:pt x="11345" y="3050"/>
                    <a:pt x="11328" y="2985"/>
                    <a:pt x="11309" y="2923"/>
                  </a:cubicBezTo>
                  <a:cubicBezTo>
                    <a:pt x="11281" y="2836"/>
                    <a:pt x="11247" y="2753"/>
                    <a:pt x="11195" y="2677"/>
                  </a:cubicBezTo>
                  <a:cubicBezTo>
                    <a:pt x="11115" y="2556"/>
                    <a:pt x="11012" y="2451"/>
                    <a:pt x="10905" y="2354"/>
                  </a:cubicBezTo>
                  <a:cubicBezTo>
                    <a:pt x="10800" y="2258"/>
                    <a:pt x="10679" y="2185"/>
                    <a:pt x="10556" y="2112"/>
                  </a:cubicBezTo>
                  <a:cubicBezTo>
                    <a:pt x="10437" y="2041"/>
                    <a:pt x="10319" y="1972"/>
                    <a:pt x="10196" y="1909"/>
                  </a:cubicBezTo>
                  <a:cubicBezTo>
                    <a:pt x="10062" y="1842"/>
                    <a:pt x="9923" y="1786"/>
                    <a:pt x="9773" y="1769"/>
                  </a:cubicBezTo>
                  <a:cubicBezTo>
                    <a:pt x="9707" y="1761"/>
                    <a:pt x="9641" y="1757"/>
                    <a:pt x="9575" y="1757"/>
                  </a:cubicBezTo>
                  <a:cubicBezTo>
                    <a:pt x="9533" y="1757"/>
                    <a:pt x="9492" y="1758"/>
                    <a:pt x="9450" y="1762"/>
                  </a:cubicBezTo>
                  <a:cubicBezTo>
                    <a:pt x="9354" y="1769"/>
                    <a:pt x="9257" y="1788"/>
                    <a:pt x="9161" y="1808"/>
                  </a:cubicBezTo>
                  <a:cubicBezTo>
                    <a:pt x="9065" y="1828"/>
                    <a:pt x="8970" y="1850"/>
                    <a:pt x="8876" y="1877"/>
                  </a:cubicBezTo>
                  <a:cubicBezTo>
                    <a:pt x="8737" y="1917"/>
                    <a:pt x="8593" y="1961"/>
                    <a:pt x="8466" y="2032"/>
                  </a:cubicBezTo>
                  <a:cubicBezTo>
                    <a:pt x="8453" y="2039"/>
                    <a:pt x="8442" y="2048"/>
                    <a:pt x="8429" y="2055"/>
                  </a:cubicBezTo>
                  <a:cubicBezTo>
                    <a:pt x="8388" y="2001"/>
                    <a:pt x="8345" y="1949"/>
                    <a:pt x="8301" y="1898"/>
                  </a:cubicBezTo>
                  <a:cubicBezTo>
                    <a:pt x="8281" y="1872"/>
                    <a:pt x="8264" y="1847"/>
                    <a:pt x="8246" y="1820"/>
                  </a:cubicBezTo>
                  <a:cubicBezTo>
                    <a:pt x="8169" y="1691"/>
                    <a:pt x="8108" y="1552"/>
                    <a:pt x="8021" y="1428"/>
                  </a:cubicBezTo>
                  <a:cubicBezTo>
                    <a:pt x="7934" y="1304"/>
                    <a:pt x="7820" y="1206"/>
                    <a:pt x="7707" y="1106"/>
                  </a:cubicBezTo>
                  <a:lnTo>
                    <a:pt x="7707" y="1106"/>
                  </a:lnTo>
                  <a:cubicBezTo>
                    <a:pt x="7708" y="1106"/>
                    <a:pt x="7708" y="1106"/>
                    <a:pt x="7709" y="1107"/>
                  </a:cubicBezTo>
                  <a:cubicBezTo>
                    <a:pt x="7662" y="1063"/>
                    <a:pt x="7616" y="1019"/>
                    <a:pt x="7574" y="971"/>
                  </a:cubicBezTo>
                  <a:cubicBezTo>
                    <a:pt x="7520" y="911"/>
                    <a:pt x="7469" y="848"/>
                    <a:pt x="7413" y="792"/>
                  </a:cubicBezTo>
                  <a:cubicBezTo>
                    <a:pt x="7358" y="736"/>
                    <a:pt x="7298" y="683"/>
                    <a:pt x="7238" y="633"/>
                  </a:cubicBezTo>
                  <a:cubicBezTo>
                    <a:pt x="7177" y="583"/>
                    <a:pt x="7109" y="544"/>
                    <a:pt x="7042" y="504"/>
                  </a:cubicBezTo>
                  <a:cubicBezTo>
                    <a:pt x="6971" y="462"/>
                    <a:pt x="6902" y="420"/>
                    <a:pt x="6828" y="384"/>
                  </a:cubicBezTo>
                  <a:cubicBezTo>
                    <a:pt x="6758" y="349"/>
                    <a:pt x="6683" y="319"/>
                    <a:pt x="6610" y="289"/>
                  </a:cubicBezTo>
                  <a:cubicBezTo>
                    <a:pt x="6533" y="257"/>
                    <a:pt x="6459" y="221"/>
                    <a:pt x="6382" y="190"/>
                  </a:cubicBezTo>
                  <a:cubicBezTo>
                    <a:pt x="6333" y="170"/>
                    <a:pt x="6285" y="152"/>
                    <a:pt x="6234" y="137"/>
                  </a:cubicBezTo>
                  <a:cubicBezTo>
                    <a:pt x="6190" y="125"/>
                    <a:pt x="6145" y="115"/>
                    <a:pt x="6100" y="105"/>
                  </a:cubicBezTo>
                  <a:cubicBezTo>
                    <a:pt x="6017" y="88"/>
                    <a:pt x="5932" y="71"/>
                    <a:pt x="5850" y="54"/>
                  </a:cubicBezTo>
                  <a:cubicBezTo>
                    <a:pt x="5850" y="54"/>
                    <a:pt x="5850" y="54"/>
                    <a:pt x="5850" y="52"/>
                  </a:cubicBezTo>
                  <a:cubicBezTo>
                    <a:pt x="5847" y="52"/>
                    <a:pt x="5845" y="51"/>
                    <a:pt x="5843" y="51"/>
                  </a:cubicBezTo>
                  <a:cubicBezTo>
                    <a:pt x="5840" y="51"/>
                    <a:pt x="5838" y="50"/>
                    <a:pt x="5836" y="50"/>
                  </a:cubicBezTo>
                  <a:cubicBezTo>
                    <a:pt x="5835" y="50"/>
                    <a:pt x="5834" y="49"/>
                    <a:pt x="5831" y="49"/>
                  </a:cubicBezTo>
                  <a:cubicBezTo>
                    <a:pt x="5802" y="40"/>
                    <a:pt x="5770" y="35"/>
                    <a:pt x="5741" y="30"/>
                  </a:cubicBezTo>
                  <a:cubicBezTo>
                    <a:pt x="5700" y="20"/>
                    <a:pt x="5659" y="14"/>
                    <a:pt x="5618" y="9"/>
                  </a:cubicBezTo>
                  <a:cubicBezTo>
                    <a:pt x="5561" y="3"/>
                    <a:pt x="5504" y="1"/>
                    <a:pt x="54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" name="Google Shape;2248;p44"/>
          <p:cNvGrpSpPr/>
          <p:nvPr/>
        </p:nvGrpSpPr>
        <p:grpSpPr>
          <a:xfrm rot="10800000" flipH="1">
            <a:off x="11092495" y="4779818"/>
            <a:ext cx="1009239" cy="1938273"/>
            <a:chOff x="2098975" y="1936725"/>
            <a:chExt cx="378225" cy="673700"/>
          </a:xfrm>
        </p:grpSpPr>
        <p:sp>
          <p:nvSpPr>
            <p:cNvPr id="34" name="Google Shape;2249;p44"/>
            <p:cNvSpPr/>
            <p:nvPr/>
          </p:nvSpPr>
          <p:spPr>
            <a:xfrm>
              <a:off x="2107125" y="2345625"/>
              <a:ext cx="359350" cy="259375"/>
            </a:xfrm>
            <a:custGeom>
              <a:avLst/>
              <a:gdLst/>
              <a:ahLst/>
              <a:cxnLst/>
              <a:rect l="l" t="t" r="r" b="b"/>
              <a:pathLst>
                <a:path w="14374" h="10375" extrusionOk="0">
                  <a:moveTo>
                    <a:pt x="8877" y="0"/>
                  </a:moveTo>
                  <a:cubicBezTo>
                    <a:pt x="8772" y="0"/>
                    <a:pt x="8668" y="24"/>
                    <a:pt x="8599" y="106"/>
                  </a:cubicBezTo>
                  <a:cubicBezTo>
                    <a:pt x="8549" y="164"/>
                    <a:pt x="8529" y="244"/>
                    <a:pt x="8541" y="319"/>
                  </a:cubicBezTo>
                  <a:cubicBezTo>
                    <a:pt x="8436" y="524"/>
                    <a:pt x="8321" y="725"/>
                    <a:pt x="8202" y="921"/>
                  </a:cubicBezTo>
                  <a:cubicBezTo>
                    <a:pt x="8095" y="1081"/>
                    <a:pt x="7980" y="1236"/>
                    <a:pt x="7857" y="1382"/>
                  </a:cubicBezTo>
                  <a:cubicBezTo>
                    <a:pt x="7796" y="1446"/>
                    <a:pt x="7735" y="1507"/>
                    <a:pt x="7671" y="1566"/>
                  </a:cubicBezTo>
                  <a:cubicBezTo>
                    <a:pt x="7525" y="1686"/>
                    <a:pt x="7372" y="1796"/>
                    <a:pt x="7219" y="1907"/>
                  </a:cubicBezTo>
                  <a:cubicBezTo>
                    <a:pt x="7083" y="2006"/>
                    <a:pt x="6946" y="2107"/>
                    <a:pt x="6805" y="2203"/>
                  </a:cubicBezTo>
                  <a:cubicBezTo>
                    <a:pt x="6750" y="2238"/>
                    <a:pt x="6695" y="2272"/>
                    <a:pt x="6638" y="2303"/>
                  </a:cubicBezTo>
                  <a:cubicBezTo>
                    <a:pt x="6512" y="2364"/>
                    <a:pt x="6384" y="2415"/>
                    <a:pt x="6252" y="2463"/>
                  </a:cubicBezTo>
                  <a:cubicBezTo>
                    <a:pt x="6171" y="2491"/>
                    <a:pt x="6091" y="2522"/>
                    <a:pt x="6011" y="2552"/>
                  </a:cubicBezTo>
                  <a:cubicBezTo>
                    <a:pt x="5969" y="2497"/>
                    <a:pt x="5903" y="2462"/>
                    <a:pt x="5831" y="2462"/>
                  </a:cubicBezTo>
                  <a:cubicBezTo>
                    <a:pt x="5827" y="2462"/>
                    <a:pt x="5824" y="2462"/>
                    <a:pt x="5820" y="2463"/>
                  </a:cubicBezTo>
                  <a:cubicBezTo>
                    <a:pt x="5801" y="2463"/>
                    <a:pt x="5779" y="2463"/>
                    <a:pt x="5760" y="2461"/>
                  </a:cubicBezTo>
                  <a:cubicBezTo>
                    <a:pt x="5538" y="2448"/>
                    <a:pt x="5322" y="2397"/>
                    <a:pt x="5099" y="2395"/>
                  </a:cubicBezTo>
                  <a:cubicBezTo>
                    <a:pt x="5088" y="2395"/>
                    <a:pt x="5078" y="2395"/>
                    <a:pt x="5067" y="2395"/>
                  </a:cubicBezTo>
                  <a:cubicBezTo>
                    <a:pt x="4991" y="2395"/>
                    <a:pt x="4916" y="2399"/>
                    <a:pt x="4840" y="2408"/>
                  </a:cubicBezTo>
                  <a:cubicBezTo>
                    <a:pt x="4768" y="2415"/>
                    <a:pt x="4698" y="2428"/>
                    <a:pt x="4626" y="2436"/>
                  </a:cubicBezTo>
                  <a:cubicBezTo>
                    <a:pt x="4579" y="2439"/>
                    <a:pt x="4533" y="2440"/>
                    <a:pt x="4486" y="2440"/>
                  </a:cubicBezTo>
                  <a:cubicBezTo>
                    <a:pt x="4471" y="2440"/>
                    <a:pt x="4455" y="2440"/>
                    <a:pt x="4439" y="2440"/>
                  </a:cubicBezTo>
                  <a:cubicBezTo>
                    <a:pt x="4406" y="2437"/>
                    <a:pt x="4373" y="2434"/>
                    <a:pt x="4339" y="2429"/>
                  </a:cubicBezTo>
                  <a:cubicBezTo>
                    <a:pt x="4313" y="2425"/>
                    <a:pt x="4287" y="2417"/>
                    <a:pt x="4261" y="2410"/>
                  </a:cubicBezTo>
                  <a:cubicBezTo>
                    <a:pt x="4143" y="2369"/>
                    <a:pt x="4025" y="2319"/>
                    <a:pt x="3912" y="2265"/>
                  </a:cubicBezTo>
                  <a:cubicBezTo>
                    <a:pt x="3745" y="2180"/>
                    <a:pt x="3594" y="2073"/>
                    <a:pt x="3435" y="1978"/>
                  </a:cubicBezTo>
                  <a:cubicBezTo>
                    <a:pt x="3355" y="1930"/>
                    <a:pt x="3272" y="1886"/>
                    <a:pt x="3190" y="1837"/>
                  </a:cubicBezTo>
                  <a:cubicBezTo>
                    <a:pt x="3113" y="1790"/>
                    <a:pt x="3038" y="1738"/>
                    <a:pt x="2959" y="1694"/>
                  </a:cubicBezTo>
                  <a:cubicBezTo>
                    <a:pt x="2913" y="1667"/>
                    <a:pt x="2865" y="1643"/>
                    <a:pt x="2815" y="1620"/>
                  </a:cubicBezTo>
                  <a:cubicBezTo>
                    <a:pt x="2751" y="1590"/>
                    <a:pt x="2680" y="1559"/>
                    <a:pt x="2608" y="1555"/>
                  </a:cubicBezTo>
                  <a:cubicBezTo>
                    <a:pt x="2598" y="1554"/>
                    <a:pt x="2587" y="1553"/>
                    <a:pt x="2576" y="1553"/>
                  </a:cubicBezTo>
                  <a:cubicBezTo>
                    <a:pt x="2494" y="1553"/>
                    <a:pt x="2415" y="1581"/>
                    <a:pt x="2361" y="1651"/>
                  </a:cubicBezTo>
                  <a:cubicBezTo>
                    <a:pt x="2332" y="1691"/>
                    <a:pt x="2313" y="1741"/>
                    <a:pt x="2310" y="1794"/>
                  </a:cubicBezTo>
                  <a:cubicBezTo>
                    <a:pt x="2283" y="1849"/>
                    <a:pt x="2273" y="1914"/>
                    <a:pt x="2291" y="1972"/>
                  </a:cubicBezTo>
                  <a:cubicBezTo>
                    <a:pt x="2295" y="1987"/>
                    <a:pt x="2302" y="2003"/>
                    <a:pt x="2309" y="2017"/>
                  </a:cubicBezTo>
                  <a:cubicBezTo>
                    <a:pt x="2301" y="2030"/>
                    <a:pt x="2292" y="2043"/>
                    <a:pt x="2284" y="2057"/>
                  </a:cubicBezTo>
                  <a:cubicBezTo>
                    <a:pt x="2273" y="2070"/>
                    <a:pt x="2264" y="2085"/>
                    <a:pt x="2253" y="2101"/>
                  </a:cubicBezTo>
                  <a:cubicBezTo>
                    <a:pt x="2110" y="2308"/>
                    <a:pt x="1956" y="2507"/>
                    <a:pt x="1815" y="2715"/>
                  </a:cubicBezTo>
                  <a:cubicBezTo>
                    <a:pt x="1665" y="2935"/>
                    <a:pt x="1518" y="3153"/>
                    <a:pt x="1361" y="3366"/>
                  </a:cubicBezTo>
                  <a:cubicBezTo>
                    <a:pt x="1211" y="3569"/>
                    <a:pt x="1064" y="3774"/>
                    <a:pt x="921" y="3981"/>
                  </a:cubicBezTo>
                  <a:cubicBezTo>
                    <a:pt x="778" y="4187"/>
                    <a:pt x="651" y="4400"/>
                    <a:pt x="533" y="4620"/>
                  </a:cubicBezTo>
                  <a:cubicBezTo>
                    <a:pt x="414" y="4846"/>
                    <a:pt x="304" y="5078"/>
                    <a:pt x="221" y="5320"/>
                  </a:cubicBezTo>
                  <a:cubicBezTo>
                    <a:pt x="180" y="5444"/>
                    <a:pt x="136" y="5566"/>
                    <a:pt x="101" y="5692"/>
                  </a:cubicBezTo>
                  <a:cubicBezTo>
                    <a:pt x="63" y="5827"/>
                    <a:pt x="39" y="5963"/>
                    <a:pt x="22" y="6102"/>
                  </a:cubicBezTo>
                  <a:cubicBezTo>
                    <a:pt x="7" y="6228"/>
                    <a:pt x="0" y="6356"/>
                    <a:pt x="4" y="6482"/>
                  </a:cubicBezTo>
                  <a:cubicBezTo>
                    <a:pt x="7" y="6607"/>
                    <a:pt x="15" y="6730"/>
                    <a:pt x="23" y="6855"/>
                  </a:cubicBezTo>
                  <a:cubicBezTo>
                    <a:pt x="40" y="7115"/>
                    <a:pt x="105" y="7385"/>
                    <a:pt x="217" y="7621"/>
                  </a:cubicBezTo>
                  <a:cubicBezTo>
                    <a:pt x="271" y="7735"/>
                    <a:pt x="326" y="7851"/>
                    <a:pt x="392" y="7959"/>
                  </a:cubicBezTo>
                  <a:cubicBezTo>
                    <a:pt x="494" y="8125"/>
                    <a:pt x="617" y="8274"/>
                    <a:pt x="777" y="8387"/>
                  </a:cubicBezTo>
                  <a:cubicBezTo>
                    <a:pt x="885" y="8464"/>
                    <a:pt x="1002" y="8529"/>
                    <a:pt x="1121" y="8592"/>
                  </a:cubicBezTo>
                  <a:cubicBezTo>
                    <a:pt x="1250" y="8660"/>
                    <a:pt x="1388" y="8709"/>
                    <a:pt x="1534" y="8732"/>
                  </a:cubicBezTo>
                  <a:cubicBezTo>
                    <a:pt x="1609" y="8744"/>
                    <a:pt x="1685" y="8749"/>
                    <a:pt x="1761" y="8749"/>
                  </a:cubicBezTo>
                  <a:cubicBezTo>
                    <a:pt x="1796" y="8749"/>
                    <a:pt x="1831" y="8748"/>
                    <a:pt x="1865" y="8746"/>
                  </a:cubicBezTo>
                  <a:cubicBezTo>
                    <a:pt x="1989" y="8740"/>
                    <a:pt x="2113" y="8735"/>
                    <a:pt x="2235" y="8715"/>
                  </a:cubicBezTo>
                  <a:cubicBezTo>
                    <a:pt x="2472" y="8680"/>
                    <a:pt x="2708" y="8603"/>
                    <a:pt x="2916" y="8483"/>
                  </a:cubicBezTo>
                  <a:cubicBezTo>
                    <a:pt x="3022" y="8420"/>
                    <a:pt x="3125" y="8351"/>
                    <a:pt x="3224" y="8276"/>
                  </a:cubicBezTo>
                  <a:cubicBezTo>
                    <a:pt x="3328" y="8196"/>
                    <a:pt x="3411" y="8096"/>
                    <a:pt x="3485" y="7989"/>
                  </a:cubicBezTo>
                  <a:cubicBezTo>
                    <a:pt x="3625" y="7790"/>
                    <a:pt x="3762" y="7590"/>
                    <a:pt x="3906" y="7393"/>
                  </a:cubicBezTo>
                  <a:cubicBezTo>
                    <a:pt x="4048" y="7199"/>
                    <a:pt x="4193" y="7004"/>
                    <a:pt x="4324" y="6802"/>
                  </a:cubicBezTo>
                  <a:cubicBezTo>
                    <a:pt x="4384" y="6707"/>
                    <a:pt x="4445" y="6611"/>
                    <a:pt x="4495" y="6512"/>
                  </a:cubicBezTo>
                  <a:cubicBezTo>
                    <a:pt x="4496" y="6509"/>
                    <a:pt x="4496" y="6507"/>
                    <a:pt x="4499" y="6506"/>
                  </a:cubicBezTo>
                  <a:cubicBezTo>
                    <a:pt x="4507" y="6513"/>
                    <a:pt x="4516" y="6521"/>
                    <a:pt x="4525" y="6528"/>
                  </a:cubicBezTo>
                  <a:cubicBezTo>
                    <a:pt x="4549" y="6551"/>
                    <a:pt x="4569" y="6572"/>
                    <a:pt x="4591" y="6594"/>
                  </a:cubicBezTo>
                  <a:cubicBezTo>
                    <a:pt x="4621" y="6629"/>
                    <a:pt x="4647" y="6666"/>
                    <a:pt x="4675" y="6703"/>
                  </a:cubicBezTo>
                  <a:cubicBezTo>
                    <a:pt x="4707" y="6753"/>
                    <a:pt x="4738" y="6803"/>
                    <a:pt x="4768" y="6855"/>
                  </a:cubicBezTo>
                  <a:cubicBezTo>
                    <a:pt x="4799" y="6920"/>
                    <a:pt x="4829" y="6986"/>
                    <a:pt x="4853" y="7054"/>
                  </a:cubicBezTo>
                  <a:cubicBezTo>
                    <a:pt x="4867" y="7099"/>
                    <a:pt x="4878" y="7146"/>
                    <a:pt x="4889" y="7192"/>
                  </a:cubicBezTo>
                  <a:cubicBezTo>
                    <a:pt x="4926" y="7384"/>
                    <a:pt x="4964" y="7575"/>
                    <a:pt x="4986" y="7769"/>
                  </a:cubicBezTo>
                  <a:cubicBezTo>
                    <a:pt x="4994" y="7872"/>
                    <a:pt x="5001" y="7973"/>
                    <a:pt x="5010" y="8076"/>
                  </a:cubicBezTo>
                  <a:cubicBezTo>
                    <a:pt x="4910" y="8135"/>
                    <a:pt x="4874" y="8253"/>
                    <a:pt x="4906" y="8363"/>
                  </a:cubicBezTo>
                  <a:cubicBezTo>
                    <a:pt x="4949" y="8510"/>
                    <a:pt x="5025" y="8649"/>
                    <a:pt x="5110" y="8777"/>
                  </a:cubicBezTo>
                  <a:cubicBezTo>
                    <a:pt x="5144" y="8825"/>
                    <a:pt x="5177" y="8872"/>
                    <a:pt x="5211" y="8918"/>
                  </a:cubicBezTo>
                  <a:cubicBezTo>
                    <a:pt x="5238" y="8959"/>
                    <a:pt x="5266" y="9000"/>
                    <a:pt x="5293" y="9040"/>
                  </a:cubicBezTo>
                  <a:cubicBezTo>
                    <a:pt x="5443" y="9248"/>
                    <a:pt x="5615" y="9437"/>
                    <a:pt x="5824" y="9589"/>
                  </a:cubicBezTo>
                  <a:cubicBezTo>
                    <a:pt x="5826" y="9590"/>
                    <a:pt x="5828" y="9592"/>
                    <a:pt x="5830" y="9592"/>
                  </a:cubicBezTo>
                  <a:cubicBezTo>
                    <a:pt x="5848" y="9634"/>
                    <a:pt x="5878" y="9672"/>
                    <a:pt x="5919" y="9694"/>
                  </a:cubicBezTo>
                  <a:cubicBezTo>
                    <a:pt x="5928" y="9700"/>
                    <a:pt x="5937" y="9705"/>
                    <a:pt x="5946" y="9710"/>
                  </a:cubicBezTo>
                  <a:cubicBezTo>
                    <a:pt x="6056" y="9773"/>
                    <a:pt x="6161" y="9845"/>
                    <a:pt x="6265" y="9916"/>
                  </a:cubicBezTo>
                  <a:cubicBezTo>
                    <a:pt x="6422" y="10026"/>
                    <a:pt x="6580" y="10142"/>
                    <a:pt x="6752" y="10227"/>
                  </a:cubicBezTo>
                  <a:cubicBezTo>
                    <a:pt x="6914" y="10307"/>
                    <a:pt x="7084" y="10374"/>
                    <a:pt x="7267" y="10374"/>
                  </a:cubicBezTo>
                  <a:cubicBezTo>
                    <a:pt x="7398" y="10374"/>
                    <a:pt x="7543" y="10322"/>
                    <a:pt x="7615" y="10207"/>
                  </a:cubicBezTo>
                  <a:cubicBezTo>
                    <a:pt x="7617" y="10205"/>
                    <a:pt x="7618" y="10204"/>
                    <a:pt x="7619" y="10202"/>
                  </a:cubicBezTo>
                  <a:cubicBezTo>
                    <a:pt x="7666" y="10262"/>
                    <a:pt x="7738" y="10296"/>
                    <a:pt x="7812" y="10296"/>
                  </a:cubicBezTo>
                  <a:cubicBezTo>
                    <a:pt x="7849" y="10296"/>
                    <a:pt x="7885" y="10288"/>
                    <a:pt x="7920" y="10270"/>
                  </a:cubicBezTo>
                  <a:cubicBezTo>
                    <a:pt x="7972" y="10243"/>
                    <a:pt x="8010" y="10199"/>
                    <a:pt x="8032" y="10148"/>
                  </a:cubicBezTo>
                  <a:cubicBezTo>
                    <a:pt x="8069" y="10169"/>
                    <a:pt x="8113" y="10181"/>
                    <a:pt x="8157" y="10181"/>
                  </a:cubicBezTo>
                  <a:cubicBezTo>
                    <a:pt x="8195" y="10181"/>
                    <a:pt x="8234" y="10172"/>
                    <a:pt x="8267" y="10155"/>
                  </a:cubicBezTo>
                  <a:cubicBezTo>
                    <a:pt x="8288" y="10143"/>
                    <a:pt x="8306" y="10131"/>
                    <a:pt x="8322" y="10115"/>
                  </a:cubicBezTo>
                  <a:cubicBezTo>
                    <a:pt x="8347" y="10123"/>
                    <a:pt x="8372" y="10127"/>
                    <a:pt x="8398" y="10127"/>
                  </a:cubicBezTo>
                  <a:cubicBezTo>
                    <a:pt x="8432" y="10127"/>
                    <a:pt x="8466" y="10119"/>
                    <a:pt x="8497" y="10102"/>
                  </a:cubicBezTo>
                  <a:cubicBezTo>
                    <a:pt x="8526" y="10114"/>
                    <a:pt x="8557" y="10120"/>
                    <a:pt x="8588" y="10120"/>
                  </a:cubicBezTo>
                  <a:cubicBezTo>
                    <a:pt x="8657" y="10120"/>
                    <a:pt x="8726" y="10091"/>
                    <a:pt x="8776" y="10037"/>
                  </a:cubicBezTo>
                  <a:cubicBezTo>
                    <a:pt x="8796" y="10015"/>
                    <a:pt x="8813" y="9994"/>
                    <a:pt x="8828" y="9968"/>
                  </a:cubicBezTo>
                  <a:cubicBezTo>
                    <a:pt x="8841" y="9970"/>
                    <a:pt x="8855" y="9971"/>
                    <a:pt x="8868" y="9971"/>
                  </a:cubicBezTo>
                  <a:cubicBezTo>
                    <a:pt x="8959" y="9971"/>
                    <a:pt x="9046" y="9928"/>
                    <a:pt x="9109" y="9859"/>
                  </a:cubicBezTo>
                  <a:cubicBezTo>
                    <a:pt x="9114" y="9854"/>
                    <a:pt x="9118" y="9849"/>
                    <a:pt x="9122" y="9845"/>
                  </a:cubicBezTo>
                  <a:cubicBezTo>
                    <a:pt x="9153" y="9854"/>
                    <a:pt x="9185" y="9859"/>
                    <a:pt x="9217" y="9859"/>
                  </a:cubicBezTo>
                  <a:cubicBezTo>
                    <a:pt x="9237" y="9859"/>
                    <a:pt x="9257" y="9857"/>
                    <a:pt x="9276" y="9853"/>
                  </a:cubicBezTo>
                  <a:cubicBezTo>
                    <a:pt x="9301" y="9848"/>
                    <a:pt x="9325" y="9840"/>
                    <a:pt x="9348" y="9830"/>
                  </a:cubicBezTo>
                  <a:cubicBezTo>
                    <a:pt x="9387" y="9899"/>
                    <a:pt x="9460" y="9945"/>
                    <a:pt x="9541" y="9951"/>
                  </a:cubicBezTo>
                  <a:cubicBezTo>
                    <a:pt x="9546" y="9951"/>
                    <a:pt x="9550" y="9952"/>
                    <a:pt x="9554" y="9952"/>
                  </a:cubicBezTo>
                  <a:cubicBezTo>
                    <a:pt x="9639" y="9952"/>
                    <a:pt x="9710" y="9908"/>
                    <a:pt x="9759" y="9840"/>
                  </a:cubicBezTo>
                  <a:cubicBezTo>
                    <a:pt x="9819" y="9757"/>
                    <a:pt x="9859" y="9660"/>
                    <a:pt x="9905" y="9567"/>
                  </a:cubicBezTo>
                  <a:cubicBezTo>
                    <a:pt x="9935" y="9508"/>
                    <a:pt x="9962" y="9447"/>
                    <a:pt x="9990" y="9387"/>
                  </a:cubicBezTo>
                  <a:cubicBezTo>
                    <a:pt x="10006" y="9353"/>
                    <a:pt x="10020" y="9319"/>
                    <a:pt x="10035" y="9286"/>
                  </a:cubicBezTo>
                  <a:cubicBezTo>
                    <a:pt x="10058" y="9266"/>
                    <a:pt x="10078" y="9245"/>
                    <a:pt x="10094" y="9219"/>
                  </a:cubicBezTo>
                  <a:cubicBezTo>
                    <a:pt x="10108" y="9222"/>
                    <a:pt x="10124" y="9224"/>
                    <a:pt x="10139" y="9224"/>
                  </a:cubicBezTo>
                  <a:cubicBezTo>
                    <a:pt x="10165" y="9224"/>
                    <a:pt x="10190" y="9220"/>
                    <a:pt x="10216" y="9211"/>
                  </a:cubicBezTo>
                  <a:cubicBezTo>
                    <a:pt x="10287" y="9187"/>
                    <a:pt x="10358" y="9151"/>
                    <a:pt x="10405" y="9089"/>
                  </a:cubicBezTo>
                  <a:cubicBezTo>
                    <a:pt x="10434" y="9051"/>
                    <a:pt x="10461" y="9011"/>
                    <a:pt x="10486" y="8971"/>
                  </a:cubicBezTo>
                  <a:cubicBezTo>
                    <a:pt x="10543" y="8939"/>
                    <a:pt x="10596" y="8895"/>
                    <a:pt x="10639" y="8849"/>
                  </a:cubicBezTo>
                  <a:cubicBezTo>
                    <a:pt x="10750" y="8735"/>
                    <a:pt x="10827" y="8592"/>
                    <a:pt x="10888" y="8446"/>
                  </a:cubicBezTo>
                  <a:cubicBezTo>
                    <a:pt x="10987" y="8215"/>
                    <a:pt x="11032" y="7966"/>
                    <a:pt x="11075" y="7719"/>
                  </a:cubicBezTo>
                  <a:cubicBezTo>
                    <a:pt x="11095" y="7593"/>
                    <a:pt x="11104" y="7463"/>
                    <a:pt x="11102" y="7335"/>
                  </a:cubicBezTo>
                  <a:cubicBezTo>
                    <a:pt x="11100" y="7221"/>
                    <a:pt x="11093" y="7107"/>
                    <a:pt x="11022" y="7011"/>
                  </a:cubicBezTo>
                  <a:cubicBezTo>
                    <a:pt x="10995" y="6974"/>
                    <a:pt x="10960" y="6945"/>
                    <a:pt x="10924" y="6927"/>
                  </a:cubicBezTo>
                  <a:cubicBezTo>
                    <a:pt x="10926" y="6876"/>
                    <a:pt x="10928" y="6825"/>
                    <a:pt x="10932" y="6775"/>
                  </a:cubicBezTo>
                  <a:cubicBezTo>
                    <a:pt x="10934" y="6693"/>
                    <a:pt x="10942" y="6610"/>
                    <a:pt x="10933" y="6528"/>
                  </a:cubicBezTo>
                  <a:cubicBezTo>
                    <a:pt x="10919" y="6430"/>
                    <a:pt x="10862" y="6348"/>
                    <a:pt x="10767" y="6316"/>
                  </a:cubicBezTo>
                  <a:cubicBezTo>
                    <a:pt x="10765" y="6316"/>
                    <a:pt x="10763" y="6315"/>
                    <a:pt x="10760" y="6314"/>
                  </a:cubicBezTo>
                  <a:cubicBezTo>
                    <a:pt x="10757" y="6238"/>
                    <a:pt x="10755" y="6164"/>
                    <a:pt x="10752" y="6089"/>
                  </a:cubicBezTo>
                  <a:cubicBezTo>
                    <a:pt x="10753" y="6042"/>
                    <a:pt x="10755" y="5995"/>
                    <a:pt x="10757" y="5948"/>
                  </a:cubicBezTo>
                  <a:cubicBezTo>
                    <a:pt x="10844" y="5975"/>
                    <a:pt x="10927" y="6006"/>
                    <a:pt x="11011" y="6039"/>
                  </a:cubicBezTo>
                  <a:cubicBezTo>
                    <a:pt x="11002" y="6035"/>
                    <a:pt x="10991" y="6031"/>
                    <a:pt x="10982" y="6027"/>
                  </a:cubicBezTo>
                  <a:lnTo>
                    <a:pt x="10982" y="6027"/>
                  </a:lnTo>
                  <a:cubicBezTo>
                    <a:pt x="11095" y="6074"/>
                    <a:pt x="11208" y="6119"/>
                    <a:pt x="11322" y="6165"/>
                  </a:cubicBezTo>
                  <a:cubicBezTo>
                    <a:pt x="11437" y="6210"/>
                    <a:pt x="11552" y="6259"/>
                    <a:pt x="11670" y="6296"/>
                  </a:cubicBezTo>
                  <a:cubicBezTo>
                    <a:pt x="11799" y="6334"/>
                    <a:pt x="11927" y="6368"/>
                    <a:pt x="12058" y="6393"/>
                  </a:cubicBezTo>
                  <a:cubicBezTo>
                    <a:pt x="12176" y="6416"/>
                    <a:pt x="12298" y="6425"/>
                    <a:pt x="12418" y="6432"/>
                  </a:cubicBezTo>
                  <a:cubicBezTo>
                    <a:pt x="12483" y="6435"/>
                    <a:pt x="12550" y="6440"/>
                    <a:pt x="12616" y="6440"/>
                  </a:cubicBezTo>
                  <a:cubicBezTo>
                    <a:pt x="12636" y="6440"/>
                    <a:pt x="12656" y="6440"/>
                    <a:pt x="12676" y="6438"/>
                  </a:cubicBezTo>
                  <a:cubicBezTo>
                    <a:pt x="12796" y="6432"/>
                    <a:pt x="12908" y="6403"/>
                    <a:pt x="13022" y="6370"/>
                  </a:cubicBezTo>
                  <a:cubicBezTo>
                    <a:pt x="13146" y="6333"/>
                    <a:pt x="13264" y="6278"/>
                    <a:pt x="13379" y="6219"/>
                  </a:cubicBezTo>
                  <a:cubicBezTo>
                    <a:pt x="13501" y="6155"/>
                    <a:pt x="13606" y="6063"/>
                    <a:pt x="13710" y="5975"/>
                  </a:cubicBezTo>
                  <a:cubicBezTo>
                    <a:pt x="13806" y="5894"/>
                    <a:pt x="13893" y="5800"/>
                    <a:pt x="13972" y="5700"/>
                  </a:cubicBezTo>
                  <a:cubicBezTo>
                    <a:pt x="14088" y="5553"/>
                    <a:pt x="14162" y="5373"/>
                    <a:pt x="14214" y="5192"/>
                  </a:cubicBezTo>
                  <a:cubicBezTo>
                    <a:pt x="14249" y="5066"/>
                    <a:pt x="14284" y="4939"/>
                    <a:pt x="14307" y="4810"/>
                  </a:cubicBezTo>
                  <a:cubicBezTo>
                    <a:pt x="14332" y="4680"/>
                    <a:pt x="14358" y="4547"/>
                    <a:pt x="14363" y="4416"/>
                  </a:cubicBezTo>
                  <a:cubicBezTo>
                    <a:pt x="14374" y="4172"/>
                    <a:pt x="14363" y="3932"/>
                    <a:pt x="14286" y="3700"/>
                  </a:cubicBezTo>
                  <a:cubicBezTo>
                    <a:pt x="14242" y="3567"/>
                    <a:pt x="14185" y="3439"/>
                    <a:pt x="14113" y="3320"/>
                  </a:cubicBezTo>
                  <a:cubicBezTo>
                    <a:pt x="14050" y="3217"/>
                    <a:pt x="13984" y="3117"/>
                    <a:pt x="13914" y="3017"/>
                  </a:cubicBezTo>
                  <a:cubicBezTo>
                    <a:pt x="13842" y="2913"/>
                    <a:pt x="13771" y="2807"/>
                    <a:pt x="13696" y="2704"/>
                  </a:cubicBezTo>
                  <a:cubicBezTo>
                    <a:pt x="13618" y="2598"/>
                    <a:pt x="13539" y="2489"/>
                    <a:pt x="13449" y="2393"/>
                  </a:cubicBezTo>
                  <a:cubicBezTo>
                    <a:pt x="13354" y="2291"/>
                    <a:pt x="13255" y="2194"/>
                    <a:pt x="13152" y="2101"/>
                  </a:cubicBezTo>
                  <a:cubicBezTo>
                    <a:pt x="12967" y="1933"/>
                    <a:pt x="12762" y="1787"/>
                    <a:pt x="12546" y="1661"/>
                  </a:cubicBezTo>
                  <a:cubicBezTo>
                    <a:pt x="12330" y="1536"/>
                    <a:pt x="12111" y="1415"/>
                    <a:pt x="11905" y="1273"/>
                  </a:cubicBezTo>
                  <a:cubicBezTo>
                    <a:pt x="11690" y="1125"/>
                    <a:pt x="11481" y="965"/>
                    <a:pt x="11243" y="857"/>
                  </a:cubicBezTo>
                  <a:cubicBezTo>
                    <a:pt x="11002" y="747"/>
                    <a:pt x="10753" y="663"/>
                    <a:pt x="10508" y="569"/>
                  </a:cubicBezTo>
                  <a:lnTo>
                    <a:pt x="10508" y="569"/>
                  </a:lnTo>
                  <a:cubicBezTo>
                    <a:pt x="10229" y="455"/>
                    <a:pt x="9953" y="329"/>
                    <a:pt x="9672" y="221"/>
                  </a:cubicBezTo>
                  <a:cubicBezTo>
                    <a:pt x="9597" y="194"/>
                    <a:pt x="9524" y="165"/>
                    <a:pt x="9451" y="139"/>
                  </a:cubicBezTo>
                  <a:cubicBezTo>
                    <a:pt x="9410" y="123"/>
                    <a:pt x="9368" y="108"/>
                    <a:pt x="9326" y="93"/>
                  </a:cubicBezTo>
                  <a:cubicBezTo>
                    <a:pt x="9236" y="61"/>
                    <a:pt x="9145" y="32"/>
                    <a:pt x="9051" y="17"/>
                  </a:cubicBezTo>
                  <a:cubicBezTo>
                    <a:pt x="8997" y="8"/>
                    <a:pt x="8936" y="0"/>
                    <a:pt x="8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250;p44"/>
            <p:cNvSpPr/>
            <p:nvPr/>
          </p:nvSpPr>
          <p:spPr>
            <a:xfrm>
              <a:off x="2162400" y="2341025"/>
              <a:ext cx="233675" cy="190000"/>
            </a:xfrm>
            <a:custGeom>
              <a:avLst/>
              <a:gdLst/>
              <a:ahLst/>
              <a:cxnLst/>
              <a:rect l="l" t="t" r="r" b="b"/>
              <a:pathLst>
                <a:path w="9347" h="7600" extrusionOk="0">
                  <a:moveTo>
                    <a:pt x="6913" y="1419"/>
                  </a:moveTo>
                  <a:cubicBezTo>
                    <a:pt x="6914" y="1419"/>
                    <a:pt x="6914" y="1419"/>
                    <a:pt x="6914" y="1420"/>
                  </a:cubicBezTo>
                  <a:cubicBezTo>
                    <a:pt x="6914" y="1419"/>
                    <a:pt x="6914" y="1419"/>
                    <a:pt x="6913" y="1419"/>
                  </a:cubicBezTo>
                  <a:close/>
                  <a:moveTo>
                    <a:pt x="6706" y="0"/>
                  </a:moveTo>
                  <a:cubicBezTo>
                    <a:pt x="6700" y="0"/>
                    <a:pt x="6694" y="0"/>
                    <a:pt x="6688" y="1"/>
                  </a:cubicBezTo>
                  <a:cubicBezTo>
                    <a:pt x="6556" y="10"/>
                    <a:pt x="6449" y="110"/>
                    <a:pt x="6451" y="246"/>
                  </a:cubicBezTo>
                  <a:cubicBezTo>
                    <a:pt x="6452" y="290"/>
                    <a:pt x="6466" y="332"/>
                    <a:pt x="6488" y="369"/>
                  </a:cubicBezTo>
                  <a:cubicBezTo>
                    <a:pt x="6488" y="371"/>
                    <a:pt x="6488" y="372"/>
                    <a:pt x="6488" y="375"/>
                  </a:cubicBezTo>
                  <a:cubicBezTo>
                    <a:pt x="6486" y="378"/>
                    <a:pt x="6485" y="380"/>
                    <a:pt x="6485" y="383"/>
                  </a:cubicBezTo>
                  <a:cubicBezTo>
                    <a:pt x="6478" y="404"/>
                    <a:pt x="6472" y="425"/>
                    <a:pt x="6464" y="447"/>
                  </a:cubicBezTo>
                  <a:cubicBezTo>
                    <a:pt x="6456" y="442"/>
                    <a:pt x="6446" y="437"/>
                    <a:pt x="6437" y="434"/>
                  </a:cubicBezTo>
                  <a:cubicBezTo>
                    <a:pt x="6413" y="425"/>
                    <a:pt x="6388" y="421"/>
                    <a:pt x="6363" y="421"/>
                  </a:cubicBezTo>
                  <a:cubicBezTo>
                    <a:pt x="6275" y="421"/>
                    <a:pt x="6188" y="471"/>
                    <a:pt x="6146" y="551"/>
                  </a:cubicBezTo>
                  <a:cubicBezTo>
                    <a:pt x="6083" y="670"/>
                    <a:pt x="6132" y="811"/>
                    <a:pt x="6246" y="876"/>
                  </a:cubicBezTo>
                  <a:cubicBezTo>
                    <a:pt x="6251" y="880"/>
                    <a:pt x="6255" y="881"/>
                    <a:pt x="6260" y="883"/>
                  </a:cubicBezTo>
                  <a:cubicBezTo>
                    <a:pt x="6237" y="915"/>
                    <a:pt x="6217" y="949"/>
                    <a:pt x="6194" y="981"/>
                  </a:cubicBezTo>
                  <a:cubicBezTo>
                    <a:pt x="6194" y="981"/>
                    <a:pt x="6193" y="981"/>
                    <a:pt x="6191" y="979"/>
                  </a:cubicBezTo>
                  <a:cubicBezTo>
                    <a:pt x="6152" y="967"/>
                    <a:pt x="6113" y="957"/>
                    <a:pt x="6073" y="957"/>
                  </a:cubicBezTo>
                  <a:cubicBezTo>
                    <a:pt x="6048" y="957"/>
                    <a:pt x="6023" y="961"/>
                    <a:pt x="5998" y="970"/>
                  </a:cubicBezTo>
                  <a:cubicBezTo>
                    <a:pt x="5909" y="1003"/>
                    <a:pt x="5853" y="1066"/>
                    <a:pt x="5831" y="1158"/>
                  </a:cubicBezTo>
                  <a:cubicBezTo>
                    <a:pt x="5811" y="1242"/>
                    <a:pt x="5837" y="1326"/>
                    <a:pt x="5879" y="1401"/>
                  </a:cubicBezTo>
                  <a:cubicBezTo>
                    <a:pt x="5767" y="1528"/>
                    <a:pt x="5651" y="1652"/>
                    <a:pt x="5526" y="1765"/>
                  </a:cubicBezTo>
                  <a:cubicBezTo>
                    <a:pt x="5440" y="1840"/>
                    <a:pt x="5352" y="1914"/>
                    <a:pt x="5263" y="1983"/>
                  </a:cubicBezTo>
                  <a:cubicBezTo>
                    <a:pt x="5160" y="2063"/>
                    <a:pt x="5059" y="2147"/>
                    <a:pt x="4954" y="2224"/>
                  </a:cubicBezTo>
                  <a:cubicBezTo>
                    <a:pt x="4897" y="2262"/>
                    <a:pt x="4838" y="2298"/>
                    <a:pt x="4777" y="2329"/>
                  </a:cubicBezTo>
                  <a:cubicBezTo>
                    <a:pt x="4634" y="2398"/>
                    <a:pt x="4481" y="2446"/>
                    <a:pt x="4334" y="2505"/>
                  </a:cubicBezTo>
                  <a:cubicBezTo>
                    <a:pt x="4159" y="2573"/>
                    <a:pt x="3986" y="2642"/>
                    <a:pt x="3811" y="2709"/>
                  </a:cubicBezTo>
                  <a:cubicBezTo>
                    <a:pt x="3756" y="2729"/>
                    <a:pt x="3700" y="2747"/>
                    <a:pt x="3644" y="2763"/>
                  </a:cubicBezTo>
                  <a:cubicBezTo>
                    <a:pt x="3486" y="2794"/>
                    <a:pt x="3328" y="2819"/>
                    <a:pt x="3170" y="2839"/>
                  </a:cubicBezTo>
                  <a:cubicBezTo>
                    <a:pt x="3149" y="2839"/>
                    <a:pt x="3129" y="2840"/>
                    <a:pt x="3108" y="2840"/>
                  </a:cubicBezTo>
                  <a:cubicBezTo>
                    <a:pt x="3088" y="2840"/>
                    <a:pt x="3067" y="2839"/>
                    <a:pt x="3047" y="2839"/>
                  </a:cubicBezTo>
                  <a:cubicBezTo>
                    <a:pt x="2937" y="2831"/>
                    <a:pt x="2828" y="2816"/>
                    <a:pt x="2719" y="2803"/>
                  </a:cubicBezTo>
                  <a:cubicBezTo>
                    <a:pt x="2674" y="2799"/>
                    <a:pt x="2629" y="2794"/>
                    <a:pt x="2584" y="2788"/>
                  </a:cubicBezTo>
                  <a:cubicBezTo>
                    <a:pt x="2458" y="2764"/>
                    <a:pt x="2331" y="2739"/>
                    <a:pt x="2208" y="2706"/>
                  </a:cubicBezTo>
                  <a:cubicBezTo>
                    <a:pt x="2182" y="2698"/>
                    <a:pt x="2157" y="2688"/>
                    <a:pt x="2132" y="2680"/>
                  </a:cubicBezTo>
                  <a:cubicBezTo>
                    <a:pt x="2125" y="2676"/>
                    <a:pt x="2121" y="2672"/>
                    <a:pt x="2115" y="2669"/>
                  </a:cubicBezTo>
                  <a:cubicBezTo>
                    <a:pt x="2105" y="2666"/>
                    <a:pt x="2094" y="2664"/>
                    <a:pt x="2084" y="2661"/>
                  </a:cubicBezTo>
                  <a:cubicBezTo>
                    <a:pt x="2083" y="2661"/>
                    <a:pt x="2083" y="2661"/>
                    <a:pt x="2082" y="2661"/>
                  </a:cubicBezTo>
                  <a:cubicBezTo>
                    <a:pt x="2081" y="2661"/>
                    <a:pt x="2080" y="2661"/>
                    <a:pt x="2078" y="2661"/>
                  </a:cubicBezTo>
                  <a:cubicBezTo>
                    <a:pt x="1918" y="2605"/>
                    <a:pt x="1758" y="2547"/>
                    <a:pt x="1602" y="2482"/>
                  </a:cubicBezTo>
                  <a:cubicBezTo>
                    <a:pt x="1480" y="2424"/>
                    <a:pt x="1367" y="2356"/>
                    <a:pt x="1252" y="2288"/>
                  </a:cubicBezTo>
                  <a:cubicBezTo>
                    <a:pt x="1161" y="2234"/>
                    <a:pt x="1065" y="2189"/>
                    <a:pt x="971" y="2140"/>
                  </a:cubicBezTo>
                  <a:cubicBezTo>
                    <a:pt x="925" y="2107"/>
                    <a:pt x="878" y="2074"/>
                    <a:pt x="833" y="2038"/>
                  </a:cubicBezTo>
                  <a:cubicBezTo>
                    <a:pt x="783" y="1994"/>
                    <a:pt x="737" y="1944"/>
                    <a:pt x="689" y="1898"/>
                  </a:cubicBezTo>
                  <a:cubicBezTo>
                    <a:pt x="644" y="1852"/>
                    <a:pt x="601" y="1803"/>
                    <a:pt x="545" y="1771"/>
                  </a:cubicBezTo>
                  <a:cubicBezTo>
                    <a:pt x="511" y="1751"/>
                    <a:pt x="471" y="1742"/>
                    <a:pt x="431" y="1742"/>
                  </a:cubicBezTo>
                  <a:cubicBezTo>
                    <a:pt x="387" y="1742"/>
                    <a:pt x="343" y="1753"/>
                    <a:pt x="306" y="1775"/>
                  </a:cubicBezTo>
                  <a:cubicBezTo>
                    <a:pt x="306" y="1775"/>
                    <a:pt x="305" y="1776"/>
                    <a:pt x="305" y="1776"/>
                  </a:cubicBezTo>
                  <a:cubicBezTo>
                    <a:pt x="224" y="1826"/>
                    <a:pt x="169" y="1925"/>
                    <a:pt x="188" y="2020"/>
                  </a:cubicBezTo>
                  <a:cubicBezTo>
                    <a:pt x="209" y="2122"/>
                    <a:pt x="272" y="2201"/>
                    <a:pt x="343" y="2275"/>
                  </a:cubicBezTo>
                  <a:cubicBezTo>
                    <a:pt x="421" y="2360"/>
                    <a:pt x="514" y="2432"/>
                    <a:pt x="612" y="2491"/>
                  </a:cubicBezTo>
                  <a:cubicBezTo>
                    <a:pt x="611" y="2496"/>
                    <a:pt x="609" y="2499"/>
                    <a:pt x="607" y="2504"/>
                  </a:cubicBezTo>
                  <a:cubicBezTo>
                    <a:pt x="563" y="2602"/>
                    <a:pt x="522" y="2700"/>
                    <a:pt x="488" y="2802"/>
                  </a:cubicBezTo>
                  <a:cubicBezTo>
                    <a:pt x="418" y="2998"/>
                    <a:pt x="355" y="3199"/>
                    <a:pt x="308" y="3401"/>
                  </a:cubicBezTo>
                  <a:cubicBezTo>
                    <a:pt x="255" y="3633"/>
                    <a:pt x="210" y="3867"/>
                    <a:pt x="164" y="4101"/>
                  </a:cubicBezTo>
                  <a:cubicBezTo>
                    <a:pt x="140" y="4215"/>
                    <a:pt x="115" y="4331"/>
                    <a:pt x="96" y="4446"/>
                  </a:cubicBezTo>
                  <a:cubicBezTo>
                    <a:pt x="75" y="4565"/>
                    <a:pt x="60" y="4684"/>
                    <a:pt x="45" y="4803"/>
                  </a:cubicBezTo>
                  <a:cubicBezTo>
                    <a:pt x="17" y="5019"/>
                    <a:pt x="1" y="5232"/>
                    <a:pt x="22" y="5449"/>
                  </a:cubicBezTo>
                  <a:cubicBezTo>
                    <a:pt x="33" y="5554"/>
                    <a:pt x="49" y="5660"/>
                    <a:pt x="59" y="5764"/>
                  </a:cubicBezTo>
                  <a:cubicBezTo>
                    <a:pt x="65" y="5833"/>
                    <a:pt x="72" y="5903"/>
                    <a:pt x="82" y="5973"/>
                  </a:cubicBezTo>
                  <a:cubicBezTo>
                    <a:pt x="171" y="5797"/>
                    <a:pt x="255" y="5618"/>
                    <a:pt x="344" y="5444"/>
                  </a:cubicBezTo>
                  <a:cubicBezTo>
                    <a:pt x="356" y="5418"/>
                    <a:pt x="376" y="5400"/>
                    <a:pt x="399" y="5390"/>
                  </a:cubicBezTo>
                  <a:cubicBezTo>
                    <a:pt x="421" y="5339"/>
                    <a:pt x="445" y="5291"/>
                    <a:pt x="473" y="5245"/>
                  </a:cubicBezTo>
                  <a:cubicBezTo>
                    <a:pt x="479" y="5234"/>
                    <a:pt x="485" y="5225"/>
                    <a:pt x="493" y="5217"/>
                  </a:cubicBezTo>
                  <a:cubicBezTo>
                    <a:pt x="493" y="5215"/>
                    <a:pt x="493" y="5214"/>
                    <a:pt x="493" y="5213"/>
                  </a:cubicBezTo>
                  <a:cubicBezTo>
                    <a:pt x="499" y="5027"/>
                    <a:pt x="527" y="4841"/>
                    <a:pt x="550" y="4658"/>
                  </a:cubicBezTo>
                  <a:cubicBezTo>
                    <a:pt x="582" y="4438"/>
                    <a:pt x="633" y="4223"/>
                    <a:pt x="674" y="4007"/>
                  </a:cubicBezTo>
                  <a:cubicBezTo>
                    <a:pt x="716" y="3781"/>
                    <a:pt x="764" y="3556"/>
                    <a:pt x="824" y="3334"/>
                  </a:cubicBezTo>
                  <a:cubicBezTo>
                    <a:pt x="883" y="3131"/>
                    <a:pt x="951" y="2932"/>
                    <a:pt x="1031" y="2738"/>
                  </a:cubicBezTo>
                  <a:cubicBezTo>
                    <a:pt x="1055" y="2752"/>
                    <a:pt x="1078" y="2766"/>
                    <a:pt x="1101" y="2780"/>
                  </a:cubicBezTo>
                  <a:cubicBezTo>
                    <a:pt x="1122" y="2794"/>
                    <a:pt x="1144" y="2808"/>
                    <a:pt x="1165" y="2824"/>
                  </a:cubicBezTo>
                  <a:cubicBezTo>
                    <a:pt x="1260" y="2887"/>
                    <a:pt x="1353" y="2959"/>
                    <a:pt x="1456" y="3009"/>
                  </a:cubicBezTo>
                  <a:cubicBezTo>
                    <a:pt x="1548" y="3055"/>
                    <a:pt x="1644" y="3086"/>
                    <a:pt x="1742" y="3113"/>
                  </a:cubicBezTo>
                  <a:cubicBezTo>
                    <a:pt x="1704" y="3306"/>
                    <a:pt x="1672" y="3502"/>
                    <a:pt x="1640" y="3696"/>
                  </a:cubicBezTo>
                  <a:cubicBezTo>
                    <a:pt x="1591" y="3998"/>
                    <a:pt x="1544" y="4300"/>
                    <a:pt x="1508" y="4604"/>
                  </a:cubicBezTo>
                  <a:cubicBezTo>
                    <a:pt x="1494" y="4719"/>
                    <a:pt x="1481" y="4835"/>
                    <a:pt x="1473" y="4951"/>
                  </a:cubicBezTo>
                  <a:cubicBezTo>
                    <a:pt x="1465" y="5074"/>
                    <a:pt x="1465" y="5199"/>
                    <a:pt x="1457" y="5323"/>
                  </a:cubicBezTo>
                  <a:cubicBezTo>
                    <a:pt x="1441" y="5577"/>
                    <a:pt x="1431" y="5832"/>
                    <a:pt x="1444" y="6088"/>
                  </a:cubicBezTo>
                  <a:cubicBezTo>
                    <a:pt x="1456" y="6347"/>
                    <a:pt x="1500" y="6603"/>
                    <a:pt x="1536" y="6860"/>
                  </a:cubicBezTo>
                  <a:cubicBezTo>
                    <a:pt x="1552" y="6976"/>
                    <a:pt x="1574" y="7090"/>
                    <a:pt x="1595" y="7204"/>
                  </a:cubicBezTo>
                  <a:cubicBezTo>
                    <a:pt x="1612" y="7309"/>
                    <a:pt x="1630" y="7432"/>
                    <a:pt x="1699" y="7517"/>
                  </a:cubicBezTo>
                  <a:cubicBezTo>
                    <a:pt x="1744" y="7572"/>
                    <a:pt x="1812" y="7599"/>
                    <a:pt x="1880" y="7599"/>
                  </a:cubicBezTo>
                  <a:cubicBezTo>
                    <a:pt x="1937" y="7599"/>
                    <a:pt x="1995" y="7579"/>
                    <a:pt x="2039" y="7541"/>
                  </a:cubicBezTo>
                  <a:cubicBezTo>
                    <a:pt x="2106" y="7485"/>
                    <a:pt x="2131" y="7401"/>
                    <a:pt x="2117" y="7321"/>
                  </a:cubicBezTo>
                  <a:cubicBezTo>
                    <a:pt x="2184" y="7290"/>
                    <a:pt x="2237" y="7232"/>
                    <a:pt x="2253" y="7153"/>
                  </a:cubicBezTo>
                  <a:cubicBezTo>
                    <a:pt x="2264" y="7105"/>
                    <a:pt x="2258" y="7057"/>
                    <a:pt x="2241" y="7014"/>
                  </a:cubicBezTo>
                  <a:cubicBezTo>
                    <a:pt x="2227" y="6897"/>
                    <a:pt x="2218" y="6780"/>
                    <a:pt x="2206" y="6664"/>
                  </a:cubicBezTo>
                  <a:cubicBezTo>
                    <a:pt x="2193" y="6544"/>
                    <a:pt x="2180" y="6422"/>
                    <a:pt x="2176" y="6300"/>
                  </a:cubicBezTo>
                  <a:cubicBezTo>
                    <a:pt x="2173" y="6254"/>
                    <a:pt x="2173" y="6209"/>
                    <a:pt x="2173" y="6163"/>
                  </a:cubicBezTo>
                  <a:cubicBezTo>
                    <a:pt x="2173" y="6162"/>
                    <a:pt x="2173" y="6160"/>
                    <a:pt x="2173" y="6159"/>
                  </a:cubicBezTo>
                  <a:cubicBezTo>
                    <a:pt x="2173" y="6144"/>
                    <a:pt x="2173" y="6131"/>
                    <a:pt x="2173" y="6116"/>
                  </a:cubicBezTo>
                  <a:cubicBezTo>
                    <a:pt x="2179" y="6060"/>
                    <a:pt x="2172" y="5998"/>
                    <a:pt x="2172" y="5943"/>
                  </a:cubicBezTo>
                  <a:cubicBezTo>
                    <a:pt x="2171" y="5831"/>
                    <a:pt x="2168" y="5717"/>
                    <a:pt x="2168" y="5604"/>
                  </a:cubicBezTo>
                  <a:lnTo>
                    <a:pt x="2168" y="5604"/>
                  </a:lnTo>
                  <a:cubicBezTo>
                    <a:pt x="2168" y="5356"/>
                    <a:pt x="2170" y="5107"/>
                    <a:pt x="2192" y="4860"/>
                  </a:cubicBezTo>
                  <a:cubicBezTo>
                    <a:pt x="2213" y="4599"/>
                    <a:pt x="2243" y="4339"/>
                    <a:pt x="2277" y="4079"/>
                  </a:cubicBezTo>
                  <a:cubicBezTo>
                    <a:pt x="2302" y="3910"/>
                    <a:pt x="2334" y="3742"/>
                    <a:pt x="2369" y="3575"/>
                  </a:cubicBezTo>
                  <a:cubicBezTo>
                    <a:pt x="2391" y="3469"/>
                    <a:pt x="2411" y="3360"/>
                    <a:pt x="2434" y="3254"/>
                  </a:cubicBezTo>
                  <a:cubicBezTo>
                    <a:pt x="2467" y="3258"/>
                    <a:pt x="2499" y="3265"/>
                    <a:pt x="2532" y="3269"/>
                  </a:cubicBezTo>
                  <a:cubicBezTo>
                    <a:pt x="2704" y="3303"/>
                    <a:pt x="2875" y="3326"/>
                    <a:pt x="3048" y="3326"/>
                  </a:cubicBezTo>
                  <a:cubicBezTo>
                    <a:pt x="3095" y="3326"/>
                    <a:pt x="3142" y="3324"/>
                    <a:pt x="3190" y="3320"/>
                  </a:cubicBezTo>
                  <a:cubicBezTo>
                    <a:pt x="3234" y="3319"/>
                    <a:pt x="3278" y="3316"/>
                    <a:pt x="3321" y="3310"/>
                  </a:cubicBezTo>
                  <a:cubicBezTo>
                    <a:pt x="3452" y="3295"/>
                    <a:pt x="3582" y="3277"/>
                    <a:pt x="3708" y="3246"/>
                  </a:cubicBezTo>
                  <a:cubicBezTo>
                    <a:pt x="3730" y="3241"/>
                    <a:pt x="3750" y="3235"/>
                    <a:pt x="3771" y="3229"/>
                  </a:cubicBezTo>
                  <a:cubicBezTo>
                    <a:pt x="3866" y="3209"/>
                    <a:pt x="3959" y="3186"/>
                    <a:pt x="4052" y="3159"/>
                  </a:cubicBezTo>
                  <a:cubicBezTo>
                    <a:pt x="4082" y="3150"/>
                    <a:pt x="4113" y="3141"/>
                    <a:pt x="4142" y="3133"/>
                  </a:cubicBezTo>
                  <a:cubicBezTo>
                    <a:pt x="4153" y="3198"/>
                    <a:pt x="4186" y="3257"/>
                    <a:pt x="4237" y="3296"/>
                  </a:cubicBezTo>
                  <a:cubicBezTo>
                    <a:pt x="4233" y="3317"/>
                    <a:pt x="4229" y="3338"/>
                    <a:pt x="4229" y="3362"/>
                  </a:cubicBezTo>
                  <a:cubicBezTo>
                    <a:pt x="4230" y="3431"/>
                    <a:pt x="4254" y="3505"/>
                    <a:pt x="4269" y="3573"/>
                  </a:cubicBezTo>
                  <a:cubicBezTo>
                    <a:pt x="4288" y="3648"/>
                    <a:pt x="4306" y="3724"/>
                    <a:pt x="4324" y="3800"/>
                  </a:cubicBezTo>
                  <a:cubicBezTo>
                    <a:pt x="4326" y="3811"/>
                    <a:pt x="4329" y="3821"/>
                    <a:pt x="4331" y="3832"/>
                  </a:cubicBezTo>
                  <a:cubicBezTo>
                    <a:pt x="4330" y="3824"/>
                    <a:pt x="4328" y="3818"/>
                    <a:pt x="4326" y="3810"/>
                  </a:cubicBezTo>
                  <a:lnTo>
                    <a:pt x="4326" y="3810"/>
                  </a:lnTo>
                  <a:cubicBezTo>
                    <a:pt x="4353" y="3932"/>
                    <a:pt x="4377" y="4055"/>
                    <a:pt x="4396" y="4179"/>
                  </a:cubicBezTo>
                  <a:cubicBezTo>
                    <a:pt x="4369" y="4220"/>
                    <a:pt x="4354" y="4268"/>
                    <a:pt x="4354" y="4319"/>
                  </a:cubicBezTo>
                  <a:cubicBezTo>
                    <a:pt x="4354" y="4442"/>
                    <a:pt x="4364" y="4563"/>
                    <a:pt x="4378" y="4684"/>
                  </a:cubicBezTo>
                  <a:cubicBezTo>
                    <a:pt x="4380" y="4704"/>
                    <a:pt x="4382" y="4724"/>
                    <a:pt x="4385" y="4744"/>
                  </a:cubicBezTo>
                  <a:cubicBezTo>
                    <a:pt x="4338" y="4789"/>
                    <a:pt x="4308" y="4852"/>
                    <a:pt x="4310" y="4922"/>
                  </a:cubicBezTo>
                  <a:cubicBezTo>
                    <a:pt x="4313" y="5096"/>
                    <a:pt x="4306" y="5272"/>
                    <a:pt x="4341" y="5444"/>
                  </a:cubicBezTo>
                  <a:cubicBezTo>
                    <a:pt x="4370" y="5583"/>
                    <a:pt x="4418" y="5726"/>
                    <a:pt x="4494" y="5849"/>
                  </a:cubicBezTo>
                  <a:cubicBezTo>
                    <a:pt x="4500" y="5860"/>
                    <a:pt x="4504" y="5870"/>
                    <a:pt x="4508" y="5880"/>
                  </a:cubicBezTo>
                  <a:cubicBezTo>
                    <a:pt x="4577" y="6010"/>
                    <a:pt x="4692" y="6091"/>
                    <a:pt x="4835" y="6120"/>
                  </a:cubicBezTo>
                  <a:cubicBezTo>
                    <a:pt x="4850" y="6124"/>
                    <a:pt x="4865" y="6124"/>
                    <a:pt x="4879" y="6125"/>
                  </a:cubicBezTo>
                  <a:cubicBezTo>
                    <a:pt x="4907" y="6129"/>
                    <a:pt x="4935" y="6132"/>
                    <a:pt x="4963" y="6132"/>
                  </a:cubicBezTo>
                  <a:cubicBezTo>
                    <a:pt x="4974" y="6132"/>
                    <a:pt x="4985" y="6132"/>
                    <a:pt x="4995" y="6131"/>
                  </a:cubicBezTo>
                  <a:cubicBezTo>
                    <a:pt x="5069" y="6125"/>
                    <a:pt x="5143" y="6106"/>
                    <a:pt x="5211" y="6078"/>
                  </a:cubicBezTo>
                  <a:cubicBezTo>
                    <a:pt x="5311" y="6038"/>
                    <a:pt x="5408" y="5984"/>
                    <a:pt x="5492" y="5917"/>
                  </a:cubicBezTo>
                  <a:cubicBezTo>
                    <a:pt x="5627" y="5806"/>
                    <a:pt x="5729" y="5661"/>
                    <a:pt x="5774" y="5492"/>
                  </a:cubicBezTo>
                  <a:cubicBezTo>
                    <a:pt x="5808" y="5369"/>
                    <a:pt x="5814" y="5241"/>
                    <a:pt x="5808" y="5114"/>
                  </a:cubicBezTo>
                  <a:cubicBezTo>
                    <a:pt x="5804" y="5006"/>
                    <a:pt x="5775" y="4902"/>
                    <a:pt x="5728" y="4804"/>
                  </a:cubicBezTo>
                  <a:cubicBezTo>
                    <a:pt x="5708" y="4721"/>
                    <a:pt x="5681" y="4637"/>
                    <a:pt x="5640" y="4562"/>
                  </a:cubicBezTo>
                  <a:cubicBezTo>
                    <a:pt x="5587" y="4459"/>
                    <a:pt x="5522" y="4364"/>
                    <a:pt x="5463" y="4265"/>
                  </a:cubicBezTo>
                  <a:cubicBezTo>
                    <a:pt x="5400" y="4158"/>
                    <a:pt x="5330" y="4054"/>
                    <a:pt x="5254" y="3957"/>
                  </a:cubicBezTo>
                  <a:cubicBezTo>
                    <a:pt x="5182" y="3863"/>
                    <a:pt x="5105" y="3775"/>
                    <a:pt x="5034" y="3680"/>
                  </a:cubicBezTo>
                  <a:cubicBezTo>
                    <a:pt x="4955" y="3564"/>
                    <a:pt x="4883" y="3442"/>
                    <a:pt x="4814" y="3318"/>
                  </a:cubicBezTo>
                  <a:cubicBezTo>
                    <a:pt x="4752" y="3207"/>
                    <a:pt x="4691" y="3093"/>
                    <a:pt x="4620" y="2985"/>
                  </a:cubicBezTo>
                  <a:cubicBezTo>
                    <a:pt x="4673" y="2967"/>
                    <a:pt x="4724" y="2948"/>
                    <a:pt x="4774" y="2927"/>
                  </a:cubicBezTo>
                  <a:cubicBezTo>
                    <a:pt x="5002" y="2824"/>
                    <a:pt x="5215" y="2693"/>
                    <a:pt x="5424" y="2556"/>
                  </a:cubicBezTo>
                  <a:cubicBezTo>
                    <a:pt x="5638" y="2418"/>
                    <a:pt x="5837" y="2264"/>
                    <a:pt x="6023" y="2089"/>
                  </a:cubicBezTo>
                  <a:cubicBezTo>
                    <a:pt x="6106" y="2011"/>
                    <a:pt x="6185" y="1928"/>
                    <a:pt x="6258" y="1843"/>
                  </a:cubicBezTo>
                  <a:cubicBezTo>
                    <a:pt x="6310" y="1892"/>
                    <a:pt x="6363" y="1940"/>
                    <a:pt x="6417" y="1988"/>
                  </a:cubicBezTo>
                  <a:cubicBezTo>
                    <a:pt x="6488" y="2053"/>
                    <a:pt x="6555" y="2121"/>
                    <a:pt x="6623" y="2189"/>
                  </a:cubicBezTo>
                  <a:cubicBezTo>
                    <a:pt x="6764" y="2345"/>
                    <a:pt x="6902" y="2503"/>
                    <a:pt x="7036" y="2664"/>
                  </a:cubicBezTo>
                  <a:cubicBezTo>
                    <a:pt x="7173" y="2831"/>
                    <a:pt x="7311" y="2993"/>
                    <a:pt x="7440" y="3165"/>
                  </a:cubicBezTo>
                  <a:cubicBezTo>
                    <a:pt x="7553" y="3332"/>
                    <a:pt x="7653" y="3505"/>
                    <a:pt x="7750" y="3681"/>
                  </a:cubicBezTo>
                  <a:cubicBezTo>
                    <a:pt x="7840" y="3840"/>
                    <a:pt x="7931" y="4000"/>
                    <a:pt x="8020" y="4159"/>
                  </a:cubicBezTo>
                  <a:cubicBezTo>
                    <a:pt x="8120" y="4348"/>
                    <a:pt x="8212" y="4540"/>
                    <a:pt x="8295" y="4738"/>
                  </a:cubicBezTo>
                  <a:cubicBezTo>
                    <a:pt x="8347" y="4877"/>
                    <a:pt x="8390" y="5018"/>
                    <a:pt x="8427" y="5162"/>
                  </a:cubicBezTo>
                  <a:lnTo>
                    <a:pt x="8427" y="5162"/>
                  </a:lnTo>
                  <a:cubicBezTo>
                    <a:pt x="8427" y="5162"/>
                    <a:pt x="8427" y="5163"/>
                    <a:pt x="8427" y="5163"/>
                  </a:cubicBezTo>
                  <a:cubicBezTo>
                    <a:pt x="8429" y="5170"/>
                    <a:pt x="8431" y="5177"/>
                    <a:pt x="8433" y="5184"/>
                  </a:cubicBezTo>
                  <a:cubicBezTo>
                    <a:pt x="8431" y="5179"/>
                    <a:pt x="8430" y="5174"/>
                    <a:pt x="8428" y="5169"/>
                  </a:cubicBezTo>
                  <a:lnTo>
                    <a:pt x="8428" y="5169"/>
                  </a:lnTo>
                  <a:cubicBezTo>
                    <a:pt x="8459" y="5311"/>
                    <a:pt x="8485" y="5453"/>
                    <a:pt x="8499" y="5597"/>
                  </a:cubicBezTo>
                  <a:cubicBezTo>
                    <a:pt x="8514" y="5729"/>
                    <a:pt x="8532" y="5861"/>
                    <a:pt x="8546" y="5994"/>
                  </a:cubicBezTo>
                  <a:cubicBezTo>
                    <a:pt x="8559" y="6112"/>
                    <a:pt x="8674" y="6196"/>
                    <a:pt x="8787" y="6196"/>
                  </a:cubicBezTo>
                  <a:cubicBezTo>
                    <a:pt x="8791" y="6196"/>
                    <a:pt x="8795" y="6196"/>
                    <a:pt x="8799" y="6196"/>
                  </a:cubicBezTo>
                  <a:cubicBezTo>
                    <a:pt x="8809" y="6270"/>
                    <a:pt x="8853" y="6339"/>
                    <a:pt x="8923" y="6375"/>
                  </a:cubicBezTo>
                  <a:cubicBezTo>
                    <a:pt x="8959" y="6394"/>
                    <a:pt x="8997" y="6403"/>
                    <a:pt x="9036" y="6403"/>
                  </a:cubicBezTo>
                  <a:cubicBezTo>
                    <a:pt x="9122" y="6403"/>
                    <a:pt x="9207" y="6357"/>
                    <a:pt x="9250" y="6276"/>
                  </a:cubicBezTo>
                  <a:cubicBezTo>
                    <a:pt x="9295" y="6193"/>
                    <a:pt x="9305" y="6092"/>
                    <a:pt x="9320" y="6000"/>
                  </a:cubicBezTo>
                  <a:cubicBezTo>
                    <a:pt x="9337" y="5891"/>
                    <a:pt x="9342" y="5777"/>
                    <a:pt x="9345" y="5667"/>
                  </a:cubicBezTo>
                  <a:cubicBezTo>
                    <a:pt x="9346" y="5556"/>
                    <a:pt x="9343" y="5444"/>
                    <a:pt x="9325" y="5334"/>
                  </a:cubicBezTo>
                  <a:cubicBezTo>
                    <a:pt x="9306" y="5222"/>
                    <a:pt x="9278" y="5110"/>
                    <a:pt x="9250" y="4999"/>
                  </a:cubicBezTo>
                  <a:cubicBezTo>
                    <a:pt x="9199" y="4795"/>
                    <a:pt x="9139" y="4595"/>
                    <a:pt x="9065" y="4400"/>
                  </a:cubicBezTo>
                  <a:cubicBezTo>
                    <a:pt x="8988" y="4195"/>
                    <a:pt x="8896" y="3995"/>
                    <a:pt x="8807" y="3795"/>
                  </a:cubicBezTo>
                  <a:cubicBezTo>
                    <a:pt x="8702" y="3563"/>
                    <a:pt x="8587" y="3335"/>
                    <a:pt x="8443" y="3126"/>
                  </a:cubicBezTo>
                  <a:cubicBezTo>
                    <a:pt x="8299" y="2915"/>
                    <a:pt x="8154" y="2708"/>
                    <a:pt x="8000" y="2507"/>
                  </a:cubicBezTo>
                  <a:cubicBezTo>
                    <a:pt x="7920" y="2402"/>
                    <a:pt x="7841" y="2297"/>
                    <a:pt x="7753" y="2199"/>
                  </a:cubicBezTo>
                  <a:cubicBezTo>
                    <a:pt x="7665" y="2101"/>
                    <a:pt x="7570" y="2007"/>
                    <a:pt x="7477" y="1915"/>
                  </a:cubicBezTo>
                  <a:cubicBezTo>
                    <a:pt x="7387" y="1828"/>
                    <a:pt x="7298" y="1740"/>
                    <a:pt x="7206" y="1656"/>
                  </a:cubicBezTo>
                  <a:cubicBezTo>
                    <a:pt x="7116" y="1579"/>
                    <a:pt x="7023" y="1507"/>
                    <a:pt x="6930" y="1432"/>
                  </a:cubicBezTo>
                  <a:lnTo>
                    <a:pt x="6930" y="1432"/>
                  </a:lnTo>
                  <a:cubicBezTo>
                    <a:pt x="6930" y="1432"/>
                    <a:pt x="6930" y="1433"/>
                    <a:pt x="6930" y="1433"/>
                  </a:cubicBezTo>
                  <a:lnTo>
                    <a:pt x="6930" y="1433"/>
                  </a:lnTo>
                  <a:cubicBezTo>
                    <a:pt x="6927" y="1430"/>
                    <a:pt x="6923" y="1427"/>
                    <a:pt x="6919" y="1424"/>
                  </a:cubicBezTo>
                  <a:cubicBezTo>
                    <a:pt x="6917" y="1422"/>
                    <a:pt x="6915" y="1420"/>
                    <a:pt x="6912" y="1418"/>
                  </a:cubicBezTo>
                  <a:lnTo>
                    <a:pt x="6912" y="1418"/>
                  </a:lnTo>
                  <a:cubicBezTo>
                    <a:pt x="6913" y="1419"/>
                    <a:pt x="6913" y="1419"/>
                    <a:pt x="6913" y="1419"/>
                  </a:cubicBezTo>
                  <a:lnTo>
                    <a:pt x="6913" y="1419"/>
                  </a:lnTo>
                  <a:cubicBezTo>
                    <a:pt x="6844" y="1362"/>
                    <a:pt x="6773" y="1307"/>
                    <a:pt x="6699" y="1256"/>
                  </a:cubicBezTo>
                  <a:cubicBezTo>
                    <a:pt x="6723" y="1217"/>
                    <a:pt x="6745" y="1178"/>
                    <a:pt x="6768" y="1138"/>
                  </a:cubicBezTo>
                  <a:cubicBezTo>
                    <a:pt x="6879" y="1194"/>
                    <a:pt x="6991" y="1249"/>
                    <a:pt x="7099" y="1311"/>
                  </a:cubicBezTo>
                  <a:cubicBezTo>
                    <a:pt x="7271" y="1418"/>
                    <a:pt x="7437" y="1535"/>
                    <a:pt x="7600" y="1657"/>
                  </a:cubicBezTo>
                  <a:cubicBezTo>
                    <a:pt x="7729" y="1765"/>
                    <a:pt x="7851" y="1877"/>
                    <a:pt x="7967" y="1999"/>
                  </a:cubicBezTo>
                  <a:cubicBezTo>
                    <a:pt x="7962" y="1994"/>
                    <a:pt x="7958" y="1988"/>
                    <a:pt x="7953" y="1983"/>
                  </a:cubicBezTo>
                  <a:lnTo>
                    <a:pt x="7953" y="1983"/>
                  </a:lnTo>
                  <a:cubicBezTo>
                    <a:pt x="8028" y="2062"/>
                    <a:pt x="8104" y="2142"/>
                    <a:pt x="8180" y="2224"/>
                  </a:cubicBezTo>
                  <a:cubicBezTo>
                    <a:pt x="8253" y="2301"/>
                    <a:pt x="8318" y="2388"/>
                    <a:pt x="8383" y="2474"/>
                  </a:cubicBezTo>
                  <a:cubicBezTo>
                    <a:pt x="8406" y="2505"/>
                    <a:pt x="8429" y="2537"/>
                    <a:pt x="8451" y="2568"/>
                  </a:cubicBezTo>
                  <a:cubicBezTo>
                    <a:pt x="8473" y="2551"/>
                    <a:pt x="8501" y="2540"/>
                    <a:pt x="8530" y="2540"/>
                  </a:cubicBezTo>
                  <a:cubicBezTo>
                    <a:pt x="8532" y="2540"/>
                    <a:pt x="8534" y="2540"/>
                    <a:pt x="8536" y="2540"/>
                  </a:cubicBezTo>
                  <a:cubicBezTo>
                    <a:pt x="8548" y="2540"/>
                    <a:pt x="8560" y="2543"/>
                    <a:pt x="8572" y="2547"/>
                  </a:cubicBezTo>
                  <a:cubicBezTo>
                    <a:pt x="8602" y="2559"/>
                    <a:pt x="8629" y="2578"/>
                    <a:pt x="8657" y="2596"/>
                  </a:cubicBezTo>
                  <a:cubicBezTo>
                    <a:pt x="8692" y="2617"/>
                    <a:pt x="8728" y="2639"/>
                    <a:pt x="8763" y="2660"/>
                  </a:cubicBezTo>
                  <a:cubicBezTo>
                    <a:pt x="8793" y="2677"/>
                    <a:pt x="8823" y="2692"/>
                    <a:pt x="8852" y="2708"/>
                  </a:cubicBezTo>
                  <a:cubicBezTo>
                    <a:pt x="8890" y="2723"/>
                    <a:pt x="8928" y="2737"/>
                    <a:pt x="8967" y="2752"/>
                  </a:cubicBezTo>
                  <a:cubicBezTo>
                    <a:pt x="9028" y="2775"/>
                    <a:pt x="9090" y="2799"/>
                    <a:pt x="9153" y="2823"/>
                  </a:cubicBezTo>
                  <a:cubicBezTo>
                    <a:pt x="9158" y="2825"/>
                    <a:pt x="9163" y="2827"/>
                    <a:pt x="9169" y="2830"/>
                  </a:cubicBezTo>
                  <a:cubicBezTo>
                    <a:pt x="9131" y="2750"/>
                    <a:pt x="9087" y="2672"/>
                    <a:pt x="9044" y="2599"/>
                  </a:cubicBezTo>
                  <a:cubicBezTo>
                    <a:pt x="8964" y="2460"/>
                    <a:pt x="8875" y="2329"/>
                    <a:pt x="8781" y="2199"/>
                  </a:cubicBezTo>
                  <a:cubicBezTo>
                    <a:pt x="8627" y="1988"/>
                    <a:pt x="8447" y="1802"/>
                    <a:pt x="8266" y="1614"/>
                  </a:cubicBezTo>
                  <a:cubicBezTo>
                    <a:pt x="8086" y="1428"/>
                    <a:pt x="7888" y="1266"/>
                    <a:pt x="7677" y="1115"/>
                  </a:cubicBezTo>
                  <a:cubicBezTo>
                    <a:pt x="7578" y="1047"/>
                    <a:pt x="7479" y="979"/>
                    <a:pt x="7376" y="915"/>
                  </a:cubicBezTo>
                  <a:cubicBezTo>
                    <a:pt x="7270" y="849"/>
                    <a:pt x="7158" y="795"/>
                    <a:pt x="7044" y="742"/>
                  </a:cubicBezTo>
                  <a:cubicBezTo>
                    <a:pt x="7025" y="731"/>
                    <a:pt x="7007" y="721"/>
                    <a:pt x="6987" y="712"/>
                  </a:cubicBezTo>
                  <a:cubicBezTo>
                    <a:pt x="7027" y="624"/>
                    <a:pt x="7064" y="536"/>
                    <a:pt x="7099" y="448"/>
                  </a:cubicBezTo>
                  <a:cubicBezTo>
                    <a:pt x="7148" y="325"/>
                    <a:pt x="7081" y="181"/>
                    <a:pt x="6960" y="136"/>
                  </a:cubicBezTo>
                  <a:cubicBezTo>
                    <a:pt x="6955" y="133"/>
                    <a:pt x="6950" y="132"/>
                    <a:pt x="6945" y="130"/>
                  </a:cubicBezTo>
                  <a:cubicBezTo>
                    <a:pt x="6913" y="76"/>
                    <a:pt x="6865" y="37"/>
                    <a:pt x="6808" y="17"/>
                  </a:cubicBezTo>
                  <a:cubicBezTo>
                    <a:pt x="6776" y="6"/>
                    <a:pt x="6742" y="0"/>
                    <a:pt x="6706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2251;p44"/>
            <p:cNvSpPr/>
            <p:nvPr/>
          </p:nvSpPr>
          <p:spPr>
            <a:xfrm>
              <a:off x="2227050" y="2505925"/>
              <a:ext cx="157775" cy="82025"/>
            </a:xfrm>
            <a:custGeom>
              <a:avLst/>
              <a:gdLst/>
              <a:ahLst/>
              <a:cxnLst/>
              <a:rect l="l" t="t" r="r" b="b"/>
              <a:pathLst>
                <a:path w="6311" h="3281" extrusionOk="0">
                  <a:moveTo>
                    <a:pt x="6043" y="1"/>
                  </a:moveTo>
                  <a:cubicBezTo>
                    <a:pt x="6029" y="1"/>
                    <a:pt x="6014" y="2"/>
                    <a:pt x="6000" y="5"/>
                  </a:cubicBezTo>
                  <a:cubicBezTo>
                    <a:pt x="5879" y="30"/>
                    <a:pt x="5799" y="143"/>
                    <a:pt x="5807" y="262"/>
                  </a:cubicBezTo>
                  <a:lnTo>
                    <a:pt x="5807" y="262"/>
                  </a:lnTo>
                  <a:cubicBezTo>
                    <a:pt x="5807" y="262"/>
                    <a:pt x="5807" y="261"/>
                    <a:pt x="5807" y="261"/>
                  </a:cubicBezTo>
                  <a:lnTo>
                    <a:pt x="5807" y="261"/>
                  </a:lnTo>
                  <a:cubicBezTo>
                    <a:pt x="5807" y="262"/>
                    <a:pt x="5807" y="264"/>
                    <a:pt x="5807" y="265"/>
                  </a:cubicBezTo>
                  <a:lnTo>
                    <a:pt x="5807" y="265"/>
                  </a:lnTo>
                  <a:cubicBezTo>
                    <a:pt x="5807" y="267"/>
                    <a:pt x="5808" y="269"/>
                    <a:pt x="5808" y="271"/>
                  </a:cubicBezTo>
                  <a:cubicBezTo>
                    <a:pt x="5808" y="270"/>
                    <a:pt x="5808" y="270"/>
                    <a:pt x="5808" y="269"/>
                  </a:cubicBezTo>
                  <a:lnTo>
                    <a:pt x="5808" y="269"/>
                  </a:lnTo>
                  <a:cubicBezTo>
                    <a:pt x="5808" y="274"/>
                    <a:pt x="5809" y="280"/>
                    <a:pt x="5809" y="285"/>
                  </a:cubicBezTo>
                  <a:cubicBezTo>
                    <a:pt x="5809" y="292"/>
                    <a:pt x="5808" y="300"/>
                    <a:pt x="5807" y="307"/>
                  </a:cubicBezTo>
                  <a:cubicBezTo>
                    <a:pt x="5800" y="348"/>
                    <a:pt x="5789" y="389"/>
                    <a:pt x="5780" y="429"/>
                  </a:cubicBezTo>
                  <a:cubicBezTo>
                    <a:pt x="5757" y="453"/>
                    <a:pt x="5738" y="482"/>
                    <a:pt x="5727" y="516"/>
                  </a:cubicBezTo>
                  <a:cubicBezTo>
                    <a:pt x="5714" y="552"/>
                    <a:pt x="5711" y="592"/>
                    <a:pt x="5716" y="631"/>
                  </a:cubicBezTo>
                  <a:cubicBezTo>
                    <a:pt x="5713" y="658"/>
                    <a:pt x="5707" y="684"/>
                    <a:pt x="5701" y="710"/>
                  </a:cubicBezTo>
                  <a:cubicBezTo>
                    <a:pt x="5685" y="759"/>
                    <a:pt x="5669" y="809"/>
                    <a:pt x="5650" y="857"/>
                  </a:cubicBezTo>
                  <a:cubicBezTo>
                    <a:pt x="5637" y="881"/>
                    <a:pt x="5624" y="905"/>
                    <a:pt x="5610" y="929"/>
                  </a:cubicBezTo>
                  <a:cubicBezTo>
                    <a:pt x="5561" y="1005"/>
                    <a:pt x="5507" y="1078"/>
                    <a:pt x="5457" y="1154"/>
                  </a:cubicBezTo>
                  <a:cubicBezTo>
                    <a:pt x="5409" y="1225"/>
                    <a:pt x="5363" y="1296"/>
                    <a:pt x="5310" y="1363"/>
                  </a:cubicBezTo>
                  <a:cubicBezTo>
                    <a:pt x="5252" y="1433"/>
                    <a:pt x="5191" y="1499"/>
                    <a:pt x="5129" y="1563"/>
                  </a:cubicBezTo>
                  <a:cubicBezTo>
                    <a:pt x="5030" y="1658"/>
                    <a:pt x="4926" y="1744"/>
                    <a:pt x="4820" y="1829"/>
                  </a:cubicBezTo>
                  <a:cubicBezTo>
                    <a:pt x="4710" y="1915"/>
                    <a:pt x="4608" y="2010"/>
                    <a:pt x="4498" y="2096"/>
                  </a:cubicBezTo>
                  <a:cubicBezTo>
                    <a:pt x="4445" y="2133"/>
                    <a:pt x="4389" y="2167"/>
                    <a:pt x="4333" y="2200"/>
                  </a:cubicBezTo>
                  <a:cubicBezTo>
                    <a:pt x="4341" y="2196"/>
                    <a:pt x="4350" y="2190"/>
                    <a:pt x="4360" y="2185"/>
                  </a:cubicBezTo>
                  <a:lnTo>
                    <a:pt x="4360" y="2185"/>
                  </a:lnTo>
                  <a:cubicBezTo>
                    <a:pt x="4255" y="2244"/>
                    <a:pt x="4151" y="2304"/>
                    <a:pt x="4048" y="2365"/>
                  </a:cubicBezTo>
                  <a:cubicBezTo>
                    <a:pt x="3977" y="2405"/>
                    <a:pt x="3906" y="2444"/>
                    <a:pt x="3832" y="2478"/>
                  </a:cubicBezTo>
                  <a:cubicBezTo>
                    <a:pt x="3806" y="2488"/>
                    <a:pt x="3778" y="2499"/>
                    <a:pt x="3751" y="2508"/>
                  </a:cubicBezTo>
                  <a:cubicBezTo>
                    <a:pt x="3706" y="2518"/>
                    <a:pt x="3661" y="2527"/>
                    <a:pt x="3616" y="2533"/>
                  </a:cubicBezTo>
                  <a:cubicBezTo>
                    <a:pt x="3453" y="2552"/>
                    <a:pt x="3285" y="2557"/>
                    <a:pt x="3121" y="2558"/>
                  </a:cubicBezTo>
                  <a:cubicBezTo>
                    <a:pt x="3042" y="2556"/>
                    <a:pt x="2965" y="2550"/>
                    <a:pt x="2888" y="2541"/>
                  </a:cubicBezTo>
                  <a:cubicBezTo>
                    <a:pt x="2661" y="2507"/>
                    <a:pt x="2439" y="2451"/>
                    <a:pt x="2213" y="2405"/>
                  </a:cubicBezTo>
                  <a:cubicBezTo>
                    <a:pt x="1992" y="2359"/>
                    <a:pt x="1767" y="2333"/>
                    <a:pt x="1548" y="2273"/>
                  </a:cubicBezTo>
                  <a:cubicBezTo>
                    <a:pt x="1481" y="2253"/>
                    <a:pt x="1415" y="2228"/>
                    <a:pt x="1349" y="2200"/>
                  </a:cubicBezTo>
                  <a:cubicBezTo>
                    <a:pt x="1260" y="2161"/>
                    <a:pt x="1173" y="2119"/>
                    <a:pt x="1081" y="2089"/>
                  </a:cubicBezTo>
                  <a:cubicBezTo>
                    <a:pt x="985" y="2056"/>
                    <a:pt x="885" y="2034"/>
                    <a:pt x="791" y="1998"/>
                  </a:cubicBezTo>
                  <a:cubicBezTo>
                    <a:pt x="780" y="1992"/>
                    <a:pt x="768" y="1986"/>
                    <a:pt x="758" y="1981"/>
                  </a:cubicBezTo>
                  <a:cubicBezTo>
                    <a:pt x="732" y="1964"/>
                    <a:pt x="706" y="1946"/>
                    <a:pt x="680" y="1928"/>
                  </a:cubicBezTo>
                  <a:cubicBezTo>
                    <a:pt x="602" y="1861"/>
                    <a:pt x="528" y="1789"/>
                    <a:pt x="456" y="1714"/>
                  </a:cubicBezTo>
                  <a:cubicBezTo>
                    <a:pt x="454" y="1713"/>
                    <a:pt x="453" y="1712"/>
                    <a:pt x="452" y="1710"/>
                  </a:cubicBezTo>
                  <a:cubicBezTo>
                    <a:pt x="403" y="1656"/>
                    <a:pt x="335" y="1627"/>
                    <a:pt x="267" y="1627"/>
                  </a:cubicBezTo>
                  <a:cubicBezTo>
                    <a:pt x="212" y="1627"/>
                    <a:pt x="156" y="1646"/>
                    <a:pt x="111" y="1684"/>
                  </a:cubicBezTo>
                  <a:cubicBezTo>
                    <a:pt x="15" y="1767"/>
                    <a:pt x="0" y="1919"/>
                    <a:pt x="81" y="2017"/>
                  </a:cubicBezTo>
                  <a:cubicBezTo>
                    <a:pt x="82" y="2071"/>
                    <a:pt x="97" y="2124"/>
                    <a:pt x="136" y="2164"/>
                  </a:cubicBezTo>
                  <a:cubicBezTo>
                    <a:pt x="212" y="2244"/>
                    <a:pt x="300" y="2311"/>
                    <a:pt x="380" y="2389"/>
                  </a:cubicBezTo>
                  <a:cubicBezTo>
                    <a:pt x="431" y="2439"/>
                    <a:pt x="483" y="2490"/>
                    <a:pt x="541" y="2534"/>
                  </a:cubicBezTo>
                  <a:cubicBezTo>
                    <a:pt x="613" y="2590"/>
                    <a:pt x="690" y="2637"/>
                    <a:pt x="768" y="2684"/>
                  </a:cubicBezTo>
                  <a:cubicBezTo>
                    <a:pt x="970" y="2802"/>
                    <a:pt x="1176" y="2910"/>
                    <a:pt x="1389" y="3004"/>
                  </a:cubicBezTo>
                  <a:cubicBezTo>
                    <a:pt x="1517" y="3059"/>
                    <a:pt x="1645" y="3114"/>
                    <a:pt x="1782" y="3140"/>
                  </a:cubicBezTo>
                  <a:cubicBezTo>
                    <a:pt x="1905" y="3165"/>
                    <a:pt x="2029" y="3186"/>
                    <a:pt x="2153" y="3205"/>
                  </a:cubicBezTo>
                  <a:cubicBezTo>
                    <a:pt x="2364" y="3239"/>
                    <a:pt x="2573" y="3280"/>
                    <a:pt x="2786" y="3280"/>
                  </a:cubicBezTo>
                  <a:cubicBezTo>
                    <a:pt x="2823" y="3280"/>
                    <a:pt x="2860" y="3279"/>
                    <a:pt x="2898" y="3276"/>
                  </a:cubicBezTo>
                  <a:cubicBezTo>
                    <a:pt x="3150" y="3258"/>
                    <a:pt x="3395" y="3193"/>
                    <a:pt x="3637" y="3126"/>
                  </a:cubicBezTo>
                  <a:lnTo>
                    <a:pt x="3637" y="3126"/>
                  </a:lnTo>
                  <a:cubicBezTo>
                    <a:pt x="3635" y="3128"/>
                    <a:pt x="3632" y="3129"/>
                    <a:pt x="3629" y="3130"/>
                  </a:cubicBezTo>
                  <a:cubicBezTo>
                    <a:pt x="3754" y="3097"/>
                    <a:pt x="3880" y="3066"/>
                    <a:pt x="4002" y="3022"/>
                  </a:cubicBezTo>
                  <a:cubicBezTo>
                    <a:pt x="4141" y="2974"/>
                    <a:pt x="4283" y="2926"/>
                    <a:pt x="4409" y="2851"/>
                  </a:cubicBezTo>
                  <a:cubicBezTo>
                    <a:pt x="4514" y="2788"/>
                    <a:pt x="4614" y="2716"/>
                    <a:pt x="4718" y="2648"/>
                  </a:cubicBezTo>
                  <a:cubicBezTo>
                    <a:pt x="4816" y="2582"/>
                    <a:pt x="4917" y="2517"/>
                    <a:pt x="5005" y="2438"/>
                  </a:cubicBezTo>
                  <a:cubicBezTo>
                    <a:pt x="5189" y="2272"/>
                    <a:pt x="5376" y="2103"/>
                    <a:pt x="5538" y="1915"/>
                  </a:cubicBezTo>
                  <a:cubicBezTo>
                    <a:pt x="5622" y="1817"/>
                    <a:pt x="5707" y="1720"/>
                    <a:pt x="5787" y="1618"/>
                  </a:cubicBezTo>
                  <a:cubicBezTo>
                    <a:pt x="5874" y="1510"/>
                    <a:pt x="5943" y="1391"/>
                    <a:pt x="6007" y="1267"/>
                  </a:cubicBezTo>
                  <a:cubicBezTo>
                    <a:pt x="6059" y="1162"/>
                    <a:pt x="6107" y="1046"/>
                    <a:pt x="6139" y="933"/>
                  </a:cubicBezTo>
                  <a:cubicBezTo>
                    <a:pt x="6147" y="907"/>
                    <a:pt x="6152" y="881"/>
                    <a:pt x="6159" y="855"/>
                  </a:cubicBezTo>
                  <a:cubicBezTo>
                    <a:pt x="6183" y="779"/>
                    <a:pt x="6209" y="703"/>
                    <a:pt x="6231" y="627"/>
                  </a:cubicBezTo>
                  <a:cubicBezTo>
                    <a:pt x="6269" y="490"/>
                    <a:pt x="6311" y="337"/>
                    <a:pt x="6285" y="195"/>
                  </a:cubicBezTo>
                  <a:cubicBezTo>
                    <a:pt x="6269" y="109"/>
                    <a:pt x="6206" y="42"/>
                    <a:pt x="6128" y="15"/>
                  </a:cubicBezTo>
                  <a:cubicBezTo>
                    <a:pt x="6101" y="6"/>
                    <a:pt x="6073" y="1"/>
                    <a:pt x="604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2252;p44"/>
            <p:cNvSpPr/>
            <p:nvPr/>
          </p:nvSpPr>
          <p:spPr>
            <a:xfrm>
              <a:off x="2242850" y="2431900"/>
              <a:ext cx="13600" cy="12100"/>
            </a:xfrm>
            <a:custGeom>
              <a:avLst/>
              <a:gdLst/>
              <a:ahLst/>
              <a:cxnLst/>
              <a:rect l="l" t="t" r="r" b="b"/>
              <a:pathLst>
                <a:path w="544" h="484" extrusionOk="0">
                  <a:moveTo>
                    <a:pt x="273" y="1"/>
                  </a:moveTo>
                  <a:cubicBezTo>
                    <a:pt x="173" y="1"/>
                    <a:pt x="78" y="63"/>
                    <a:pt x="44" y="162"/>
                  </a:cubicBezTo>
                  <a:cubicBezTo>
                    <a:pt x="0" y="287"/>
                    <a:pt x="68" y="426"/>
                    <a:pt x="191" y="470"/>
                  </a:cubicBezTo>
                  <a:cubicBezTo>
                    <a:pt x="217" y="479"/>
                    <a:pt x="244" y="483"/>
                    <a:pt x="270" y="483"/>
                  </a:cubicBezTo>
                  <a:cubicBezTo>
                    <a:pt x="370" y="483"/>
                    <a:pt x="466" y="420"/>
                    <a:pt x="500" y="322"/>
                  </a:cubicBezTo>
                  <a:cubicBezTo>
                    <a:pt x="544" y="197"/>
                    <a:pt x="476" y="58"/>
                    <a:pt x="353" y="14"/>
                  </a:cubicBezTo>
                  <a:cubicBezTo>
                    <a:pt x="326" y="5"/>
                    <a:pt x="300" y="1"/>
                    <a:pt x="27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2253;p44"/>
            <p:cNvSpPr/>
            <p:nvPr/>
          </p:nvSpPr>
          <p:spPr>
            <a:xfrm>
              <a:off x="2243950" y="2448775"/>
              <a:ext cx="13625" cy="12075"/>
            </a:xfrm>
            <a:custGeom>
              <a:avLst/>
              <a:gdLst/>
              <a:ahLst/>
              <a:cxnLst/>
              <a:rect l="l" t="t" r="r" b="b"/>
              <a:pathLst>
                <a:path w="545" h="483" extrusionOk="0">
                  <a:moveTo>
                    <a:pt x="274" y="0"/>
                  </a:moveTo>
                  <a:cubicBezTo>
                    <a:pt x="174" y="0"/>
                    <a:pt x="79" y="64"/>
                    <a:pt x="44" y="162"/>
                  </a:cubicBezTo>
                  <a:cubicBezTo>
                    <a:pt x="1" y="286"/>
                    <a:pt x="68" y="426"/>
                    <a:pt x="192" y="469"/>
                  </a:cubicBezTo>
                  <a:cubicBezTo>
                    <a:pt x="218" y="479"/>
                    <a:pt x="245" y="483"/>
                    <a:pt x="272" y="483"/>
                  </a:cubicBezTo>
                  <a:cubicBezTo>
                    <a:pt x="371" y="483"/>
                    <a:pt x="466" y="420"/>
                    <a:pt x="500" y="323"/>
                  </a:cubicBezTo>
                  <a:cubicBezTo>
                    <a:pt x="544" y="198"/>
                    <a:pt x="477" y="59"/>
                    <a:pt x="353" y="14"/>
                  </a:cubicBezTo>
                  <a:cubicBezTo>
                    <a:pt x="327" y="5"/>
                    <a:pt x="301" y="0"/>
                    <a:pt x="27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2254;p44"/>
            <p:cNvSpPr/>
            <p:nvPr/>
          </p:nvSpPr>
          <p:spPr>
            <a:xfrm>
              <a:off x="2339475" y="2468200"/>
              <a:ext cx="13575" cy="12100"/>
            </a:xfrm>
            <a:custGeom>
              <a:avLst/>
              <a:gdLst/>
              <a:ahLst/>
              <a:cxnLst/>
              <a:rect l="l" t="t" r="r" b="b"/>
              <a:pathLst>
                <a:path w="543" h="484" extrusionOk="0">
                  <a:moveTo>
                    <a:pt x="272" y="1"/>
                  </a:moveTo>
                  <a:cubicBezTo>
                    <a:pt x="172" y="1"/>
                    <a:pt x="78" y="64"/>
                    <a:pt x="44" y="162"/>
                  </a:cubicBezTo>
                  <a:cubicBezTo>
                    <a:pt x="0" y="287"/>
                    <a:pt x="68" y="426"/>
                    <a:pt x="191" y="470"/>
                  </a:cubicBezTo>
                  <a:cubicBezTo>
                    <a:pt x="217" y="479"/>
                    <a:pt x="244" y="483"/>
                    <a:pt x="270" y="483"/>
                  </a:cubicBezTo>
                  <a:cubicBezTo>
                    <a:pt x="370" y="483"/>
                    <a:pt x="464" y="420"/>
                    <a:pt x="499" y="322"/>
                  </a:cubicBezTo>
                  <a:cubicBezTo>
                    <a:pt x="542" y="198"/>
                    <a:pt x="475" y="58"/>
                    <a:pt x="351" y="15"/>
                  </a:cubicBezTo>
                  <a:cubicBezTo>
                    <a:pt x="325" y="5"/>
                    <a:pt x="298" y="1"/>
                    <a:pt x="27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2255;p44"/>
            <p:cNvSpPr/>
            <p:nvPr/>
          </p:nvSpPr>
          <p:spPr>
            <a:xfrm>
              <a:off x="2421200" y="2428325"/>
              <a:ext cx="13600" cy="12100"/>
            </a:xfrm>
            <a:custGeom>
              <a:avLst/>
              <a:gdLst/>
              <a:ahLst/>
              <a:cxnLst/>
              <a:rect l="l" t="t" r="r" b="b"/>
              <a:pathLst>
                <a:path w="544" h="484" extrusionOk="0">
                  <a:moveTo>
                    <a:pt x="273" y="1"/>
                  </a:moveTo>
                  <a:cubicBezTo>
                    <a:pt x="173" y="1"/>
                    <a:pt x="78" y="63"/>
                    <a:pt x="44" y="162"/>
                  </a:cubicBezTo>
                  <a:cubicBezTo>
                    <a:pt x="1" y="287"/>
                    <a:pt x="68" y="425"/>
                    <a:pt x="191" y="470"/>
                  </a:cubicBezTo>
                  <a:cubicBezTo>
                    <a:pt x="217" y="479"/>
                    <a:pt x="244" y="483"/>
                    <a:pt x="270" y="483"/>
                  </a:cubicBezTo>
                  <a:cubicBezTo>
                    <a:pt x="370" y="483"/>
                    <a:pt x="466" y="420"/>
                    <a:pt x="500" y="322"/>
                  </a:cubicBezTo>
                  <a:cubicBezTo>
                    <a:pt x="544" y="197"/>
                    <a:pt x="476" y="58"/>
                    <a:pt x="353" y="14"/>
                  </a:cubicBezTo>
                  <a:cubicBezTo>
                    <a:pt x="327" y="5"/>
                    <a:pt x="300" y="1"/>
                    <a:pt x="27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2256;p44"/>
            <p:cNvSpPr/>
            <p:nvPr/>
          </p:nvSpPr>
          <p:spPr>
            <a:xfrm>
              <a:off x="2406175" y="2418725"/>
              <a:ext cx="13575" cy="12100"/>
            </a:xfrm>
            <a:custGeom>
              <a:avLst/>
              <a:gdLst/>
              <a:ahLst/>
              <a:cxnLst/>
              <a:rect l="l" t="t" r="r" b="b"/>
              <a:pathLst>
                <a:path w="543" h="484" extrusionOk="0">
                  <a:moveTo>
                    <a:pt x="272" y="1"/>
                  </a:moveTo>
                  <a:cubicBezTo>
                    <a:pt x="172" y="1"/>
                    <a:pt x="77" y="64"/>
                    <a:pt x="43" y="162"/>
                  </a:cubicBezTo>
                  <a:cubicBezTo>
                    <a:pt x="0" y="286"/>
                    <a:pt x="68" y="426"/>
                    <a:pt x="191" y="469"/>
                  </a:cubicBezTo>
                  <a:cubicBezTo>
                    <a:pt x="217" y="479"/>
                    <a:pt x="244" y="483"/>
                    <a:pt x="270" y="483"/>
                  </a:cubicBezTo>
                  <a:cubicBezTo>
                    <a:pt x="369" y="483"/>
                    <a:pt x="464" y="421"/>
                    <a:pt x="499" y="323"/>
                  </a:cubicBezTo>
                  <a:cubicBezTo>
                    <a:pt x="542" y="198"/>
                    <a:pt x="475" y="59"/>
                    <a:pt x="351" y="14"/>
                  </a:cubicBezTo>
                  <a:cubicBezTo>
                    <a:pt x="325" y="5"/>
                    <a:pt x="299" y="1"/>
                    <a:pt x="272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2257;p44"/>
            <p:cNvSpPr/>
            <p:nvPr/>
          </p:nvSpPr>
          <p:spPr>
            <a:xfrm>
              <a:off x="2148100" y="2502375"/>
              <a:ext cx="13625" cy="12075"/>
            </a:xfrm>
            <a:custGeom>
              <a:avLst/>
              <a:gdLst/>
              <a:ahLst/>
              <a:cxnLst/>
              <a:rect l="l" t="t" r="r" b="b"/>
              <a:pathLst>
                <a:path w="545" h="483" extrusionOk="0">
                  <a:moveTo>
                    <a:pt x="274" y="0"/>
                  </a:moveTo>
                  <a:cubicBezTo>
                    <a:pt x="174" y="0"/>
                    <a:pt x="79" y="64"/>
                    <a:pt x="44" y="162"/>
                  </a:cubicBezTo>
                  <a:cubicBezTo>
                    <a:pt x="1" y="286"/>
                    <a:pt x="68" y="426"/>
                    <a:pt x="192" y="469"/>
                  </a:cubicBezTo>
                  <a:cubicBezTo>
                    <a:pt x="218" y="479"/>
                    <a:pt x="245" y="483"/>
                    <a:pt x="271" y="483"/>
                  </a:cubicBezTo>
                  <a:cubicBezTo>
                    <a:pt x="371" y="483"/>
                    <a:pt x="466" y="420"/>
                    <a:pt x="501" y="322"/>
                  </a:cubicBezTo>
                  <a:cubicBezTo>
                    <a:pt x="544" y="197"/>
                    <a:pt x="477" y="59"/>
                    <a:pt x="353" y="14"/>
                  </a:cubicBezTo>
                  <a:cubicBezTo>
                    <a:pt x="327" y="5"/>
                    <a:pt x="301" y="0"/>
                    <a:pt x="27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2258;p44"/>
            <p:cNvSpPr/>
            <p:nvPr/>
          </p:nvSpPr>
          <p:spPr>
            <a:xfrm>
              <a:off x="2419225" y="2453950"/>
              <a:ext cx="54175" cy="55525"/>
            </a:xfrm>
            <a:custGeom>
              <a:avLst/>
              <a:gdLst/>
              <a:ahLst/>
              <a:cxnLst/>
              <a:rect l="l" t="t" r="r" b="b"/>
              <a:pathLst>
                <a:path w="2167" h="2221" extrusionOk="0">
                  <a:moveTo>
                    <a:pt x="1785" y="0"/>
                  </a:moveTo>
                  <a:cubicBezTo>
                    <a:pt x="1724" y="0"/>
                    <a:pt x="1663" y="7"/>
                    <a:pt x="1611" y="16"/>
                  </a:cubicBezTo>
                  <a:cubicBezTo>
                    <a:pt x="1389" y="55"/>
                    <a:pt x="1176" y="124"/>
                    <a:pt x="989" y="250"/>
                  </a:cubicBezTo>
                  <a:cubicBezTo>
                    <a:pt x="839" y="349"/>
                    <a:pt x="707" y="469"/>
                    <a:pt x="579" y="594"/>
                  </a:cubicBezTo>
                  <a:cubicBezTo>
                    <a:pt x="515" y="656"/>
                    <a:pt x="451" y="724"/>
                    <a:pt x="400" y="796"/>
                  </a:cubicBezTo>
                  <a:cubicBezTo>
                    <a:pt x="313" y="915"/>
                    <a:pt x="234" y="1035"/>
                    <a:pt x="173" y="1170"/>
                  </a:cubicBezTo>
                  <a:cubicBezTo>
                    <a:pt x="137" y="1251"/>
                    <a:pt x="100" y="1334"/>
                    <a:pt x="72" y="1418"/>
                  </a:cubicBezTo>
                  <a:cubicBezTo>
                    <a:pt x="44" y="1503"/>
                    <a:pt x="28" y="1592"/>
                    <a:pt x="17" y="1681"/>
                  </a:cubicBezTo>
                  <a:cubicBezTo>
                    <a:pt x="1" y="1818"/>
                    <a:pt x="14" y="1981"/>
                    <a:pt x="112" y="2088"/>
                  </a:cubicBezTo>
                  <a:cubicBezTo>
                    <a:pt x="168" y="2150"/>
                    <a:pt x="227" y="2187"/>
                    <a:pt x="308" y="2210"/>
                  </a:cubicBezTo>
                  <a:cubicBezTo>
                    <a:pt x="339" y="2218"/>
                    <a:pt x="372" y="2221"/>
                    <a:pt x="404" y="2221"/>
                  </a:cubicBezTo>
                  <a:cubicBezTo>
                    <a:pt x="439" y="2221"/>
                    <a:pt x="474" y="2217"/>
                    <a:pt x="508" y="2212"/>
                  </a:cubicBezTo>
                  <a:cubicBezTo>
                    <a:pt x="650" y="2191"/>
                    <a:pt x="794" y="2126"/>
                    <a:pt x="915" y="2052"/>
                  </a:cubicBezTo>
                  <a:cubicBezTo>
                    <a:pt x="1057" y="1965"/>
                    <a:pt x="1186" y="1864"/>
                    <a:pt x="1304" y="1746"/>
                  </a:cubicBezTo>
                  <a:cubicBezTo>
                    <a:pt x="1429" y="1621"/>
                    <a:pt x="1541" y="1485"/>
                    <a:pt x="1644" y="1342"/>
                  </a:cubicBezTo>
                  <a:cubicBezTo>
                    <a:pt x="1725" y="1228"/>
                    <a:pt x="1798" y="1111"/>
                    <a:pt x="1870" y="991"/>
                  </a:cubicBezTo>
                  <a:cubicBezTo>
                    <a:pt x="1911" y="922"/>
                    <a:pt x="1946" y="849"/>
                    <a:pt x="1977" y="774"/>
                  </a:cubicBezTo>
                  <a:cubicBezTo>
                    <a:pt x="2002" y="714"/>
                    <a:pt x="2023" y="646"/>
                    <a:pt x="2026" y="581"/>
                  </a:cubicBezTo>
                  <a:cubicBezTo>
                    <a:pt x="2027" y="550"/>
                    <a:pt x="2023" y="519"/>
                    <a:pt x="2018" y="490"/>
                  </a:cubicBezTo>
                  <a:cubicBezTo>
                    <a:pt x="2036" y="479"/>
                    <a:pt x="2053" y="467"/>
                    <a:pt x="2069" y="451"/>
                  </a:cubicBezTo>
                  <a:cubicBezTo>
                    <a:pt x="2148" y="372"/>
                    <a:pt x="2166" y="261"/>
                    <a:pt x="2117" y="160"/>
                  </a:cubicBezTo>
                  <a:cubicBezTo>
                    <a:pt x="2084" y="92"/>
                    <a:pt x="2028" y="51"/>
                    <a:pt x="1963" y="27"/>
                  </a:cubicBezTo>
                  <a:cubicBezTo>
                    <a:pt x="1908" y="7"/>
                    <a:pt x="1846" y="0"/>
                    <a:pt x="178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2259;p44"/>
            <p:cNvSpPr/>
            <p:nvPr/>
          </p:nvSpPr>
          <p:spPr>
            <a:xfrm>
              <a:off x="2252000" y="2510900"/>
              <a:ext cx="116250" cy="57500"/>
            </a:xfrm>
            <a:custGeom>
              <a:avLst/>
              <a:gdLst/>
              <a:ahLst/>
              <a:cxnLst/>
              <a:rect l="l" t="t" r="r" b="b"/>
              <a:pathLst>
                <a:path w="4650" h="2300" extrusionOk="0">
                  <a:moveTo>
                    <a:pt x="3319" y="0"/>
                  </a:moveTo>
                  <a:cubicBezTo>
                    <a:pt x="3205" y="0"/>
                    <a:pt x="3093" y="7"/>
                    <a:pt x="2981" y="13"/>
                  </a:cubicBezTo>
                  <a:cubicBezTo>
                    <a:pt x="2864" y="18"/>
                    <a:pt x="2741" y="20"/>
                    <a:pt x="2623" y="36"/>
                  </a:cubicBezTo>
                  <a:cubicBezTo>
                    <a:pt x="2553" y="46"/>
                    <a:pt x="2479" y="50"/>
                    <a:pt x="2408" y="65"/>
                  </a:cubicBezTo>
                  <a:cubicBezTo>
                    <a:pt x="2346" y="79"/>
                    <a:pt x="2284" y="92"/>
                    <a:pt x="2221" y="105"/>
                  </a:cubicBezTo>
                  <a:cubicBezTo>
                    <a:pt x="2097" y="132"/>
                    <a:pt x="1976" y="173"/>
                    <a:pt x="1855" y="209"/>
                  </a:cubicBezTo>
                  <a:cubicBezTo>
                    <a:pt x="1663" y="270"/>
                    <a:pt x="1482" y="361"/>
                    <a:pt x="1306" y="460"/>
                  </a:cubicBezTo>
                  <a:cubicBezTo>
                    <a:pt x="1202" y="518"/>
                    <a:pt x="1100" y="578"/>
                    <a:pt x="999" y="642"/>
                  </a:cubicBezTo>
                  <a:cubicBezTo>
                    <a:pt x="892" y="709"/>
                    <a:pt x="802" y="794"/>
                    <a:pt x="721" y="887"/>
                  </a:cubicBezTo>
                  <a:cubicBezTo>
                    <a:pt x="660" y="935"/>
                    <a:pt x="602" y="986"/>
                    <a:pt x="545" y="1038"/>
                  </a:cubicBezTo>
                  <a:cubicBezTo>
                    <a:pt x="459" y="1116"/>
                    <a:pt x="370" y="1194"/>
                    <a:pt x="306" y="1291"/>
                  </a:cubicBezTo>
                  <a:cubicBezTo>
                    <a:pt x="253" y="1370"/>
                    <a:pt x="200" y="1449"/>
                    <a:pt x="162" y="1534"/>
                  </a:cubicBezTo>
                  <a:cubicBezTo>
                    <a:pt x="139" y="1580"/>
                    <a:pt x="118" y="1630"/>
                    <a:pt x="94" y="1676"/>
                  </a:cubicBezTo>
                  <a:cubicBezTo>
                    <a:pt x="87" y="1689"/>
                    <a:pt x="79" y="1703"/>
                    <a:pt x="72" y="1715"/>
                  </a:cubicBezTo>
                  <a:cubicBezTo>
                    <a:pt x="0" y="1826"/>
                    <a:pt x="39" y="1979"/>
                    <a:pt x="150" y="2048"/>
                  </a:cubicBezTo>
                  <a:cubicBezTo>
                    <a:pt x="189" y="2072"/>
                    <a:pt x="232" y="2083"/>
                    <a:pt x="274" y="2083"/>
                  </a:cubicBezTo>
                  <a:cubicBezTo>
                    <a:pt x="320" y="2083"/>
                    <a:pt x="365" y="2070"/>
                    <a:pt x="404" y="2046"/>
                  </a:cubicBezTo>
                  <a:cubicBezTo>
                    <a:pt x="447" y="2087"/>
                    <a:pt x="498" y="2121"/>
                    <a:pt x="547" y="2152"/>
                  </a:cubicBezTo>
                  <a:cubicBezTo>
                    <a:pt x="698" y="2242"/>
                    <a:pt x="888" y="2271"/>
                    <a:pt x="1061" y="2283"/>
                  </a:cubicBezTo>
                  <a:cubicBezTo>
                    <a:pt x="1163" y="2288"/>
                    <a:pt x="1263" y="2292"/>
                    <a:pt x="1363" y="2293"/>
                  </a:cubicBezTo>
                  <a:cubicBezTo>
                    <a:pt x="1488" y="2296"/>
                    <a:pt x="1614" y="2299"/>
                    <a:pt x="1739" y="2299"/>
                  </a:cubicBezTo>
                  <a:cubicBezTo>
                    <a:pt x="1958" y="2299"/>
                    <a:pt x="2176" y="2290"/>
                    <a:pt x="2392" y="2254"/>
                  </a:cubicBezTo>
                  <a:cubicBezTo>
                    <a:pt x="2604" y="2220"/>
                    <a:pt x="2825" y="2174"/>
                    <a:pt x="3024" y="2097"/>
                  </a:cubicBezTo>
                  <a:cubicBezTo>
                    <a:pt x="3187" y="2034"/>
                    <a:pt x="3345" y="1954"/>
                    <a:pt x="3482" y="1846"/>
                  </a:cubicBezTo>
                  <a:cubicBezTo>
                    <a:pt x="3597" y="1758"/>
                    <a:pt x="3704" y="1663"/>
                    <a:pt x="3805" y="1559"/>
                  </a:cubicBezTo>
                  <a:cubicBezTo>
                    <a:pt x="3896" y="1463"/>
                    <a:pt x="3993" y="1367"/>
                    <a:pt x="4078" y="1263"/>
                  </a:cubicBezTo>
                  <a:cubicBezTo>
                    <a:pt x="4175" y="1144"/>
                    <a:pt x="4272" y="1020"/>
                    <a:pt x="4344" y="884"/>
                  </a:cubicBezTo>
                  <a:cubicBezTo>
                    <a:pt x="4362" y="888"/>
                    <a:pt x="4379" y="890"/>
                    <a:pt x="4397" y="890"/>
                  </a:cubicBezTo>
                  <a:cubicBezTo>
                    <a:pt x="4479" y="890"/>
                    <a:pt x="4561" y="851"/>
                    <a:pt x="4603" y="775"/>
                  </a:cubicBezTo>
                  <a:cubicBezTo>
                    <a:pt x="4639" y="707"/>
                    <a:pt x="4650" y="634"/>
                    <a:pt x="4622" y="560"/>
                  </a:cubicBezTo>
                  <a:cubicBezTo>
                    <a:pt x="4592" y="482"/>
                    <a:pt x="4522" y="424"/>
                    <a:pt x="4460" y="372"/>
                  </a:cubicBezTo>
                  <a:cubicBezTo>
                    <a:pt x="4333" y="265"/>
                    <a:pt x="4195" y="162"/>
                    <a:pt x="4039" y="105"/>
                  </a:cubicBezTo>
                  <a:cubicBezTo>
                    <a:pt x="4036" y="104"/>
                    <a:pt x="4032" y="103"/>
                    <a:pt x="4029" y="102"/>
                  </a:cubicBezTo>
                  <a:cubicBezTo>
                    <a:pt x="3885" y="50"/>
                    <a:pt x="3738" y="20"/>
                    <a:pt x="3586" y="8"/>
                  </a:cubicBezTo>
                  <a:cubicBezTo>
                    <a:pt x="3496" y="1"/>
                    <a:pt x="3408" y="1"/>
                    <a:pt x="331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2260;p44"/>
            <p:cNvSpPr/>
            <p:nvPr/>
          </p:nvSpPr>
          <p:spPr>
            <a:xfrm>
              <a:off x="2113700" y="2526775"/>
              <a:ext cx="74775" cy="37350"/>
            </a:xfrm>
            <a:custGeom>
              <a:avLst/>
              <a:gdLst/>
              <a:ahLst/>
              <a:cxnLst/>
              <a:rect l="l" t="t" r="r" b="b"/>
              <a:pathLst>
                <a:path w="2991" h="1494" extrusionOk="0">
                  <a:moveTo>
                    <a:pt x="1175" y="0"/>
                  </a:moveTo>
                  <a:cubicBezTo>
                    <a:pt x="1132" y="0"/>
                    <a:pt x="1089" y="2"/>
                    <a:pt x="1046" y="5"/>
                  </a:cubicBezTo>
                  <a:cubicBezTo>
                    <a:pt x="934" y="15"/>
                    <a:pt x="817" y="33"/>
                    <a:pt x="709" y="64"/>
                  </a:cubicBezTo>
                  <a:cubicBezTo>
                    <a:pt x="613" y="91"/>
                    <a:pt x="522" y="127"/>
                    <a:pt x="439" y="184"/>
                  </a:cubicBezTo>
                  <a:cubicBezTo>
                    <a:pt x="390" y="218"/>
                    <a:pt x="341" y="255"/>
                    <a:pt x="299" y="297"/>
                  </a:cubicBezTo>
                  <a:cubicBezTo>
                    <a:pt x="235" y="360"/>
                    <a:pt x="164" y="418"/>
                    <a:pt x="104" y="485"/>
                  </a:cubicBezTo>
                  <a:cubicBezTo>
                    <a:pt x="23" y="575"/>
                    <a:pt x="0" y="705"/>
                    <a:pt x="30" y="821"/>
                  </a:cubicBezTo>
                  <a:cubicBezTo>
                    <a:pt x="73" y="987"/>
                    <a:pt x="213" y="1102"/>
                    <a:pt x="360" y="1173"/>
                  </a:cubicBezTo>
                  <a:cubicBezTo>
                    <a:pt x="471" y="1227"/>
                    <a:pt x="588" y="1266"/>
                    <a:pt x="705" y="1303"/>
                  </a:cubicBezTo>
                  <a:cubicBezTo>
                    <a:pt x="924" y="1375"/>
                    <a:pt x="1151" y="1433"/>
                    <a:pt x="1381" y="1457"/>
                  </a:cubicBezTo>
                  <a:cubicBezTo>
                    <a:pt x="1500" y="1469"/>
                    <a:pt x="1619" y="1474"/>
                    <a:pt x="1738" y="1479"/>
                  </a:cubicBezTo>
                  <a:cubicBezTo>
                    <a:pt x="1862" y="1484"/>
                    <a:pt x="1985" y="1492"/>
                    <a:pt x="2110" y="1493"/>
                  </a:cubicBezTo>
                  <a:cubicBezTo>
                    <a:pt x="2112" y="1493"/>
                    <a:pt x="2114" y="1493"/>
                    <a:pt x="2116" y="1493"/>
                  </a:cubicBezTo>
                  <a:cubicBezTo>
                    <a:pt x="2191" y="1493"/>
                    <a:pt x="2264" y="1474"/>
                    <a:pt x="2334" y="1455"/>
                  </a:cubicBezTo>
                  <a:cubicBezTo>
                    <a:pt x="2392" y="1439"/>
                    <a:pt x="2448" y="1418"/>
                    <a:pt x="2502" y="1390"/>
                  </a:cubicBezTo>
                  <a:cubicBezTo>
                    <a:pt x="2527" y="1376"/>
                    <a:pt x="2554" y="1362"/>
                    <a:pt x="2578" y="1346"/>
                  </a:cubicBezTo>
                  <a:cubicBezTo>
                    <a:pt x="2623" y="1385"/>
                    <a:pt x="2678" y="1405"/>
                    <a:pt x="2734" y="1405"/>
                  </a:cubicBezTo>
                  <a:cubicBezTo>
                    <a:pt x="2785" y="1405"/>
                    <a:pt x="2837" y="1388"/>
                    <a:pt x="2882" y="1357"/>
                  </a:cubicBezTo>
                  <a:cubicBezTo>
                    <a:pt x="2955" y="1300"/>
                    <a:pt x="2990" y="1214"/>
                    <a:pt x="2982" y="1120"/>
                  </a:cubicBezTo>
                  <a:cubicBezTo>
                    <a:pt x="2967" y="943"/>
                    <a:pt x="2846" y="797"/>
                    <a:pt x="2734" y="664"/>
                  </a:cubicBezTo>
                  <a:cubicBezTo>
                    <a:pt x="2663" y="579"/>
                    <a:pt x="2589" y="496"/>
                    <a:pt x="2500" y="426"/>
                  </a:cubicBezTo>
                  <a:cubicBezTo>
                    <a:pt x="2398" y="345"/>
                    <a:pt x="2286" y="270"/>
                    <a:pt x="2166" y="217"/>
                  </a:cubicBezTo>
                  <a:cubicBezTo>
                    <a:pt x="2119" y="196"/>
                    <a:pt x="2071" y="177"/>
                    <a:pt x="2023" y="160"/>
                  </a:cubicBezTo>
                  <a:cubicBezTo>
                    <a:pt x="1952" y="135"/>
                    <a:pt x="1879" y="113"/>
                    <a:pt x="1806" y="95"/>
                  </a:cubicBezTo>
                  <a:cubicBezTo>
                    <a:pt x="1602" y="41"/>
                    <a:pt x="1387" y="0"/>
                    <a:pt x="11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2261;p44"/>
            <p:cNvSpPr/>
            <p:nvPr/>
          </p:nvSpPr>
          <p:spPr>
            <a:xfrm>
              <a:off x="2158375" y="1944825"/>
              <a:ext cx="160900" cy="460825"/>
            </a:xfrm>
            <a:custGeom>
              <a:avLst/>
              <a:gdLst/>
              <a:ahLst/>
              <a:cxnLst/>
              <a:rect l="l" t="t" r="r" b="b"/>
              <a:pathLst>
                <a:path w="6436" h="18433" extrusionOk="0">
                  <a:moveTo>
                    <a:pt x="1119" y="2490"/>
                  </a:moveTo>
                  <a:cubicBezTo>
                    <a:pt x="1119" y="2493"/>
                    <a:pt x="1119" y="2496"/>
                    <a:pt x="1120" y="2500"/>
                  </a:cubicBezTo>
                  <a:cubicBezTo>
                    <a:pt x="1120" y="2497"/>
                    <a:pt x="1119" y="2493"/>
                    <a:pt x="1119" y="2490"/>
                  </a:cubicBezTo>
                  <a:close/>
                  <a:moveTo>
                    <a:pt x="1411" y="7929"/>
                  </a:moveTo>
                  <a:cubicBezTo>
                    <a:pt x="1411" y="7929"/>
                    <a:pt x="1411" y="7930"/>
                    <a:pt x="1412" y="7930"/>
                  </a:cubicBezTo>
                  <a:lnTo>
                    <a:pt x="1412" y="7930"/>
                  </a:lnTo>
                  <a:cubicBezTo>
                    <a:pt x="1412" y="7930"/>
                    <a:pt x="1412" y="7929"/>
                    <a:pt x="1411" y="7929"/>
                  </a:cubicBezTo>
                  <a:close/>
                  <a:moveTo>
                    <a:pt x="5328" y="16344"/>
                  </a:moveTo>
                  <a:cubicBezTo>
                    <a:pt x="5331" y="16344"/>
                    <a:pt x="5336" y="16344"/>
                    <a:pt x="5339" y="16345"/>
                  </a:cubicBezTo>
                  <a:cubicBezTo>
                    <a:pt x="5328" y="16360"/>
                    <a:pt x="5319" y="16376"/>
                    <a:pt x="5308" y="16392"/>
                  </a:cubicBezTo>
                  <a:cubicBezTo>
                    <a:pt x="5307" y="16388"/>
                    <a:pt x="5306" y="16385"/>
                    <a:pt x="5305" y="16381"/>
                  </a:cubicBezTo>
                  <a:cubicBezTo>
                    <a:pt x="5314" y="16370"/>
                    <a:pt x="5321" y="16356"/>
                    <a:pt x="5328" y="16344"/>
                  </a:cubicBezTo>
                  <a:close/>
                  <a:moveTo>
                    <a:pt x="346" y="0"/>
                  </a:moveTo>
                  <a:cubicBezTo>
                    <a:pt x="227" y="0"/>
                    <a:pt x="128" y="82"/>
                    <a:pt x="76" y="188"/>
                  </a:cubicBezTo>
                  <a:cubicBezTo>
                    <a:pt x="3" y="333"/>
                    <a:pt x="0" y="516"/>
                    <a:pt x="10" y="676"/>
                  </a:cubicBezTo>
                  <a:cubicBezTo>
                    <a:pt x="18" y="823"/>
                    <a:pt x="31" y="973"/>
                    <a:pt x="56" y="1119"/>
                  </a:cubicBezTo>
                  <a:cubicBezTo>
                    <a:pt x="99" y="1377"/>
                    <a:pt x="141" y="1634"/>
                    <a:pt x="193" y="1889"/>
                  </a:cubicBezTo>
                  <a:cubicBezTo>
                    <a:pt x="298" y="2402"/>
                    <a:pt x="422" y="2911"/>
                    <a:pt x="518" y="3426"/>
                  </a:cubicBezTo>
                  <a:cubicBezTo>
                    <a:pt x="521" y="3442"/>
                    <a:pt x="524" y="3457"/>
                    <a:pt x="526" y="3473"/>
                  </a:cubicBezTo>
                  <a:cubicBezTo>
                    <a:pt x="515" y="3525"/>
                    <a:pt x="521" y="3584"/>
                    <a:pt x="544" y="3637"/>
                  </a:cubicBezTo>
                  <a:cubicBezTo>
                    <a:pt x="546" y="3643"/>
                    <a:pt x="548" y="3650"/>
                    <a:pt x="552" y="3656"/>
                  </a:cubicBezTo>
                  <a:cubicBezTo>
                    <a:pt x="557" y="3673"/>
                    <a:pt x="564" y="3691"/>
                    <a:pt x="570" y="3708"/>
                  </a:cubicBezTo>
                  <a:cubicBezTo>
                    <a:pt x="649" y="4139"/>
                    <a:pt x="729" y="4570"/>
                    <a:pt x="828" y="4997"/>
                  </a:cubicBezTo>
                  <a:cubicBezTo>
                    <a:pt x="828" y="4999"/>
                    <a:pt x="828" y="5002"/>
                    <a:pt x="829" y="5003"/>
                  </a:cubicBezTo>
                  <a:cubicBezTo>
                    <a:pt x="855" y="5190"/>
                    <a:pt x="880" y="5378"/>
                    <a:pt x="906" y="5564"/>
                  </a:cubicBezTo>
                  <a:cubicBezTo>
                    <a:pt x="927" y="5707"/>
                    <a:pt x="946" y="5849"/>
                    <a:pt x="967" y="5991"/>
                  </a:cubicBezTo>
                  <a:cubicBezTo>
                    <a:pt x="985" y="6119"/>
                    <a:pt x="1015" y="6245"/>
                    <a:pt x="1039" y="6371"/>
                  </a:cubicBezTo>
                  <a:cubicBezTo>
                    <a:pt x="1062" y="6489"/>
                    <a:pt x="1096" y="6606"/>
                    <a:pt x="1126" y="6723"/>
                  </a:cubicBezTo>
                  <a:cubicBezTo>
                    <a:pt x="1146" y="6801"/>
                    <a:pt x="1174" y="6879"/>
                    <a:pt x="1198" y="6957"/>
                  </a:cubicBezTo>
                  <a:cubicBezTo>
                    <a:pt x="1225" y="7040"/>
                    <a:pt x="1257" y="7123"/>
                    <a:pt x="1291" y="7205"/>
                  </a:cubicBezTo>
                  <a:cubicBezTo>
                    <a:pt x="1331" y="7446"/>
                    <a:pt x="1375" y="7689"/>
                    <a:pt x="1413" y="7931"/>
                  </a:cubicBezTo>
                  <a:cubicBezTo>
                    <a:pt x="1412" y="7931"/>
                    <a:pt x="1412" y="7930"/>
                    <a:pt x="1412" y="7930"/>
                  </a:cubicBezTo>
                  <a:lnTo>
                    <a:pt x="1412" y="7930"/>
                  </a:lnTo>
                  <a:cubicBezTo>
                    <a:pt x="1445" y="8168"/>
                    <a:pt x="1476" y="8405"/>
                    <a:pt x="1510" y="8642"/>
                  </a:cubicBezTo>
                  <a:cubicBezTo>
                    <a:pt x="1546" y="8905"/>
                    <a:pt x="1589" y="9168"/>
                    <a:pt x="1638" y="9429"/>
                  </a:cubicBezTo>
                  <a:cubicBezTo>
                    <a:pt x="1686" y="9690"/>
                    <a:pt x="1748" y="9946"/>
                    <a:pt x="1812" y="10202"/>
                  </a:cubicBezTo>
                  <a:cubicBezTo>
                    <a:pt x="1873" y="10440"/>
                    <a:pt x="1931" y="10681"/>
                    <a:pt x="1974" y="10924"/>
                  </a:cubicBezTo>
                  <a:cubicBezTo>
                    <a:pt x="2020" y="11185"/>
                    <a:pt x="2061" y="11447"/>
                    <a:pt x="2103" y="11709"/>
                  </a:cubicBezTo>
                  <a:cubicBezTo>
                    <a:pt x="2102" y="11707"/>
                    <a:pt x="2102" y="11703"/>
                    <a:pt x="2101" y="11701"/>
                  </a:cubicBezTo>
                  <a:lnTo>
                    <a:pt x="2101" y="11701"/>
                  </a:lnTo>
                  <a:cubicBezTo>
                    <a:pt x="2163" y="12127"/>
                    <a:pt x="2220" y="12551"/>
                    <a:pt x="2268" y="12978"/>
                  </a:cubicBezTo>
                  <a:cubicBezTo>
                    <a:pt x="2283" y="13111"/>
                    <a:pt x="2300" y="13241"/>
                    <a:pt x="2317" y="13374"/>
                  </a:cubicBezTo>
                  <a:cubicBezTo>
                    <a:pt x="2351" y="13654"/>
                    <a:pt x="2390" y="13941"/>
                    <a:pt x="2494" y="14205"/>
                  </a:cubicBezTo>
                  <a:cubicBezTo>
                    <a:pt x="2501" y="14221"/>
                    <a:pt x="2509" y="14237"/>
                    <a:pt x="2516" y="14253"/>
                  </a:cubicBezTo>
                  <a:cubicBezTo>
                    <a:pt x="2513" y="14268"/>
                    <a:pt x="2508" y="14283"/>
                    <a:pt x="2507" y="14300"/>
                  </a:cubicBezTo>
                  <a:cubicBezTo>
                    <a:pt x="2498" y="14392"/>
                    <a:pt x="2533" y="14492"/>
                    <a:pt x="2554" y="14583"/>
                  </a:cubicBezTo>
                  <a:cubicBezTo>
                    <a:pt x="2572" y="14664"/>
                    <a:pt x="2589" y="14743"/>
                    <a:pt x="2608" y="14824"/>
                  </a:cubicBezTo>
                  <a:cubicBezTo>
                    <a:pt x="2643" y="14981"/>
                    <a:pt x="2681" y="15137"/>
                    <a:pt x="2708" y="15296"/>
                  </a:cubicBezTo>
                  <a:cubicBezTo>
                    <a:pt x="2714" y="15333"/>
                    <a:pt x="2718" y="15369"/>
                    <a:pt x="2721" y="15407"/>
                  </a:cubicBezTo>
                  <a:cubicBezTo>
                    <a:pt x="2720" y="15421"/>
                    <a:pt x="2720" y="15435"/>
                    <a:pt x="2718" y="15450"/>
                  </a:cubicBezTo>
                  <a:cubicBezTo>
                    <a:pt x="2716" y="15466"/>
                    <a:pt x="2713" y="15480"/>
                    <a:pt x="2710" y="15496"/>
                  </a:cubicBezTo>
                  <a:cubicBezTo>
                    <a:pt x="2707" y="15507"/>
                    <a:pt x="2705" y="15517"/>
                    <a:pt x="2701" y="15526"/>
                  </a:cubicBezTo>
                  <a:cubicBezTo>
                    <a:pt x="2690" y="15551"/>
                    <a:pt x="2678" y="15575"/>
                    <a:pt x="2665" y="15598"/>
                  </a:cubicBezTo>
                  <a:cubicBezTo>
                    <a:pt x="2652" y="15620"/>
                    <a:pt x="2637" y="15640"/>
                    <a:pt x="2624" y="15661"/>
                  </a:cubicBezTo>
                  <a:cubicBezTo>
                    <a:pt x="2579" y="15717"/>
                    <a:pt x="2531" y="15769"/>
                    <a:pt x="2483" y="15820"/>
                  </a:cubicBezTo>
                  <a:cubicBezTo>
                    <a:pt x="2309" y="15993"/>
                    <a:pt x="2128" y="16157"/>
                    <a:pt x="1953" y="16328"/>
                  </a:cubicBezTo>
                  <a:cubicBezTo>
                    <a:pt x="1782" y="16494"/>
                    <a:pt x="1614" y="16658"/>
                    <a:pt x="1429" y="16808"/>
                  </a:cubicBezTo>
                  <a:cubicBezTo>
                    <a:pt x="1286" y="16915"/>
                    <a:pt x="1138" y="17018"/>
                    <a:pt x="995" y="17127"/>
                  </a:cubicBezTo>
                  <a:cubicBezTo>
                    <a:pt x="915" y="17186"/>
                    <a:pt x="828" y="17260"/>
                    <a:pt x="777" y="17347"/>
                  </a:cubicBezTo>
                  <a:cubicBezTo>
                    <a:pt x="728" y="17429"/>
                    <a:pt x="682" y="17533"/>
                    <a:pt x="707" y="17631"/>
                  </a:cubicBezTo>
                  <a:cubicBezTo>
                    <a:pt x="735" y="17736"/>
                    <a:pt x="795" y="17834"/>
                    <a:pt x="888" y="17893"/>
                  </a:cubicBezTo>
                  <a:cubicBezTo>
                    <a:pt x="959" y="17940"/>
                    <a:pt x="1052" y="17951"/>
                    <a:pt x="1135" y="17969"/>
                  </a:cubicBezTo>
                  <a:cubicBezTo>
                    <a:pt x="1210" y="17982"/>
                    <a:pt x="1285" y="17997"/>
                    <a:pt x="1360" y="18013"/>
                  </a:cubicBezTo>
                  <a:cubicBezTo>
                    <a:pt x="1509" y="18044"/>
                    <a:pt x="1657" y="18078"/>
                    <a:pt x="1806" y="18114"/>
                  </a:cubicBezTo>
                  <a:cubicBezTo>
                    <a:pt x="1889" y="18136"/>
                    <a:pt x="1973" y="18158"/>
                    <a:pt x="2056" y="18185"/>
                  </a:cubicBezTo>
                  <a:cubicBezTo>
                    <a:pt x="2141" y="18213"/>
                    <a:pt x="2224" y="18244"/>
                    <a:pt x="2310" y="18267"/>
                  </a:cubicBezTo>
                  <a:cubicBezTo>
                    <a:pt x="2441" y="18304"/>
                    <a:pt x="2569" y="18336"/>
                    <a:pt x="2704" y="18348"/>
                  </a:cubicBezTo>
                  <a:cubicBezTo>
                    <a:pt x="2777" y="18355"/>
                    <a:pt x="2849" y="18358"/>
                    <a:pt x="2922" y="18358"/>
                  </a:cubicBezTo>
                  <a:cubicBezTo>
                    <a:pt x="2953" y="18358"/>
                    <a:pt x="2984" y="18358"/>
                    <a:pt x="3015" y="18356"/>
                  </a:cubicBezTo>
                  <a:cubicBezTo>
                    <a:pt x="3083" y="18375"/>
                    <a:pt x="3153" y="18391"/>
                    <a:pt x="3224" y="18402"/>
                  </a:cubicBezTo>
                  <a:cubicBezTo>
                    <a:pt x="3340" y="18420"/>
                    <a:pt x="3459" y="18432"/>
                    <a:pt x="3578" y="18432"/>
                  </a:cubicBezTo>
                  <a:cubicBezTo>
                    <a:pt x="3650" y="18432"/>
                    <a:pt x="3722" y="18428"/>
                    <a:pt x="3793" y="18418"/>
                  </a:cubicBezTo>
                  <a:cubicBezTo>
                    <a:pt x="4158" y="18369"/>
                    <a:pt x="4517" y="18232"/>
                    <a:pt x="4824" y="18023"/>
                  </a:cubicBezTo>
                  <a:cubicBezTo>
                    <a:pt x="4944" y="17941"/>
                    <a:pt x="5066" y="17859"/>
                    <a:pt x="5179" y="17767"/>
                  </a:cubicBezTo>
                  <a:cubicBezTo>
                    <a:pt x="5238" y="17720"/>
                    <a:pt x="5297" y="17674"/>
                    <a:pt x="5354" y="17624"/>
                  </a:cubicBezTo>
                  <a:cubicBezTo>
                    <a:pt x="5416" y="17571"/>
                    <a:pt x="5481" y="17519"/>
                    <a:pt x="5531" y="17454"/>
                  </a:cubicBezTo>
                  <a:cubicBezTo>
                    <a:pt x="5542" y="17440"/>
                    <a:pt x="5551" y="17425"/>
                    <a:pt x="5559" y="17411"/>
                  </a:cubicBezTo>
                  <a:cubicBezTo>
                    <a:pt x="5611" y="17387"/>
                    <a:pt x="5663" y="17358"/>
                    <a:pt x="5710" y="17327"/>
                  </a:cubicBezTo>
                  <a:cubicBezTo>
                    <a:pt x="5844" y="17241"/>
                    <a:pt x="5968" y="17138"/>
                    <a:pt x="6070" y="17016"/>
                  </a:cubicBezTo>
                  <a:cubicBezTo>
                    <a:pt x="6165" y="16902"/>
                    <a:pt x="6255" y="16778"/>
                    <a:pt x="6310" y="16639"/>
                  </a:cubicBezTo>
                  <a:cubicBezTo>
                    <a:pt x="6331" y="16585"/>
                    <a:pt x="6349" y="16526"/>
                    <a:pt x="6357" y="16465"/>
                  </a:cubicBezTo>
                  <a:cubicBezTo>
                    <a:pt x="6378" y="16433"/>
                    <a:pt x="6396" y="16399"/>
                    <a:pt x="6407" y="16363"/>
                  </a:cubicBezTo>
                  <a:cubicBezTo>
                    <a:pt x="6426" y="16307"/>
                    <a:pt x="6436" y="16248"/>
                    <a:pt x="6422" y="16188"/>
                  </a:cubicBezTo>
                  <a:cubicBezTo>
                    <a:pt x="6410" y="16131"/>
                    <a:pt x="6381" y="16083"/>
                    <a:pt x="6342" y="16038"/>
                  </a:cubicBezTo>
                  <a:cubicBezTo>
                    <a:pt x="6285" y="15974"/>
                    <a:pt x="6191" y="15944"/>
                    <a:pt x="6100" y="15944"/>
                  </a:cubicBezTo>
                  <a:cubicBezTo>
                    <a:pt x="6077" y="15944"/>
                    <a:pt x="6053" y="15946"/>
                    <a:pt x="6030" y="15950"/>
                  </a:cubicBezTo>
                  <a:cubicBezTo>
                    <a:pt x="6014" y="15948"/>
                    <a:pt x="5998" y="15946"/>
                    <a:pt x="5982" y="15945"/>
                  </a:cubicBezTo>
                  <a:cubicBezTo>
                    <a:pt x="5941" y="15909"/>
                    <a:pt x="5892" y="15883"/>
                    <a:pt x="5838" y="15873"/>
                  </a:cubicBezTo>
                  <a:cubicBezTo>
                    <a:pt x="5800" y="15867"/>
                    <a:pt x="5760" y="15865"/>
                    <a:pt x="5721" y="15863"/>
                  </a:cubicBezTo>
                  <a:cubicBezTo>
                    <a:pt x="5710" y="15862"/>
                    <a:pt x="5697" y="15862"/>
                    <a:pt x="5686" y="15861"/>
                  </a:cubicBezTo>
                  <a:cubicBezTo>
                    <a:pt x="5627" y="15837"/>
                    <a:pt x="5559" y="15827"/>
                    <a:pt x="5498" y="15814"/>
                  </a:cubicBezTo>
                  <a:cubicBezTo>
                    <a:pt x="5423" y="15798"/>
                    <a:pt x="5344" y="15783"/>
                    <a:pt x="5266" y="15774"/>
                  </a:cubicBezTo>
                  <a:cubicBezTo>
                    <a:pt x="5151" y="15761"/>
                    <a:pt x="5035" y="15747"/>
                    <a:pt x="4920" y="15740"/>
                  </a:cubicBezTo>
                  <a:cubicBezTo>
                    <a:pt x="4847" y="15736"/>
                    <a:pt x="4776" y="15734"/>
                    <a:pt x="4704" y="15734"/>
                  </a:cubicBezTo>
                  <a:cubicBezTo>
                    <a:pt x="4654" y="15734"/>
                    <a:pt x="4603" y="15735"/>
                    <a:pt x="4553" y="15737"/>
                  </a:cubicBezTo>
                  <a:cubicBezTo>
                    <a:pt x="4458" y="15740"/>
                    <a:pt x="4344" y="15735"/>
                    <a:pt x="4250" y="15767"/>
                  </a:cubicBezTo>
                  <a:cubicBezTo>
                    <a:pt x="4198" y="15756"/>
                    <a:pt x="4146" y="15743"/>
                    <a:pt x="4094" y="15731"/>
                  </a:cubicBezTo>
                  <a:cubicBezTo>
                    <a:pt x="3985" y="15701"/>
                    <a:pt x="3877" y="15668"/>
                    <a:pt x="3772" y="15627"/>
                  </a:cubicBezTo>
                  <a:cubicBezTo>
                    <a:pt x="3754" y="15620"/>
                    <a:pt x="3738" y="15613"/>
                    <a:pt x="3722" y="15606"/>
                  </a:cubicBezTo>
                  <a:cubicBezTo>
                    <a:pt x="3721" y="15604"/>
                    <a:pt x="3720" y="15603"/>
                    <a:pt x="3718" y="15600"/>
                  </a:cubicBezTo>
                  <a:cubicBezTo>
                    <a:pt x="3684" y="15555"/>
                    <a:pt x="3654" y="15508"/>
                    <a:pt x="3624" y="15459"/>
                  </a:cubicBezTo>
                  <a:cubicBezTo>
                    <a:pt x="3549" y="15327"/>
                    <a:pt x="3482" y="15193"/>
                    <a:pt x="3418" y="15055"/>
                  </a:cubicBezTo>
                  <a:cubicBezTo>
                    <a:pt x="3418" y="15047"/>
                    <a:pt x="3418" y="15039"/>
                    <a:pt x="3416" y="15031"/>
                  </a:cubicBezTo>
                  <a:cubicBezTo>
                    <a:pt x="3409" y="14974"/>
                    <a:pt x="3394" y="14916"/>
                    <a:pt x="3383" y="14861"/>
                  </a:cubicBezTo>
                  <a:cubicBezTo>
                    <a:pt x="3370" y="14800"/>
                    <a:pt x="3357" y="14739"/>
                    <a:pt x="3345" y="14680"/>
                  </a:cubicBezTo>
                  <a:cubicBezTo>
                    <a:pt x="3321" y="14556"/>
                    <a:pt x="3298" y="14434"/>
                    <a:pt x="3275" y="14311"/>
                  </a:cubicBezTo>
                  <a:cubicBezTo>
                    <a:pt x="3233" y="14086"/>
                    <a:pt x="3188" y="13864"/>
                    <a:pt x="3146" y="13641"/>
                  </a:cubicBezTo>
                  <a:cubicBezTo>
                    <a:pt x="3139" y="13531"/>
                    <a:pt x="3126" y="13421"/>
                    <a:pt x="3107" y="13316"/>
                  </a:cubicBezTo>
                  <a:cubicBezTo>
                    <a:pt x="3064" y="13063"/>
                    <a:pt x="3012" y="12813"/>
                    <a:pt x="2956" y="12563"/>
                  </a:cubicBezTo>
                  <a:cubicBezTo>
                    <a:pt x="2915" y="12384"/>
                    <a:pt x="2876" y="12204"/>
                    <a:pt x="2837" y="12024"/>
                  </a:cubicBezTo>
                  <a:cubicBezTo>
                    <a:pt x="2801" y="11774"/>
                    <a:pt x="2763" y="11525"/>
                    <a:pt x="2715" y="11277"/>
                  </a:cubicBezTo>
                  <a:cubicBezTo>
                    <a:pt x="2664" y="11004"/>
                    <a:pt x="2610" y="10733"/>
                    <a:pt x="2564" y="10458"/>
                  </a:cubicBezTo>
                  <a:lnTo>
                    <a:pt x="2564" y="10458"/>
                  </a:lnTo>
                  <a:cubicBezTo>
                    <a:pt x="2565" y="10469"/>
                    <a:pt x="2568" y="10480"/>
                    <a:pt x="2569" y="10490"/>
                  </a:cubicBezTo>
                  <a:cubicBezTo>
                    <a:pt x="2532" y="10248"/>
                    <a:pt x="2494" y="10005"/>
                    <a:pt x="2450" y="9765"/>
                  </a:cubicBezTo>
                  <a:cubicBezTo>
                    <a:pt x="2429" y="9651"/>
                    <a:pt x="2403" y="9539"/>
                    <a:pt x="2378" y="9427"/>
                  </a:cubicBezTo>
                  <a:cubicBezTo>
                    <a:pt x="2366" y="9379"/>
                    <a:pt x="2353" y="9331"/>
                    <a:pt x="2340" y="9284"/>
                  </a:cubicBezTo>
                  <a:cubicBezTo>
                    <a:pt x="2340" y="9283"/>
                    <a:pt x="2341" y="9283"/>
                    <a:pt x="2341" y="9283"/>
                  </a:cubicBezTo>
                  <a:cubicBezTo>
                    <a:pt x="2401" y="9192"/>
                    <a:pt x="2418" y="9071"/>
                    <a:pt x="2410" y="8965"/>
                  </a:cubicBezTo>
                  <a:cubicBezTo>
                    <a:pt x="2401" y="8844"/>
                    <a:pt x="2383" y="8722"/>
                    <a:pt x="2361" y="8602"/>
                  </a:cubicBezTo>
                  <a:cubicBezTo>
                    <a:pt x="2315" y="8366"/>
                    <a:pt x="2256" y="8135"/>
                    <a:pt x="2191" y="7904"/>
                  </a:cubicBezTo>
                  <a:cubicBezTo>
                    <a:pt x="2141" y="7723"/>
                    <a:pt x="2080" y="7545"/>
                    <a:pt x="2022" y="7367"/>
                  </a:cubicBezTo>
                  <a:cubicBezTo>
                    <a:pt x="1959" y="7170"/>
                    <a:pt x="1900" y="6971"/>
                    <a:pt x="1841" y="6771"/>
                  </a:cubicBezTo>
                  <a:lnTo>
                    <a:pt x="1841" y="6771"/>
                  </a:lnTo>
                  <a:cubicBezTo>
                    <a:pt x="1844" y="6782"/>
                    <a:pt x="1847" y="6792"/>
                    <a:pt x="1849" y="6803"/>
                  </a:cubicBezTo>
                  <a:cubicBezTo>
                    <a:pt x="1788" y="6568"/>
                    <a:pt x="1728" y="6333"/>
                    <a:pt x="1672" y="6097"/>
                  </a:cubicBezTo>
                  <a:cubicBezTo>
                    <a:pt x="1618" y="5871"/>
                    <a:pt x="1575" y="5641"/>
                    <a:pt x="1529" y="5412"/>
                  </a:cubicBezTo>
                  <a:cubicBezTo>
                    <a:pt x="1442" y="4974"/>
                    <a:pt x="1386" y="4529"/>
                    <a:pt x="1327" y="4087"/>
                  </a:cubicBezTo>
                  <a:cubicBezTo>
                    <a:pt x="1327" y="4087"/>
                    <a:pt x="1327" y="4088"/>
                    <a:pt x="1327" y="4088"/>
                  </a:cubicBezTo>
                  <a:cubicBezTo>
                    <a:pt x="1327" y="4087"/>
                    <a:pt x="1326" y="4086"/>
                    <a:pt x="1326" y="4085"/>
                  </a:cubicBezTo>
                  <a:cubicBezTo>
                    <a:pt x="1325" y="4075"/>
                    <a:pt x="1323" y="4065"/>
                    <a:pt x="1322" y="4056"/>
                  </a:cubicBezTo>
                  <a:lnTo>
                    <a:pt x="1322" y="4056"/>
                  </a:lnTo>
                  <a:cubicBezTo>
                    <a:pt x="1323" y="4060"/>
                    <a:pt x="1323" y="4066"/>
                    <a:pt x="1325" y="4072"/>
                  </a:cubicBezTo>
                  <a:cubicBezTo>
                    <a:pt x="1259" y="3542"/>
                    <a:pt x="1187" y="3014"/>
                    <a:pt x="1118" y="2485"/>
                  </a:cubicBezTo>
                  <a:lnTo>
                    <a:pt x="1118" y="2485"/>
                  </a:lnTo>
                  <a:cubicBezTo>
                    <a:pt x="1118" y="2486"/>
                    <a:pt x="1118" y="2488"/>
                    <a:pt x="1119" y="2490"/>
                  </a:cubicBezTo>
                  <a:lnTo>
                    <a:pt x="1119" y="2490"/>
                  </a:lnTo>
                  <a:cubicBezTo>
                    <a:pt x="1080" y="2165"/>
                    <a:pt x="1046" y="1839"/>
                    <a:pt x="1015" y="1513"/>
                  </a:cubicBezTo>
                  <a:cubicBezTo>
                    <a:pt x="1001" y="1385"/>
                    <a:pt x="983" y="1257"/>
                    <a:pt x="960" y="1131"/>
                  </a:cubicBezTo>
                  <a:cubicBezTo>
                    <a:pt x="937" y="999"/>
                    <a:pt x="900" y="871"/>
                    <a:pt x="865" y="743"/>
                  </a:cubicBezTo>
                  <a:cubicBezTo>
                    <a:pt x="797" y="502"/>
                    <a:pt x="753" y="207"/>
                    <a:pt x="525" y="59"/>
                  </a:cubicBezTo>
                  <a:cubicBezTo>
                    <a:pt x="501" y="43"/>
                    <a:pt x="473" y="29"/>
                    <a:pt x="444" y="18"/>
                  </a:cubicBezTo>
                  <a:cubicBezTo>
                    <a:pt x="419" y="9"/>
                    <a:pt x="393" y="3"/>
                    <a:pt x="365" y="1"/>
                  </a:cubicBezTo>
                  <a:cubicBezTo>
                    <a:pt x="359" y="1"/>
                    <a:pt x="353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2262;p44"/>
            <p:cNvSpPr/>
            <p:nvPr/>
          </p:nvSpPr>
          <p:spPr>
            <a:xfrm>
              <a:off x="2157050" y="1947750"/>
              <a:ext cx="46750" cy="153725"/>
            </a:xfrm>
            <a:custGeom>
              <a:avLst/>
              <a:gdLst/>
              <a:ahLst/>
              <a:cxnLst/>
              <a:rect l="l" t="t" r="r" b="b"/>
              <a:pathLst>
                <a:path w="1870" h="6149" extrusionOk="0">
                  <a:moveTo>
                    <a:pt x="406" y="1"/>
                  </a:moveTo>
                  <a:cubicBezTo>
                    <a:pt x="381" y="1"/>
                    <a:pt x="357" y="4"/>
                    <a:pt x="334" y="11"/>
                  </a:cubicBezTo>
                  <a:cubicBezTo>
                    <a:pt x="188" y="52"/>
                    <a:pt x="104" y="193"/>
                    <a:pt x="69" y="331"/>
                  </a:cubicBezTo>
                  <a:cubicBezTo>
                    <a:pt x="29" y="494"/>
                    <a:pt x="15" y="659"/>
                    <a:pt x="9" y="826"/>
                  </a:cubicBezTo>
                  <a:cubicBezTo>
                    <a:pt x="1" y="1013"/>
                    <a:pt x="8" y="1198"/>
                    <a:pt x="11" y="1384"/>
                  </a:cubicBezTo>
                  <a:cubicBezTo>
                    <a:pt x="12" y="1504"/>
                    <a:pt x="26" y="1627"/>
                    <a:pt x="35" y="1748"/>
                  </a:cubicBezTo>
                  <a:cubicBezTo>
                    <a:pt x="40" y="1827"/>
                    <a:pt x="53" y="1904"/>
                    <a:pt x="64" y="1980"/>
                  </a:cubicBezTo>
                  <a:cubicBezTo>
                    <a:pt x="71" y="2033"/>
                    <a:pt x="75" y="2086"/>
                    <a:pt x="85" y="2138"/>
                  </a:cubicBezTo>
                  <a:cubicBezTo>
                    <a:pt x="138" y="2407"/>
                    <a:pt x="192" y="2674"/>
                    <a:pt x="258" y="2938"/>
                  </a:cubicBezTo>
                  <a:cubicBezTo>
                    <a:pt x="322" y="3203"/>
                    <a:pt x="388" y="3467"/>
                    <a:pt x="449" y="3731"/>
                  </a:cubicBezTo>
                  <a:cubicBezTo>
                    <a:pt x="507" y="3988"/>
                    <a:pt x="560" y="4247"/>
                    <a:pt x="626" y="4503"/>
                  </a:cubicBezTo>
                  <a:cubicBezTo>
                    <a:pt x="653" y="4608"/>
                    <a:pt x="685" y="4711"/>
                    <a:pt x="720" y="4813"/>
                  </a:cubicBezTo>
                  <a:cubicBezTo>
                    <a:pt x="742" y="4920"/>
                    <a:pt x="765" y="5026"/>
                    <a:pt x="791" y="5133"/>
                  </a:cubicBezTo>
                  <a:cubicBezTo>
                    <a:pt x="834" y="5305"/>
                    <a:pt x="887" y="5477"/>
                    <a:pt x="967" y="5637"/>
                  </a:cubicBezTo>
                  <a:cubicBezTo>
                    <a:pt x="983" y="5668"/>
                    <a:pt x="1000" y="5700"/>
                    <a:pt x="1021" y="5731"/>
                  </a:cubicBezTo>
                  <a:cubicBezTo>
                    <a:pt x="1025" y="5765"/>
                    <a:pt x="1039" y="5798"/>
                    <a:pt x="1059" y="5827"/>
                  </a:cubicBezTo>
                  <a:cubicBezTo>
                    <a:pt x="1064" y="5844"/>
                    <a:pt x="1070" y="5861"/>
                    <a:pt x="1077" y="5877"/>
                  </a:cubicBezTo>
                  <a:cubicBezTo>
                    <a:pt x="1110" y="5964"/>
                    <a:pt x="1166" y="6057"/>
                    <a:pt x="1253" y="6100"/>
                  </a:cubicBezTo>
                  <a:cubicBezTo>
                    <a:pt x="1312" y="6131"/>
                    <a:pt x="1368" y="6148"/>
                    <a:pt x="1437" y="6148"/>
                  </a:cubicBezTo>
                  <a:cubicBezTo>
                    <a:pt x="1501" y="6147"/>
                    <a:pt x="1562" y="6121"/>
                    <a:pt x="1615" y="6086"/>
                  </a:cubicBezTo>
                  <a:cubicBezTo>
                    <a:pt x="1733" y="6015"/>
                    <a:pt x="1804" y="5865"/>
                    <a:pt x="1833" y="5735"/>
                  </a:cubicBezTo>
                  <a:cubicBezTo>
                    <a:pt x="1861" y="5603"/>
                    <a:pt x="1869" y="5470"/>
                    <a:pt x="1856" y="5335"/>
                  </a:cubicBezTo>
                  <a:cubicBezTo>
                    <a:pt x="1830" y="5057"/>
                    <a:pt x="1739" y="4790"/>
                    <a:pt x="1669" y="4520"/>
                  </a:cubicBezTo>
                  <a:cubicBezTo>
                    <a:pt x="1639" y="4404"/>
                    <a:pt x="1610" y="4289"/>
                    <a:pt x="1581" y="4172"/>
                  </a:cubicBezTo>
                  <a:cubicBezTo>
                    <a:pt x="1549" y="4038"/>
                    <a:pt x="1525" y="3899"/>
                    <a:pt x="1480" y="3769"/>
                  </a:cubicBezTo>
                  <a:cubicBezTo>
                    <a:pt x="1455" y="3697"/>
                    <a:pt x="1404" y="3638"/>
                    <a:pt x="1336" y="3611"/>
                  </a:cubicBezTo>
                  <a:cubicBezTo>
                    <a:pt x="1307" y="3406"/>
                    <a:pt x="1278" y="3201"/>
                    <a:pt x="1251" y="2996"/>
                  </a:cubicBezTo>
                  <a:cubicBezTo>
                    <a:pt x="1215" y="2738"/>
                    <a:pt x="1174" y="2481"/>
                    <a:pt x="1120" y="2225"/>
                  </a:cubicBezTo>
                  <a:cubicBezTo>
                    <a:pt x="1068" y="1964"/>
                    <a:pt x="1024" y="1702"/>
                    <a:pt x="981" y="1439"/>
                  </a:cubicBezTo>
                  <a:cubicBezTo>
                    <a:pt x="938" y="1182"/>
                    <a:pt x="879" y="928"/>
                    <a:pt x="818" y="675"/>
                  </a:cubicBezTo>
                  <a:cubicBezTo>
                    <a:pt x="791" y="565"/>
                    <a:pt x="762" y="454"/>
                    <a:pt x="732" y="344"/>
                  </a:cubicBezTo>
                  <a:cubicBezTo>
                    <a:pt x="711" y="272"/>
                    <a:pt x="691" y="204"/>
                    <a:pt x="654" y="140"/>
                  </a:cubicBezTo>
                  <a:cubicBezTo>
                    <a:pt x="621" y="84"/>
                    <a:pt x="566" y="41"/>
                    <a:pt x="503" y="18"/>
                  </a:cubicBezTo>
                  <a:cubicBezTo>
                    <a:pt x="471" y="7"/>
                    <a:pt x="439" y="1"/>
                    <a:pt x="406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2263;p44"/>
            <p:cNvSpPr/>
            <p:nvPr/>
          </p:nvSpPr>
          <p:spPr>
            <a:xfrm>
              <a:off x="2229250" y="2378725"/>
              <a:ext cx="13600" cy="12000"/>
            </a:xfrm>
            <a:custGeom>
              <a:avLst/>
              <a:gdLst/>
              <a:ahLst/>
              <a:cxnLst/>
              <a:rect l="l" t="t" r="r" b="b"/>
              <a:pathLst>
                <a:path w="544" h="480" extrusionOk="0">
                  <a:moveTo>
                    <a:pt x="273" y="1"/>
                  </a:moveTo>
                  <a:cubicBezTo>
                    <a:pt x="177" y="1"/>
                    <a:pt x="88" y="53"/>
                    <a:pt x="48" y="148"/>
                  </a:cubicBezTo>
                  <a:cubicBezTo>
                    <a:pt x="0" y="267"/>
                    <a:pt x="56" y="419"/>
                    <a:pt x="180" y="464"/>
                  </a:cubicBezTo>
                  <a:cubicBezTo>
                    <a:pt x="210" y="475"/>
                    <a:pt x="241" y="480"/>
                    <a:pt x="271" y="480"/>
                  </a:cubicBezTo>
                  <a:cubicBezTo>
                    <a:pt x="366" y="480"/>
                    <a:pt x="456" y="428"/>
                    <a:pt x="495" y="332"/>
                  </a:cubicBezTo>
                  <a:cubicBezTo>
                    <a:pt x="543" y="215"/>
                    <a:pt x="487" y="61"/>
                    <a:pt x="364" y="17"/>
                  </a:cubicBezTo>
                  <a:cubicBezTo>
                    <a:pt x="334" y="6"/>
                    <a:pt x="303" y="1"/>
                    <a:pt x="27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2264;p44"/>
            <p:cNvSpPr/>
            <p:nvPr/>
          </p:nvSpPr>
          <p:spPr>
            <a:xfrm>
              <a:off x="2210925" y="2374425"/>
              <a:ext cx="13625" cy="12000"/>
            </a:xfrm>
            <a:custGeom>
              <a:avLst/>
              <a:gdLst/>
              <a:ahLst/>
              <a:cxnLst/>
              <a:rect l="l" t="t" r="r" b="b"/>
              <a:pathLst>
                <a:path w="545" h="480" extrusionOk="0">
                  <a:moveTo>
                    <a:pt x="273" y="0"/>
                  </a:moveTo>
                  <a:cubicBezTo>
                    <a:pt x="178" y="0"/>
                    <a:pt x="88" y="52"/>
                    <a:pt x="49" y="148"/>
                  </a:cubicBezTo>
                  <a:cubicBezTo>
                    <a:pt x="0" y="267"/>
                    <a:pt x="57" y="420"/>
                    <a:pt x="181" y="463"/>
                  </a:cubicBezTo>
                  <a:cubicBezTo>
                    <a:pt x="211" y="474"/>
                    <a:pt x="241" y="479"/>
                    <a:pt x="271" y="479"/>
                  </a:cubicBezTo>
                  <a:cubicBezTo>
                    <a:pt x="366" y="479"/>
                    <a:pt x="456" y="427"/>
                    <a:pt x="496" y="332"/>
                  </a:cubicBezTo>
                  <a:cubicBezTo>
                    <a:pt x="544" y="214"/>
                    <a:pt x="487" y="61"/>
                    <a:pt x="364" y="16"/>
                  </a:cubicBezTo>
                  <a:cubicBezTo>
                    <a:pt x="334" y="5"/>
                    <a:pt x="303" y="0"/>
                    <a:pt x="273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2265;p44"/>
            <p:cNvSpPr/>
            <p:nvPr/>
          </p:nvSpPr>
          <p:spPr>
            <a:xfrm>
              <a:off x="2227700" y="2361775"/>
              <a:ext cx="13600" cy="12000"/>
            </a:xfrm>
            <a:custGeom>
              <a:avLst/>
              <a:gdLst/>
              <a:ahLst/>
              <a:cxnLst/>
              <a:rect l="l" t="t" r="r" b="b"/>
              <a:pathLst>
                <a:path w="544" h="480" extrusionOk="0">
                  <a:moveTo>
                    <a:pt x="274" y="1"/>
                  </a:moveTo>
                  <a:cubicBezTo>
                    <a:pt x="178" y="1"/>
                    <a:pt x="88" y="54"/>
                    <a:pt x="48" y="149"/>
                  </a:cubicBezTo>
                  <a:cubicBezTo>
                    <a:pt x="0" y="267"/>
                    <a:pt x="56" y="420"/>
                    <a:pt x="180" y="464"/>
                  </a:cubicBezTo>
                  <a:cubicBezTo>
                    <a:pt x="210" y="475"/>
                    <a:pt x="241" y="480"/>
                    <a:pt x="271" y="480"/>
                  </a:cubicBezTo>
                  <a:cubicBezTo>
                    <a:pt x="367" y="480"/>
                    <a:pt x="456" y="428"/>
                    <a:pt x="495" y="332"/>
                  </a:cubicBezTo>
                  <a:cubicBezTo>
                    <a:pt x="543" y="215"/>
                    <a:pt x="487" y="61"/>
                    <a:pt x="364" y="17"/>
                  </a:cubicBezTo>
                  <a:cubicBezTo>
                    <a:pt x="334" y="6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266;p44"/>
            <p:cNvSpPr/>
            <p:nvPr/>
          </p:nvSpPr>
          <p:spPr>
            <a:xfrm>
              <a:off x="2175475" y="2336275"/>
              <a:ext cx="143850" cy="69675"/>
            </a:xfrm>
            <a:custGeom>
              <a:avLst/>
              <a:gdLst/>
              <a:ahLst/>
              <a:cxnLst/>
              <a:rect l="l" t="t" r="r" b="b"/>
              <a:pathLst>
                <a:path w="5754" h="2787" extrusionOk="0">
                  <a:moveTo>
                    <a:pt x="5484" y="1"/>
                  </a:moveTo>
                  <a:cubicBezTo>
                    <a:pt x="5419" y="1"/>
                    <a:pt x="5355" y="25"/>
                    <a:pt x="5308" y="73"/>
                  </a:cubicBezTo>
                  <a:cubicBezTo>
                    <a:pt x="5261" y="121"/>
                    <a:pt x="5240" y="184"/>
                    <a:pt x="5241" y="247"/>
                  </a:cubicBezTo>
                  <a:cubicBezTo>
                    <a:pt x="5229" y="300"/>
                    <a:pt x="5214" y="354"/>
                    <a:pt x="5198" y="407"/>
                  </a:cubicBezTo>
                  <a:cubicBezTo>
                    <a:pt x="5184" y="447"/>
                    <a:pt x="5168" y="486"/>
                    <a:pt x="5152" y="524"/>
                  </a:cubicBezTo>
                  <a:cubicBezTo>
                    <a:pt x="5085" y="659"/>
                    <a:pt x="5014" y="793"/>
                    <a:pt x="4935" y="921"/>
                  </a:cubicBezTo>
                  <a:cubicBezTo>
                    <a:pt x="4902" y="972"/>
                    <a:pt x="4867" y="1018"/>
                    <a:pt x="4828" y="1064"/>
                  </a:cubicBezTo>
                  <a:cubicBezTo>
                    <a:pt x="4668" y="1246"/>
                    <a:pt x="4511" y="1430"/>
                    <a:pt x="4332" y="1591"/>
                  </a:cubicBezTo>
                  <a:cubicBezTo>
                    <a:pt x="4279" y="1636"/>
                    <a:pt x="4224" y="1677"/>
                    <a:pt x="4167" y="1717"/>
                  </a:cubicBezTo>
                  <a:cubicBezTo>
                    <a:pt x="4062" y="1782"/>
                    <a:pt x="3953" y="1841"/>
                    <a:pt x="3847" y="1905"/>
                  </a:cubicBezTo>
                  <a:cubicBezTo>
                    <a:pt x="3765" y="1954"/>
                    <a:pt x="3684" y="2002"/>
                    <a:pt x="3601" y="2045"/>
                  </a:cubicBezTo>
                  <a:cubicBezTo>
                    <a:pt x="3513" y="2088"/>
                    <a:pt x="3423" y="2125"/>
                    <a:pt x="3331" y="2159"/>
                  </a:cubicBezTo>
                  <a:cubicBezTo>
                    <a:pt x="3260" y="2183"/>
                    <a:pt x="3188" y="2204"/>
                    <a:pt x="3115" y="2224"/>
                  </a:cubicBezTo>
                  <a:cubicBezTo>
                    <a:pt x="2929" y="2259"/>
                    <a:pt x="2737" y="2284"/>
                    <a:pt x="2548" y="2298"/>
                  </a:cubicBezTo>
                  <a:cubicBezTo>
                    <a:pt x="2501" y="2301"/>
                    <a:pt x="2456" y="2304"/>
                    <a:pt x="2409" y="2304"/>
                  </a:cubicBezTo>
                  <a:cubicBezTo>
                    <a:pt x="2402" y="2304"/>
                    <a:pt x="2395" y="2304"/>
                    <a:pt x="2388" y="2304"/>
                  </a:cubicBezTo>
                  <a:cubicBezTo>
                    <a:pt x="2198" y="2292"/>
                    <a:pt x="2009" y="2280"/>
                    <a:pt x="1824" y="2245"/>
                  </a:cubicBezTo>
                  <a:cubicBezTo>
                    <a:pt x="1761" y="2234"/>
                    <a:pt x="1698" y="2220"/>
                    <a:pt x="1638" y="2202"/>
                  </a:cubicBezTo>
                  <a:cubicBezTo>
                    <a:pt x="1478" y="2148"/>
                    <a:pt x="1323" y="2080"/>
                    <a:pt x="1170" y="2009"/>
                  </a:cubicBezTo>
                  <a:cubicBezTo>
                    <a:pt x="1065" y="1960"/>
                    <a:pt x="960" y="1905"/>
                    <a:pt x="861" y="1842"/>
                  </a:cubicBezTo>
                  <a:cubicBezTo>
                    <a:pt x="786" y="1790"/>
                    <a:pt x="717" y="1733"/>
                    <a:pt x="645" y="1676"/>
                  </a:cubicBezTo>
                  <a:cubicBezTo>
                    <a:pt x="578" y="1622"/>
                    <a:pt x="508" y="1571"/>
                    <a:pt x="440" y="1515"/>
                  </a:cubicBezTo>
                  <a:cubicBezTo>
                    <a:pt x="438" y="1512"/>
                    <a:pt x="436" y="1510"/>
                    <a:pt x="434" y="1509"/>
                  </a:cubicBezTo>
                  <a:cubicBezTo>
                    <a:pt x="434" y="1508"/>
                    <a:pt x="432" y="1508"/>
                    <a:pt x="431" y="1507"/>
                  </a:cubicBezTo>
                  <a:cubicBezTo>
                    <a:pt x="384" y="1464"/>
                    <a:pt x="323" y="1442"/>
                    <a:pt x="263" y="1442"/>
                  </a:cubicBezTo>
                  <a:cubicBezTo>
                    <a:pt x="201" y="1442"/>
                    <a:pt x="140" y="1465"/>
                    <a:pt x="93" y="1514"/>
                  </a:cubicBezTo>
                  <a:cubicBezTo>
                    <a:pt x="3" y="1605"/>
                    <a:pt x="0" y="1764"/>
                    <a:pt x="97" y="1854"/>
                  </a:cubicBezTo>
                  <a:cubicBezTo>
                    <a:pt x="165" y="1916"/>
                    <a:pt x="239" y="1972"/>
                    <a:pt x="311" y="2028"/>
                  </a:cubicBezTo>
                  <a:cubicBezTo>
                    <a:pt x="423" y="2114"/>
                    <a:pt x="530" y="2207"/>
                    <a:pt x="652" y="2280"/>
                  </a:cubicBezTo>
                  <a:cubicBezTo>
                    <a:pt x="742" y="2333"/>
                    <a:pt x="837" y="2385"/>
                    <a:pt x="933" y="2431"/>
                  </a:cubicBezTo>
                  <a:cubicBezTo>
                    <a:pt x="1063" y="2490"/>
                    <a:pt x="1192" y="2550"/>
                    <a:pt x="1324" y="2602"/>
                  </a:cubicBezTo>
                  <a:cubicBezTo>
                    <a:pt x="1481" y="2664"/>
                    <a:pt x="1643" y="2706"/>
                    <a:pt x="1811" y="2733"/>
                  </a:cubicBezTo>
                  <a:cubicBezTo>
                    <a:pt x="1941" y="2753"/>
                    <a:pt x="2071" y="2767"/>
                    <a:pt x="2203" y="2775"/>
                  </a:cubicBezTo>
                  <a:cubicBezTo>
                    <a:pt x="2281" y="2780"/>
                    <a:pt x="2358" y="2786"/>
                    <a:pt x="2435" y="2786"/>
                  </a:cubicBezTo>
                  <a:cubicBezTo>
                    <a:pt x="2455" y="2786"/>
                    <a:pt x="2475" y="2786"/>
                    <a:pt x="2495" y="2785"/>
                  </a:cubicBezTo>
                  <a:cubicBezTo>
                    <a:pt x="2592" y="2779"/>
                    <a:pt x="2689" y="2770"/>
                    <a:pt x="2785" y="2759"/>
                  </a:cubicBezTo>
                  <a:cubicBezTo>
                    <a:pt x="2903" y="2745"/>
                    <a:pt x="3021" y="2728"/>
                    <a:pt x="3139" y="2710"/>
                  </a:cubicBezTo>
                  <a:cubicBezTo>
                    <a:pt x="3268" y="2688"/>
                    <a:pt x="3395" y="2648"/>
                    <a:pt x="3519" y="2603"/>
                  </a:cubicBezTo>
                  <a:cubicBezTo>
                    <a:pt x="3708" y="2534"/>
                    <a:pt x="3886" y="2444"/>
                    <a:pt x="4058" y="2340"/>
                  </a:cubicBezTo>
                  <a:cubicBezTo>
                    <a:pt x="4156" y="2282"/>
                    <a:pt x="4256" y="2229"/>
                    <a:pt x="4352" y="2170"/>
                  </a:cubicBezTo>
                  <a:cubicBezTo>
                    <a:pt x="4456" y="2105"/>
                    <a:pt x="4556" y="2035"/>
                    <a:pt x="4648" y="1954"/>
                  </a:cubicBezTo>
                  <a:cubicBezTo>
                    <a:pt x="4830" y="1798"/>
                    <a:pt x="4983" y="1611"/>
                    <a:pt x="5145" y="1435"/>
                  </a:cubicBezTo>
                  <a:cubicBezTo>
                    <a:pt x="5313" y="1249"/>
                    <a:pt x="5441" y="1034"/>
                    <a:pt x="5548" y="810"/>
                  </a:cubicBezTo>
                  <a:cubicBezTo>
                    <a:pt x="5607" y="689"/>
                    <a:pt x="5656" y="567"/>
                    <a:pt x="5692" y="436"/>
                  </a:cubicBezTo>
                  <a:cubicBezTo>
                    <a:pt x="5727" y="311"/>
                    <a:pt x="5753" y="171"/>
                    <a:pt x="5650" y="68"/>
                  </a:cubicBezTo>
                  <a:cubicBezTo>
                    <a:pt x="5626" y="44"/>
                    <a:pt x="5596" y="26"/>
                    <a:pt x="5565" y="14"/>
                  </a:cubicBezTo>
                  <a:cubicBezTo>
                    <a:pt x="5539" y="5"/>
                    <a:pt x="5511" y="1"/>
                    <a:pt x="54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267;p44"/>
            <p:cNvSpPr/>
            <p:nvPr/>
          </p:nvSpPr>
          <p:spPr>
            <a:xfrm>
              <a:off x="2191800" y="2164150"/>
              <a:ext cx="49650" cy="127275"/>
            </a:xfrm>
            <a:custGeom>
              <a:avLst/>
              <a:gdLst/>
              <a:ahLst/>
              <a:cxnLst/>
              <a:rect l="l" t="t" r="r" b="b"/>
              <a:pathLst>
                <a:path w="1986" h="5091" extrusionOk="0">
                  <a:moveTo>
                    <a:pt x="205" y="1"/>
                  </a:moveTo>
                  <a:lnTo>
                    <a:pt x="203" y="2"/>
                  </a:lnTo>
                  <a:cubicBezTo>
                    <a:pt x="69" y="33"/>
                    <a:pt x="0" y="162"/>
                    <a:pt x="24" y="292"/>
                  </a:cubicBezTo>
                  <a:cubicBezTo>
                    <a:pt x="38" y="373"/>
                    <a:pt x="81" y="447"/>
                    <a:pt x="128" y="513"/>
                  </a:cubicBezTo>
                  <a:cubicBezTo>
                    <a:pt x="180" y="584"/>
                    <a:pt x="235" y="654"/>
                    <a:pt x="308" y="701"/>
                  </a:cubicBezTo>
                  <a:cubicBezTo>
                    <a:pt x="221" y="904"/>
                    <a:pt x="277" y="1147"/>
                    <a:pt x="324" y="1357"/>
                  </a:cubicBezTo>
                  <a:cubicBezTo>
                    <a:pt x="349" y="1478"/>
                    <a:pt x="375" y="1601"/>
                    <a:pt x="396" y="1722"/>
                  </a:cubicBezTo>
                  <a:cubicBezTo>
                    <a:pt x="444" y="1988"/>
                    <a:pt x="490" y="2254"/>
                    <a:pt x="547" y="2518"/>
                  </a:cubicBezTo>
                  <a:cubicBezTo>
                    <a:pt x="573" y="2638"/>
                    <a:pt x="608" y="2757"/>
                    <a:pt x="639" y="2876"/>
                  </a:cubicBezTo>
                  <a:cubicBezTo>
                    <a:pt x="671" y="2991"/>
                    <a:pt x="694" y="3108"/>
                    <a:pt x="719" y="3224"/>
                  </a:cubicBezTo>
                  <a:cubicBezTo>
                    <a:pt x="746" y="3408"/>
                    <a:pt x="765" y="3595"/>
                    <a:pt x="798" y="3779"/>
                  </a:cubicBezTo>
                  <a:cubicBezTo>
                    <a:pt x="829" y="3958"/>
                    <a:pt x="855" y="4145"/>
                    <a:pt x="903" y="4321"/>
                  </a:cubicBezTo>
                  <a:cubicBezTo>
                    <a:pt x="921" y="4384"/>
                    <a:pt x="945" y="4447"/>
                    <a:pt x="966" y="4508"/>
                  </a:cubicBezTo>
                  <a:cubicBezTo>
                    <a:pt x="985" y="4558"/>
                    <a:pt x="1001" y="4607"/>
                    <a:pt x="1022" y="4654"/>
                  </a:cubicBezTo>
                  <a:cubicBezTo>
                    <a:pt x="1059" y="4738"/>
                    <a:pt x="1097" y="4825"/>
                    <a:pt x="1145" y="4903"/>
                  </a:cubicBezTo>
                  <a:cubicBezTo>
                    <a:pt x="1176" y="4953"/>
                    <a:pt x="1210" y="5005"/>
                    <a:pt x="1263" y="5034"/>
                  </a:cubicBezTo>
                  <a:cubicBezTo>
                    <a:pt x="1324" y="5069"/>
                    <a:pt x="1390" y="5090"/>
                    <a:pt x="1457" y="5090"/>
                  </a:cubicBezTo>
                  <a:cubicBezTo>
                    <a:pt x="1493" y="5090"/>
                    <a:pt x="1529" y="5084"/>
                    <a:pt x="1566" y="5071"/>
                  </a:cubicBezTo>
                  <a:cubicBezTo>
                    <a:pt x="1690" y="5028"/>
                    <a:pt x="1773" y="4938"/>
                    <a:pt x="1821" y="4821"/>
                  </a:cubicBezTo>
                  <a:cubicBezTo>
                    <a:pt x="1926" y="4775"/>
                    <a:pt x="1985" y="4658"/>
                    <a:pt x="1960" y="4543"/>
                  </a:cubicBezTo>
                  <a:cubicBezTo>
                    <a:pt x="1910" y="4300"/>
                    <a:pt x="1862" y="4059"/>
                    <a:pt x="1818" y="3816"/>
                  </a:cubicBezTo>
                  <a:cubicBezTo>
                    <a:pt x="1751" y="3395"/>
                    <a:pt x="1696" y="2971"/>
                    <a:pt x="1630" y="2551"/>
                  </a:cubicBezTo>
                  <a:cubicBezTo>
                    <a:pt x="1615" y="2448"/>
                    <a:pt x="1596" y="2345"/>
                    <a:pt x="1585" y="2243"/>
                  </a:cubicBezTo>
                  <a:cubicBezTo>
                    <a:pt x="1572" y="2137"/>
                    <a:pt x="1561" y="2031"/>
                    <a:pt x="1543" y="1925"/>
                  </a:cubicBezTo>
                  <a:cubicBezTo>
                    <a:pt x="1505" y="1724"/>
                    <a:pt x="1455" y="1525"/>
                    <a:pt x="1418" y="1323"/>
                  </a:cubicBezTo>
                  <a:cubicBezTo>
                    <a:pt x="1381" y="1094"/>
                    <a:pt x="1339" y="862"/>
                    <a:pt x="1261" y="644"/>
                  </a:cubicBezTo>
                  <a:cubicBezTo>
                    <a:pt x="1249" y="607"/>
                    <a:pt x="1236" y="570"/>
                    <a:pt x="1221" y="535"/>
                  </a:cubicBezTo>
                  <a:cubicBezTo>
                    <a:pt x="1228" y="469"/>
                    <a:pt x="1233" y="400"/>
                    <a:pt x="1225" y="335"/>
                  </a:cubicBezTo>
                  <a:cubicBezTo>
                    <a:pt x="1216" y="267"/>
                    <a:pt x="1200" y="187"/>
                    <a:pt x="1157" y="134"/>
                  </a:cubicBezTo>
                  <a:cubicBezTo>
                    <a:pt x="1123" y="92"/>
                    <a:pt x="1085" y="64"/>
                    <a:pt x="1042" y="48"/>
                  </a:cubicBezTo>
                  <a:cubicBezTo>
                    <a:pt x="1020" y="40"/>
                    <a:pt x="997" y="35"/>
                    <a:pt x="974" y="34"/>
                  </a:cubicBezTo>
                  <a:cubicBezTo>
                    <a:pt x="966" y="64"/>
                    <a:pt x="957" y="92"/>
                    <a:pt x="947" y="120"/>
                  </a:cubicBezTo>
                  <a:cubicBezTo>
                    <a:pt x="938" y="147"/>
                    <a:pt x="930" y="176"/>
                    <a:pt x="914" y="201"/>
                  </a:cubicBezTo>
                  <a:cubicBezTo>
                    <a:pt x="905" y="215"/>
                    <a:pt x="895" y="231"/>
                    <a:pt x="886" y="246"/>
                  </a:cubicBezTo>
                  <a:cubicBezTo>
                    <a:pt x="873" y="260"/>
                    <a:pt x="860" y="275"/>
                    <a:pt x="847" y="291"/>
                  </a:cubicBezTo>
                  <a:cubicBezTo>
                    <a:pt x="815" y="328"/>
                    <a:pt x="771" y="359"/>
                    <a:pt x="729" y="385"/>
                  </a:cubicBezTo>
                  <a:cubicBezTo>
                    <a:pt x="662" y="425"/>
                    <a:pt x="582" y="443"/>
                    <a:pt x="504" y="443"/>
                  </a:cubicBezTo>
                  <a:cubicBezTo>
                    <a:pt x="483" y="443"/>
                    <a:pt x="461" y="441"/>
                    <a:pt x="440" y="439"/>
                  </a:cubicBezTo>
                  <a:cubicBezTo>
                    <a:pt x="363" y="430"/>
                    <a:pt x="275" y="418"/>
                    <a:pt x="231" y="346"/>
                  </a:cubicBezTo>
                  <a:cubicBezTo>
                    <a:pt x="214" y="318"/>
                    <a:pt x="209" y="283"/>
                    <a:pt x="219" y="254"/>
                  </a:cubicBezTo>
                  <a:cubicBezTo>
                    <a:pt x="227" y="220"/>
                    <a:pt x="247" y="196"/>
                    <a:pt x="276" y="179"/>
                  </a:cubicBezTo>
                  <a:cubicBezTo>
                    <a:pt x="270" y="172"/>
                    <a:pt x="265" y="166"/>
                    <a:pt x="261" y="158"/>
                  </a:cubicBezTo>
                  <a:cubicBezTo>
                    <a:pt x="236" y="119"/>
                    <a:pt x="222" y="74"/>
                    <a:pt x="209" y="32"/>
                  </a:cubicBezTo>
                  <a:cubicBezTo>
                    <a:pt x="206" y="21"/>
                    <a:pt x="205" y="11"/>
                    <a:pt x="20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2268;p44"/>
            <p:cNvSpPr/>
            <p:nvPr/>
          </p:nvSpPr>
          <p:spPr>
            <a:xfrm>
              <a:off x="2098975" y="1936725"/>
              <a:ext cx="378225" cy="673700"/>
            </a:xfrm>
            <a:custGeom>
              <a:avLst/>
              <a:gdLst/>
              <a:ahLst/>
              <a:cxnLst/>
              <a:rect l="l" t="t" r="r" b="b"/>
              <a:pathLst>
                <a:path w="15129" h="26948" extrusionOk="0">
                  <a:moveTo>
                    <a:pt x="2674" y="464"/>
                  </a:moveTo>
                  <a:cubicBezTo>
                    <a:pt x="2677" y="464"/>
                    <a:pt x="2679" y="464"/>
                    <a:pt x="2682" y="465"/>
                  </a:cubicBezTo>
                  <a:cubicBezTo>
                    <a:pt x="2703" y="469"/>
                    <a:pt x="2725" y="470"/>
                    <a:pt x="2746" y="477"/>
                  </a:cubicBezTo>
                  <a:lnTo>
                    <a:pt x="2747" y="477"/>
                  </a:lnTo>
                  <a:cubicBezTo>
                    <a:pt x="2750" y="478"/>
                    <a:pt x="2754" y="481"/>
                    <a:pt x="2758" y="483"/>
                  </a:cubicBezTo>
                  <a:cubicBezTo>
                    <a:pt x="2777" y="492"/>
                    <a:pt x="2790" y="507"/>
                    <a:pt x="2805" y="521"/>
                  </a:cubicBezTo>
                  <a:cubicBezTo>
                    <a:pt x="2806" y="523"/>
                    <a:pt x="2808" y="524"/>
                    <a:pt x="2810" y="525"/>
                  </a:cubicBezTo>
                  <a:cubicBezTo>
                    <a:pt x="2812" y="529"/>
                    <a:pt x="2814" y="531"/>
                    <a:pt x="2818" y="534"/>
                  </a:cubicBezTo>
                  <a:cubicBezTo>
                    <a:pt x="2821" y="537"/>
                    <a:pt x="2825" y="540"/>
                    <a:pt x="2828" y="542"/>
                  </a:cubicBezTo>
                  <a:cubicBezTo>
                    <a:pt x="2829" y="544"/>
                    <a:pt x="2830" y="545"/>
                    <a:pt x="2832" y="546"/>
                  </a:cubicBezTo>
                  <a:cubicBezTo>
                    <a:pt x="2849" y="560"/>
                    <a:pt x="2858" y="578"/>
                    <a:pt x="2869" y="597"/>
                  </a:cubicBezTo>
                  <a:cubicBezTo>
                    <a:pt x="2892" y="636"/>
                    <a:pt x="2896" y="685"/>
                    <a:pt x="2897" y="730"/>
                  </a:cubicBezTo>
                  <a:cubicBezTo>
                    <a:pt x="2897" y="759"/>
                    <a:pt x="2891" y="789"/>
                    <a:pt x="2883" y="818"/>
                  </a:cubicBezTo>
                  <a:cubicBezTo>
                    <a:pt x="2877" y="840"/>
                    <a:pt x="2870" y="861"/>
                    <a:pt x="2861" y="879"/>
                  </a:cubicBezTo>
                  <a:cubicBezTo>
                    <a:pt x="2860" y="880"/>
                    <a:pt x="2859" y="881"/>
                    <a:pt x="2859" y="882"/>
                  </a:cubicBezTo>
                  <a:cubicBezTo>
                    <a:pt x="2858" y="885"/>
                    <a:pt x="2856" y="888"/>
                    <a:pt x="2854" y="890"/>
                  </a:cubicBezTo>
                  <a:cubicBezTo>
                    <a:pt x="2853" y="891"/>
                    <a:pt x="2853" y="892"/>
                    <a:pt x="2852" y="895"/>
                  </a:cubicBezTo>
                  <a:cubicBezTo>
                    <a:pt x="2852" y="895"/>
                    <a:pt x="2852" y="896"/>
                    <a:pt x="2852" y="896"/>
                  </a:cubicBezTo>
                  <a:cubicBezTo>
                    <a:pt x="2850" y="899"/>
                    <a:pt x="2848" y="903"/>
                    <a:pt x="2845" y="905"/>
                  </a:cubicBezTo>
                  <a:cubicBezTo>
                    <a:pt x="2843" y="909"/>
                    <a:pt x="2841" y="913"/>
                    <a:pt x="2837" y="916"/>
                  </a:cubicBezTo>
                  <a:cubicBezTo>
                    <a:pt x="2832" y="925"/>
                    <a:pt x="2824" y="931"/>
                    <a:pt x="2816" y="939"/>
                  </a:cubicBezTo>
                  <a:cubicBezTo>
                    <a:pt x="2809" y="946"/>
                    <a:pt x="2803" y="956"/>
                    <a:pt x="2794" y="961"/>
                  </a:cubicBezTo>
                  <a:cubicBezTo>
                    <a:pt x="2764" y="979"/>
                    <a:pt x="2737" y="997"/>
                    <a:pt x="2702" y="997"/>
                  </a:cubicBezTo>
                  <a:cubicBezTo>
                    <a:pt x="2698" y="997"/>
                    <a:pt x="2694" y="997"/>
                    <a:pt x="2690" y="996"/>
                  </a:cubicBezTo>
                  <a:lnTo>
                    <a:pt x="2682" y="996"/>
                  </a:lnTo>
                  <a:cubicBezTo>
                    <a:pt x="2675" y="996"/>
                    <a:pt x="2669" y="994"/>
                    <a:pt x="2663" y="993"/>
                  </a:cubicBezTo>
                  <a:cubicBezTo>
                    <a:pt x="2622" y="990"/>
                    <a:pt x="2583" y="976"/>
                    <a:pt x="2553" y="948"/>
                  </a:cubicBezTo>
                  <a:cubicBezTo>
                    <a:pt x="2540" y="937"/>
                    <a:pt x="2532" y="923"/>
                    <a:pt x="2524" y="909"/>
                  </a:cubicBezTo>
                  <a:cubicBezTo>
                    <a:pt x="2514" y="890"/>
                    <a:pt x="2504" y="875"/>
                    <a:pt x="2501" y="853"/>
                  </a:cubicBezTo>
                  <a:cubicBezTo>
                    <a:pt x="2498" y="842"/>
                    <a:pt x="2498" y="829"/>
                    <a:pt x="2496" y="817"/>
                  </a:cubicBezTo>
                  <a:cubicBezTo>
                    <a:pt x="2494" y="811"/>
                    <a:pt x="2492" y="805"/>
                    <a:pt x="2491" y="801"/>
                  </a:cubicBezTo>
                  <a:cubicBezTo>
                    <a:pt x="2464" y="716"/>
                    <a:pt x="2476" y="612"/>
                    <a:pt x="2535" y="541"/>
                  </a:cubicBezTo>
                  <a:cubicBezTo>
                    <a:pt x="2540" y="537"/>
                    <a:pt x="2545" y="532"/>
                    <a:pt x="2550" y="528"/>
                  </a:cubicBezTo>
                  <a:cubicBezTo>
                    <a:pt x="2574" y="502"/>
                    <a:pt x="2602" y="482"/>
                    <a:pt x="2635" y="470"/>
                  </a:cubicBezTo>
                  <a:cubicBezTo>
                    <a:pt x="2647" y="467"/>
                    <a:pt x="2661" y="464"/>
                    <a:pt x="2674" y="464"/>
                  </a:cubicBezTo>
                  <a:close/>
                  <a:moveTo>
                    <a:pt x="3300" y="5488"/>
                  </a:moveTo>
                  <a:cubicBezTo>
                    <a:pt x="3300" y="5488"/>
                    <a:pt x="3300" y="5489"/>
                    <a:pt x="3301" y="5489"/>
                  </a:cubicBezTo>
                  <a:lnTo>
                    <a:pt x="3301" y="5489"/>
                  </a:lnTo>
                  <a:cubicBezTo>
                    <a:pt x="3300" y="5489"/>
                    <a:pt x="3300" y="5488"/>
                    <a:pt x="3300" y="5488"/>
                  </a:cubicBezTo>
                  <a:close/>
                  <a:moveTo>
                    <a:pt x="3301" y="5489"/>
                  </a:moveTo>
                  <a:lnTo>
                    <a:pt x="3301" y="5489"/>
                  </a:lnTo>
                  <a:cubicBezTo>
                    <a:pt x="3301" y="5489"/>
                    <a:pt x="3301" y="5490"/>
                    <a:pt x="3301" y="5490"/>
                  </a:cubicBezTo>
                  <a:lnTo>
                    <a:pt x="3301" y="5490"/>
                  </a:lnTo>
                  <a:cubicBezTo>
                    <a:pt x="3301" y="5490"/>
                    <a:pt x="3301" y="5489"/>
                    <a:pt x="3301" y="5489"/>
                  </a:cubicBezTo>
                  <a:close/>
                  <a:moveTo>
                    <a:pt x="4093" y="17066"/>
                  </a:moveTo>
                  <a:cubicBezTo>
                    <a:pt x="4092" y="17066"/>
                    <a:pt x="4092" y="17067"/>
                    <a:pt x="4092" y="17067"/>
                  </a:cubicBezTo>
                  <a:cubicBezTo>
                    <a:pt x="4092" y="17067"/>
                    <a:pt x="4092" y="17066"/>
                    <a:pt x="4093" y="17066"/>
                  </a:cubicBezTo>
                  <a:close/>
                  <a:moveTo>
                    <a:pt x="3021" y="1323"/>
                  </a:moveTo>
                  <a:cubicBezTo>
                    <a:pt x="3053" y="1446"/>
                    <a:pt x="3084" y="1567"/>
                    <a:pt x="3109" y="1690"/>
                  </a:cubicBezTo>
                  <a:cubicBezTo>
                    <a:pt x="3179" y="2016"/>
                    <a:pt x="3239" y="2342"/>
                    <a:pt x="3305" y="2668"/>
                  </a:cubicBezTo>
                  <a:cubicBezTo>
                    <a:pt x="3355" y="2914"/>
                    <a:pt x="3407" y="3159"/>
                    <a:pt x="3450" y="3406"/>
                  </a:cubicBezTo>
                  <a:cubicBezTo>
                    <a:pt x="3497" y="3663"/>
                    <a:pt x="3544" y="3921"/>
                    <a:pt x="3594" y="4179"/>
                  </a:cubicBezTo>
                  <a:cubicBezTo>
                    <a:pt x="3694" y="4686"/>
                    <a:pt x="3781" y="5195"/>
                    <a:pt x="3872" y="5703"/>
                  </a:cubicBezTo>
                  <a:cubicBezTo>
                    <a:pt x="3966" y="6229"/>
                    <a:pt x="4081" y="6749"/>
                    <a:pt x="4179" y="7275"/>
                  </a:cubicBezTo>
                  <a:cubicBezTo>
                    <a:pt x="4271" y="7779"/>
                    <a:pt x="4366" y="8283"/>
                    <a:pt x="4458" y="8787"/>
                  </a:cubicBezTo>
                  <a:cubicBezTo>
                    <a:pt x="4456" y="8777"/>
                    <a:pt x="4454" y="8765"/>
                    <a:pt x="4453" y="8755"/>
                  </a:cubicBezTo>
                  <a:lnTo>
                    <a:pt x="4453" y="8755"/>
                  </a:lnTo>
                  <a:cubicBezTo>
                    <a:pt x="4527" y="9218"/>
                    <a:pt x="4592" y="9682"/>
                    <a:pt x="4679" y="10142"/>
                  </a:cubicBezTo>
                  <a:cubicBezTo>
                    <a:pt x="4767" y="10610"/>
                    <a:pt x="4867" y="11074"/>
                    <a:pt x="4954" y="11542"/>
                  </a:cubicBezTo>
                  <a:cubicBezTo>
                    <a:pt x="4953" y="11531"/>
                    <a:pt x="4950" y="11521"/>
                    <a:pt x="4949" y="11509"/>
                  </a:cubicBezTo>
                  <a:lnTo>
                    <a:pt x="4949" y="11509"/>
                  </a:lnTo>
                  <a:cubicBezTo>
                    <a:pt x="5006" y="11862"/>
                    <a:pt x="5057" y="12214"/>
                    <a:pt x="5128" y="12563"/>
                  </a:cubicBezTo>
                  <a:cubicBezTo>
                    <a:pt x="5164" y="12732"/>
                    <a:pt x="5203" y="12900"/>
                    <a:pt x="5241" y="13068"/>
                  </a:cubicBezTo>
                  <a:cubicBezTo>
                    <a:pt x="5277" y="13227"/>
                    <a:pt x="5306" y="13386"/>
                    <a:pt x="5333" y="13546"/>
                  </a:cubicBezTo>
                  <a:cubicBezTo>
                    <a:pt x="5332" y="13536"/>
                    <a:pt x="5330" y="13525"/>
                    <a:pt x="5329" y="13514"/>
                  </a:cubicBezTo>
                  <a:lnTo>
                    <a:pt x="5329" y="13514"/>
                  </a:lnTo>
                  <a:cubicBezTo>
                    <a:pt x="5399" y="13937"/>
                    <a:pt x="5464" y="14360"/>
                    <a:pt x="5552" y="14779"/>
                  </a:cubicBezTo>
                  <a:cubicBezTo>
                    <a:pt x="5598" y="14994"/>
                    <a:pt x="5644" y="15207"/>
                    <a:pt x="5696" y="15421"/>
                  </a:cubicBezTo>
                  <a:cubicBezTo>
                    <a:pt x="5719" y="15521"/>
                    <a:pt x="5743" y="15620"/>
                    <a:pt x="5773" y="15719"/>
                  </a:cubicBezTo>
                  <a:cubicBezTo>
                    <a:pt x="5786" y="15764"/>
                    <a:pt x="5801" y="15810"/>
                    <a:pt x="5819" y="15855"/>
                  </a:cubicBezTo>
                  <a:cubicBezTo>
                    <a:pt x="5818" y="15865"/>
                    <a:pt x="5815" y="15875"/>
                    <a:pt x="5814" y="15884"/>
                  </a:cubicBezTo>
                  <a:cubicBezTo>
                    <a:pt x="5831" y="15910"/>
                    <a:pt x="5843" y="15939"/>
                    <a:pt x="5848" y="15968"/>
                  </a:cubicBezTo>
                  <a:cubicBezTo>
                    <a:pt x="5857" y="15976"/>
                    <a:pt x="5866" y="15985"/>
                    <a:pt x="5873" y="15995"/>
                  </a:cubicBezTo>
                  <a:cubicBezTo>
                    <a:pt x="5894" y="16024"/>
                    <a:pt x="5912" y="16056"/>
                    <a:pt x="5934" y="16085"/>
                  </a:cubicBezTo>
                  <a:cubicBezTo>
                    <a:pt x="5939" y="16093"/>
                    <a:pt x="5946" y="16099"/>
                    <a:pt x="5953" y="16107"/>
                  </a:cubicBezTo>
                  <a:cubicBezTo>
                    <a:pt x="5960" y="16111"/>
                    <a:pt x="5968" y="16114"/>
                    <a:pt x="5975" y="16118"/>
                  </a:cubicBezTo>
                  <a:cubicBezTo>
                    <a:pt x="6004" y="16131"/>
                    <a:pt x="6037" y="16141"/>
                    <a:pt x="6064" y="16158"/>
                  </a:cubicBezTo>
                  <a:lnTo>
                    <a:pt x="6064" y="16159"/>
                  </a:lnTo>
                  <a:cubicBezTo>
                    <a:pt x="6069" y="16159"/>
                    <a:pt x="6071" y="16159"/>
                    <a:pt x="6074" y="16158"/>
                  </a:cubicBezTo>
                  <a:lnTo>
                    <a:pt x="6251" y="16158"/>
                  </a:lnTo>
                  <a:cubicBezTo>
                    <a:pt x="6264" y="16157"/>
                    <a:pt x="6278" y="16156"/>
                    <a:pt x="6292" y="16156"/>
                  </a:cubicBezTo>
                  <a:cubicBezTo>
                    <a:pt x="6312" y="16156"/>
                    <a:pt x="6332" y="16158"/>
                    <a:pt x="6350" y="16168"/>
                  </a:cubicBezTo>
                  <a:cubicBezTo>
                    <a:pt x="6411" y="16167"/>
                    <a:pt x="6471" y="16165"/>
                    <a:pt x="6532" y="16165"/>
                  </a:cubicBezTo>
                  <a:cubicBezTo>
                    <a:pt x="6684" y="16165"/>
                    <a:pt x="6836" y="16158"/>
                    <a:pt x="6988" y="16157"/>
                  </a:cubicBezTo>
                  <a:lnTo>
                    <a:pt x="6999" y="16157"/>
                  </a:lnTo>
                  <a:cubicBezTo>
                    <a:pt x="7230" y="16163"/>
                    <a:pt x="7458" y="16205"/>
                    <a:pt x="7687" y="16227"/>
                  </a:cubicBezTo>
                  <a:cubicBezTo>
                    <a:pt x="7905" y="16250"/>
                    <a:pt x="8122" y="16267"/>
                    <a:pt x="8340" y="16297"/>
                  </a:cubicBezTo>
                  <a:cubicBezTo>
                    <a:pt x="8340" y="16297"/>
                    <a:pt x="8340" y="16297"/>
                    <a:pt x="8340" y="16298"/>
                  </a:cubicBezTo>
                  <a:lnTo>
                    <a:pt x="8343" y="16298"/>
                  </a:lnTo>
                  <a:cubicBezTo>
                    <a:pt x="8343" y="16298"/>
                    <a:pt x="8342" y="16298"/>
                    <a:pt x="8342" y="16297"/>
                  </a:cubicBezTo>
                  <a:lnTo>
                    <a:pt x="8344" y="16297"/>
                  </a:lnTo>
                  <a:cubicBezTo>
                    <a:pt x="8350" y="16298"/>
                    <a:pt x="8354" y="16300"/>
                    <a:pt x="8358" y="16300"/>
                  </a:cubicBezTo>
                  <a:lnTo>
                    <a:pt x="8349" y="16300"/>
                  </a:lnTo>
                  <a:cubicBezTo>
                    <a:pt x="8448" y="16314"/>
                    <a:pt x="8548" y="16334"/>
                    <a:pt x="8646" y="16352"/>
                  </a:cubicBezTo>
                  <a:cubicBezTo>
                    <a:pt x="8606" y="16477"/>
                    <a:pt x="8556" y="16598"/>
                    <a:pt x="8504" y="16719"/>
                  </a:cubicBezTo>
                  <a:cubicBezTo>
                    <a:pt x="8507" y="16713"/>
                    <a:pt x="8509" y="16709"/>
                    <a:pt x="8510" y="16703"/>
                  </a:cubicBezTo>
                  <a:lnTo>
                    <a:pt x="8510" y="16703"/>
                  </a:lnTo>
                  <a:cubicBezTo>
                    <a:pt x="8464" y="16806"/>
                    <a:pt x="8414" y="16907"/>
                    <a:pt x="8358" y="17004"/>
                  </a:cubicBezTo>
                  <a:cubicBezTo>
                    <a:pt x="8249" y="17177"/>
                    <a:pt x="8129" y="17341"/>
                    <a:pt x="8001" y="17501"/>
                  </a:cubicBezTo>
                  <a:cubicBezTo>
                    <a:pt x="8003" y="17498"/>
                    <a:pt x="8006" y="17494"/>
                    <a:pt x="8007" y="17492"/>
                  </a:cubicBezTo>
                  <a:lnTo>
                    <a:pt x="8007" y="17492"/>
                  </a:lnTo>
                  <a:cubicBezTo>
                    <a:pt x="7942" y="17568"/>
                    <a:pt x="7873" y="17640"/>
                    <a:pt x="7802" y="17709"/>
                  </a:cubicBezTo>
                  <a:cubicBezTo>
                    <a:pt x="7752" y="17753"/>
                    <a:pt x="7700" y="17795"/>
                    <a:pt x="7647" y="17836"/>
                  </a:cubicBezTo>
                  <a:cubicBezTo>
                    <a:pt x="7535" y="17915"/>
                    <a:pt x="7419" y="17986"/>
                    <a:pt x="7301" y="18052"/>
                  </a:cubicBezTo>
                  <a:cubicBezTo>
                    <a:pt x="7069" y="18176"/>
                    <a:pt x="6831" y="18286"/>
                    <a:pt x="6587" y="18383"/>
                  </a:cubicBezTo>
                  <a:cubicBezTo>
                    <a:pt x="6359" y="18466"/>
                    <a:pt x="6128" y="18537"/>
                    <a:pt x="5894" y="18600"/>
                  </a:cubicBezTo>
                  <a:cubicBezTo>
                    <a:pt x="5810" y="18620"/>
                    <a:pt x="5728" y="18639"/>
                    <a:pt x="5643" y="18653"/>
                  </a:cubicBezTo>
                  <a:cubicBezTo>
                    <a:pt x="5580" y="18660"/>
                    <a:pt x="5520" y="18662"/>
                    <a:pt x="5456" y="18663"/>
                  </a:cubicBezTo>
                  <a:cubicBezTo>
                    <a:pt x="5305" y="18655"/>
                    <a:pt x="5155" y="18636"/>
                    <a:pt x="5005" y="18613"/>
                  </a:cubicBezTo>
                  <a:lnTo>
                    <a:pt x="5005" y="18613"/>
                  </a:lnTo>
                  <a:cubicBezTo>
                    <a:pt x="5016" y="18615"/>
                    <a:pt x="5026" y="18616"/>
                    <a:pt x="5036" y="18618"/>
                  </a:cubicBezTo>
                  <a:cubicBezTo>
                    <a:pt x="4886" y="18596"/>
                    <a:pt x="4737" y="18573"/>
                    <a:pt x="4589" y="18535"/>
                  </a:cubicBezTo>
                  <a:cubicBezTo>
                    <a:pt x="4494" y="18508"/>
                    <a:pt x="4402" y="18478"/>
                    <a:pt x="4310" y="18441"/>
                  </a:cubicBezTo>
                  <a:cubicBezTo>
                    <a:pt x="4219" y="18399"/>
                    <a:pt x="4129" y="18351"/>
                    <a:pt x="4042" y="18299"/>
                  </a:cubicBezTo>
                  <a:cubicBezTo>
                    <a:pt x="3893" y="18208"/>
                    <a:pt x="3745" y="18114"/>
                    <a:pt x="3608" y="18004"/>
                  </a:cubicBezTo>
                  <a:cubicBezTo>
                    <a:pt x="3578" y="17978"/>
                    <a:pt x="3551" y="17951"/>
                    <a:pt x="3522" y="17924"/>
                  </a:cubicBezTo>
                  <a:cubicBezTo>
                    <a:pt x="3481" y="17879"/>
                    <a:pt x="3441" y="17831"/>
                    <a:pt x="3404" y="17780"/>
                  </a:cubicBezTo>
                  <a:cubicBezTo>
                    <a:pt x="3390" y="17759"/>
                    <a:pt x="3377" y="17736"/>
                    <a:pt x="3362" y="17714"/>
                  </a:cubicBezTo>
                  <a:cubicBezTo>
                    <a:pt x="3472" y="17596"/>
                    <a:pt x="3583" y="17481"/>
                    <a:pt x="3702" y="17370"/>
                  </a:cubicBezTo>
                  <a:cubicBezTo>
                    <a:pt x="3829" y="17258"/>
                    <a:pt x="3965" y="17158"/>
                    <a:pt x="4103" y="17058"/>
                  </a:cubicBezTo>
                  <a:lnTo>
                    <a:pt x="4103" y="17058"/>
                  </a:lnTo>
                  <a:cubicBezTo>
                    <a:pt x="4099" y="17061"/>
                    <a:pt x="4096" y="17064"/>
                    <a:pt x="4093" y="17066"/>
                  </a:cubicBezTo>
                  <a:lnTo>
                    <a:pt x="4093" y="17066"/>
                  </a:lnTo>
                  <a:cubicBezTo>
                    <a:pt x="4402" y="16850"/>
                    <a:pt x="4709" y="16632"/>
                    <a:pt x="5033" y="16439"/>
                  </a:cubicBezTo>
                  <a:lnTo>
                    <a:pt x="5033" y="16439"/>
                  </a:lnTo>
                  <a:cubicBezTo>
                    <a:pt x="5030" y="16440"/>
                    <a:pt x="5029" y="16440"/>
                    <a:pt x="5027" y="16441"/>
                  </a:cubicBezTo>
                  <a:cubicBezTo>
                    <a:pt x="5037" y="16436"/>
                    <a:pt x="5044" y="16426"/>
                    <a:pt x="5053" y="16421"/>
                  </a:cubicBezTo>
                  <a:cubicBezTo>
                    <a:pt x="5057" y="16421"/>
                    <a:pt x="5061" y="16422"/>
                    <a:pt x="5065" y="16422"/>
                  </a:cubicBezTo>
                  <a:cubicBezTo>
                    <a:pt x="5069" y="16420"/>
                    <a:pt x="5072" y="16417"/>
                    <a:pt x="5076" y="16415"/>
                  </a:cubicBezTo>
                  <a:cubicBezTo>
                    <a:pt x="5076" y="16415"/>
                    <a:pt x="5076" y="16415"/>
                    <a:pt x="5075" y="16415"/>
                  </a:cubicBezTo>
                  <a:lnTo>
                    <a:pt x="5075" y="16415"/>
                  </a:lnTo>
                  <a:cubicBezTo>
                    <a:pt x="5126" y="16378"/>
                    <a:pt x="5177" y="16340"/>
                    <a:pt x="5226" y="16301"/>
                  </a:cubicBezTo>
                  <a:cubicBezTo>
                    <a:pt x="5235" y="16295"/>
                    <a:pt x="5242" y="16288"/>
                    <a:pt x="5250" y="16282"/>
                  </a:cubicBezTo>
                  <a:cubicBezTo>
                    <a:pt x="5260" y="16269"/>
                    <a:pt x="5269" y="16254"/>
                    <a:pt x="5279" y="16240"/>
                  </a:cubicBezTo>
                  <a:cubicBezTo>
                    <a:pt x="5287" y="16225"/>
                    <a:pt x="5295" y="16210"/>
                    <a:pt x="5304" y="16194"/>
                  </a:cubicBezTo>
                  <a:cubicBezTo>
                    <a:pt x="5332" y="16098"/>
                    <a:pt x="5328" y="15994"/>
                    <a:pt x="5320" y="15889"/>
                  </a:cubicBezTo>
                  <a:cubicBezTo>
                    <a:pt x="5311" y="15772"/>
                    <a:pt x="5290" y="15658"/>
                    <a:pt x="5267" y="15545"/>
                  </a:cubicBezTo>
                  <a:cubicBezTo>
                    <a:pt x="5219" y="15297"/>
                    <a:pt x="5169" y="15051"/>
                    <a:pt x="5122" y="14804"/>
                  </a:cubicBezTo>
                  <a:cubicBezTo>
                    <a:pt x="5077" y="14573"/>
                    <a:pt x="5019" y="14348"/>
                    <a:pt x="4964" y="14120"/>
                  </a:cubicBezTo>
                  <a:cubicBezTo>
                    <a:pt x="4907" y="13881"/>
                    <a:pt x="4854" y="13641"/>
                    <a:pt x="4813" y="13397"/>
                  </a:cubicBezTo>
                  <a:cubicBezTo>
                    <a:pt x="4779" y="13164"/>
                    <a:pt x="4754" y="12930"/>
                    <a:pt x="4722" y="12694"/>
                  </a:cubicBezTo>
                  <a:cubicBezTo>
                    <a:pt x="4687" y="12448"/>
                    <a:pt x="4653" y="12200"/>
                    <a:pt x="4616" y="11955"/>
                  </a:cubicBezTo>
                  <a:cubicBezTo>
                    <a:pt x="4579" y="11706"/>
                    <a:pt x="4536" y="11458"/>
                    <a:pt x="4468" y="11214"/>
                  </a:cubicBezTo>
                  <a:cubicBezTo>
                    <a:pt x="4432" y="11092"/>
                    <a:pt x="4394" y="10970"/>
                    <a:pt x="4360" y="10847"/>
                  </a:cubicBezTo>
                  <a:cubicBezTo>
                    <a:pt x="4329" y="10727"/>
                    <a:pt x="4302" y="10608"/>
                    <a:pt x="4276" y="10487"/>
                  </a:cubicBezTo>
                  <a:cubicBezTo>
                    <a:pt x="4223" y="10151"/>
                    <a:pt x="4179" y="9814"/>
                    <a:pt x="4128" y="9478"/>
                  </a:cubicBezTo>
                  <a:cubicBezTo>
                    <a:pt x="4079" y="9147"/>
                    <a:pt x="4013" y="8820"/>
                    <a:pt x="3945" y="8493"/>
                  </a:cubicBezTo>
                  <a:cubicBezTo>
                    <a:pt x="3841" y="7984"/>
                    <a:pt x="3722" y="7479"/>
                    <a:pt x="3609" y="6971"/>
                  </a:cubicBezTo>
                  <a:cubicBezTo>
                    <a:pt x="3499" y="6479"/>
                    <a:pt x="3397" y="5985"/>
                    <a:pt x="3301" y="5490"/>
                  </a:cubicBezTo>
                  <a:lnTo>
                    <a:pt x="3301" y="5490"/>
                  </a:lnTo>
                  <a:cubicBezTo>
                    <a:pt x="3301" y="5491"/>
                    <a:pt x="3301" y="5491"/>
                    <a:pt x="3300" y="5491"/>
                  </a:cubicBezTo>
                  <a:cubicBezTo>
                    <a:pt x="3300" y="5489"/>
                    <a:pt x="3300" y="5488"/>
                    <a:pt x="3300" y="5486"/>
                  </a:cubicBezTo>
                  <a:cubicBezTo>
                    <a:pt x="3300" y="5482"/>
                    <a:pt x="3298" y="5478"/>
                    <a:pt x="3298" y="5474"/>
                  </a:cubicBezTo>
                  <a:cubicBezTo>
                    <a:pt x="3298" y="5474"/>
                    <a:pt x="3298" y="5473"/>
                    <a:pt x="3297" y="5473"/>
                  </a:cubicBezTo>
                  <a:cubicBezTo>
                    <a:pt x="3297" y="5470"/>
                    <a:pt x="3297" y="5468"/>
                    <a:pt x="3296" y="5465"/>
                  </a:cubicBezTo>
                  <a:lnTo>
                    <a:pt x="3296" y="5465"/>
                  </a:lnTo>
                  <a:cubicBezTo>
                    <a:pt x="3296" y="5466"/>
                    <a:pt x="3297" y="5466"/>
                    <a:pt x="3297" y="5466"/>
                  </a:cubicBezTo>
                  <a:cubicBezTo>
                    <a:pt x="3261" y="5255"/>
                    <a:pt x="3235" y="5041"/>
                    <a:pt x="3197" y="4832"/>
                  </a:cubicBezTo>
                  <a:cubicBezTo>
                    <a:pt x="3157" y="4615"/>
                    <a:pt x="3117" y="4402"/>
                    <a:pt x="3073" y="4189"/>
                  </a:cubicBezTo>
                  <a:cubicBezTo>
                    <a:pt x="2985" y="3756"/>
                    <a:pt x="2884" y="3324"/>
                    <a:pt x="2801" y="2891"/>
                  </a:cubicBezTo>
                  <a:cubicBezTo>
                    <a:pt x="2751" y="2582"/>
                    <a:pt x="2708" y="2274"/>
                    <a:pt x="2659" y="1967"/>
                  </a:cubicBezTo>
                  <a:cubicBezTo>
                    <a:pt x="2634" y="1807"/>
                    <a:pt x="2606" y="1647"/>
                    <a:pt x="2583" y="1486"/>
                  </a:cubicBezTo>
                  <a:lnTo>
                    <a:pt x="2583" y="1486"/>
                  </a:lnTo>
                  <a:cubicBezTo>
                    <a:pt x="2586" y="1487"/>
                    <a:pt x="2588" y="1488"/>
                    <a:pt x="2591" y="1489"/>
                  </a:cubicBezTo>
                  <a:cubicBezTo>
                    <a:pt x="2596" y="1489"/>
                    <a:pt x="2601" y="1490"/>
                    <a:pt x="2605" y="1491"/>
                  </a:cubicBezTo>
                  <a:cubicBezTo>
                    <a:pt x="2622" y="1494"/>
                    <a:pt x="2639" y="1495"/>
                    <a:pt x="2658" y="1496"/>
                  </a:cubicBezTo>
                  <a:cubicBezTo>
                    <a:pt x="2661" y="1496"/>
                    <a:pt x="2664" y="1496"/>
                    <a:pt x="2667" y="1496"/>
                  </a:cubicBezTo>
                  <a:cubicBezTo>
                    <a:pt x="2748" y="1496"/>
                    <a:pt x="2829" y="1467"/>
                    <a:pt x="2897" y="1423"/>
                  </a:cubicBezTo>
                  <a:cubicBezTo>
                    <a:pt x="2942" y="1394"/>
                    <a:pt x="2984" y="1360"/>
                    <a:pt x="3021" y="1323"/>
                  </a:cubicBezTo>
                  <a:close/>
                  <a:moveTo>
                    <a:pt x="7676" y="19443"/>
                  </a:moveTo>
                  <a:lnTo>
                    <a:pt x="7676" y="19443"/>
                  </a:lnTo>
                  <a:cubicBezTo>
                    <a:pt x="7677" y="19443"/>
                    <a:pt x="7677" y="19444"/>
                    <a:pt x="7677" y="19444"/>
                  </a:cubicBezTo>
                  <a:lnTo>
                    <a:pt x="7677" y="19444"/>
                  </a:lnTo>
                  <a:cubicBezTo>
                    <a:pt x="7677" y="19444"/>
                    <a:pt x="7677" y="19443"/>
                    <a:pt x="7676" y="19443"/>
                  </a:cubicBezTo>
                  <a:close/>
                  <a:moveTo>
                    <a:pt x="2877" y="21659"/>
                  </a:moveTo>
                  <a:cubicBezTo>
                    <a:pt x="2877" y="21660"/>
                    <a:pt x="2877" y="21660"/>
                    <a:pt x="2877" y="21660"/>
                  </a:cubicBezTo>
                  <a:lnTo>
                    <a:pt x="2877" y="21660"/>
                  </a:lnTo>
                  <a:cubicBezTo>
                    <a:pt x="2877" y="21660"/>
                    <a:pt x="2877" y="21660"/>
                    <a:pt x="2877" y="21659"/>
                  </a:cubicBezTo>
                  <a:close/>
                  <a:moveTo>
                    <a:pt x="2811" y="21777"/>
                  </a:moveTo>
                  <a:lnTo>
                    <a:pt x="2811" y="21777"/>
                  </a:lnTo>
                  <a:cubicBezTo>
                    <a:pt x="2811" y="21777"/>
                    <a:pt x="2811" y="21778"/>
                    <a:pt x="2811" y="21778"/>
                  </a:cubicBezTo>
                  <a:cubicBezTo>
                    <a:pt x="2811" y="21778"/>
                    <a:pt x="2811" y="21777"/>
                    <a:pt x="2811" y="21777"/>
                  </a:cubicBezTo>
                  <a:close/>
                  <a:moveTo>
                    <a:pt x="2810" y="21781"/>
                  </a:moveTo>
                  <a:cubicBezTo>
                    <a:pt x="2809" y="21781"/>
                    <a:pt x="2809" y="21782"/>
                    <a:pt x="2809" y="21782"/>
                  </a:cubicBezTo>
                  <a:cubicBezTo>
                    <a:pt x="2809" y="21782"/>
                    <a:pt x="2810" y="21781"/>
                    <a:pt x="2810" y="21781"/>
                  </a:cubicBezTo>
                  <a:close/>
                  <a:moveTo>
                    <a:pt x="2639" y="21891"/>
                  </a:moveTo>
                  <a:cubicBezTo>
                    <a:pt x="2639" y="21891"/>
                    <a:pt x="2639" y="21891"/>
                    <a:pt x="2639" y="21891"/>
                  </a:cubicBezTo>
                  <a:lnTo>
                    <a:pt x="2639" y="21891"/>
                  </a:lnTo>
                  <a:cubicBezTo>
                    <a:pt x="2639" y="21891"/>
                    <a:pt x="2639" y="21891"/>
                    <a:pt x="2639" y="21891"/>
                  </a:cubicBezTo>
                  <a:close/>
                  <a:moveTo>
                    <a:pt x="9119" y="16460"/>
                  </a:moveTo>
                  <a:cubicBezTo>
                    <a:pt x="9131" y="16463"/>
                    <a:pt x="9141" y="16464"/>
                    <a:pt x="9153" y="16468"/>
                  </a:cubicBezTo>
                  <a:lnTo>
                    <a:pt x="9150" y="16466"/>
                  </a:lnTo>
                  <a:lnTo>
                    <a:pt x="9150" y="16466"/>
                  </a:lnTo>
                  <a:cubicBezTo>
                    <a:pt x="9345" y="16522"/>
                    <a:pt x="9537" y="16583"/>
                    <a:pt x="9729" y="16644"/>
                  </a:cubicBezTo>
                  <a:cubicBezTo>
                    <a:pt x="9922" y="16702"/>
                    <a:pt x="10115" y="16759"/>
                    <a:pt x="10303" y="16836"/>
                  </a:cubicBezTo>
                  <a:cubicBezTo>
                    <a:pt x="10476" y="16912"/>
                    <a:pt x="10644" y="16992"/>
                    <a:pt x="10814" y="17071"/>
                  </a:cubicBezTo>
                  <a:cubicBezTo>
                    <a:pt x="10974" y="17146"/>
                    <a:pt x="11129" y="17229"/>
                    <a:pt x="11285" y="17310"/>
                  </a:cubicBezTo>
                  <a:cubicBezTo>
                    <a:pt x="11442" y="17392"/>
                    <a:pt x="11601" y="17470"/>
                    <a:pt x="11755" y="17558"/>
                  </a:cubicBezTo>
                  <a:cubicBezTo>
                    <a:pt x="11906" y="17645"/>
                    <a:pt x="12056" y="17732"/>
                    <a:pt x="12206" y="17823"/>
                  </a:cubicBezTo>
                  <a:cubicBezTo>
                    <a:pt x="12421" y="17959"/>
                    <a:pt x="12622" y="18111"/>
                    <a:pt x="12827" y="18262"/>
                  </a:cubicBezTo>
                  <a:cubicBezTo>
                    <a:pt x="13015" y="18401"/>
                    <a:pt x="13207" y="18533"/>
                    <a:pt x="13393" y="18678"/>
                  </a:cubicBezTo>
                  <a:cubicBezTo>
                    <a:pt x="13484" y="18756"/>
                    <a:pt x="13574" y="18836"/>
                    <a:pt x="13662" y="18920"/>
                  </a:cubicBezTo>
                  <a:cubicBezTo>
                    <a:pt x="13679" y="18944"/>
                    <a:pt x="13700" y="18966"/>
                    <a:pt x="13723" y="18983"/>
                  </a:cubicBezTo>
                  <a:cubicBezTo>
                    <a:pt x="13746" y="19007"/>
                    <a:pt x="13769" y="19031"/>
                    <a:pt x="13792" y="19055"/>
                  </a:cubicBezTo>
                  <a:cubicBezTo>
                    <a:pt x="13836" y="19101"/>
                    <a:pt x="13881" y="19148"/>
                    <a:pt x="13927" y="19196"/>
                  </a:cubicBezTo>
                  <a:cubicBezTo>
                    <a:pt x="13998" y="19270"/>
                    <a:pt x="14067" y="19349"/>
                    <a:pt x="14129" y="19431"/>
                  </a:cubicBezTo>
                  <a:cubicBezTo>
                    <a:pt x="14178" y="19499"/>
                    <a:pt x="14221" y="19569"/>
                    <a:pt x="14262" y="19640"/>
                  </a:cubicBezTo>
                  <a:cubicBezTo>
                    <a:pt x="14355" y="19811"/>
                    <a:pt x="14433" y="19988"/>
                    <a:pt x="14506" y="20170"/>
                  </a:cubicBezTo>
                  <a:cubicBezTo>
                    <a:pt x="14522" y="20212"/>
                    <a:pt x="14536" y="20256"/>
                    <a:pt x="14549" y="20299"/>
                  </a:cubicBezTo>
                  <a:cubicBezTo>
                    <a:pt x="14574" y="20401"/>
                    <a:pt x="14593" y="20503"/>
                    <a:pt x="14610" y="20606"/>
                  </a:cubicBezTo>
                  <a:cubicBezTo>
                    <a:pt x="14624" y="20728"/>
                    <a:pt x="14630" y="20848"/>
                    <a:pt x="14631" y="20969"/>
                  </a:cubicBezTo>
                  <a:cubicBezTo>
                    <a:pt x="14625" y="21060"/>
                    <a:pt x="14618" y="21148"/>
                    <a:pt x="14606" y="21237"/>
                  </a:cubicBezTo>
                  <a:cubicBezTo>
                    <a:pt x="14591" y="21315"/>
                    <a:pt x="14573" y="21390"/>
                    <a:pt x="14552" y="21467"/>
                  </a:cubicBezTo>
                  <a:cubicBezTo>
                    <a:pt x="14512" y="21588"/>
                    <a:pt x="14469" y="21707"/>
                    <a:pt x="14418" y="21824"/>
                  </a:cubicBezTo>
                  <a:cubicBezTo>
                    <a:pt x="14385" y="21896"/>
                    <a:pt x="14350" y="21965"/>
                    <a:pt x="14311" y="22035"/>
                  </a:cubicBezTo>
                  <a:cubicBezTo>
                    <a:pt x="14287" y="22071"/>
                    <a:pt x="14262" y="22106"/>
                    <a:pt x="14235" y="22140"/>
                  </a:cubicBezTo>
                  <a:cubicBezTo>
                    <a:pt x="14209" y="22172"/>
                    <a:pt x="14180" y="22203"/>
                    <a:pt x="14151" y="22233"/>
                  </a:cubicBezTo>
                  <a:cubicBezTo>
                    <a:pt x="14122" y="22258"/>
                    <a:pt x="14095" y="22282"/>
                    <a:pt x="14066" y="22305"/>
                  </a:cubicBezTo>
                  <a:cubicBezTo>
                    <a:pt x="14012" y="22343"/>
                    <a:pt x="13959" y="22381"/>
                    <a:pt x="13904" y="22415"/>
                  </a:cubicBezTo>
                  <a:cubicBezTo>
                    <a:pt x="13808" y="22465"/>
                    <a:pt x="13713" y="22511"/>
                    <a:pt x="13613" y="22551"/>
                  </a:cubicBezTo>
                  <a:cubicBezTo>
                    <a:pt x="13576" y="22563"/>
                    <a:pt x="13538" y="22576"/>
                    <a:pt x="13500" y="22589"/>
                  </a:cubicBezTo>
                  <a:cubicBezTo>
                    <a:pt x="13434" y="22605"/>
                    <a:pt x="13367" y="22618"/>
                    <a:pt x="13299" y="22631"/>
                  </a:cubicBezTo>
                  <a:cubicBezTo>
                    <a:pt x="13206" y="22640"/>
                    <a:pt x="13115" y="22647"/>
                    <a:pt x="13021" y="22648"/>
                  </a:cubicBezTo>
                  <a:cubicBezTo>
                    <a:pt x="12878" y="22644"/>
                    <a:pt x="12736" y="22636"/>
                    <a:pt x="12594" y="22620"/>
                  </a:cubicBezTo>
                  <a:cubicBezTo>
                    <a:pt x="12486" y="22602"/>
                    <a:pt x="12377" y="22579"/>
                    <a:pt x="12270" y="22552"/>
                  </a:cubicBezTo>
                  <a:cubicBezTo>
                    <a:pt x="12178" y="22523"/>
                    <a:pt x="12089" y="22490"/>
                    <a:pt x="11999" y="22454"/>
                  </a:cubicBezTo>
                  <a:cubicBezTo>
                    <a:pt x="11797" y="22365"/>
                    <a:pt x="11602" y="22266"/>
                    <a:pt x="11411" y="22154"/>
                  </a:cubicBezTo>
                  <a:cubicBezTo>
                    <a:pt x="11394" y="22143"/>
                    <a:pt x="11377" y="22132"/>
                    <a:pt x="11362" y="22121"/>
                  </a:cubicBezTo>
                  <a:cubicBezTo>
                    <a:pt x="11336" y="22088"/>
                    <a:pt x="11301" y="22063"/>
                    <a:pt x="11259" y="22045"/>
                  </a:cubicBezTo>
                  <a:cubicBezTo>
                    <a:pt x="11251" y="21731"/>
                    <a:pt x="11201" y="21417"/>
                    <a:pt x="11125" y="21114"/>
                  </a:cubicBezTo>
                  <a:cubicBezTo>
                    <a:pt x="11094" y="20989"/>
                    <a:pt x="11065" y="20864"/>
                    <a:pt x="11027" y="20742"/>
                  </a:cubicBezTo>
                  <a:cubicBezTo>
                    <a:pt x="10987" y="20615"/>
                    <a:pt x="10951" y="20483"/>
                    <a:pt x="10900" y="20360"/>
                  </a:cubicBezTo>
                  <a:cubicBezTo>
                    <a:pt x="10847" y="20232"/>
                    <a:pt x="10792" y="20106"/>
                    <a:pt x="10734" y="19983"/>
                  </a:cubicBezTo>
                  <a:cubicBezTo>
                    <a:pt x="10677" y="19858"/>
                    <a:pt x="10604" y="19739"/>
                    <a:pt x="10535" y="19620"/>
                  </a:cubicBezTo>
                  <a:cubicBezTo>
                    <a:pt x="10471" y="19512"/>
                    <a:pt x="10397" y="19410"/>
                    <a:pt x="10324" y="19308"/>
                  </a:cubicBezTo>
                  <a:cubicBezTo>
                    <a:pt x="10252" y="19206"/>
                    <a:pt x="10174" y="19106"/>
                    <a:pt x="10094" y="19008"/>
                  </a:cubicBezTo>
                  <a:cubicBezTo>
                    <a:pt x="9934" y="18812"/>
                    <a:pt x="9766" y="18618"/>
                    <a:pt x="9588" y="18436"/>
                  </a:cubicBezTo>
                  <a:cubicBezTo>
                    <a:pt x="9404" y="18247"/>
                    <a:pt x="9214" y="18063"/>
                    <a:pt x="9007" y="17897"/>
                  </a:cubicBezTo>
                  <a:cubicBezTo>
                    <a:pt x="8897" y="17807"/>
                    <a:pt x="8784" y="17719"/>
                    <a:pt x="8668" y="17637"/>
                  </a:cubicBezTo>
                  <a:cubicBezTo>
                    <a:pt x="8632" y="17612"/>
                    <a:pt x="8596" y="17588"/>
                    <a:pt x="8559" y="17565"/>
                  </a:cubicBezTo>
                  <a:cubicBezTo>
                    <a:pt x="8569" y="17552"/>
                    <a:pt x="8580" y="17538"/>
                    <a:pt x="8590" y="17525"/>
                  </a:cubicBezTo>
                  <a:cubicBezTo>
                    <a:pt x="8620" y="17483"/>
                    <a:pt x="8646" y="17438"/>
                    <a:pt x="8675" y="17395"/>
                  </a:cubicBezTo>
                  <a:cubicBezTo>
                    <a:pt x="8767" y="17436"/>
                    <a:pt x="8861" y="17478"/>
                    <a:pt x="8954" y="17523"/>
                  </a:cubicBezTo>
                  <a:cubicBezTo>
                    <a:pt x="9074" y="17584"/>
                    <a:pt x="9195" y="17643"/>
                    <a:pt x="9313" y="17707"/>
                  </a:cubicBezTo>
                  <a:cubicBezTo>
                    <a:pt x="9435" y="17772"/>
                    <a:pt x="9553" y="17844"/>
                    <a:pt x="9668" y="17921"/>
                  </a:cubicBezTo>
                  <a:cubicBezTo>
                    <a:pt x="9884" y="18070"/>
                    <a:pt x="10103" y="18216"/>
                    <a:pt x="10324" y="18359"/>
                  </a:cubicBezTo>
                  <a:cubicBezTo>
                    <a:pt x="10329" y="18363"/>
                    <a:pt x="10336" y="18368"/>
                    <a:pt x="10342" y="18373"/>
                  </a:cubicBezTo>
                  <a:cubicBezTo>
                    <a:pt x="10470" y="18445"/>
                    <a:pt x="10598" y="18513"/>
                    <a:pt x="10724" y="18586"/>
                  </a:cubicBezTo>
                  <a:cubicBezTo>
                    <a:pt x="10726" y="18588"/>
                    <a:pt x="10728" y="18589"/>
                    <a:pt x="10731" y="18590"/>
                  </a:cubicBezTo>
                  <a:cubicBezTo>
                    <a:pt x="10780" y="18616"/>
                    <a:pt x="10831" y="18642"/>
                    <a:pt x="10880" y="18670"/>
                  </a:cubicBezTo>
                  <a:cubicBezTo>
                    <a:pt x="10930" y="18693"/>
                    <a:pt x="10979" y="18716"/>
                    <a:pt x="11028" y="18739"/>
                  </a:cubicBezTo>
                  <a:cubicBezTo>
                    <a:pt x="11137" y="18788"/>
                    <a:pt x="11246" y="18835"/>
                    <a:pt x="11355" y="18880"/>
                  </a:cubicBezTo>
                  <a:cubicBezTo>
                    <a:pt x="11418" y="18907"/>
                    <a:pt x="11478" y="18936"/>
                    <a:pt x="11540" y="18964"/>
                  </a:cubicBezTo>
                  <a:lnTo>
                    <a:pt x="11542" y="18963"/>
                  </a:lnTo>
                  <a:cubicBezTo>
                    <a:pt x="11462" y="18884"/>
                    <a:pt x="11382" y="18803"/>
                    <a:pt x="11305" y="18723"/>
                  </a:cubicBezTo>
                  <a:cubicBezTo>
                    <a:pt x="11275" y="18694"/>
                    <a:pt x="11245" y="18664"/>
                    <a:pt x="11214" y="18637"/>
                  </a:cubicBezTo>
                  <a:cubicBezTo>
                    <a:pt x="11071" y="18502"/>
                    <a:pt x="10928" y="18368"/>
                    <a:pt x="10789" y="18231"/>
                  </a:cubicBezTo>
                  <a:cubicBezTo>
                    <a:pt x="10719" y="18163"/>
                    <a:pt x="10652" y="18095"/>
                    <a:pt x="10583" y="18028"/>
                  </a:cubicBezTo>
                  <a:cubicBezTo>
                    <a:pt x="10494" y="17952"/>
                    <a:pt x="10404" y="17876"/>
                    <a:pt x="10310" y="17802"/>
                  </a:cubicBezTo>
                  <a:cubicBezTo>
                    <a:pt x="10217" y="17729"/>
                    <a:pt x="10121" y="17660"/>
                    <a:pt x="10027" y="17589"/>
                  </a:cubicBezTo>
                  <a:cubicBezTo>
                    <a:pt x="10018" y="17582"/>
                    <a:pt x="10011" y="17574"/>
                    <a:pt x="10006" y="17566"/>
                  </a:cubicBezTo>
                  <a:cubicBezTo>
                    <a:pt x="9866" y="17472"/>
                    <a:pt x="9724" y="17379"/>
                    <a:pt x="9576" y="17300"/>
                  </a:cubicBezTo>
                  <a:cubicBezTo>
                    <a:pt x="9357" y="17183"/>
                    <a:pt x="9137" y="17076"/>
                    <a:pt x="8913" y="16974"/>
                  </a:cubicBezTo>
                  <a:cubicBezTo>
                    <a:pt x="8926" y="16944"/>
                    <a:pt x="8943" y="16916"/>
                    <a:pt x="8957" y="16886"/>
                  </a:cubicBezTo>
                  <a:cubicBezTo>
                    <a:pt x="9005" y="16775"/>
                    <a:pt x="9052" y="16663"/>
                    <a:pt x="9091" y="16549"/>
                  </a:cubicBezTo>
                  <a:cubicBezTo>
                    <a:pt x="9101" y="16520"/>
                    <a:pt x="9110" y="16489"/>
                    <a:pt x="9119" y="16460"/>
                  </a:cubicBezTo>
                  <a:close/>
                  <a:moveTo>
                    <a:pt x="10415" y="23521"/>
                  </a:moveTo>
                  <a:lnTo>
                    <a:pt x="10415" y="23521"/>
                  </a:lnTo>
                  <a:cubicBezTo>
                    <a:pt x="10415" y="23521"/>
                    <a:pt x="10415" y="23522"/>
                    <a:pt x="10415" y="23522"/>
                  </a:cubicBezTo>
                  <a:cubicBezTo>
                    <a:pt x="10415" y="23522"/>
                    <a:pt x="10415" y="23521"/>
                    <a:pt x="10415" y="23521"/>
                  </a:cubicBezTo>
                  <a:close/>
                  <a:moveTo>
                    <a:pt x="3041" y="18098"/>
                  </a:moveTo>
                  <a:cubicBezTo>
                    <a:pt x="3048" y="18107"/>
                    <a:pt x="3053" y="18118"/>
                    <a:pt x="3060" y="18127"/>
                  </a:cubicBezTo>
                  <a:cubicBezTo>
                    <a:pt x="3171" y="18265"/>
                    <a:pt x="3300" y="18386"/>
                    <a:pt x="3446" y="18488"/>
                  </a:cubicBezTo>
                  <a:cubicBezTo>
                    <a:pt x="3521" y="18540"/>
                    <a:pt x="3599" y="18591"/>
                    <a:pt x="3677" y="18641"/>
                  </a:cubicBezTo>
                  <a:cubicBezTo>
                    <a:pt x="3664" y="18660"/>
                    <a:pt x="3653" y="18678"/>
                    <a:pt x="3642" y="18696"/>
                  </a:cubicBezTo>
                  <a:cubicBezTo>
                    <a:pt x="3605" y="18763"/>
                    <a:pt x="3570" y="18831"/>
                    <a:pt x="3538" y="18901"/>
                  </a:cubicBezTo>
                  <a:cubicBezTo>
                    <a:pt x="3433" y="19133"/>
                    <a:pt x="3348" y="19375"/>
                    <a:pt x="3258" y="19614"/>
                  </a:cubicBezTo>
                  <a:cubicBezTo>
                    <a:pt x="3165" y="19857"/>
                    <a:pt x="3071" y="20099"/>
                    <a:pt x="2977" y="20342"/>
                  </a:cubicBezTo>
                  <a:cubicBezTo>
                    <a:pt x="2974" y="20349"/>
                    <a:pt x="2972" y="20355"/>
                    <a:pt x="2969" y="20362"/>
                  </a:cubicBezTo>
                  <a:cubicBezTo>
                    <a:pt x="2942" y="20456"/>
                    <a:pt x="2915" y="20550"/>
                    <a:pt x="2893" y="20645"/>
                  </a:cubicBezTo>
                  <a:cubicBezTo>
                    <a:pt x="2865" y="20772"/>
                    <a:pt x="2830" y="20896"/>
                    <a:pt x="2796" y="21022"/>
                  </a:cubicBezTo>
                  <a:cubicBezTo>
                    <a:pt x="2755" y="21190"/>
                    <a:pt x="2718" y="21358"/>
                    <a:pt x="2682" y="21527"/>
                  </a:cubicBezTo>
                  <a:cubicBezTo>
                    <a:pt x="2661" y="21648"/>
                    <a:pt x="2649" y="21769"/>
                    <a:pt x="2639" y="21891"/>
                  </a:cubicBezTo>
                  <a:cubicBezTo>
                    <a:pt x="2639" y="21891"/>
                    <a:pt x="2639" y="21891"/>
                    <a:pt x="2639" y="21891"/>
                  </a:cubicBezTo>
                  <a:lnTo>
                    <a:pt x="2639" y="21891"/>
                  </a:lnTo>
                  <a:cubicBezTo>
                    <a:pt x="2638" y="21892"/>
                    <a:pt x="2638" y="21892"/>
                    <a:pt x="2638" y="21892"/>
                  </a:cubicBezTo>
                  <a:cubicBezTo>
                    <a:pt x="2639" y="21892"/>
                    <a:pt x="2639" y="21891"/>
                    <a:pt x="2639" y="21891"/>
                  </a:cubicBezTo>
                  <a:lnTo>
                    <a:pt x="2639" y="21891"/>
                  </a:lnTo>
                  <a:cubicBezTo>
                    <a:pt x="2636" y="21954"/>
                    <a:pt x="2634" y="22013"/>
                    <a:pt x="2635" y="22075"/>
                  </a:cubicBezTo>
                  <a:cubicBezTo>
                    <a:pt x="2694" y="21978"/>
                    <a:pt x="2753" y="21879"/>
                    <a:pt x="2810" y="21780"/>
                  </a:cubicBezTo>
                  <a:lnTo>
                    <a:pt x="2810" y="21780"/>
                  </a:lnTo>
                  <a:cubicBezTo>
                    <a:pt x="2810" y="21780"/>
                    <a:pt x="2810" y="21780"/>
                    <a:pt x="2810" y="21781"/>
                  </a:cubicBezTo>
                  <a:lnTo>
                    <a:pt x="2810" y="21781"/>
                  </a:lnTo>
                  <a:cubicBezTo>
                    <a:pt x="2811" y="21779"/>
                    <a:pt x="2811" y="21778"/>
                    <a:pt x="2812" y="21777"/>
                  </a:cubicBezTo>
                  <a:cubicBezTo>
                    <a:pt x="2813" y="21775"/>
                    <a:pt x="2815" y="21772"/>
                    <a:pt x="2816" y="21770"/>
                  </a:cubicBezTo>
                  <a:lnTo>
                    <a:pt x="2816" y="21770"/>
                  </a:lnTo>
                  <a:cubicBezTo>
                    <a:pt x="2824" y="21756"/>
                    <a:pt x="2832" y="21741"/>
                    <a:pt x="2841" y="21726"/>
                  </a:cubicBezTo>
                  <a:cubicBezTo>
                    <a:pt x="2846" y="21716"/>
                    <a:pt x="2852" y="21706"/>
                    <a:pt x="2858" y="21695"/>
                  </a:cubicBezTo>
                  <a:lnTo>
                    <a:pt x="2858" y="21695"/>
                  </a:lnTo>
                  <a:cubicBezTo>
                    <a:pt x="2857" y="21697"/>
                    <a:pt x="2856" y="21699"/>
                    <a:pt x="2856" y="21700"/>
                  </a:cubicBezTo>
                  <a:cubicBezTo>
                    <a:pt x="2862" y="21686"/>
                    <a:pt x="2870" y="21674"/>
                    <a:pt x="2876" y="21661"/>
                  </a:cubicBezTo>
                  <a:lnTo>
                    <a:pt x="2876" y="21661"/>
                  </a:lnTo>
                  <a:cubicBezTo>
                    <a:pt x="2876" y="21661"/>
                    <a:pt x="2876" y="21661"/>
                    <a:pt x="2876" y="21661"/>
                  </a:cubicBezTo>
                  <a:cubicBezTo>
                    <a:pt x="2876" y="21661"/>
                    <a:pt x="2877" y="21660"/>
                    <a:pt x="2877" y="21660"/>
                  </a:cubicBezTo>
                  <a:lnTo>
                    <a:pt x="2877" y="21660"/>
                  </a:lnTo>
                  <a:cubicBezTo>
                    <a:pt x="2877" y="21660"/>
                    <a:pt x="2877" y="21660"/>
                    <a:pt x="2877" y="21660"/>
                  </a:cubicBezTo>
                  <a:lnTo>
                    <a:pt x="2877" y="21660"/>
                  </a:lnTo>
                  <a:cubicBezTo>
                    <a:pt x="2877" y="21660"/>
                    <a:pt x="2877" y="21659"/>
                    <a:pt x="2877" y="21659"/>
                  </a:cubicBezTo>
                  <a:lnTo>
                    <a:pt x="2877" y="21659"/>
                  </a:lnTo>
                  <a:cubicBezTo>
                    <a:pt x="2877" y="21659"/>
                    <a:pt x="2877" y="21659"/>
                    <a:pt x="2877" y="21659"/>
                  </a:cubicBezTo>
                  <a:lnTo>
                    <a:pt x="2877" y="21659"/>
                  </a:lnTo>
                  <a:cubicBezTo>
                    <a:pt x="2878" y="21658"/>
                    <a:pt x="2879" y="21657"/>
                    <a:pt x="2880" y="21654"/>
                  </a:cubicBezTo>
                  <a:cubicBezTo>
                    <a:pt x="2881" y="21652"/>
                    <a:pt x="2882" y="21651"/>
                    <a:pt x="2883" y="21648"/>
                  </a:cubicBezTo>
                  <a:cubicBezTo>
                    <a:pt x="2884" y="21645"/>
                    <a:pt x="2885" y="21644"/>
                    <a:pt x="2886" y="21641"/>
                  </a:cubicBezTo>
                  <a:lnTo>
                    <a:pt x="2886" y="21641"/>
                  </a:lnTo>
                  <a:cubicBezTo>
                    <a:pt x="2886" y="21642"/>
                    <a:pt x="2885" y="21644"/>
                    <a:pt x="2885" y="21645"/>
                  </a:cubicBezTo>
                  <a:cubicBezTo>
                    <a:pt x="2946" y="21531"/>
                    <a:pt x="3008" y="21417"/>
                    <a:pt x="3066" y="21302"/>
                  </a:cubicBezTo>
                  <a:cubicBezTo>
                    <a:pt x="3124" y="21188"/>
                    <a:pt x="3175" y="21072"/>
                    <a:pt x="3232" y="20959"/>
                  </a:cubicBezTo>
                  <a:cubicBezTo>
                    <a:pt x="3273" y="20877"/>
                    <a:pt x="3314" y="20796"/>
                    <a:pt x="3353" y="20712"/>
                  </a:cubicBezTo>
                  <a:cubicBezTo>
                    <a:pt x="3435" y="20496"/>
                    <a:pt x="3519" y="20281"/>
                    <a:pt x="3602" y="20065"/>
                  </a:cubicBezTo>
                  <a:cubicBezTo>
                    <a:pt x="3735" y="19723"/>
                    <a:pt x="3854" y="19373"/>
                    <a:pt x="4006" y="19039"/>
                  </a:cubicBezTo>
                  <a:cubicBezTo>
                    <a:pt x="4030" y="18992"/>
                    <a:pt x="4054" y="18947"/>
                    <a:pt x="4081" y="18902"/>
                  </a:cubicBezTo>
                  <a:lnTo>
                    <a:pt x="4082" y="18902"/>
                  </a:lnTo>
                  <a:cubicBezTo>
                    <a:pt x="4092" y="18894"/>
                    <a:pt x="4098" y="18884"/>
                    <a:pt x="4106" y="18875"/>
                  </a:cubicBezTo>
                  <a:cubicBezTo>
                    <a:pt x="4229" y="18927"/>
                    <a:pt x="4353" y="18974"/>
                    <a:pt x="4484" y="19007"/>
                  </a:cubicBezTo>
                  <a:cubicBezTo>
                    <a:pt x="4595" y="19036"/>
                    <a:pt x="4707" y="19054"/>
                    <a:pt x="4819" y="19072"/>
                  </a:cubicBezTo>
                  <a:cubicBezTo>
                    <a:pt x="4818" y="19084"/>
                    <a:pt x="4817" y="19096"/>
                    <a:pt x="4815" y="19108"/>
                  </a:cubicBezTo>
                  <a:cubicBezTo>
                    <a:pt x="4813" y="19118"/>
                    <a:pt x="4811" y="19130"/>
                    <a:pt x="4810" y="19141"/>
                  </a:cubicBezTo>
                  <a:cubicBezTo>
                    <a:pt x="4809" y="19149"/>
                    <a:pt x="4807" y="19157"/>
                    <a:pt x="4806" y="19166"/>
                  </a:cubicBezTo>
                  <a:lnTo>
                    <a:pt x="4805" y="19175"/>
                  </a:lnTo>
                  <a:cubicBezTo>
                    <a:pt x="4805" y="19174"/>
                    <a:pt x="4805" y="19173"/>
                    <a:pt x="4805" y="19173"/>
                  </a:cubicBezTo>
                  <a:cubicBezTo>
                    <a:pt x="4788" y="19298"/>
                    <a:pt x="4773" y="19422"/>
                    <a:pt x="4750" y="19546"/>
                  </a:cubicBezTo>
                  <a:cubicBezTo>
                    <a:pt x="4729" y="19667"/>
                    <a:pt x="4705" y="19788"/>
                    <a:pt x="4687" y="19909"/>
                  </a:cubicBezTo>
                  <a:cubicBezTo>
                    <a:pt x="4626" y="20357"/>
                    <a:pt x="4598" y="20807"/>
                    <a:pt x="4595" y="21259"/>
                  </a:cubicBezTo>
                  <a:cubicBezTo>
                    <a:pt x="4594" y="21497"/>
                    <a:pt x="4592" y="21736"/>
                    <a:pt x="4597" y="21973"/>
                  </a:cubicBezTo>
                  <a:cubicBezTo>
                    <a:pt x="4602" y="22207"/>
                    <a:pt x="4616" y="22440"/>
                    <a:pt x="4657" y="22671"/>
                  </a:cubicBezTo>
                  <a:cubicBezTo>
                    <a:pt x="4662" y="22702"/>
                    <a:pt x="4670" y="22733"/>
                    <a:pt x="4676" y="22764"/>
                  </a:cubicBezTo>
                  <a:cubicBezTo>
                    <a:pt x="4635" y="22815"/>
                    <a:pt x="4614" y="22881"/>
                    <a:pt x="4622" y="22945"/>
                  </a:cubicBezTo>
                  <a:cubicBezTo>
                    <a:pt x="4610" y="22979"/>
                    <a:pt x="4596" y="23011"/>
                    <a:pt x="4583" y="23041"/>
                  </a:cubicBezTo>
                  <a:cubicBezTo>
                    <a:pt x="4496" y="23223"/>
                    <a:pt x="4394" y="23398"/>
                    <a:pt x="4288" y="23571"/>
                  </a:cubicBezTo>
                  <a:lnTo>
                    <a:pt x="4289" y="23571"/>
                  </a:lnTo>
                  <a:cubicBezTo>
                    <a:pt x="4288" y="23571"/>
                    <a:pt x="4288" y="23571"/>
                    <a:pt x="4288" y="23572"/>
                  </a:cubicBezTo>
                  <a:lnTo>
                    <a:pt x="4287" y="23574"/>
                  </a:lnTo>
                  <a:cubicBezTo>
                    <a:pt x="4287" y="23573"/>
                    <a:pt x="4287" y="23573"/>
                    <a:pt x="4287" y="23573"/>
                  </a:cubicBezTo>
                  <a:cubicBezTo>
                    <a:pt x="4286" y="23574"/>
                    <a:pt x="4285" y="23575"/>
                    <a:pt x="4285" y="23577"/>
                  </a:cubicBezTo>
                  <a:cubicBezTo>
                    <a:pt x="4280" y="23583"/>
                    <a:pt x="4276" y="23590"/>
                    <a:pt x="4272" y="23597"/>
                  </a:cubicBezTo>
                  <a:cubicBezTo>
                    <a:pt x="4273" y="23595"/>
                    <a:pt x="4275" y="23593"/>
                    <a:pt x="4276" y="23590"/>
                  </a:cubicBezTo>
                  <a:lnTo>
                    <a:pt x="4276" y="23590"/>
                  </a:lnTo>
                  <a:cubicBezTo>
                    <a:pt x="4139" y="23801"/>
                    <a:pt x="3999" y="24010"/>
                    <a:pt x="3839" y="24206"/>
                  </a:cubicBezTo>
                  <a:cubicBezTo>
                    <a:pt x="3786" y="24264"/>
                    <a:pt x="3731" y="24319"/>
                    <a:pt x="3674" y="24374"/>
                  </a:cubicBezTo>
                  <a:cubicBezTo>
                    <a:pt x="3597" y="24438"/>
                    <a:pt x="3518" y="24498"/>
                    <a:pt x="3438" y="24560"/>
                  </a:cubicBezTo>
                  <a:cubicBezTo>
                    <a:pt x="3338" y="24627"/>
                    <a:pt x="3237" y="24690"/>
                    <a:pt x="3135" y="24750"/>
                  </a:cubicBezTo>
                  <a:cubicBezTo>
                    <a:pt x="3073" y="24780"/>
                    <a:pt x="3010" y="24808"/>
                    <a:pt x="2947" y="24833"/>
                  </a:cubicBezTo>
                  <a:cubicBezTo>
                    <a:pt x="2844" y="24869"/>
                    <a:pt x="2742" y="24900"/>
                    <a:pt x="2637" y="24925"/>
                  </a:cubicBezTo>
                  <a:cubicBezTo>
                    <a:pt x="2573" y="24936"/>
                    <a:pt x="2509" y="24945"/>
                    <a:pt x="2443" y="24953"/>
                  </a:cubicBezTo>
                  <a:cubicBezTo>
                    <a:pt x="2381" y="24955"/>
                    <a:pt x="2320" y="24957"/>
                    <a:pt x="2259" y="24957"/>
                  </a:cubicBezTo>
                  <a:cubicBezTo>
                    <a:pt x="2245" y="24957"/>
                    <a:pt x="2231" y="24957"/>
                    <a:pt x="2217" y="24957"/>
                  </a:cubicBezTo>
                  <a:cubicBezTo>
                    <a:pt x="2091" y="24948"/>
                    <a:pt x="1965" y="24934"/>
                    <a:pt x="1839" y="24913"/>
                  </a:cubicBezTo>
                  <a:cubicBezTo>
                    <a:pt x="1815" y="24910"/>
                    <a:pt x="1790" y="24904"/>
                    <a:pt x="1766" y="24898"/>
                  </a:cubicBezTo>
                  <a:cubicBezTo>
                    <a:pt x="1666" y="24865"/>
                    <a:pt x="1571" y="24822"/>
                    <a:pt x="1473" y="24783"/>
                  </a:cubicBezTo>
                  <a:cubicBezTo>
                    <a:pt x="1390" y="24750"/>
                    <a:pt x="1308" y="24715"/>
                    <a:pt x="1227" y="24679"/>
                  </a:cubicBezTo>
                  <a:cubicBezTo>
                    <a:pt x="1181" y="24658"/>
                    <a:pt x="1136" y="24635"/>
                    <a:pt x="1091" y="24609"/>
                  </a:cubicBezTo>
                  <a:cubicBezTo>
                    <a:pt x="1081" y="24602"/>
                    <a:pt x="1069" y="24594"/>
                    <a:pt x="1059" y="24586"/>
                  </a:cubicBezTo>
                  <a:cubicBezTo>
                    <a:pt x="1049" y="24576"/>
                    <a:pt x="1039" y="24566"/>
                    <a:pt x="1027" y="24557"/>
                  </a:cubicBezTo>
                  <a:cubicBezTo>
                    <a:pt x="1005" y="24531"/>
                    <a:pt x="985" y="24504"/>
                    <a:pt x="965" y="24478"/>
                  </a:cubicBezTo>
                  <a:cubicBezTo>
                    <a:pt x="892" y="24370"/>
                    <a:pt x="817" y="24265"/>
                    <a:pt x="754" y="24151"/>
                  </a:cubicBezTo>
                  <a:cubicBezTo>
                    <a:pt x="699" y="24037"/>
                    <a:pt x="646" y="23922"/>
                    <a:pt x="602" y="23804"/>
                  </a:cubicBezTo>
                  <a:lnTo>
                    <a:pt x="602" y="23804"/>
                  </a:lnTo>
                  <a:cubicBezTo>
                    <a:pt x="603" y="23807"/>
                    <a:pt x="603" y="23810"/>
                    <a:pt x="604" y="23812"/>
                  </a:cubicBezTo>
                  <a:lnTo>
                    <a:pt x="604" y="23812"/>
                  </a:lnTo>
                  <a:cubicBezTo>
                    <a:pt x="603" y="23809"/>
                    <a:pt x="602" y="23806"/>
                    <a:pt x="601" y="23803"/>
                  </a:cubicBezTo>
                  <a:cubicBezTo>
                    <a:pt x="571" y="23717"/>
                    <a:pt x="548" y="23630"/>
                    <a:pt x="530" y="23542"/>
                  </a:cubicBezTo>
                  <a:cubicBezTo>
                    <a:pt x="530" y="23546"/>
                    <a:pt x="530" y="23547"/>
                    <a:pt x="530" y="23549"/>
                  </a:cubicBezTo>
                  <a:cubicBezTo>
                    <a:pt x="513" y="23463"/>
                    <a:pt x="499" y="23378"/>
                    <a:pt x="492" y="23290"/>
                  </a:cubicBezTo>
                  <a:cubicBezTo>
                    <a:pt x="492" y="23291"/>
                    <a:pt x="492" y="23291"/>
                    <a:pt x="492" y="23292"/>
                  </a:cubicBezTo>
                  <a:cubicBezTo>
                    <a:pt x="485" y="23175"/>
                    <a:pt x="487" y="23060"/>
                    <a:pt x="493" y="22943"/>
                  </a:cubicBezTo>
                  <a:cubicBezTo>
                    <a:pt x="505" y="22773"/>
                    <a:pt x="521" y="22601"/>
                    <a:pt x="548" y="22434"/>
                  </a:cubicBezTo>
                  <a:lnTo>
                    <a:pt x="548" y="22434"/>
                  </a:lnTo>
                  <a:cubicBezTo>
                    <a:pt x="546" y="22445"/>
                    <a:pt x="545" y="22454"/>
                    <a:pt x="542" y="22464"/>
                  </a:cubicBezTo>
                  <a:cubicBezTo>
                    <a:pt x="571" y="22297"/>
                    <a:pt x="593" y="22131"/>
                    <a:pt x="619" y="21964"/>
                  </a:cubicBezTo>
                  <a:cubicBezTo>
                    <a:pt x="645" y="21820"/>
                    <a:pt x="681" y="21682"/>
                    <a:pt x="723" y="21541"/>
                  </a:cubicBezTo>
                  <a:cubicBezTo>
                    <a:pt x="788" y="21341"/>
                    <a:pt x="867" y="21148"/>
                    <a:pt x="953" y="20957"/>
                  </a:cubicBezTo>
                  <a:cubicBezTo>
                    <a:pt x="994" y="20871"/>
                    <a:pt x="1034" y="20788"/>
                    <a:pt x="1083" y="20709"/>
                  </a:cubicBezTo>
                  <a:cubicBezTo>
                    <a:pt x="1160" y="20590"/>
                    <a:pt x="1248" y="20478"/>
                    <a:pt x="1323" y="20359"/>
                  </a:cubicBezTo>
                  <a:cubicBezTo>
                    <a:pt x="1403" y="20231"/>
                    <a:pt x="1483" y="20102"/>
                    <a:pt x="1563" y="19972"/>
                  </a:cubicBezTo>
                  <a:cubicBezTo>
                    <a:pt x="1741" y="19694"/>
                    <a:pt x="1925" y="19420"/>
                    <a:pt x="2126" y="19158"/>
                  </a:cubicBezTo>
                  <a:cubicBezTo>
                    <a:pt x="2308" y="18941"/>
                    <a:pt x="2512" y="18743"/>
                    <a:pt x="2697" y="18527"/>
                  </a:cubicBezTo>
                  <a:cubicBezTo>
                    <a:pt x="2817" y="18388"/>
                    <a:pt x="2928" y="18242"/>
                    <a:pt x="3041" y="18098"/>
                  </a:cubicBezTo>
                  <a:close/>
                  <a:moveTo>
                    <a:pt x="8247" y="17946"/>
                  </a:moveTo>
                  <a:cubicBezTo>
                    <a:pt x="8249" y="17946"/>
                    <a:pt x="8252" y="17947"/>
                    <a:pt x="8254" y="17947"/>
                  </a:cubicBezTo>
                  <a:cubicBezTo>
                    <a:pt x="8271" y="17955"/>
                    <a:pt x="8289" y="17966"/>
                    <a:pt x="8306" y="17976"/>
                  </a:cubicBezTo>
                  <a:cubicBezTo>
                    <a:pt x="8398" y="18035"/>
                    <a:pt x="8486" y="18099"/>
                    <a:pt x="8573" y="18165"/>
                  </a:cubicBezTo>
                  <a:cubicBezTo>
                    <a:pt x="8759" y="18315"/>
                    <a:pt x="8938" y="18471"/>
                    <a:pt x="9111" y="18636"/>
                  </a:cubicBezTo>
                  <a:cubicBezTo>
                    <a:pt x="9248" y="18776"/>
                    <a:pt x="9382" y="18919"/>
                    <a:pt x="9512" y="19067"/>
                  </a:cubicBezTo>
                  <a:cubicBezTo>
                    <a:pt x="9642" y="19217"/>
                    <a:pt x="9766" y="19369"/>
                    <a:pt x="9888" y="19526"/>
                  </a:cubicBezTo>
                  <a:cubicBezTo>
                    <a:pt x="9950" y="19613"/>
                    <a:pt x="10011" y="19700"/>
                    <a:pt x="10070" y="19789"/>
                  </a:cubicBezTo>
                  <a:cubicBezTo>
                    <a:pt x="10125" y="19874"/>
                    <a:pt x="10177" y="19963"/>
                    <a:pt x="10229" y="20050"/>
                  </a:cubicBezTo>
                  <a:cubicBezTo>
                    <a:pt x="10223" y="20041"/>
                    <a:pt x="10217" y="20033"/>
                    <a:pt x="10211" y="20024"/>
                  </a:cubicBezTo>
                  <a:lnTo>
                    <a:pt x="10211" y="20024"/>
                  </a:lnTo>
                  <a:cubicBezTo>
                    <a:pt x="10271" y="20136"/>
                    <a:pt x="10327" y="20247"/>
                    <a:pt x="10381" y="20361"/>
                  </a:cubicBezTo>
                  <a:cubicBezTo>
                    <a:pt x="10428" y="20477"/>
                    <a:pt x="10477" y="20591"/>
                    <a:pt x="10513" y="20711"/>
                  </a:cubicBezTo>
                  <a:cubicBezTo>
                    <a:pt x="10552" y="20836"/>
                    <a:pt x="10588" y="20961"/>
                    <a:pt x="10622" y="21087"/>
                  </a:cubicBezTo>
                  <a:cubicBezTo>
                    <a:pt x="10648" y="21190"/>
                    <a:pt x="10673" y="21294"/>
                    <a:pt x="10695" y="21398"/>
                  </a:cubicBezTo>
                  <a:cubicBezTo>
                    <a:pt x="10717" y="21497"/>
                    <a:pt x="10734" y="21596"/>
                    <a:pt x="10750" y="21696"/>
                  </a:cubicBezTo>
                  <a:cubicBezTo>
                    <a:pt x="10763" y="21823"/>
                    <a:pt x="10772" y="21948"/>
                    <a:pt x="10778" y="22075"/>
                  </a:cubicBezTo>
                  <a:cubicBezTo>
                    <a:pt x="10776" y="22155"/>
                    <a:pt x="10775" y="22236"/>
                    <a:pt x="10771" y="22318"/>
                  </a:cubicBezTo>
                  <a:cubicBezTo>
                    <a:pt x="10766" y="22397"/>
                    <a:pt x="10757" y="22474"/>
                    <a:pt x="10747" y="22554"/>
                  </a:cubicBezTo>
                  <a:cubicBezTo>
                    <a:pt x="10724" y="22673"/>
                    <a:pt x="10699" y="22790"/>
                    <a:pt x="10670" y="22909"/>
                  </a:cubicBezTo>
                  <a:cubicBezTo>
                    <a:pt x="10636" y="23015"/>
                    <a:pt x="10600" y="23119"/>
                    <a:pt x="10560" y="23223"/>
                  </a:cubicBezTo>
                  <a:cubicBezTo>
                    <a:pt x="10516" y="23325"/>
                    <a:pt x="10467" y="23423"/>
                    <a:pt x="10415" y="23521"/>
                  </a:cubicBezTo>
                  <a:lnTo>
                    <a:pt x="10415" y="23521"/>
                  </a:lnTo>
                  <a:cubicBezTo>
                    <a:pt x="10416" y="23520"/>
                    <a:pt x="10417" y="23518"/>
                    <a:pt x="10419" y="23517"/>
                  </a:cubicBezTo>
                  <a:lnTo>
                    <a:pt x="10419" y="23517"/>
                  </a:lnTo>
                  <a:cubicBezTo>
                    <a:pt x="10325" y="23670"/>
                    <a:pt x="10228" y="23818"/>
                    <a:pt x="10123" y="23963"/>
                  </a:cubicBezTo>
                  <a:cubicBezTo>
                    <a:pt x="10088" y="24008"/>
                    <a:pt x="10055" y="24053"/>
                    <a:pt x="10017" y="24092"/>
                  </a:cubicBezTo>
                  <a:cubicBezTo>
                    <a:pt x="9981" y="24131"/>
                    <a:pt x="9945" y="24168"/>
                    <a:pt x="9910" y="24204"/>
                  </a:cubicBezTo>
                  <a:cubicBezTo>
                    <a:pt x="9755" y="24346"/>
                    <a:pt x="9595" y="24480"/>
                    <a:pt x="9429" y="24608"/>
                  </a:cubicBezTo>
                  <a:cubicBezTo>
                    <a:pt x="9323" y="24687"/>
                    <a:pt x="9216" y="24762"/>
                    <a:pt x="9103" y="24832"/>
                  </a:cubicBezTo>
                  <a:cubicBezTo>
                    <a:pt x="9059" y="24856"/>
                    <a:pt x="9013" y="24878"/>
                    <a:pt x="8966" y="24900"/>
                  </a:cubicBezTo>
                  <a:cubicBezTo>
                    <a:pt x="8871" y="24937"/>
                    <a:pt x="8774" y="24966"/>
                    <a:pt x="8676" y="24995"/>
                  </a:cubicBezTo>
                  <a:cubicBezTo>
                    <a:pt x="8616" y="25009"/>
                    <a:pt x="8558" y="25024"/>
                    <a:pt x="8497" y="25035"/>
                  </a:cubicBezTo>
                  <a:cubicBezTo>
                    <a:pt x="8356" y="25051"/>
                    <a:pt x="8212" y="25057"/>
                    <a:pt x="8070" y="25073"/>
                  </a:cubicBezTo>
                  <a:cubicBezTo>
                    <a:pt x="7930" y="25089"/>
                    <a:pt x="7792" y="25100"/>
                    <a:pt x="7651" y="25103"/>
                  </a:cubicBezTo>
                  <a:cubicBezTo>
                    <a:pt x="7508" y="25101"/>
                    <a:pt x="7367" y="25089"/>
                    <a:pt x="7225" y="25071"/>
                  </a:cubicBezTo>
                  <a:cubicBezTo>
                    <a:pt x="7075" y="25047"/>
                    <a:pt x="6927" y="25014"/>
                    <a:pt x="6782" y="24977"/>
                  </a:cubicBezTo>
                  <a:cubicBezTo>
                    <a:pt x="6654" y="24941"/>
                    <a:pt x="6530" y="24898"/>
                    <a:pt x="6408" y="24849"/>
                  </a:cubicBezTo>
                  <a:cubicBezTo>
                    <a:pt x="6352" y="24821"/>
                    <a:pt x="6297" y="24793"/>
                    <a:pt x="6243" y="24765"/>
                  </a:cubicBezTo>
                  <a:cubicBezTo>
                    <a:pt x="6176" y="24724"/>
                    <a:pt x="6110" y="24682"/>
                    <a:pt x="6048" y="24635"/>
                  </a:cubicBezTo>
                  <a:cubicBezTo>
                    <a:pt x="6021" y="24613"/>
                    <a:pt x="5993" y="24589"/>
                    <a:pt x="5968" y="24565"/>
                  </a:cubicBezTo>
                  <a:cubicBezTo>
                    <a:pt x="5926" y="24520"/>
                    <a:pt x="5885" y="24474"/>
                    <a:pt x="5845" y="24427"/>
                  </a:cubicBezTo>
                  <a:cubicBezTo>
                    <a:pt x="5781" y="24343"/>
                    <a:pt x="5723" y="24256"/>
                    <a:pt x="5670" y="24165"/>
                  </a:cubicBezTo>
                  <a:cubicBezTo>
                    <a:pt x="5600" y="24033"/>
                    <a:pt x="5536" y="23897"/>
                    <a:pt x="5476" y="23760"/>
                  </a:cubicBezTo>
                  <a:cubicBezTo>
                    <a:pt x="5383" y="23532"/>
                    <a:pt x="5303" y="23302"/>
                    <a:pt x="5234" y="23067"/>
                  </a:cubicBezTo>
                  <a:cubicBezTo>
                    <a:pt x="5183" y="22862"/>
                    <a:pt x="5141" y="22655"/>
                    <a:pt x="5112" y="22446"/>
                  </a:cubicBezTo>
                  <a:cubicBezTo>
                    <a:pt x="5093" y="22266"/>
                    <a:pt x="5083" y="22088"/>
                    <a:pt x="5078" y="21907"/>
                  </a:cubicBezTo>
                  <a:cubicBezTo>
                    <a:pt x="5075" y="21731"/>
                    <a:pt x="5076" y="21554"/>
                    <a:pt x="5076" y="21379"/>
                  </a:cubicBezTo>
                  <a:lnTo>
                    <a:pt x="5076" y="21379"/>
                  </a:lnTo>
                  <a:cubicBezTo>
                    <a:pt x="5076" y="21389"/>
                    <a:pt x="5076" y="21400"/>
                    <a:pt x="5076" y="21411"/>
                  </a:cubicBezTo>
                  <a:cubicBezTo>
                    <a:pt x="5080" y="20957"/>
                    <a:pt x="5094" y="20502"/>
                    <a:pt x="5154" y="20052"/>
                  </a:cubicBezTo>
                  <a:lnTo>
                    <a:pt x="5154" y="20052"/>
                  </a:lnTo>
                  <a:cubicBezTo>
                    <a:pt x="5154" y="20053"/>
                    <a:pt x="5154" y="20053"/>
                    <a:pt x="5153" y="20053"/>
                  </a:cubicBezTo>
                  <a:lnTo>
                    <a:pt x="5153" y="20053"/>
                  </a:lnTo>
                  <a:cubicBezTo>
                    <a:pt x="5157" y="20032"/>
                    <a:pt x="5160" y="20010"/>
                    <a:pt x="5162" y="19988"/>
                  </a:cubicBezTo>
                  <a:cubicBezTo>
                    <a:pt x="5163" y="19986"/>
                    <a:pt x="5163" y="19984"/>
                    <a:pt x="5163" y="19982"/>
                  </a:cubicBezTo>
                  <a:lnTo>
                    <a:pt x="5163" y="19982"/>
                  </a:lnTo>
                  <a:cubicBezTo>
                    <a:pt x="5163" y="19984"/>
                    <a:pt x="5163" y="19985"/>
                    <a:pt x="5163" y="19986"/>
                  </a:cubicBezTo>
                  <a:cubicBezTo>
                    <a:pt x="5183" y="19861"/>
                    <a:pt x="5207" y="19739"/>
                    <a:pt x="5227" y="19617"/>
                  </a:cubicBezTo>
                  <a:cubicBezTo>
                    <a:pt x="5251" y="19482"/>
                    <a:pt x="5268" y="19346"/>
                    <a:pt x="5287" y="19210"/>
                  </a:cubicBezTo>
                  <a:cubicBezTo>
                    <a:pt x="5288" y="19205"/>
                    <a:pt x="5288" y="19202"/>
                    <a:pt x="5289" y="19197"/>
                  </a:cubicBezTo>
                  <a:cubicBezTo>
                    <a:pt x="5291" y="19186"/>
                    <a:pt x="5292" y="19175"/>
                    <a:pt x="5293" y="19164"/>
                  </a:cubicBezTo>
                  <a:cubicBezTo>
                    <a:pt x="5293" y="19164"/>
                    <a:pt x="5293" y="19163"/>
                    <a:pt x="5293" y="19163"/>
                  </a:cubicBezTo>
                  <a:cubicBezTo>
                    <a:pt x="5295" y="19156"/>
                    <a:pt x="5296" y="19150"/>
                    <a:pt x="5296" y="19144"/>
                  </a:cubicBezTo>
                  <a:cubicBezTo>
                    <a:pt x="5297" y="19141"/>
                    <a:pt x="5296" y="19138"/>
                    <a:pt x="5296" y="19134"/>
                  </a:cubicBezTo>
                  <a:lnTo>
                    <a:pt x="5296" y="19134"/>
                  </a:lnTo>
                  <a:cubicBezTo>
                    <a:pt x="5368" y="19140"/>
                    <a:pt x="5440" y="19144"/>
                    <a:pt x="5513" y="19144"/>
                  </a:cubicBezTo>
                  <a:cubicBezTo>
                    <a:pt x="5540" y="19144"/>
                    <a:pt x="5567" y="19143"/>
                    <a:pt x="5594" y="19142"/>
                  </a:cubicBezTo>
                  <a:cubicBezTo>
                    <a:pt x="5717" y="19136"/>
                    <a:pt x="5839" y="19110"/>
                    <a:pt x="5957" y="19080"/>
                  </a:cubicBezTo>
                  <a:cubicBezTo>
                    <a:pt x="6145" y="19036"/>
                    <a:pt x="6331" y="18980"/>
                    <a:pt x="6516" y="18918"/>
                  </a:cubicBezTo>
                  <a:lnTo>
                    <a:pt x="6516" y="18918"/>
                  </a:lnTo>
                  <a:cubicBezTo>
                    <a:pt x="6509" y="18983"/>
                    <a:pt x="6506" y="19046"/>
                    <a:pt x="6504" y="19103"/>
                  </a:cubicBezTo>
                  <a:cubicBezTo>
                    <a:pt x="6501" y="19229"/>
                    <a:pt x="6500" y="19355"/>
                    <a:pt x="6504" y="19481"/>
                  </a:cubicBezTo>
                  <a:cubicBezTo>
                    <a:pt x="6515" y="19709"/>
                    <a:pt x="6527" y="19937"/>
                    <a:pt x="6540" y="20166"/>
                  </a:cubicBezTo>
                  <a:cubicBezTo>
                    <a:pt x="6555" y="20255"/>
                    <a:pt x="6571" y="20344"/>
                    <a:pt x="6587" y="20433"/>
                  </a:cubicBezTo>
                  <a:cubicBezTo>
                    <a:pt x="6587" y="20435"/>
                    <a:pt x="6588" y="20438"/>
                    <a:pt x="6588" y="20440"/>
                  </a:cubicBezTo>
                  <a:cubicBezTo>
                    <a:pt x="6619" y="20602"/>
                    <a:pt x="6652" y="20764"/>
                    <a:pt x="6687" y="20925"/>
                  </a:cubicBezTo>
                  <a:cubicBezTo>
                    <a:pt x="6687" y="20924"/>
                    <a:pt x="6687" y="20924"/>
                    <a:pt x="6687" y="20923"/>
                  </a:cubicBezTo>
                  <a:cubicBezTo>
                    <a:pt x="6716" y="21053"/>
                    <a:pt x="6742" y="21182"/>
                    <a:pt x="6771" y="21311"/>
                  </a:cubicBezTo>
                  <a:cubicBezTo>
                    <a:pt x="6802" y="21445"/>
                    <a:pt x="6837" y="21577"/>
                    <a:pt x="6874" y="21707"/>
                  </a:cubicBezTo>
                  <a:cubicBezTo>
                    <a:pt x="6891" y="21765"/>
                    <a:pt x="6909" y="21824"/>
                    <a:pt x="6927" y="21880"/>
                  </a:cubicBezTo>
                  <a:cubicBezTo>
                    <a:pt x="6956" y="21739"/>
                    <a:pt x="6979" y="21597"/>
                    <a:pt x="6998" y="21455"/>
                  </a:cubicBezTo>
                  <a:cubicBezTo>
                    <a:pt x="7001" y="21435"/>
                    <a:pt x="7004" y="21413"/>
                    <a:pt x="7006" y="21394"/>
                  </a:cubicBezTo>
                  <a:cubicBezTo>
                    <a:pt x="7020" y="21255"/>
                    <a:pt x="7021" y="21116"/>
                    <a:pt x="7025" y="20977"/>
                  </a:cubicBezTo>
                  <a:cubicBezTo>
                    <a:pt x="7029" y="20833"/>
                    <a:pt x="7031" y="20689"/>
                    <a:pt x="7028" y="20545"/>
                  </a:cubicBezTo>
                  <a:cubicBezTo>
                    <a:pt x="7027" y="20479"/>
                    <a:pt x="7025" y="20414"/>
                    <a:pt x="7020" y="20346"/>
                  </a:cubicBezTo>
                  <a:cubicBezTo>
                    <a:pt x="7017" y="20278"/>
                    <a:pt x="7014" y="20211"/>
                    <a:pt x="7020" y="20143"/>
                  </a:cubicBezTo>
                  <a:cubicBezTo>
                    <a:pt x="7020" y="20138"/>
                    <a:pt x="7021" y="20134"/>
                    <a:pt x="7022" y="20129"/>
                  </a:cubicBezTo>
                  <a:cubicBezTo>
                    <a:pt x="7015" y="20007"/>
                    <a:pt x="7009" y="19883"/>
                    <a:pt x="7002" y="19760"/>
                  </a:cubicBezTo>
                  <a:cubicBezTo>
                    <a:pt x="6994" y="19598"/>
                    <a:pt x="6983" y="19437"/>
                    <a:pt x="6983" y="19275"/>
                  </a:cubicBezTo>
                  <a:lnTo>
                    <a:pt x="6983" y="19275"/>
                  </a:lnTo>
                  <a:cubicBezTo>
                    <a:pt x="6999" y="19297"/>
                    <a:pt x="7013" y="19318"/>
                    <a:pt x="7028" y="19340"/>
                  </a:cubicBezTo>
                  <a:cubicBezTo>
                    <a:pt x="7022" y="19331"/>
                    <a:pt x="7017" y="19323"/>
                    <a:pt x="7011" y="19314"/>
                  </a:cubicBezTo>
                  <a:lnTo>
                    <a:pt x="7011" y="19314"/>
                  </a:lnTo>
                  <a:cubicBezTo>
                    <a:pt x="7101" y="19448"/>
                    <a:pt x="7188" y="19585"/>
                    <a:pt x="7281" y="19719"/>
                  </a:cubicBezTo>
                  <a:cubicBezTo>
                    <a:pt x="7368" y="19842"/>
                    <a:pt x="7456" y="19965"/>
                    <a:pt x="7540" y="20090"/>
                  </a:cubicBezTo>
                  <a:cubicBezTo>
                    <a:pt x="7600" y="20188"/>
                    <a:pt x="7657" y="20287"/>
                    <a:pt x="7712" y="20386"/>
                  </a:cubicBezTo>
                  <a:cubicBezTo>
                    <a:pt x="7754" y="20447"/>
                    <a:pt x="7800" y="20506"/>
                    <a:pt x="7848" y="20564"/>
                  </a:cubicBezTo>
                  <a:cubicBezTo>
                    <a:pt x="7971" y="20698"/>
                    <a:pt x="8106" y="20823"/>
                    <a:pt x="8236" y="20953"/>
                  </a:cubicBezTo>
                  <a:cubicBezTo>
                    <a:pt x="8244" y="20961"/>
                    <a:pt x="8250" y="20969"/>
                    <a:pt x="8257" y="20977"/>
                  </a:cubicBezTo>
                  <a:cubicBezTo>
                    <a:pt x="8238" y="20870"/>
                    <a:pt x="8217" y="20763"/>
                    <a:pt x="8196" y="20653"/>
                  </a:cubicBezTo>
                  <a:lnTo>
                    <a:pt x="8196" y="20653"/>
                  </a:lnTo>
                  <a:cubicBezTo>
                    <a:pt x="8196" y="20655"/>
                    <a:pt x="8197" y="20656"/>
                    <a:pt x="8196" y="20658"/>
                  </a:cubicBezTo>
                  <a:cubicBezTo>
                    <a:pt x="8194" y="20654"/>
                    <a:pt x="8194" y="20650"/>
                    <a:pt x="8193" y="20647"/>
                  </a:cubicBezTo>
                  <a:cubicBezTo>
                    <a:pt x="8193" y="20647"/>
                    <a:pt x="8193" y="20646"/>
                    <a:pt x="8193" y="20646"/>
                  </a:cubicBezTo>
                  <a:lnTo>
                    <a:pt x="8193" y="20645"/>
                  </a:lnTo>
                  <a:cubicBezTo>
                    <a:pt x="8193" y="20645"/>
                    <a:pt x="8193" y="20645"/>
                    <a:pt x="8192" y="20644"/>
                  </a:cubicBezTo>
                  <a:cubicBezTo>
                    <a:pt x="8186" y="20613"/>
                    <a:pt x="8178" y="20578"/>
                    <a:pt x="8172" y="20548"/>
                  </a:cubicBezTo>
                  <a:cubicBezTo>
                    <a:pt x="8172" y="20546"/>
                    <a:pt x="8170" y="20545"/>
                    <a:pt x="8172" y="20544"/>
                  </a:cubicBezTo>
                  <a:cubicBezTo>
                    <a:pt x="8170" y="20543"/>
                    <a:pt x="8170" y="20543"/>
                    <a:pt x="8170" y="20542"/>
                  </a:cubicBezTo>
                  <a:lnTo>
                    <a:pt x="8170" y="20541"/>
                  </a:lnTo>
                  <a:cubicBezTo>
                    <a:pt x="8154" y="20478"/>
                    <a:pt x="8138" y="20416"/>
                    <a:pt x="8120" y="20355"/>
                  </a:cubicBezTo>
                  <a:cubicBezTo>
                    <a:pt x="8101" y="20286"/>
                    <a:pt x="8074" y="20219"/>
                    <a:pt x="8049" y="20152"/>
                  </a:cubicBezTo>
                  <a:cubicBezTo>
                    <a:pt x="7995" y="20011"/>
                    <a:pt x="7935" y="19874"/>
                    <a:pt x="7873" y="19737"/>
                  </a:cubicBezTo>
                  <a:lnTo>
                    <a:pt x="7873" y="19737"/>
                  </a:lnTo>
                  <a:cubicBezTo>
                    <a:pt x="7875" y="19741"/>
                    <a:pt x="7878" y="19746"/>
                    <a:pt x="7881" y="19751"/>
                  </a:cubicBezTo>
                  <a:cubicBezTo>
                    <a:pt x="7873" y="19733"/>
                    <a:pt x="7864" y="19717"/>
                    <a:pt x="7856" y="19700"/>
                  </a:cubicBezTo>
                  <a:cubicBezTo>
                    <a:pt x="7798" y="19615"/>
                    <a:pt x="7738" y="19529"/>
                    <a:pt x="7677" y="19444"/>
                  </a:cubicBezTo>
                  <a:lnTo>
                    <a:pt x="7677" y="19444"/>
                  </a:lnTo>
                  <a:cubicBezTo>
                    <a:pt x="7678" y="19445"/>
                    <a:pt x="7678" y="19446"/>
                    <a:pt x="7679" y="19447"/>
                  </a:cubicBezTo>
                  <a:lnTo>
                    <a:pt x="7679" y="19447"/>
                  </a:lnTo>
                  <a:cubicBezTo>
                    <a:pt x="7558" y="19268"/>
                    <a:pt x="7442" y="19087"/>
                    <a:pt x="7319" y="18910"/>
                  </a:cubicBezTo>
                  <a:cubicBezTo>
                    <a:pt x="7264" y="18828"/>
                    <a:pt x="7204" y="18748"/>
                    <a:pt x="7139" y="18673"/>
                  </a:cubicBezTo>
                  <a:cubicBezTo>
                    <a:pt x="7229" y="18632"/>
                    <a:pt x="7319" y="18591"/>
                    <a:pt x="7405" y="18544"/>
                  </a:cubicBezTo>
                  <a:cubicBezTo>
                    <a:pt x="7638" y="18422"/>
                    <a:pt x="7869" y="18293"/>
                    <a:pt x="8067" y="18120"/>
                  </a:cubicBezTo>
                  <a:cubicBezTo>
                    <a:pt x="8130" y="18065"/>
                    <a:pt x="8190" y="18006"/>
                    <a:pt x="8247" y="17946"/>
                  </a:cubicBezTo>
                  <a:close/>
                  <a:moveTo>
                    <a:pt x="11138" y="23015"/>
                  </a:moveTo>
                  <a:cubicBezTo>
                    <a:pt x="11154" y="23115"/>
                    <a:pt x="11171" y="23213"/>
                    <a:pt x="11182" y="23312"/>
                  </a:cubicBezTo>
                  <a:cubicBezTo>
                    <a:pt x="11197" y="23433"/>
                    <a:pt x="11205" y="23553"/>
                    <a:pt x="11209" y="23674"/>
                  </a:cubicBezTo>
                  <a:cubicBezTo>
                    <a:pt x="11210" y="23837"/>
                    <a:pt x="11210" y="24000"/>
                    <a:pt x="11195" y="24161"/>
                  </a:cubicBezTo>
                  <a:cubicBezTo>
                    <a:pt x="11190" y="24191"/>
                    <a:pt x="11186" y="24220"/>
                    <a:pt x="11179" y="24251"/>
                  </a:cubicBezTo>
                  <a:cubicBezTo>
                    <a:pt x="11165" y="24305"/>
                    <a:pt x="11148" y="24358"/>
                    <a:pt x="11130" y="24410"/>
                  </a:cubicBezTo>
                  <a:cubicBezTo>
                    <a:pt x="11114" y="24452"/>
                    <a:pt x="11098" y="24495"/>
                    <a:pt x="11078" y="24535"/>
                  </a:cubicBezTo>
                  <a:cubicBezTo>
                    <a:pt x="11059" y="24576"/>
                    <a:pt x="11039" y="24617"/>
                    <a:pt x="11019" y="24658"/>
                  </a:cubicBezTo>
                  <a:cubicBezTo>
                    <a:pt x="10930" y="24818"/>
                    <a:pt x="10831" y="24973"/>
                    <a:pt x="10725" y="25124"/>
                  </a:cubicBezTo>
                  <a:cubicBezTo>
                    <a:pt x="10677" y="25183"/>
                    <a:pt x="10628" y="25243"/>
                    <a:pt x="10576" y="25301"/>
                  </a:cubicBezTo>
                  <a:cubicBezTo>
                    <a:pt x="10457" y="25422"/>
                    <a:pt x="10333" y="25534"/>
                    <a:pt x="10203" y="25645"/>
                  </a:cubicBezTo>
                  <a:cubicBezTo>
                    <a:pt x="10208" y="25642"/>
                    <a:pt x="10211" y="25639"/>
                    <a:pt x="10216" y="25636"/>
                  </a:cubicBezTo>
                  <a:lnTo>
                    <a:pt x="10216" y="25636"/>
                  </a:lnTo>
                  <a:lnTo>
                    <a:pt x="10197" y="25652"/>
                  </a:lnTo>
                  <a:cubicBezTo>
                    <a:pt x="10194" y="25653"/>
                    <a:pt x="10193" y="25654"/>
                    <a:pt x="10192" y="25655"/>
                  </a:cubicBezTo>
                  <a:cubicBezTo>
                    <a:pt x="10193" y="25654"/>
                    <a:pt x="10193" y="25654"/>
                    <a:pt x="10194" y="25653"/>
                  </a:cubicBezTo>
                  <a:lnTo>
                    <a:pt x="10194" y="25653"/>
                  </a:lnTo>
                  <a:cubicBezTo>
                    <a:pt x="10120" y="25713"/>
                    <a:pt x="10047" y="25772"/>
                    <a:pt x="9970" y="25828"/>
                  </a:cubicBezTo>
                  <a:cubicBezTo>
                    <a:pt x="9895" y="25884"/>
                    <a:pt x="9817" y="25937"/>
                    <a:pt x="9739" y="25988"/>
                  </a:cubicBezTo>
                  <a:cubicBezTo>
                    <a:pt x="9649" y="26041"/>
                    <a:pt x="9560" y="26090"/>
                    <a:pt x="9465" y="26135"/>
                  </a:cubicBezTo>
                  <a:cubicBezTo>
                    <a:pt x="9294" y="26208"/>
                    <a:pt x="9119" y="26274"/>
                    <a:pt x="8943" y="26332"/>
                  </a:cubicBezTo>
                  <a:cubicBezTo>
                    <a:pt x="8808" y="26374"/>
                    <a:pt x="8671" y="26406"/>
                    <a:pt x="8533" y="26434"/>
                  </a:cubicBezTo>
                  <a:lnTo>
                    <a:pt x="8534" y="26434"/>
                  </a:lnTo>
                  <a:cubicBezTo>
                    <a:pt x="8487" y="26442"/>
                    <a:pt x="8439" y="26450"/>
                    <a:pt x="8392" y="26454"/>
                  </a:cubicBezTo>
                  <a:cubicBezTo>
                    <a:pt x="8344" y="26458"/>
                    <a:pt x="8296" y="26462"/>
                    <a:pt x="8248" y="26464"/>
                  </a:cubicBezTo>
                  <a:cubicBezTo>
                    <a:pt x="8217" y="26464"/>
                    <a:pt x="8187" y="26465"/>
                    <a:pt x="8156" y="26465"/>
                  </a:cubicBezTo>
                  <a:cubicBezTo>
                    <a:pt x="8060" y="26465"/>
                    <a:pt x="7965" y="26462"/>
                    <a:pt x="7870" y="26456"/>
                  </a:cubicBezTo>
                  <a:cubicBezTo>
                    <a:pt x="7774" y="26446"/>
                    <a:pt x="7678" y="26433"/>
                    <a:pt x="7583" y="26417"/>
                  </a:cubicBezTo>
                  <a:cubicBezTo>
                    <a:pt x="7498" y="26403"/>
                    <a:pt x="7413" y="26384"/>
                    <a:pt x="7331" y="26364"/>
                  </a:cubicBezTo>
                  <a:cubicBezTo>
                    <a:pt x="7148" y="26319"/>
                    <a:pt x="6967" y="26266"/>
                    <a:pt x="6791" y="26201"/>
                  </a:cubicBezTo>
                  <a:cubicBezTo>
                    <a:pt x="6744" y="26180"/>
                    <a:pt x="6699" y="26157"/>
                    <a:pt x="6653" y="26135"/>
                  </a:cubicBezTo>
                  <a:cubicBezTo>
                    <a:pt x="6579" y="26092"/>
                    <a:pt x="6507" y="26049"/>
                    <a:pt x="6436" y="26001"/>
                  </a:cubicBezTo>
                  <a:cubicBezTo>
                    <a:pt x="6302" y="25902"/>
                    <a:pt x="6165" y="25805"/>
                    <a:pt x="6041" y="25693"/>
                  </a:cubicBezTo>
                  <a:cubicBezTo>
                    <a:pt x="5984" y="25637"/>
                    <a:pt x="5931" y="25577"/>
                    <a:pt x="5879" y="25515"/>
                  </a:cubicBezTo>
                  <a:cubicBezTo>
                    <a:pt x="5784" y="25397"/>
                    <a:pt x="5692" y="25277"/>
                    <a:pt x="5607" y="25153"/>
                  </a:cubicBezTo>
                  <a:cubicBezTo>
                    <a:pt x="5568" y="25089"/>
                    <a:pt x="5534" y="25024"/>
                    <a:pt x="5502" y="24956"/>
                  </a:cubicBezTo>
                  <a:cubicBezTo>
                    <a:pt x="5451" y="24836"/>
                    <a:pt x="5408" y="24712"/>
                    <a:pt x="5364" y="24589"/>
                  </a:cubicBezTo>
                  <a:lnTo>
                    <a:pt x="5364" y="24589"/>
                  </a:lnTo>
                  <a:cubicBezTo>
                    <a:pt x="5420" y="24673"/>
                    <a:pt x="5482" y="24756"/>
                    <a:pt x="5551" y="24828"/>
                  </a:cubicBezTo>
                  <a:cubicBezTo>
                    <a:pt x="5628" y="24910"/>
                    <a:pt x="5709" y="24988"/>
                    <a:pt x="5801" y="25055"/>
                  </a:cubicBezTo>
                  <a:cubicBezTo>
                    <a:pt x="5861" y="25097"/>
                    <a:pt x="5921" y="25135"/>
                    <a:pt x="5984" y="25173"/>
                  </a:cubicBezTo>
                  <a:cubicBezTo>
                    <a:pt x="6090" y="25236"/>
                    <a:pt x="6202" y="25292"/>
                    <a:pt x="6318" y="25335"/>
                  </a:cubicBezTo>
                  <a:cubicBezTo>
                    <a:pt x="6754" y="25494"/>
                    <a:pt x="7211" y="25585"/>
                    <a:pt x="7675" y="25585"/>
                  </a:cubicBezTo>
                  <a:cubicBezTo>
                    <a:pt x="7733" y="25585"/>
                    <a:pt x="7791" y="25584"/>
                    <a:pt x="7849" y="25581"/>
                  </a:cubicBezTo>
                  <a:cubicBezTo>
                    <a:pt x="7961" y="25575"/>
                    <a:pt x="8073" y="25558"/>
                    <a:pt x="8184" y="25547"/>
                  </a:cubicBezTo>
                  <a:cubicBezTo>
                    <a:pt x="8312" y="25533"/>
                    <a:pt x="8443" y="25531"/>
                    <a:pt x="8569" y="25511"/>
                  </a:cubicBezTo>
                  <a:cubicBezTo>
                    <a:pt x="8691" y="25495"/>
                    <a:pt x="8808" y="25460"/>
                    <a:pt x="8924" y="25426"/>
                  </a:cubicBezTo>
                  <a:cubicBezTo>
                    <a:pt x="8994" y="25404"/>
                    <a:pt x="9062" y="25381"/>
                    <a:pt x="9130" y="25356"/>
                  </a:cubicBezTo>
                  <a:cubicBezTo>
                    <a:pt x="9236" y="25312"/>
                    <a:pt x="9334" y="25258"/>
                    <a:pt x="9431" y="25198"/>
                  </a:cubicBezTo>
                  <a:cubicBezTo>
                    <a:pt x="9645" y="25065"/>
                    <a:pt x="9846" y="24903"/>
                    <a:pt x="10037" y="24740"/>
                  </a:cubicBezTo>
                  <a:cubicBezTo>
                    <a:pt x="10144" y="24648"/>
                    <a:pt x="10245" y="24553"/>
                    <a:pt x="10341" y="24451"/>
                  </a:cubicBezTo>
                  <a:cubicBezTo>
                    <a:pt x="10436" y="24353"/>
                    <a:pt x="10517" y="24244"/>
                    <a:pt x="10597" y="24133"/>
                  </a:cubicBezTo>
                  <a:cubicBezTo>
                    <a:pt x="10751" y="23921"/>
                    <a:pt x="10882" y="23691"/>
                    <a:pt x="10988" y="23451"/>
                  </a:cubicBezTo>
                  <a:cubicBezTo>
                    <a:pt x="11051" y="23310"/>
                    <a:pt x="11099" y="23164"/>
                    <a:pt x="11138" y="23015"/>
                  </a:cubicBezTo>
                  <a:close/>
                  <a:moveTo>
                    <a:pt x="2680" y="0"/>
                  </a:moveTo>
                  <a:cubicBezTo>
                    <a:pt x="2568" y="0"/>
                    <a:pt x="2452" y="30"/>
                    <a:pt x="2364" y="101"/>
                  </a:cubicBezTo>
                  <a:cubicBezTo>
                    <a:pt x="2309" y="147"/>
                    <a:pt x="2256" y="191"/>
                    <a:pt x="2215" y="250"/>
                  </a:cubicBezTo>
                  <a:cubicBezTo>
                    <a:pt x="2172" y="307"/>
                    <a:pt x="2142" y="371"/>
                    <a:pt x="2121" y="440"/>
                  </a:cubicBezTo>
                  <a:cubicBezTo>
                    <a:pt x="2089" y="542"/>
                    <a:pt x="2071" y="646"/>
                    <a:pt x="2060" y="753"/>
                  </a:cubicBezTo>
                  <a:cubicBezTo>
                    <a:pt x="2045" y="881"/>
                    <a:pt x="2045" y="1009"/>
                    <a:pt x="2054" y="1136"/>
                  </a:cubicBezTo>
                  <a:cubicBezTo>
                    <a:pt x="2073" y="1390"/>
                    <a:pt x="2119" y="1640"/>
                    <a:pt x="2159" y="1891"/>
                  </a:cubicBezTo>
                  <a:cubicBezTo>
                    <a:pt x="2200" y="2152"/>
                    <a:pt x="2243" y="2413"/>
                    <a:pt x="2280" y="2675"/>
                  </a:cubicBezTo>
                  <a:cubicBezTo>
                    <a:pt x="2317" y="2940"/>
                    <a:pt x="2370" y="3202"/>
                    <a:pt x="2426" y="3464"/>
                  </a:cubicBezTo>
                  <a:cubicBezTo>
                    <a:pt x="2531" y="3958"/>
                    <a:pt x="2638" y="4451"/>
                    <a:pt x="2727" y="4947"/>
                  </a:cubicBezTo>
                  <a:cubicBezTo>
                    <a:pt x="2726" y="4937"/>
                    <a:pt x="2724" y="4925"/>
                    <a:pt x="2723" y="4915"/>
                  </a:cubicBezTo>
                  <a:lnTo>
                    <a:pt x="2723" y="4915"/>
                  </a:lnTo>
                  <a:cubicBezTo>
                    <a:pt x="2761" y="5144"/>
                    <a:pt x="2788" y="5375"/>
                    <a:pt x="2833" y="5601"/>
                  </a:cubicBezTo>
                  <a:cubicBezTo>
                    <a:pt x="2876" y="5831"/>
                    <a:pt x="2924" y="6061"/>
                    <a:pt x="2970" y="6290"/>
                  </a:cubicBezTo>
                  <a:cubicBezTo>
                    <a:pt x="3171" y="7292"/>
                    <a:pt x="3428" y="8284"/>
                    <a:pt x="3611" y="9292"/>
                  </a:cubicBezTo>
                  <a:cubicBezTo>
                    <a:pt x="3645" y="9498"/>
                    <a:pt x="3675" y="9706"/>
                    <a:pt x="3704" y="9913"/>
                  </a:cubicBezTo>
                  <a:cubicBezTo>
                    <a:pt x="3720" y="10020"/>
                    <a:pt x="3734" y="10126"/>
                    <a:pt x="3749" y="10231"/>
                  </a:cubicBezTo>
                  <a:cubicBezTo>
                    <a:pt x="3766" y="10348"/>
                    <a:pt x="3779" y="10465"/>
                    <a:pt x="3802" y="10580"/>
                  </a:cubicBezTo>
                  <a:cubicBezTo>
                    <a:pt x="3825" y="10690"/>
                    <a:pt x="3848" y="10797"/>
                    <a:pt x="3878" y="10906"/>
                  </a:cubicBezTo>
                  <a:cubicBezTo>
                    <a:pt x="3902" y="10997"/>
                    <a:pt x="3929" y="11088"/>
                    <a:pt x="3957" y="11179"/>
                  </a:cubicBezTo>
                  <a:cubicBezTo>
                    <a:pt x="4014" y="11381"/>
                    <a:pt x="4063" y="11583"/>
                    <a:pt x="4102" y="11791"/>
                  </a:cubicBezTo>
                  <a:cubicBezTo>
                    <a:pt x="4163" y="12158"/>
                    <a:pt x="4215" y="12526"/>
                    <a:pt x="4261" y="12894"/>
                  </a:cubicBezTo>
                  <a:cubicBezTo>
                    <a:pt x="4292" y="13145"/>
                    <a:pt x="4319" y="13396"/>
                    <a:pt x="4367" y="13643"/>
                  </a:cubicBezTo>
                  <a:cubicBezTo>
                    <a:pt x="4414" y="13894"/>
                    <a:pt x="4474" y="14139"/>
                    <a:pt x="4532" y="14388"/>
                  </a:cubicBezTo>
                  <a:cubicBezTo>
                    <a:pt x="4588" y="14617"/>
                    <a:pt x="4639" y="14847"/>
                    <a:pt x="4683" y="15081"/>
                  </a:cubicBezTo>
                  <a:cubicBezTo>
                    <a:pt x="4727" y="15314"/>
                    <a:pt x="4780" y="15546"/>
                    <a:pt x="4820" y="15778"/>
                  </a:cubicBezTo>
                  <a:cubicBezTo>
                    <a:pt x="4831" y="15852"/>
                    <a:pt x="4838" y="15926"/>
                    <a:pt x="4842" y="16000"/>
                  </a:cubicBezTo>
                  <a:cubicBezTo>
                    <a:pt x="4836" y="16001"/>
                    <a:pt x="4830" y="16001"/>
                    <a:pt x="4825" y="16003"/>
                  </a:cubicBezTo>
                  <a:cubicBezTo>
                    <a:pt x="4725" y="16054"/>
                    <a:pt x="4632" y="16118"/>
                    <a:pt x="4540" y="16177"/>
                  </a:cubicBezTo>
                  <a:cubicBezTo>
                    <a:pt x="4337" y="16308"/>
                    <a:pt x="4143" y="16448"/>
                    <a:pt x="3944" y="16582"/>
                  </a:cubicBezTo>
                  <a:cubicBezTo>
                    <a:pt x="3727" y="16731"/>
                    <a:pt x="3515" y="16883"/>
                    <a:pt x="3323" y="17063"/>
                  </a:cubicBezTo>
                  <a:cubicBezTo>
                    <a:pt x="3194" y="17185"/>
                    <a:pt x="3072" y="17313"/>
                    <a:pt x="2954" y="17444"/>
                  </a:cubicBezTo>
                  <a:cubicBezTo>
                    <a:pt x="2947" y="17448"/>
                    <a:pt x="2941" y="17451"/>
                    <a:pt x="2936" y="17454"/>
                  </a:cubicBezTo>
                  <a:cubicBezTo>
                    <a:pt x="2929" y="17464"/>
                    <a:pt x="2921" y="17473"/>
                    <a:pt x="2914" y="17482"/>
                  </a:cubicBezTo>
                  <a:cubicBezTo>
                    <a:pt x="2893" y="17509"/>
                    <a:pt x="2870" y="17536"/>
                    <a:pt x="2848" y="17563"/>
                  </a:cubicBezTo>
                  <a:cubicBezTo>
                    <a:pt x="2841" y="17572"/>
                    <a:pt x="2833" y="17581"/>
                    <a:pt x="2825" y="17590"/>
                  </a:cubicBezTo>
                  <a:cubicBezTo>
                    <a:pt x="2825" y="17590"/>
                    <a:pt x="2825" y="17590"/>
                    <a:pt x="2825" y="17592"/>
                  </a:cubicBezTo>
                  <a:cubicBezTo>
                    <a:pt x="2819" y="17599"/>
                    <a:pt x="2813" y="17605"/>
                    <a:pt x="2808" y="17612"/>
                  </a:cubicBezTo>
                  <a:cubicBezTo>
                    <a:pt x="2666" y="17786"/>
                    <a:pt x="2534" y="17967"/>
                    <a:pt x="2391" y="18141"/>
                  </a:cubicBezTo>
                  <a:cubicBezTo>
                    <a:pt x="2270" y="18282"/>
                    <a:pt x="2141" y="18418"/>
                    <a:pt x="2014" y="18556"/>
                  </a:cubicBezTo>
                  <a:cubicBezTo>
                    <a:pt x="1879" y="18701"/>
                    <a:pt x="1751" y="18848"/>
                    <a:pt x="1633" y="19007"/>
                  </a:cubicBezTo>
                  <a:cubicBezTo>
                    <a:pt x="1396" y="19325"/>
                    <a:pt x="1188" y="19659"/>
                    <a:pt x="981" y="19995"/>
                  </a:cubicBezTo>
                  <a:cubicBezTo>
                    <a:pt x="987" y="19986"/>
                    <a:pt x="992" y="19978"/>
                    <a:pt x="999" y="19970"/>
                  </a:cubicBezTo>
                  <a:lnTo>
                    <a:pt x="999" y="19970"/>
                  </a:lnTo>
                  <a:cubicBezTo>
                    <a:pt x="937" y="20065"/>
                    <a:pt x="876" y="20161"/>
                    <a:pt x="810" y="20254"/>
                  </a:cubicBezTo>
                  <a:cubicBezTo>
                    <a:pt x="749" y="20341"/>
                    <a:pt x="685" y="20426"/>
                    <a:pt x="633" y="20519"/>
                  </a:cubicBezTo>
                  <a:cubicBezTo>
                    <a:pt x="531" y="20701"/>
                    <a:pt x="449" y="20895"/>
                    <a:pt x="372" y="21088"/>
                  </a:cubicBezTo>
                  <a:cubicBezTo>
                    <a:pt x="298" y="21272"/>
                    <a:pt x="236" y="21463"/>
                    <a:pt x="190" y="21656"/>
                  </a:cubicBezTo>
                  <a:cubicBezTo>
                    <a:pt x="140" y="21858"/>
                    <a:pt x="121" y="22063"/>
                    <a:pt x="88" y="22266"/>
                  </a:cubicBezTo>
                  <a:cubicBezTo>
                    <a:pt x="88" y="22263"/>
                    <a:pt x="89" y="22259"/>
                    <a:pt x="89" y="22256"/>
                  </a:cubicBezTo>
                  <a:lnTo>
                    <a:pt x="89" y="22256"/>
                  </a:lnTo>
                  <a:cubicBezTo>
                    <a:pt x="84" y="22283"/>
                    <a:pt x="79" y="22312"/>
                    <a:pt x="75" y="22339"/>
                  </a:cubicBezTo>
                  <a:cubicBezTo>
                    <a:pt x="38" y="22545"/>
                    <a:pt x="17" y="22758"/>
                    <a:pt x="9" y="22967"/>
                  </a:cubicBezTo>
                  <a:cubicBezTo>
                    <a:pt x="0" y="23167"/>
                    <a:pt x="6" y="23366"/>
                    <a:pt x="41" y="23564"/>
                  </a:cubicBezTo>
                  <a:cubicBezTo>
                    <a:pt x="80" y="23780"/>
                    <a:pt x="147" y="23988"/>
                    <a:pt x="239" y="24188"/>
                  </a:cubicBezTo>
                  <a:cubicBezTo>
                    <a:pt x="285" y="24289"/>
                    <a:pt x="332" y="24392"/>
                    <a:pt x="391" y="24486"/>
                  </a:cubicBezTo>
                  <a:cubicBezTo>
                    <a:pt x="449" y="24576"/>
                    <a:pt x="509" y="24666"/>
                    <a:pt x="571" y="24753"/>
                  </a:cubicBezTo>
                  <a:cubicBezTo>
                    <a:pt x="633" y="24840"/>
                    <a:pt x="701" y="24924"/>
                    <a:pt x="787" y="24987"/>
                  </a:cubicBezTo>
                  <a:cubicBezTo>
                    <a:pt x="888" y="25057"/>
                    <a:pt x="1002" y="25109"/>
                    <a:pt x="1115" y="25157"/>
                  </a:cubicBezTo>
                  <a:cubicBezTo>
                    <a:pt x="1209" y="25198"/>
                    <a:pt x="1305" y="25235"/>
                    <a:pt x="1400" y="25272"/>
                  </a:cubicBezTo>
                  <a:cubicBezTo>
                    <a:pt x="1517" y="25320"/>
                    <a:pt x="1630" y="25367"/>
                    <a:pt x="1756" y="25388"/>
                  </a:cubicBezTo>
                  <a:cubicBezTo>
                    <a:pt x="1935" y="25418"/>
                    <a:pt x="2118" y="25441"/>
                    <a:pt x="2302" y="25441"/>
                  </a:cubicBezTo>
                  <a:cubicBezTo>
                    <a:pt x="2371" y="25441"/>
                    <a:pt x="2440" y="25438"/>
                    <a:pt x="2509" y="25430"/>
                  </a:cubicBezTo>
                  <a:cubicBezTo>
                    <a:pt x="2636" y="25416"/>
                    <a:pt x="2763" y="25398"/>
                    <a:pt x="2886" y="25360"/>
                  </a:cubicBezTo>
                  <a:cubicBezTo>
                    <a:pt x="3013" y="25324"/>
                    <a:pt x="3145" y="25283"/>
                    <a:pt x="3264" y="25223"/>
                  </a:cubicBezTo>
                  <a:cubicBezTo>
                    <a:pt x="3503" y="25105"/>
                    <a:pt x="3726" y="24957"/>
                    <a:pt x="3932" y="24786"/>
                  </a:cubicBezTo>
                  <a:cubicBezTo>
                    <a:pt x="4131" y="24623"/>
                    <a:pt x="4293" y="24424"/>
                    <a:pt x="4439" y="24212"/>
                  </a:cubicBezTo>
                  <a:cubicBezTo>
                    <a:pt x="4515" y="24104"/>
                    <a:pt x="4588" y="23994"/>
                    <a:pt x="4660" y="23884"/>
                  </a:cubicBezTo>
                  <a:cubicBezTo>
                    <a:pt x="4667" y="23938"/>
                    <a:pt x="4676" y="23993"/>
                    <a:pt x="4687" y="24045"/>
                  </a:cubicBezTo>
                  <a:cubicBezTo>
                    <a:pt x="4715" y="24167"/>
                    <a:pt x="4755" y="24284"/>
                    <a:pt x="4794" y="24402"/>
                  </a:cubicBezTo>
                  <a:cubicBezTo>
                    <a:pt x="4830" y="24517"/>
                    <a:pt x="4865" y="24633"/>
                    <a:pt x="4905" y="24748"/>
                  </a:cubicBezTo>
                  <a:cubicBezTo>
                    <a:pt x="4990" y="24989"/>
                    <a:pt x="5077" y="25237"/>
                    <a:pt x="5224" y="25448"/>
                  </a:cubicBezTo>
                  <a:cubicBezTo>
                    <a:pt x="5296" y="25551"/>
                    <a:pt x="5371" y="25653"/>
                    <a:pt x="5450" y="25750"/>
                  </a:cubicBezTo>
                  <a:cubicBezTo>
                    <a:pt x="5524" y="25842"/>
                    <a:pt x="5598" y="25938"/>
                    <a:pt x="5684" y="26019"/>
                  </a:cubicBezTo>
                  <a:cubicBezTo>
                    <a:pt x="5752" y="26084"/>
                    <a:pt x="5823" y="26144"/>
                    <a:pt x="5897" y="26200"/>
                  </a:cubicBezTo>
                  <a:cubicBezTo>
                    <a:pt x="5999" y="26277"/>
                    <a:pt x="6100" y="26356"/>
                    <a:pt x="6205" y="26426"/>
                  </a:cubicBezTo>
                  <a:cubicBezTo>
                    <a:pt x="6310" y="26498"/>
                    <a:pt x="6422" y="26566"/>
                    <a:pt x="6538" y="26617"/>
                  </a:cubicBezTo>
                  <a:cubicBezTo>
                    <a:pt x="6655" y="26669"/>
                    <a:pt x="6778" y="26710"/>
                    <a:pt x="6902" y="26746"/>
                  </a:cubicBezTo>
                  <a:cubicBezTo>
                    <a:pt x="7146" y="26819"/>
                    <a:pt x="7393" y="26881"/>
                    <a:pt x="7646" y="26916"/>
                  </a:cubicBezTo>
                  <a:cubicBezTo>
                    <a:pt x="7807" y="26937"/>
                    <a:pt x="7969" y="26947"/>
                    <a:pt x="8132" y="26947"/>
                  </a:cubicBezTo>
                  <a:cubicBezTo>
                    <a:pt x="8232" y="26947"/>
                    <a:pt x="8333" y="26943"/>
                    <a:pt x="8435" y="26935"/>
                  </a:cubicBezTo>
                  <a:cubicBezTo>
                    <a:pt x="8566" y="26925"/>
                    <a:pt x="8695" y="26895"/>
                    <a:pt x="8822" y="26865"/>
                  </a:cubicBezTo>
                  <a:cubicBezTo>
                    <a:pt x="8945" y="26838"/>
                    <a:pt x="9063" y="26802"/>
                    <a:pt x="9181" y="26761"/>
                  </a:cubicBezTo>
                  <a:cubicBezTo>
                    <a:pt x="9297" y="26721"/>
                    <a:pt x="9411" y="26679"/>
                    <a:pt x="9525" y="26633"/>
                  </a:cubicBezTo>
                  <a:cubicBezTo>
                    <a:pt x="9644" y="26585"/>
                    <a:pt x="9766" y="26534"/>
                    <a:pt x="9876" y="26468"/>
                  </a:cubicBezTo>
                  <a:cubicBezTo>
                    <a:pt x="9987" y="26401"/>
                    <a:pt x="10097" y="26334"/>
                    <a:pt x="10202" y="26257"/>
                  </a:cubicBezTo>
                  <a:cubicBezTo>
                    <a:pt x="10302" y="26183"/>
                    <a:pt x="10399" y="26105"/>
                    <a:pt x="10496" y="26027"/>
                  </a:cubicBezTo>
                  <a:cubicBezTo>
                    <a:pt x="10599" y="25942"/>
                    <a:pt x="10696" y="25854"/>
                    <a:pt x="10792" y="25764"/>
                  </a:cubicBezTo>
                  <a:cubicBezTo>
                    <a:pt x="10883" y="25678"/>
                    <a:pt x="10971" y="25588"/>
                    <a:pt x="11047" y="25490"/>
                  </a:cubicBezTo>
                  <a:cubicBezTo>
                    <a:pt x="11125" y="25390"/>
                    <a:pt x="11198" y="25288"/>
                    <a:pt x="11266" y="25181"/>
                  </a:cubicBezTo>
                  <a:cubicBezTo>
                    <a:pt x="11337" y="25068"/>
                    <a:pt x="11408" y="24952"/>
                    <a:pt x="11466" y="24831"/>
                  </a:cubicBezTo>
                  <a:cubicBezTo>
                    <a:pt x="11500" y="24762"/>
                    <a:pt x="11530" y="24694"/>
                    <a:pt x="11559" y="24622"/>
                  </a:cubicBezTo>
                  <a:cubicBezTo>
                    <a:pt x="11576" y="24578"/>
                    <a:pt x="11593" y="24536"/>
                    <a:pt x="11605" y="24491"/>
                  </a:cubicBezTo>
                  <a:cubicBezTo>
                    <a:pt x="11627" y="24422"/>
                    <a:pt x="11650" y="24348"/>
                    <a:pt x="11658" y="24274"/>
                  </a:cubicBezTo>
                  <a:cubicBezTo>
                    <a:pt x="11676" y="24129"/>
                    <a:pt x="11679" y="23984"/>
                    <a:pt x="11677" y="23838"/>
                  </a:cubicBezTo>
                  <a:cubicBezTo>
                    <a:pt x="11676" y="23705"/>
                    <a:pt x="11671" y="23572"/>
                    <a:pt x="11658" y="23438"/>
                  </a:cubicBezTo>
                  <a:cubicBezTo>
                    <a:pt x="11647" y="23311"/>
                    <a:pt x="11621" y="23184"/>
                    <a:pt x="11595" y="23057"/>
                  </a:cubicBezTo>
                  <a:cubicBezTo>
                    <a:pt x="11573" y="22957"/>
                    <a:pt x="11547" y="22857"/>
                    <a:pt x="11518" y="22758"/>
                  </a:cubicBezTo>
                  <a:lnTo>
                    <a:pt x="11518" y="22758"/>
                  </a:lnTo>
                  <a:cubicBezTo>
                    <a:pt x="11565" y="22782"/>
                    <a:pt x="11610" y="22807"/>
                    <a:pt x="11658" y="22830"/>
                  </a:cubicBezTo>
                  <a:cubicBezTo>
                    <a:pt x="11942" y="22961"/>
                    <a:pt x="12237" y="23065"/>
                    <a:pt x="12549" y="23100"/>
                  </a:cubicBezTo>
                  <a:cubicBezTo>
                    <a:pt x="12706" y="23118"/>
                    <a:pt x="12864" y="23130"/>
                    <a:pt x="13022" y="23130"/>
                  </a:cubicBezTo>
                  <a:cubicBezTo>
                    <a:pt x="13124" y="23130"/>
                    <a:pt x="13226" y="23125"/>
                    <a:pt x="13327" y="23113"/>
                  </a:cubicBezTo>
                  <a:cubicBezTo>
                    <a:pt x="13598" y="23085"/>
                    <a:pt x="13859" y="22987"/>
                    <a:pt x="14099" y="22857"/>
                  </a:cubicBezTo>
                  <a:cubicBezTo>
                    <a:pt x="14245" y="22778"/>
                    <a:pt x="14384" y="22682"/>
                    <a:pt x="14502" y="22566"/>
                  </a:cubicBezTo>
                  <a:cubicBezTo>
                    <a:pt x="14668" y="22400"/>
                    <a:pt x="14787" y="22196"/>
                    <a:pt x="14877" y="21981"/>
                  </a:cubicBezTo>
                  <a:cubicBezTo>
                    <a:pt x="14981" y="21734"/>
                    <a:pt x="15062" y="21483"/>
                    <a:pt x="15095" y="21216"/>
                  </a:cubicBezTo>
                  <a:cubicBezTo>
                    <a:pt x="15128" y="20949"/>
                    <a:pt x="15112" y="20682"/>
                    <a:pt x="15068" y="20417"/>
                  </a:cubicBezTo>
                  <a:cubicBezTo>
                    <a:pt x="15048" y="20298"/>
                    <a:pt x="15021" y="20175"/>
                    <a:pt x="14981" y="20060"/>
                  </a:cubicBezTo>
                  <a:cubicBezTo>
                    <a:pt x="14939" y="19940"/>
                    <a:pt x="14887" y="19824"/>
                    <a:pt x="14836" y="19709"/>
                  </a:cubicBezTo>
                  <a:cubicBezTo>
                    <a:pt x="14750" y="19518"/>
                    <a:pt x="14653" y="19332"/>
                    <a:pt x="14530" y="19162"/>
                  </a:cubicBezTo>
                  <a:cubicBezTo>
                    <a:pt x="14390" y="18971"/>
                    <a:pt x="14221" y="18805"/>
                    <a:pt x="14057" y="18633"/>
                  </a:cubicBezTo>
                  <a:cubicBezTo>
                    <a:pt x="14044" y="18618"/>
                    <a:pt x="14031" y="18602"/>
                    <a:pt x="14016" y="18589"/>
                  </a:cubicBezTo>
                  <a:cubicBezTo>
                    <a:pt x="13980" y="18549"/>
                    <a:pt x="13936" y="18512"/>
                    <a:pt x="13897" y="18477"/>
                  </a:cubicBezTo>
                  <a:cubicBezTo>
                    <a:pt x="13851" y="18434"/>
                    <a:pt x="13804" y="18392"/>
                    <a:pt x="13756" y="18352"/>
                  </a:cubicBezTo>
                  <a:cubicBezTo>
                    <a:pt x="13556" y="18187"/>
                    <a:pt x="13345" y="18041"/>
                    <a:pt x="13135" y="17890"/>
                  </a:cubicBezTo>
                  <a:cubicBezTo>
                    <a:pt x="12932" y="17743"/>
                    <a:pt x="12735" y="17587"/>
                    <a:pt x="12522" y="17452"/>
                  </a:cubicBezTo>
                  <a:cubicBezTo>
                    <a:pt x="12306" y="17315"/>
                    <a:pt x="12083" y="17186"/>
                    <a:pt x="11858" y="17063"/>
                  </a:cubicBezTo>
                  <a:cubicBezTo>
                    <a:pt x="11753" y="17005"/>
                    <a:pt x="11644" y="16952"/>
                    <a:pt x="11538" y="16898"/>
                  </a:cubicBezTo>
                  <a:cubicBezTo>
                    <a:pt x="11427" y="16839"/>
                    <a:pt x="11316" y="16780"/>
                    <a:pt x="11203" y="16724"/>
                  </a:cubicBezTo>
                  <a:cubicBezTo>
                    <a:pt x="10978" y="16611"/>
                    <a:pt x="10745" y="16506"/>
                    <a:pt x="10516" y="16402"/>
                  </a:cubicBezTo>
                  <a:cubicBezTo>
                    <a:pt x="10448" y="16373"/>
                    <a:pt x="10381" y="16345"/>
                    <a:pt x="10313" y="16321"/>
                  </a:cubicBezTo>
                  <a:cubicBezTo>
                    <a:pt x="10144" y="16261"/>
                    <a:pt x="9970" y="16213"/>
                    <a:pt x="9799" y="16160"/>
                  </a:cubicBezTo>
                  <a:cubicBezTo>
                    <a:pt x="9564" y="16087"/>
                    <a:pt x="9331" y="16009"/>
                    <a:pt x="9092" y="15952"/>
                  </a:cubicBezTo>
                  <a:cubicBezTo>
                    <a:pt x="8838" y="15891"/>
                    <a:pt x="8582" y="15846"/>
                    <a:pt x="8324" y="15809"/>
                  </a:cubicBezTo>
                  <a:cubicBezTo>
                    <a:pt x="8086" y="15776"/>
                    <a:pt x="7846" y="15761"/>
                    <a:pt x="7607" y="15733"/>
                  </a:cubicBezTo>
                  <a:cubicBezTo>
                    <a:pt x="7491" y="15722"/>
                    <a:pt x="7377" y="15701"/>
                    <a:pt x="7261" y="15691"/>
                  </a:cubicBezTo>
                  <a:cubicBezTo>
                    <a:pt x="7160" y="15680"/>
                    <a:pt x="7058" y="15676"/>
                    <a:pt x="6956" y="15676"/>
                  </a:cubicBezTo>
                  <a:cubicBezTo>
                    <a:pt x="6933" y="15676"/>
                    <a:pt x="6910" y="15676"/>
                    <a:pt x="6886" y="15676"/>
                  </a:cubicBezTo>
                  <a:cubicBezTo>
                    <a:pt x="6687" y="15680"/>
                    <a:pt x="6488" y="15684"/>
                    <a:pt x="6289" y="15684"/>
                  </a:cubicBezTo>
                  <a:cubicBezTo>
                    <a:pt x="6278" y="15660"/>
                    <a:pt x="6264" y="15637"/>
                    <a:pt x="6246" y="15618"/>
                  </a:cubicBezTo>
                  <a:cubicBezTo>
                    <a:pt x="6172" y="15364"/>
                    <a:pt x="6117" y="15103"/>
                    <a:pt x="6061" y="14846"/>
                  </a:cubicBezTo>
                  <a:cubicBezTo>
                    <a:pt x="6005" y="14591"/>
                    <a:pt x="5957" y="14334"/>
                    <a:pt x="5911" y="14078"/>
                  </a:cubicBezTo>
                  <a:cubicBezTo>
                    <a:pt x="5855" y="13736"/>
                    <a:pt x="5800" y="13394"/>
                    <a:pt x="5733" y="13054"/>
                  </a:cubicBezTo>
                  <a:cubicBezTo>
                    <a:pt x="5699" y="12890"/>
                    <a:pt x="5659" y="12725"/>
                    <a:pt x="5622" y="12561"/>
                  </a:cubicBezTo>
                  <a:cubicBezTo>
                    <a:pt x="5586" y="12405"/>
                    <a:pt x="5559" y="12246"/>
                    <a:pt x="5529" y="12088"/>
                  </a:cubicBezTo>
                  <a:cubicBezTo>
                    <a:pt x="5497" y="11887"/>
                    <a:pt x="5466" y="11686"/>
                    <a:pt x="5433" y="11485"/>
                  </a:cubicBezTo>
                  <a:cubicBezTo>
                    <a:pt x="5402" y="11293"/>
                    <a:pt x="5363" y="11102"/>
                    <a:pt x="5324" y="10911"/>
                  </a:cubicBezTo>
                  <a:cubicBezTo>
                    <a:pt x="5241" y="10506"/>
                    <a:pt x="5161" y="10100"/>
                    <a:pt x="5090" y="9690"/>
                  </a:cubicBezTo>
                  <a:lnTo>
                    <a:pt x="5090" y="9690"/>
                  </a:lnTo>
                  <a:cubicBezTo>
                    <a:pt x="5091" y="9701"/>
                    <a:pt x="5093" y="9712"/>
                    <a:pt x="5094" y="9722"/>
                  </a:cubicBezTo>
                  <a:cubicBezTo>
                    <a:pt x="5035" y="9340"/>
                    <a:pt x="4979" y="8957"/>
                    <a:pt x="4910" y="8576"/>
                  </a:cubicBezTo>
                  <a:cubicBezTo>
                    <a:pt x="4839" y="8187"/>
                    <a:pt x="4763" y="7799"/>
                    <a:pt x="4693" y="7410"/>
                  </a:cubicBezTo>
                  <a:cubicBezTo>
                    <a:pt x="4646" y="7151"/>
                    <a:pt x="4597" y="6891"/>
                    <a:pt x="4547" y="6631"/>
                  </a:cubicBezTo>
                  <a:cubicBezTo>
                    <a:pt x="4495" y="6373"/>
                    <a:pt x="4440" y="6117"/>
                    <a:pt x="4390" y="5858"/>
                  </a:cubicBezTo>
                  <a:cubicBezTo>
                    <a:pt x="4295" y="5356"/>
                    <a:pt x="4216" y="4851"/>
                    <a:pt x="4119" y="4349"/>
                  </a:cubicBezTo>
                  <a:cubicBezTo>
                    <a:pt x="4070" y="4095"/>
                    <a:pt x="4018" y="3841"/>
                    <a:pt x="3973" y="3586"/>
                  </a:cubicBezTo>
                  <a:cubicBezTo>
                    <a:pt x="3926" y="3324"/>
                    <a:pt x="3879" y="3064"/>
                    <a:pt x="3826" y="2802"/>
                  </a:cubicBezTo>
                  <a:cubicBezTo>
                    <a:pt x="3776" y="2555"/>
                    <a:pt x="3725" y="2308"/>
                    <a:pt x="3677" y="2060"/>
                  </a:cubicBezTo>
                  <a:cubicBezTo>
                    <a:pt x="3627" y="1809"/>
                    <a:pt x="3579" y="1559"/>
                    <a:pt x="3520" y="1311"/>
                  </a:cubicBezTo>
                  <a:cubicBezTo>
                    <a:pt x="3462" y="1070"/>
                    <a:pt x="3392" y="832"/>
                    <a:pt x="3316" y="595"/>
                  </a:cubicBezTo>
                  <a:cubicBezTo>
                    <a:pt x="3264" y="429"/>
                    <a:pt x="3201" y="265"/>
                    <a:pt x="3058" y="154"/>
                  </a:cubicBezTo>
                  <a:cubicBezTo>
                    <a:pt x="2994" y="102"/>
                    <a:pt x="2921" y="58"/>
                    <a:pt x="2842" y="29"/>
                  </a:cubicBezTo>
                  <a:cubicBezTo>
                    <a:pt x="2795" y="13"/>
                    <a:pt x="2748" y="2"/>
                    <a:pt x="2699" y="0"/>
                  </a:cubicBezTo>
                  <a:cubicBezTo>
                    <a:pt x="2693" y="0"/>
                    <a:pt x="2686" y="0"/>
                    <a:pt x="26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2269;p44"/>
            <p:cNvSpPr/>
            <p:nvPr/>
          </p:nvSpPr>
          <p:spPr>
            <a:xfrm>
              <a:off x="2270775" y="2479325"/>
              <a:ext cx="100" cy="325"/>
            </a:xfrm>
            <a:custGeom>
              <a:avLst/>
              <a:gdLst/>
              <a:ahLst/>
              <a:cxnLst/>
              <a:rect l="l" t="t" r="r" b="b"/>
              <a:pathLst>
                <a:path w="4" h="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1" y="3"/>
                    <a:pt x="2" y="4"/>
                  </a:cubicBezTo>
                  <a:lnTo>
                    <a:pt x="2" y="4"/>
                  </a:lnTo>
                  <a:cubicBezTo>
                    <a:pt x="2" y="3"/>
                    <a:pt x="2" y="2"/>
                    <a:pt x="1" y="1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2" y="5"/>
                    <a:pt x="2" y="4"/>
                    <a:pt x="2" y="4"/>
                  </a:cubicBezTo>
                  <a:close/>
                  <a:moveTo>
                    <a:pt x="2" y="5"/>
                  </a:moveTo>
                  <a:cubicBezTo>
                    <a:pt x="3" y="8"/>
                    <a:pt x="4" y="10"/>
                    <a:pt x="4" y="12"/>
                  </a:cubicBezTo>
                  <a:cubicBezTo>
                    <a:pt x="4" y="9"/>
                    <a:pt x="3" y="7"/>
                    <a:pt x="2" y="5"/>
                  </a:cubicBezTo>
                  <a:close/>
                </a:path>
              </a:pathLst>
            </a:custGeom>
            <a:solidFill>
              <a:srgbClr val="1315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2270;p44"/>
            <p:cNvSpPr/>
            <p:nvPr/>
          </p:nvSpPr>
          <p:spPr>
            <a:xfrm>
              <a:off x="2295075" y="2450725"/>
              <a:ext cx="275" cy="325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5"/>
                    <a:pt x="7" y="9"/>
                    <a:pt x="11" y="13"/>
                  </a:cubicBezTo>
                  <a:cubicBezTo>
                    <a:pt x="9" y="10"/>
                    <a:pt x="6" y="7"/>
                    <a:pt x="4" y="4"/>
                  </a:cubicBezTo>
                  <a:cubicBezTo>
                    <a:pt x="3" y="2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1315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2271;p44"/>
            <p:cNvSpPr/>
            <p:nvPr/>
          </p:nvSpPr>
          <p:spPr>
            <a:xfrm>
              <a:off x="2273925" y="2472825"/>
              <a:ext cx="75" cy="375"/>
            </a:xfrm>
            <a:custGeom>
              <a:avLst/>
              <a:gdLst/>
              <a:ahLst/>
              <a:cxnLst/>
              <a:rect l="l" t="t" r="r" b="b"/>
              <a:pathLst>
                <a:path w="3" h="15" extrusionOk="0"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lnTo>
                    <a:pt x="2" y="3"/>
                  </a:lnTo>
                  <a:cubicBezTo>
                    <a:pt x="2" y="2"/>
                    <a:pt x="2" y="1"/>
                    <a:pt x="3" y="0"/>
                  </a:cubicBezTo>
                  <a:close/>
                  <a:moveTo>
                    <a:pt x="2" y="3"/>
                  </a:moveTo>
                  <a:cubicBezTo>
                    <a:pt x="1" y="6"/>
                    <a:pt x="1" y="9"/>
                    <a:pt x="0" y="12"/>
                  </a:cubicBezTo>
                  <a:lnTo>
                    <a:pt x="0" y="12"/>
                  </a:lnTo>
                  <a:cubicBezTo>
                    <a:pt x="1" y="9"/>
                    <a:pt x="1" y="6"/>
                    <a:pt x="2" y="3"/>
                  </a:cubicBezTo>
                  <a:close/>
                  <a:moveTo>
                    <a:pt x="0" y="12"/>
                  </a:move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4"/>
                    <a:pt x="0" y="13"/>
                    <a:pt x="0" y="12"/>
                  </a:cubicBezTo>
                  <a:close/>
                </a:path>
              </a:pathLst>
            </a:custGeom>
            <a:solidFill>
              <a:srgbClr val="1315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272;p44"/>
            <p:cNvSpPr/>
            <p:nvPr/>
          </p:nvSpPr>
          <p:spPr>
            <a:xfrm>
              <a:off x="2169950" y="2479525"/>
              <a:ext cx="225" cy="375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9" y="1"/>
                  </a:moveTo>
                  <a:cubicBezTo>
                    <a:pt x="7" y="3"/>
                    <a:pt x="6" y="6"/>
                    <a:pt x="5" y="9"/>
                  </a:cubicBezTo>
                  <a:lnTo>
                    <a:pt x="5" y="9"/>
                  </a:lnTo>
                  <a:cubicBezTo>
                    <a:pt x="6" y="6"/>
                    <a:pt x="7" y="4"/>
                    <a:pt x="9" y="1"/>
                  </a:cubicBezTo>
                  <a:close/>
                  <a:moveTo>
                    <a:pt x="5" y="9"/>
                  </a:moveTo>
                  <a:cubicBezTo>
                    <a:pt x="3" y="11"/>
                    <a:pt x="2" y="12"/>
                    <a:pt x="1" y="14"/>
                  </a:cubicBezTo>
                  <a:lnTo>
                    <a:pt x="2" y="14"/>
                  </a:lnTo>
                  <a:cubicBezTo>
                    <a:pt x="3" y="13"/>
                    <a:pt x="4" y="11"/>
                    <a:pt x="5" y="9"/>
                  </a:cubicBezTo>
                  <a:close/>
                </a:path>
              </a:pathLst>
            </a:custGeom>
            <a:solidFill>
              <a:srgbClr val="1315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273;p44"/>
            <p:cNvSpPr/>
            <p:nvPr/>
          </p:nvSpPr>
          <p:spPr>
            <a:xfrm>
              <a:off x="2168825" y="2462000"/>
              <a:ext cx="125" cy="425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4"/>
                    <a:pt x="3" y="8"/>
                    <a:pt x="2" y="11"/>
                  </a:cubicBezTo>
                  <a:cubicBezTo>
                    <a:pt x="2" y="11"/>
                    <a:pt x="2" y="12"/>
                    <a:pt x="2" y="12"/>
                  </a:cubicBezTo>
                  <a:lnTo>
                    <a:pt x="2" y="12"/>
                  </a:lnTo>
                  <a:cubicBezTo>
                    <a:pt x="3" y="8"/>
                    <a:pt x="4" y="5"/>
                    <a:pt x="4" y="1"/>
                  </a:cubicBezTo>
                  <a:close/>
                  <a:moveTo>
                    <a:pt x="2" y="12"/>
                  </a:moveTo>
                  <a:lnTo>
                    <a:pt x="2" y="12"/>
                  </a:lnTo>
                  <a:cubicBezTo>
                    <a:pt x="2" y="14"/>
                    <a:pt x="1" y="15"/>
                    <a:pt x="1" y="17"/>
                  </a:cubicBezTo>
                  <a:cubicBezTo>
                    <a:pt x="2" y="16"/>
                    <a:pt x="2" y="14"/>
                    <a:pt x="2" y="12"/>
                  </a:cubicBezTo>
                  <a:close/>
                </a:path>
              </a:pathLst>
            </a:custGeom>
            <a:solidFill>
              <a:srgbClr val="1315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" name="Google Shape;2169;p30"/>
          <p:cNvSpPr txBox="1">
            <a:spLocks noGrp="1"/>
          </p:cNvSpPr>
          <p:nvPr>
            <p:ph type="title"/>
          </p:nvPr>
        </p:nvSpPr>
        <p:spPr>
          <a:xfrm>
            <a:off x="0" y="605008"/>
            <a:ext cx="1219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267" i="1" dirty="0">
                <a:solidFill>
                  <a:schemeClr val="tx2">
                    <a:lumMod val="75000"/>
                  </a:schemeClr>
                </a:solidFill>
              </a:rPr>
              <a:t>Phiếu </a:t>
            </a:r>
            <a:r>
              <a:rPr lang="en" sz="4267" i="1">
                <a:solidFill>
                  <a:schemeClr val="tx2">
                    <a:lumMod val="75000"/>
                  </a:schemeClr>
                </a:solidFill>
              </a:rPr>
              <a:t>học tập số 1</a:t>
            </a:r>
            <a:endParaRPr sz="4267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98792" y="1443129"/>
            <a:ext cx="102681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v"/>
            </a:pPr>
            <a:r>
              <a:rPr lang="en-US" sz="2667" dirty="0" err="1">
                <a:latin typeface="+mj-lt"/>
              </a:rPr>
              <a:t>Đồ</a:t>
            </a:r>
            <a:r>
              <a:rPr lang="en-US" sz="2667" dirty="0">
                <a:latin typeface="+mj-lt"/>
              </a:rPr>
              <a:t> </a:t>
            </a:r>
            <a:r>
              <a:rPr lang="en-US" sz="2667" dirty="0" err="1">
                <a:latin typeface="+mj-lt"/>
              </a:rPr>
              <a:t>thị</a:t>
            </a:r>
            <a:r>
              <a:rPr lang="en-US" sz="2667" dirty="0">
                <a:latin typeface="+mj-lt"/>
              </a:rPr>
              <a:t>: </a:t>
            </a:r>
          </a:p>
        </p:txBody>
      </p:sp>
      <p:pic>
        <p:nvPicPr>
          <p:cNvPr id="63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10247" y="2129230"/>
            <a:ext cx="3934055" cy="4004247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5351971" y="3017435"/>
            <a:ext cx="5879579" cy="187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2667" b="1" dirty="0" err="1"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667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2667" b="1" dirty="0"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song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song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trục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gian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đang</a:t>
            </a:r>
            <a:r>
              <a:rPr lang="en-US" sz="2667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đứng</a:t>
            </a:r>
            <a:r>
              <a:rPr lang="en-US" sz="2667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yên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2667" dirty="0">
              <a:latin typeface="+mj-l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43"/>
          <p:cNvGrpSpPr/>
          <p:nvPr/>
        </p:nvGrpSpPr>
        <p:grpSpPr>
          <a:xfrm flipH="1">
            <a:off x="11428769" y="2221939"/>
            <a:ext cx="453439" cy="201719"/>
            <a:chOff x="3659575" y="587325"/>
            <a:chExt cx="181250" cy="79400"/>
          </a:xfrm>
        </p:grpSpPr>
        <p:sp>
          <p:nvSpPr>
            <p:cNvPr id="2172" name="Google Shape;2172;p43"/>
            <p:cNvSpPr/>
            <p:nvPr/>
          </p:nvSpPr>
          <p:spPr>
            <a:xfrm>
              <a:off x="3669725" y="594375"/>
              <a:ext cx="165175" cy="66625"/>
            </a:xfrm>
            <a:custGeom>
              <a:avLst/>
              <a:gdLst/>
              <a:ahLst/>
              <a:cxnLst/>
              <a:rect l="l" t="t" r="r" b="b"/>
              <a:pathLst>
                <a:path w="6607" h="2665" extrusionOk="0">
                  <a:moveTo>
                    <a:pt x="4916" y="1720"/>
                  </a:moveTo>
                  <a:lnTo>
                    <a:pt x="4916" y="1720"/>
                  </a:lnTo>
                  <a:cubicBezTo>
                    <a:pt x="4905" y="1727"/>
                    <a:pt x="4895" y="1735"/>
                    <a:pt x="4884" y="1743"/>
                  </a:cubicBezTo>
                  <a:cubicBezTo>
                    <a:pt x="4882" y="1744"/>
                    <a:pt x="4881" y="1745"/>
                    <a:pt x="4880" y="1746"/>
                  </a:cubicBezTo>
                  <a:cubicBezTo>
                    <a:pt x="4819" y="1754"/>
                    <a:pt x="4760" y="1762"/>
                    <a:pt x="4700" y="1770"/>
                  </a:cubicBezTo>
                  <a:cubicBezTo>
                    <a:pt x="4723" y="1765"/>
                    <a:pt x="4746" y="1759"/>
                    <a:pt x="4770" y="1753"/>
                  </a:cubicBezTo>
                  <a:lnTo>
                    <a:pt x="4916" y="1720"/>
                  </a:lnTo>
                  <a:close/>
                  <a:moveTo>
                    <a:pt x="4148" y="1"/>
                  </a:moveTo>
                  <a:cubicBezTo>
                    <a:pt x="4093" y="1"/>
                    <a:pt x="4036" y="11"/>
                    <a:pt x="3985" y="22"/>
                  </a:cubicBezTo>
                  <a:cubicBezTo>
                    <a:pt x="3923" y="37"/>
                    <a:pt x="3861" y="49"/>
                    <a:pt x="3803" y="71"/>
                  </a:cubicBezTo>
                  <a:cubicBezTo>
                    <a:pt x="3675" y="117"/>
                    <a:pt x="3550" y="172"/>
                    <a:pt x="3430" y="235"/>
                  </a:cubicBezTo>
                  <a:cubicBezTo>
                    <a:pt x="3304" y="301"/>
                    <a:pt x="3175" y="368"/>
                    <a:pt x="3055" y="446"/>
                  </a:cubicBezTo>
                  <a:cubicBezTo>
                    <a:pt x="3007" y="477"/>
                    <a:pt x="2958" y="507"/>
                    <a:pt x="2912" y="542"/>
                  </a:cubicBezTo>
                  <a:cubicBezTo>
                    <a:pt x="2871" y="575"/>
                    <a:pt x="2825" y="617"/>
                    <a:pt x="2798" y="662"/>
                  </a:cubicBezTo>
                  <a:cubicBezTo>
                    <a:pt x="2766" y="714"/>
                    <a:pt x="2743" y="764"/>
                    <a:pt x="2742" y="825"/>
                  </a:cubicBezTo>
                  <a:cubicBezTo>
                    <a:pt x="2740" y="859"/>
                    <a:pt x="2745" y="894"/>
                    <a:pt x="2755" y="926"/>
                  </a:cubicBezTo>
                  <a:cubicBezTo>
                    <a:pt x="2748" y="949"/>
                    <a:pt x="2744" y="972"/>
                    <a:pt x="2742" y="995"/>
                  </a:cubicBezTo>
                  <a:cubicBezTo>
                    <a:pt x="2721" y="1005"/>
                    <a:pt x="2702" y="1017"/>
                    <a:pt x="2682" y="1028"/>
                  </a:cubicBezTo>
                  <a:cubicBezTo>
                    <a:pt x="2690" y="1024"/>
                    <a:pt x="2697" y="1020"/>
                    <a:pt x="2704" y="1017"/>
                  </a:cubicBezTo>
                  <a:lnTo>
                    <a:pt x="2704" y="1017"/>
                  </a:lnTo>
                  <a:cubicBezTo>
                    <a:pt x="2634" y="1054"/>
                    <a:pt x="2567" y="1091"/>
                    <a:pt x="2521" y="1157"/>
                  </a:cubicBezTo>
                  <a:cubicBezTo>
                    <a:pt x="2496" y="1195"/>
                    <a:pt x="2485" y="1236"/>
                    <a:pt x="2480" y="1280"/>
                  </a:cubicBezTo>
                  <a:cubicBezTo>
                    <a:pt x="2365" y="1317"/>
                    <a:pt x="2251" y="1355"/>
                    <a:pt x="2137" y="1395"/>
                  </a:cubicBezTo>
                  <a:cubicBezTo>
                    <a:pt x="2109" y="1404"/>
                    <a:pt x="2082" y="1414"/>
                    <a:pt x="2054" y="1424"/>
                  </a:cubicBezTo>
                  <a:cubicBezTo>
                    <a:pt x="2045" y="1422"/>
                    <a:pt x="2036" y="1419"/>
                    <a:pt x="2027" y="1417"/>
                  </a:cubicBezTo>
                  <a:cubicBezTo>
                    <a:pt x="1970" y="1333"/>
                    <a:pt x="1897" y="1259"/>
                    <a:pt x="1804" y="1213"/>
                  </a:cubicBezTo>
                  <a:cubicBezTo>
                    <a:pt x="1716" y="1170"/>
                    <a:pt x="1626" y="1144"/>
                    <a:pt x="1526" y="1137"/>
                  </a:cubicBezTo>
                  <a:cubicBezTo>
                    <a:pt x="1511" y="1136"/>
                    <a:pt x="1495" y="1135"/>
                    <a:pt x="1480" y="1135"/>
                  </a:cubicBezTo>
                  <a:cubicBezTo>
                    <a:pt x="1390" y="1135"/>
                    <a:pt x="1295" y="1152"/>
                    <a:pt x="1210" y="1177"/>
                  </a:cubicBezTo>
                  <a:cubicBezTo>
                    <a:pt x="1093" y="1210"/>
                    <a:pt x="978" y="1259"/>
                    <a:pt x="871" y="1317"/>
                  </a:cubicBezTo>
                  <a:cubicBezTo>
                    <a:pt x="773" y="1370"/>
                    <a:pt x="679" y="1426"/>
                    <a:pt x="588" y="1491"/>
                  </a:cubicBezTo>
                  <a:cubicBezTo>
                    <a:pt x="537" y="1528"/>
                    <a:pt x="496" y="1571"/>
                    <a:pt x="460" y="1621"/>
                  </a:cubicBezTo>
                  <a:cubicBezTo>
                    <a:pt x="367" y="1705"/>
                    <a:pt x="276" y="1810"/>
                    <a:pt x="242" y="1928"/>
                  </a:cubicBezTo>
                  <a:cubicBezTo>
                    <a:pt x="196" y="1954"/>
                    <a:pt x="152" y="1983"/>
                    <a:pt x="108" y="2014"/>
                  </a:cubicBezTo>
                  <a:cubicBezTo>
                    <a:pt x="48" y="2056"/>
                    <a:pt x="16" y="2128"/>
                    <a:pt x="25" y="2197"/>
                  </a:cubicBezTo>
                  <a:cubicBezTo>
                    <a:pt x="9" y="2244"/>
                    <a:pt x="11" y="2297"/>
                    <a:pt x="30" y="2342"/>
                  </a:cubicBezTo>
                  <a:cubicBezTo>
                    <a:pt x="17" y="2366"/>
                    <a:pt x="6" y="2392"/>
                    <a:pt x="4" y="2422"/>
                  </a:cubicBezTo>
                  <a:cubicBezTo>
                    <a:pt x="1" y="2470"/>
                    <a:pt x="16" y="2518"/>
                    <a:pt x="46" y="2556"/>
                  </a:cubicBezTo>
                  <a:cubicBezTo>
                    <a:pt x="84" y="2602"/>
                    <a:pt x="126" y="2638"/>
                    <a:pt x="185" y="2653"/>
                  </a:cubicBezTo>
                  <a:cubicBezTo>
                    <a:pt x="209" y="2660"/>
                    <a:pt x="233" y="2663"/>
                    <a:pt x="257" y="2664"/>
                  </a:cubicBezTo>
                  <a:cubicBezTo>
                    <a:pt x="264" y="2665"/>
                    <a:pt x="271" y="2665"/>
                    <a:pt x="278" y="2665"/>
                  </a:cubicBezTo>
                  <a:cubicBezTo>
                    <a:pt x="298" y="2665"/>
                    <a:pt x="320" y="2664"/>
                    <a:pt x="340" y="2661"/>
                  </a:cubicBezTo>
                  <a:cubicBezTo>
                    <a:pt x="470" y="2645"/>
                    <a:pt x="596" y="2622"/>
                    <a:pt x="721" y="2583"/>
                  </a:cubicBezTo>
                  <a:cubicBezTo>
                    <a:pt x="786" y="2564"/>
                    <a:pt x="869" y="2540"/>
                    <a:pt x="945" y="2506"/>
                  </a:cubicBezTo>
                  <a:cubicBezTo>
                    <a:pt x="974" y="2535"/>
                    <a:pt x="1007" y="2559"/>
                    <a:pt x="1052" y="2575"/>
                  </a:cubicBezTo>
                  <a:cubicBezTo>
                    <a:pt x="1117" y="2598"/>
                    <a:pt x="1185" y="2599"/>
                    <a:pt x="1253" y="2599"/>
                  </a:cubicBezTo>
                  <a:cubicBezTo>
                    <a:pt x="1265" y="2599"/>
                    <a:pt x="1276" y="2599"/>
                    <a:pt x="1288" y="2599"/>
                  </a:cubicBezTo>
                  <a:cubicBezTo>
                    <a:pt x="1427" y="2605"/>
                    <a:pt x="1566" y="2607"/>
                    <a:pt x="1704" y="2607"/>
                  </a:cubicBezTo>
                  <a:cubicBezTo>
                    <a:pt x="1978" y="2607"/>
                    <a:pt x="2251" y="2599"/>
                    <a:pt x="2524" y="2590"/>
                  </a:cubicBezTo>
                  <a:cubicBezTo>
                    <a:pt x="2612" y="2588"/>
                    <a:pt x="2702" y="2583"/>
                    <a:pt x="2790" y="2579"/>
                  </a:cubicBezTo>
                  <a:cubicBezTo>
                    <a:pt x="2840" y="2576"/>
                    <a:pt x="2889" y="2574"/>
                    <a:pt x="2941" y="2571"/>
                  </a:cubicBezTo>
                  <a:cubicBezTo>
                    <a:pt x="3009" y="2567"/>
                    <a:pt x="3079" y="2560"/>
                    <a:pt x="3149" y="2557"/>
                  </a:cubicBezTo>
                  <a:cubicBezTo>
                    <a:pt x="3170" y="2555"/>
                    <a:pt x="3193" y="2555"/>
                    <a:pt x="3215" y="2554"/>
                  </a:cubicBezTo>
                  <a:cubicBezTo>
                    <a:pt x="3223" y="2556"/>
                    <a:pt x="3232" y="2559"/>
                    <a:pt x="3241" y="2562"/>
                  </a:cubicBezTo>
                  <a:cubicBezTo>
                    <a:pt x="3304" y="2575"/>
                    <a:pt x="3368" y="2590"/>
                    <a:pt x="3433" y="2596"/>
                  </a:cubicBezTo>
                  <a:cubicBezTo>
                    <a:pt x="3487" y="2599"/>
                    <a:pt x="3541" y="2602"/>
                    <a:pt x="3596" y="2602"/>
                  </a:cubicBezTo>
                  <a:cubicBezTo>
                    <a:pt x="3646" y="2602"/>
                    <a:pt x="3696" y="2602"/>
                    <a:pt x="3748" y="2599"/>
                  </a:cubicBezTo>
                  <a:cubicBezTo>
                    <a:pt x="3852" y="2596"/>
                    <a:pt x="3956" y="2592"/>
                    <a:pt x="4060" y="2588"/>
                  </a:cubicBezTo>
                  <a:cubicBezTo>
                    <a:pt x="4135" y="2586"/>
                    <a:pt x="4211" y="2576"/>
                    <a:pt x="4285" y="2570"/>
                  </a:cubicBezTo>
                  <a:cubicBezTo>
                    <a:pt x="4366" y="2564"/>
                    <a:pt x="4448" y="2558"/>
                    <a:pt x="4529" y="2549"/>
                  </a:cubicBezTo>
                  <a:cubicBezTo>
                    <a:pt x="4605" y="2539"/>
                    <a:pt x="4682" y="2531"/>
                    <a:pt x="4759" y="2522"/>
                  </a:cubicBezTo>
                  <a:cubicBezTo>
                    <a:pt x="4884" y="2516"/>
                    <a:pt x="5010" y="2510"/>
                    <a:pt x="5135" y="2501"/>
                  </a:cubicBezTo>
                  <a:cubicBezTo>
                    <a:pt x="5176" y="2509"/>
                    <a:pt x="5217" y="2510"/>
                    <a:pt x="5260" y="2510"/>
                  </a:cubicBezTo>
                  <a:cubicBezTo>
                    <a:pt x="5314" y="2512"/>
                    <a:pt x="5369" y="2513"/>
                    <a:pt x="5423" y="2513"/>
                  </a:cubicBezTo>
                  <a:cubicBezTo>
                    <a:pt x="5581" y="2513"/>
                    <a:pt x="5738" y="2505"/>
                    <a:pt x="5893" y="2479"/>
                  </a:cubicBezTo>
                  <a:cubicBezTo>
                    <a:pt x="5939" y="2477"/>
                    <a:pt x="5984" y="2474"/>
                    <a:pt x="6030" y="2470"/>
                  </a:cubicBezTo>
                  <a:cubicBezTo>
                    <a:pt x="6074" y="2468"/>
                    <a:pt x="6115" y="2464"/>
                    <a:pt x="6157" y="2461"/>
                  </a:cubicBezTo>
                  <a:cubicBezTo>
                    <a:pt x="6187" y="2458"/>
                    <a:pt x="6218" y="2459"/>
                    <a:pt x="6246" y="2454"/>
                  </a:cubicBezTo>
                  <a:cubicBezTo>
                    <a:pt x="6284" y="2448"/>
                    <a:pt x="6317" y="2438"/>
                    <a:pt x="6352" y="2422"/>
                  </a:cubicBezTo>
                  <a:cubicBezTo>
                    <a:pt x="6381" y="2408"/>
                    <a:pt x="6405" y="2388"/>
                    <a:pt x="6424" y="2361"/>
                  </a:cubicBezTo>
                  <a:cubicBezTo>
                    <a:pt x="6432" y="2360"/>
                    <a:pt x="6441" y="2358"/>
                    <a:pt x="6449" y="2357"/>
                  </a:cubicBezTo>
                  <a:cubicBezTo>
                    <a:pt x="6522" y="2343"/>
                    <a:pt x="6583" y="2287"/>
                    <a:pt x="6597" y="2213"/>
                  </a:cubicBezTo>
                  <a:cubicBezTo>
                    <a:pt x="6607" y="2169"/>
                    <a:pt x="6604" y="2133"/>
                    <a:pt x="6592" y="2090"/>
                  </a:cubicBezTo>
                  <a:cubicBezTo>
                    <a:pt x="6572" y="2022"/>
                    <a:pt x="6510" y="1972"/>
                    <a:pt x="6441" y="1962"/>
                  </a:cubicBezTo>
                  <a:cubicBezTo>
                    <a:pt x="6412" y="1916"/>
                    <a:pt x="6370" y="1875"/>
                    <a:pt x="6323" y="1843"/>
                  </a:cubicBezTo>
                  <a:cubicBezTo>
                    <a:pt x="6362" y="1814"/>
                    <a:pt x="6393" y="1774"/>
                    <a:pt x="6414" y="1731"/>
                  </a:cubicBezTo>
                  <a:cubicBezTo>
                    <a:pt x="6443" y="1674"/>
                    <a:pt x="6445" y="1607"/>
                    <a:pt x="6427" y="1546"/>
                  </a:cubicBezTo>
                  <a:cubicBezTo>
                    <a:pt x="6404" y="1474"/>
                    <a:pt x="6345" y="1406"/>
                    <a:pt x="6283" y="1362"/>
                  </a:cubicBezTo>
                  <a:cubicBezTo>
                    <a:pt x="6273" y="1355"/>
                    <a:pt x="6261" y="1347"/>
                    <a:pt x="6250" y="1340"/>
                  </a:cubicBezTo>
                  <a:cubicBezTo>
                    <a:pt x="6246" y="1292"/>
                    <a:pt x="6231" y="1244"/>
                    <a:pt x="6209" y="1200"/>
                  </a:cubicBezTo>
                  <a:cubicBezTo>
                    <a:pt x="6166" y="1113"/>
                    <a:pt x="6083" y="1046"/>
                    <a:pt x="5992" y="1006"/>
                  </a:cubicBezTo>
                  <a:cubicBezTo>
                    <a:pt x="5986" y="985"/>
                    <a:pt x="5976" y="965"/>
                    <a:pt x="5965" y="945"/>
                  </a:cubicBezTo>
                  <a:cubicBezTo>
                    <a:pt x="5966" y="924"/>
                    <a:pt x="5963" y="904"/>
                    <a:pt x="5957" y="883"/>
                  </a:cubicBezTo>
                  <a:cubicBezTo>
                    <a:pt x="5926" y="783"/>
                    <a:pt x="5830" y="722"/>
                    <a:pt x="5734" y="695"/>
                  </a:cubicBezTo>
                  <a:cubicBezTo>
                    <a:pt x="5728" y="694"/>
                    <a:pt x="5724" y="693"/>
                    <a:pt x="5719" y="692"/>
                  </a:cubicBezTo>
                  <a:cubicBezTo>
                    <a:pt x="5725" y="668"/>
                    <a:pt x="5726" y="642"/>
                    <a:pt x="5721" y="615"/>
                  </a:cubicBezTo>
                  <a:cubicBezTo>
                    <a:pt x="5707" y="533"/>
                    <a:pt x="5633" y="466"/>
                    <a:pt x="5550" y="462"/>
                  </a:cubicBezTo>
                  <a:cubicBezTo>
                    <a:pt x="5537" y="410"/>
                    <a:pt x="5504" y="362"/>
                    <a:pt x="5464" y="324"/>
                  </a:cubicBezTo>
                  <a:cubicBezTo>
                    <a:pt x="5404" y="268"/>
                    <a:pt x="5311" y="255"/>
                    <a:pt x="5232" y="254"/>
                  </a:cubicBezTo>
                  <a:cubicBezTo>
                    <a:pt x="5205" y="254"/>
                    <a:pt x="5178" y="254"/>
                    <a:pt x="5152" y="255"/>
                  </a:cubicBezTo>
                  <a:cubicBezTo>
                    <a:pt x="5146" y="252"/>
                    <a:pt x="5142" y="249"/>
                    <a:pt x="5136" y="246"/>
                  </a:cubicBezTo>
                  <a:cubicBezTo>
                    <a:pt x="5098" y="225"/>
                    <a:pt x="5061" y="199"/>
                    <a:pt x="5019" y="184"/>
                  </a:cubicBezTo>
                  <a:cubicBezTo>
                    <a:pt x="4975" y="171"/>
                    <a:pt x="4929" y="159"/>
                    <a:pt x="4883" y="155"/>
                  </a:cubicBezTo>
                  <a:cubicBezTo>
                    <a:pt x="4839" y="151"/>
                    <a:pt x="4795" y="149"/>
                    <a:pt x="4750" y="149"/>
                  </a:cubicBezTo>
                  <a:cubicBezTo>
                    <a:pt x="4686" y="149"/>
                    <a:pt x="4622" y="153"/>
                    <a:pt x="4559" y="158"/>
                  </a:cubicBezTo>
                  <a:cubicBezTo>
                    <a:pt x="4540" y="160"/>
                    <a:pt x="4521" y="163"/>
                    <a:pt x="4503" y="165"/>
                  </a:cubicBezTo>
                  <a:cubicBezTo>
                    <a:pt x="4489" y="141"/>
                    <a:pt x="4472" y="119"/>
                    <a:pt x="4451" y="100"/>
                  </a:cubicBezTo>
                  <a:cubicBezTo>
                    <a:pt x="4379" y="35"/>
                    <a:pt x="4277" y="12"/>
                    <a:pt x="4184" y="2"/>
                  </a:cubicBezTo>
                  <a:cubicBezTo>
                    <a:pt x="4172" y="1"/>
                    <a:pt x="4160" y="1"/>
                    <a:pt x="4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3" name="Google Shape;2173;p43"/>
            <p:cNvSpPr/>
            <p:nvPr/>
          </p:nvSpPr>
          <p:spPr>
            <a:xfrm>
              <a:off x="3665625" y="643200"/>
              <a:ext cx="172725" cy="17150"/>
            </a:xfrm>
            <a:custGeom>
              <a:avLst/>
              <a:gdLst/>
              <a:ahLst/>
              <a:cxnLst/>
              <a:rect l="l" t="t" r="r" b="b"/>
              <a:pathLst>
                <a:path w="6909" h="686" extrusionOk="0">
                  <a:moveTo>
                    <a:pt x="5396" y="45"/>
                  </a:moveTo>
                  <a:cubicBezTo>
                    <a:pt x="5399" y="45"/>
                    <a:pt x="5402" y="45"/>
                    <a:pt x="5406" y="45"/>
                  </a:cubicBezTo>
                  <a:lnTo>
                    <a:pt x="5406" y="45"/>
                  </a:lnTo>
                  <a:cubicBezTo>
                    <a:pt x="5402" y="45"/>
                    <a:pt x="5399" y="45"/>
                    <a:pt x="5396" y="45"/>
                  </a:cubicBezTo>
                  <a:close/>
                  <a:moveTo>
                    <a:pt x="5389" y="626"/>
                  </a:move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lnTo>
                    <a:pt x="5401" y="627"/>
                  </a:lnTo>
                  <a:cubicBezTo>
                    <a:pt x="5397" y="627"/>
                    <a:pt x="5393" y="627"/>
                    <a:pt x="5389" y="626"/>
                  </a:cubicBezTo>
                  <a:close/>
                  <a:moveTo>
                    <a:pt x="6541" y="0"/>
                  </a:moveTo>
                  <a:cubicBezTo>
                    <a:pt x="6404" y="0"/>
                    <a:pt x="6264" y="16"/>
                    <a:pt x="6127" y="29"/>
                  </a:cubicBezTo>
                  <a:cubicBezTo>
                    <a:pt x="6006" y="38"/>
                    <a:pt x="5884" y="41"/>
                    <a:pt x="5762" y="43"/>
                  </a:cubicBezTo>
                  <a:cubicBezTo>
                    <a:pt x="5675" y="43"/>
                    <a:pt x="5588" y="47"/>
                    <a:pt x="5501" y="47"/>
                  </a:cubicBezTo>
                  <a:cubicBezTo>
                    <a:pt x="5469" y="47"/>
                    <a:pt x="5437" y="47"/>
                    <a:pt x="5406" y="45"/>
                  </a:cubicBezTo>
                  <a:lnTo>
                    <a:pt x="5406" y="45"/>
                  </a:lnTo>
                  <a:cubicBezTo>
                    <a:pt x="5406" y="45"/>
                    <a:pt x="5407" y="45"/>
                    <a:pt x="5408" y="45"/>
                  </a:cubicBezTo>
                  <a:lnTo>
                    <a:pt x="5408" y="45"/>
                  </a:lnTo>
                  <a:cubicBezTo>
                    <a:pt x="5185" y="34"/>
                    <a:pt x="4962" y="32"/>
                    <a:pt x="4739" y="27"/>
                  </a:cubicBezTo>
                  <a:cubicBezTo>
                    <a:pt x="4716" y="26"/>
                    <a:pt x="4694" y="26"/>
                    <a:pt x="4672" y="26"/>
                  </a:cubicBezTo>
                  <a:cubicBezTo>
                    <a:pt x="4575" y="26"/>
                    <a:pt x="4479" y="31"/>
                    <a:pt x="4382" y="36"/>
                  </a:cubicBezTo>
                  <a:cubicBezTo>
                    <a:pt x="4277" y="39"/>
                    <a:pt x="4173" y="37"/>
                    <a:pt x="4067" y="39"/>
                  </a:cubicBezTo>
                  <a:cubicBezTo>
                    <a:pt x="3966" y="40"/>
                    <a:pt x="3863" y="45"/>
                    <a:pt x="3760" y="49"/>
                  </a:cubicBezTo>
                  <a:cubicBezTo>
                    <a:pt x="3717" y="51"/>
                    <a:pt x="3674" y="52"/>
                    <a:pt x="3630" y="52"/>
                  </a:cubicBezTo>
                  <a:cubicBezTo>
                    <a:pt x="3578" y="52"/>
                    <a:pt x="3525" y="51"/>
                    <a:pt x="3473" y="51"/>
                  </a:cubicBezTo>
                  <a:cubicBezTo>
                    <a:pt x="3450" y="50"/>
                    <a:pt x="3427" y="50"/>
                    <a:pt x="3404" y="50"/>
                  </a:cubicBezTo>
                  <a:cubicBezTo>
                    <a:pt x="3350" y="50"/>
                    <a:pt x="3295" y="51"/>
                    <a:pt x="3241" y="52"/>
                  </a:cubicBezTo>
                  <a:cubicBezTo>
                    <a:pt x="3164" y="49"/>
                    <a:pt x="3087" y="47"/>
                    <a:pt x="3011" y="47"/>
                  </a:cubicBezTo>
                  <a:cubicBezTo>
                    <a:pt x="2994" y="47"/>
                    <a:pt x="2978" y="47"/>
                    <a:pt x="2962" y="47"/>
                  </a:cubicBezTo>
                  <a:cubicBezTo>
                    <a:pt x="2919" y="48"/>
                    <a:pt x="2877" y="48"/>
                    <a:pt x="2834" y="48"/>
                  </a:cubicBezTo>
                  <a:cubicBezTo>
                    <a:pt x="2687" y="48"/>
                    <a:pt x="2540" y="45"/>
                    <a:pt x="2393" y="43"/>
                  </a:cubicBezTo>
                  <a:cubicBezTo>
                    <a:pt x="2202" y="40"/>
                    <a:pt x="2011" y="32"/>
                    <a:pt x="1820" y="30"/>
                  </a:cubicBezTo>
                  <a:cubicBezTo>
                    <a:pt x="1796" y="30"/>
                    <a:pt x="1771" y="30"/>
                    <a:pt x="1746" y="30"/>
                  </a:cubicBezTo>
                  <a:cubicBezTo>
                    <a:pt x="1460" y="30"/>
                    <a:pt x="1174" y="47"/>
                    <a:pt x="888" y="47"/>
                  </a:cubicBezTo>
                  <a:cubicBezTo>
                    <a:pt x="809" y="47"/>
                    <a:pt x="730" y="46"/>
                    <a:pt x="651" y="43"/>
                  </a:cubicBezTo>
                  <a:cubicBezTo>
                    <a:pt x="585" y="38"/>
                    <a:pt x="518" y="30"/>
                    <a:pt x="453" y="30"/>
                  </a:cubicBezTo>
                  <a:cubicBezTo>
                    <a:pt x="427" y="30"/>
                    <a:pt x="402" y="31"/>
                    <a:pt x="377" y="35"/>
                  </a:cubicBezTo>
                  <a:cubicBezTo>
                    <a:pt x="296" y="44"/>
                    <a:pt x="236" y="110"/>
                    <a:pt x="222" y="188"/>
                  </a:cubicBezTo>
                  <a:cubicBezTo>
                    <a:pt x="220" y="189"/>
                    <a:pt x="216" y="189"/>
                    <a:pt x="214" y="190"/>
                  </a:cubicBezTo>
                  <a:cubicBezTo>
                    <a:pt x="116" y="224"/>
                    <a:pt x="21" y="290"/>
                    <a:pt x="8" y="402"/>
                  </a:cubicBezTo>
                  <a:cubicBezTo>
                    <a:pt x="0" y="479"/>
                    <a:pt x="43" y="562"/>
                    <a:pt x="116" y="597"/>
                  </a:cubicBezTo>
                  <a:cubicBezTo>
                    <a:pt x="184" y="631"/>
                    <a:pt x="261" y="651"/>
                    <a:pt x="336" y="668"/>
                  </a:cubicBezTo>
                  <a:cubicBezTo>
                    <a:pt x="374" y="677"/>
                    <a:pt x="412" y="682"/>
                    <a:pt x="449" y="683"/>
                  </a:cubicBezTo>
                  <a:cubicBezTo>
                    <a:pt x="476" y="685"/>
                    <a:pt x="503" y="685"/>
                    <a:pt x="530" y="685"/>
                  </a:cubicBezTo>
                  <a:cubicBezTo>
                    <a:pt x="557" y="685"/>
                    <a:pt x="584" y="685"/>
                    <a:pt x="612" y="684"/>
                  </a:cubicBezTo>
                  <a:cubicBezTo>
                    <a:pt x="707" y="682"/>
                    <a:pt x="800" y="683"/>
                    <a:pt x="895" y="676"/>
                  </a:cubicBezTo>
                  <a:cubicBezTo>
                    <a:pt x="1083" y="662"/>
                    <a:pt x="1268" y="634"/>
                    <a:pt x="1455" y="615"/>
                  </a:cubicBezTo>
                  <a:cubicBezTo>
                    <a:pt x="1672" y="609"/>
                    <a:pt x="1889" y="611"/>
                    <a:pt x="2106" y="609"/>
                  </a:cubicBezTo>
                  <a:cubicBezTo>
                    <a:pt x="2121" y="608"/>
                    <a:pt x="2135" y="608"/>
                    <a:pt x="2150" y="608"/>
                  </a:cubicBezTo>
                  <a:cubicBezTo>
                    <a:pt x="2242" y="608"/>
                    <a:pt x="2333" y="611"/>
                    <a:pt x="2424" y="613"/>
                  </a:cubicBezTo>
                  <a:cubicBezTo>
                    <a:pt x="2439" y="613"/>
                    <a:pt x="2454" y="614"/>
                    <a:pt x="2469" y="614"/>
                  </a:cubicBezTo>
                  <a:cubicBezTo>
                    <a:pt x="2562" y="614"/>
                    <a:pt x="2655" y="608"/>
                    <a:pt x="2749" y="604"/>
                  </a:cubicBezTo>
                  <a:cubicBezTo>
                    <a:pt x="2940" y="596"/>
                    <a:pt x="3132" y="589"/>
                    <a:pt x="3324" y="588"/>
                  </a:cubicBezTo>
                  <a:cubicBezTo>
                    <a:pt x="3526" y="588"/>
                    <a:pt x="3730" y="594"/>
                    <a:pt x="3932" y="597"/>
                  </a:cubicBezTo>
                  <a:cubicBezTo>
                    <a:pt x="4334" y="604"/>
                    <a:pt x="4734" y="601"/>
                    <a:pt x="5134" y="613"/>
                  </a:cubicBezTo>
                  <a:lnTo>
                    <a:pt x="5134" y="613"/>
                  </a:lnTo>
                  <a:cubicBezTo>
                    <a:pt x="5215" y="617"/>
                    <a:pt x="5296" y="622"/>
                    <a:pt x="5377" y="626"/>
                  </a:cubicBezTo>
                  <a:lnTo>
                    <a:pt x="5377" y="626"/>
                  </a:lnTo>
                  <a:cubicBezTo>
                    <a:pt x="5377" y="626"/>
                    <a:pt x="5377" y="626"/>
                    <a:pt x="5377" y="626"/>
                  </a:cubicBezTo>
                  <a:cubicBezTo>
                    <a:pt x="5381" y="626"/>
                    <a:pt x="5385" y="626"/>
                    <a:pt x="5389" y="626"/>
                  </a:cubicBezTo>
                  <a:lnTo>
                    <a:pt x="5389" y="626"/>
                  </a:lnTo>
                  <a:cubicBezTo>
                    <a:pt x="5389" y="626"/>
                    <a:pt x="5389" y="626"/>
                    <a:pt x="5389" y="626"/>
                  </a:cubicBezTo>
                  <a:lnTo>
                    <a:pt x="5389" y="626"/>
                  </a:lnTo>
                  <a:cubicBezTo>
                    <a:pt x="5393" y="627"/>
                    <a:pt x="5397" y="627"/>
                    <a:pt x="5401" y="627"/>
                  </a:cubicBezTo>
                  <a:cubicBezTo>
                    <a:pt x="5401" y="627"/>
                    <a:pt x="5401" y="627"/>
                    <a:pt x="5401" y="627"/>
                  </a:cubicBezTo>
                  <a:lnTo>
                    <a:pt x="5401" y="627"/>
                  </a:lnTo>
                  <a:cubicBezTo>
                    <a:pt x="5606" y="637"/>
                    <a:pt x="5811" y="644"/>
                    <a:pt x="6016" y="644"/>
                  </a:cubicBezTo>
                  <a:cubicBezTo>
                    <a:pt x="6041" y="644"/>
                    <a:pt x="6065" y="644"/>
                    <a:pt x="6090" y="644"/>
                  </a:cubicBezTo>
                  <a:cubicBezTo>
                    <a:pt x="6199" y="642"/>
                    <a:pt x="6309" y="633"/>
                    <a:pt x="6416" y="621"/>
                  </a:cubicBezTo>
                  <a:cubicBezTo>
                    <a:pt x="6473" y="615"/>
                    <a:pt x="6529" y="607"/>
                    <a:pt x="6586" y="598"/>
                  </a:cubicBezTo>
                  <a:cubicBezTo>
                    <a:pt x="6670" y="586"/>
                    <a:pt x="6766" y="569"/>
                    <a:pt x="6830" y="511"/>
                  </a:cubicBezTo>
                  <a:cubicBezTo>
                    <a:pt x="6879" y="466"/>
                    <a:pt x="6909" y="407"/>
                    <a:pt x="6899" y="339"/>
                  </a:cubicBezTo>
                  <a:cubicBezTo>
                    <a:pt x="6889" y="279"/>
                    <a:pt x="6854" y="234"/>
                    <a:pt x="6804" y="203"/>
                  </a:cubicBezTo>
                  <a:cubicBezTo>
                    <a:pt x="6789" y="194"/>
                    <a:pt x="6773" y="188"/>
                    <a:pt x="6757" y="183"/>
                  </a:cubicBezTo>
                  <a:lnTo>
                    <a:pt x="6757" y="182"/>
                  </a:lnTo>
                  <a:cubicBezTo>
                    <a:pt x="6755" y="79"/>
                    <a:pt x="6669" y="4"/>
                    <a:pt x="6568" y="0"/>
                  </a:cubicBezTo>
                  <a:cubicBezTo>
                    <a:pt x="6559" y="0"/>
                    <a:pt x="6550" y="0"/>
                    <a:pt x="6541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4" name="Google Shape;2174;p43"/>
            <p:cNvSpPr/>
            <p:nvPr/>
          </p:nvSpPr>
          <p:spPr>
            <a:xfrm>
              <a:off x="3770175" y="624450"/>
              <a:ext cx="9775" cy="9250"/>
            </a:xfrm>
            <a:custGeom>
              <a:avLst/>
              <a:gdLst/>
              <a:ahLst/>
              <a:cxnLst/>
              <a:rect l="l" t="t" r="r" b="b"/>
              <a:pathLst>
                <a:path w="391" h="370" extrusionOk="0">
                  <a:moveTo>
                    <a:pt x="205" y="1"/>
                  </a:moveTo>
                  <a:cubicBezTo>
                    <a:pt x="109" y="1"/>
                    <a:pt x="23" y="65"/>
                    <a:pt x="12" y="165"/>
                  </a:cubicBezTo>
                  <a:cubicBezTo>
                    <a:pt x="1" y="262"/>
                    <a:pt x="74" y="364"/>
                    <a:pt x="176" y="369"/>
                  </a:cubicBezTo>
                  <a:cubicBezTo>
                    <a:pt x="180" y="370"/>
                    <a:pt x="184" y="370"/>
                    <a:pt x="188" y="370"/>
                  </a:cubicBezTo>
                  <a:cubicBezTo>
                    <a:pt x="284" y="370"/>
                    <a:pt x="370" y="306"/>
                    <a:pt x="380" y="206"/>
                  </a:cubicBezTo>
                  <a:cubicBezTo>
                    <a:pt x="391" y="110"/>
                    <a:pt x="318" y="7"/>
                    <a:pt x="217" y="1"/>
                  </a:cubicBezTo>
                  <a:cubicBezTo>
                    <a:pt x="213" y="1"/>
                    <a:pt x="209" y="1"/>
                    <a:pt x="205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5" name="Google Shape;2175;p43"/>
            <p:cNvSpPr/>
            <p:nvPr/>
          </p:nvSpPr>
          <p:spPr>
            <a:xfrm>
              <a:off x="3784175" y="624800"/>
              <a:ext cx="9725" cy="9250"/>
            </a:xfrm>
            <a:custGeom>
              <a:avLst/>
              <a:gdLst/>
              <a:ahLst/>
              <a:cxnLst/>
              <a:rect l="l" t="t" r="r" b="b"/>
              <a:pathLst>
                <a:path w="389" h="370" extrusionOk="0">
                  <a:moveTo>
                    <a:pt x="203" y="1"/>
                  </a:moveTo>
                  <a:cubicBezTo>
                    <a:pt x="107" y="1"/>
                    <a:pt x="21" y="65"/>
                    <a:pt x="10" y="165"/>
                  </a:cubicBezTo>
                  <a:cubicBezTo>
                    <a:pt x="0" y="261"/>
                    <a:pt x="73" y="363"/>
                    <a:pt x="174" y="369"/>
                  </a:cubicBezTo>
                  <a:cubicBezTo>
                    <a:pt x="178" y="369"/>
                    <a:pt x="182" y="370"/>
                    <a:pt x="186" y="370"/>
                  </a:cubicBezTo>
                  <a:cubicBezTo>
                    <a:pt x="282" y="370"/>
                    <a:pt x="368" y="306"/>
                    <a:pt x="378" y="206"/>
                  </a:cubicBezTo>
                  <a:cubicBezTo>
                    <a:pt x="389" y="108"/>
                    <a:pt x="316" y="7"/>
                    <a:pt x="215" y="1"/>
                  </a:cubicBezTo>
                  <a:cubicBezTo>
                    <a:pt x="211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6" name="Google Shape;2176;p43"/>
            <p:cNvSpPr/>
            <p:nvPr/>
          </p:nvSpPr>
          <p:spPr>
            <a:xfrm>
              <a:off x="3659575" y="587325"/>
              <a:ext cx="181250" cy="79400"/>
            </a:xfrm>
            <a:custGeom>
              <a:avLst/>
              <a:gdLst/>
              <a:ahLst/>
              <a:cxnLst/>
              <a:rect l="l" t="t" r="r" b="b"/>
              <a:pathLst>
                <a:path w="7250" h="3176" extrusionOk="0">
                  <a:moveTo>
                    <a:pt x="6001" y="922"/>
                  </a:moveTo>
                  <a:cubicBezTo>
                    <a:pt x="6003" y="923"/>
                    <a:pt x="6005" y="925"/>
                    <a:pt x="6007" y="927"/>
                  </a:cubicBezTo>
                  <a:cubicBezTo>
                    <a:pt x="6005" y="925"/>
                    <a:pt x="6003" y="924"/>
                    <a:pt x="6001" y="922"/>
                  </a:cubicBezTo>
                  <a:close/>
                  <a:moveTo>
                    <a:pt x="4662" y="370"/>
                  </a:moveTo>
                  <a:cubicBezTo>
                    <a:pt x="4729" y="374"/>
                    <a:pt x="4793" y="378"/>
                    <a:pt x="4861" y="385"/>
                  </a:cubicBezTo>
                  <a:cubicBezTo>
                    <a:pt x="5000" y="406"/>
                    <a:pt x="5136" y="431"/>
                    <a:pt x="5273" y="464"/>
                  </a:cubicBezTo>
                  <a:cubicBezTo>
                    <a:pt x="5330" y="480"/>
                    <a:pt x="5387" y="499"/>
                    <a:pt x="5441" y="520"/>
                  </a:cubicBezTo>
                  <a:cubicBezTo>
                    <a:pt x="5465" y="531"/>
                    <a:pt x="5491" y="543"/>
                    <a:pt x="5513" y="554"/>
                  </a:cubicBezTo>
                  <a:cubicBezTo>
                    <a:pt x="5617" y="616"/>
                    <a:pt x="5716" y="686"/>
                    <a:pt x="5813" y="756"/>
                  </a:cubicBezTo>
                  <a:cubicBezTo>
                    <a:pt x="5814" y="758"/>
                    <a:pt x="5815" y="758"/>
                    <a:pt x="5818" y="759"/>
                  </a:cubicBezTo>
                  <a:cubicBezTo>
                    <a:pt x="5818" y="759"/>
                    <a:pt x="5818" y="759"/>
                    <a:pt x="5818" y="760"/>
                  </a:cubicBezTo>
                  <a:lnTo>
                    <a:pt x="5818" y="760"/>
                  </a:lnTo>
                  <a:cubicBezTo>
                    <a:pt x="5818" y="760"/>
                    <a:pt x="5818" y="759"/>
                    <a:pt x="5818" y="759"/>
                  </a:cubicBezTo>
                  <a:lnTo>
                    <a:pt x="5818" y="759"/>
                  </a:lnTo>
                  <a:cubicBezTo>
                    <a:pt x="5819" y="760"/>
                    <a:pt x="5819" y="761"/>
                    <a:pt x="5820" y="761"/>
                  </a:cubicBezTo>
                  <a:lnTo>
                    <a:pt x="5820" y="761"/>
                  </a:lnTo>
                  <a:cubicBezTo>
                    <a:pt x="5820" y="761"/>
                    <a:pt x="5819" y="760"/>
                    <a:pt x="5818" y="760"/>
                  </a:cubicBezTo>
                  <a:lnTo>
                    <a:pt x="5818" y="760"/>
                  </a:lnTo>
                  <a:cubicBezTo>
                    <a:pt x="5819" y="760"/>
                    <a:pt x="5820" y="760"/>
                    <a:pt x="5821" y="761"/>
                  </a:cubicBezTo>
                  <a:cubicBezTo>
                    <a:pt x="5821" y="761"/>
                    <a:pt x="5821" y="761"/>
                    <a:pt x="5820" y="761"/>
                  </a:cubicBezTo>
                  <a:lnTo>
                    <a:pt x="5820" y="761"/>
                  </a:lnTo>
                  <a:cubicBezTo>
                    <a:pt x="5862" y="794"/>
                    <a:pt x="5901" y="826"/>
                    <a:pt x="5940" y="860"/>
                  </a:cubicBezTo>
                  <a:cubicBezTo>
                    <a:pt x="5941" y="862"/>
                    <a:pt x="5942" y="862"/>
                    <a:pt x="5943" y="864"/>
                  </a:cubicBezTo>
                  <a:cubicBezTo>
                    <a:pt x="5945" y="864"/>
                    <a:pt x="5946" y="865"/>
                    <a:pt x="5946" y="867"/>
                  </a:cubicBezTo>
                  <a:cubicBezTo>
                    <a:pt x="5953" y="873"/>
                    <a:pt x="5959" y="881"/>
                    <a:pt x="5966" y="886"/>
                  </a:cubicBezTo>
                  <a:cubicBezTo>
                    <a:pt x="5969" y="889"/>
                    <a:pt x="5973" y="893"/>
                    <a:pt x="5975" y="895"/>
                  </a:cubicBezTo>
                  <a:cubicBezTo>
                    <a:pt x="5978" y="897"/>
                    <a:pt x="5980" y="900"/>
                    <a:pt x="5981" y="902"/>
                  </a:cubicBezTo>
                  <a:cubicBezTo>
                    <a:pt x="5986" y="906"/>
                    <a:pt x="5991" y="911"/>
                    <a:pt x="5996" y="916"/>
                  </a:cubicBezTo>
                  <a:lnTo>
                    <a:pt x="5996" y="916"/>
                  </a:lnTo>
                  <a:cubicBezTo>
                    <a:pt x="5994" y="914"/>
                    <a:pt x="5991" y="913"/>
                    <a:pt x="5989" y="911"/>
                  </a:cubicBezTo>
                  <a:lnTo>
                    <a:pt x="5989" y="911"/>
                  </a:lnTo>
                  <a:cubicBezTo>
                    <a:pt x="6069" y="992"/>
                    <a:pt x="6150" y="1073"/>
                    <a:pt x="6233" y="1154"/>
                  </a:cubicBezTo>
                  <a:cubicBezTo>
                    <a:pt x="6261" y="1183"/>
                    <a:pt x="6289" y="1213"/>
                    <a:pt x="6315" y="1246"/>
                  </a:cubicBezTo>
                  <a:cubicBezTo>
                    <a:pt x="6333" y="1271"/>
                    <a:pt x="6350" y="1298"/>
                    <a:pt x="6368" y="1325"/>
                  </a:cubicBezTo>
                  <a:cubicBezTo>
                    <a:pt x="6402" y="1387"/>
                    <a:pt x="6435" y="1449"/>
                    <a:pt x="6472" y="1509"/>
                  </a:cubicBezTo>
                  <a:cubicBezTo>
                    <a:pt x="6511" y="1574"/>
                    <a:pt x="6551" y="1637"/>
                    <a:pt x="6591" y="1700"/>
                  </a:cubicBezTo>
                  <a:cubicBezTo>
                    <a:pt x="6640" y="1793"/>
                    <a:pt x="6683" y="1889"/>
                    <a:pt x="6724" y="1987"/>
                  </a:cubicBezTo>
                  <a:cubicBezTo>
                    <a:pt x="6734" y="2011"/>
                    <a:pt x="6742" y="2035"/>
                    <a:pt x="6750" y="2060"/>
                  </a:cubicBezTo>
                  <a:cubicBezTo>
                    <a:pt x="6759" y="2099"/>
                    <a:pt x="6766" y="2139"/>
                    <a:pt x="6772" y="2180"/>
                  </a:cubicBezTo>
                  <a:lnTo>
                    <a:pt x="6771" y="2179"/>
                  </a:lnTo>
                  <a:lnTo>
                    <a:pt x="6771" y="2179"/>
                  </a:lnTo>
                  <a:cubicBezTo>
                    <a:pt x="6790" y="2323"/>
                    <a:pt x="6795" y="2470"/>
                    <a:pt x="6810" y="2614"/>
                  </a:cubicBezTo>
                  <a:cubicBezTo>
                    <a:pt x="6814" y="2637"/>
                    <a:pt x="6818" y="2658"/>
                    <a:pt x="6822" y="2680"/>
                  </a:cubicBezTo>
                  <a:cubicBezTo>
                    <a:pt x="6736" y="2687"/>
                    <a:pt x="6651" y="2694"/>
                    <a:pt x="6567" y="2701"/>
                  </a:cubicBezTo>
                  <a:cubicBezTo>
                    <a:pt x="6489" y="2706"/>
                    <a:pt x="6409" y="2708"/>
                    <a:pt x="6332" y="2717"/>
                  </a:cubicBezTo>
                  <a:cubicBezTo>
                    <a:pt x="6301" y="2720"/>
                    <a:pt x="6274" y="2732"/>
                    <a:pt x="6249" y="2748"/>
                  </a:cubicBezTo>
                  <a:cubicBezTo>
                    <a:pt x="6211" y="2751"/>
                    <a:pt x="6173" y="2754"/>
                    <a:pt x="6135" y="2758"/>
                  </a:cubicBezTo>
                  <a:cubicBezTo>
                    <a:pt x="5981" y="2769"/>
                    <a:pt x="5827" y="2782"/>
                    <a:pt x="5671" y="2786"/>
                  </a:cubicBezTo>
                  <a:cubicBezTo>
                    <a:pt x="5603" y="2786"/>
                    <a:pt x="5533" y="2786"/>
                    <a:pt x="5464" y="2785"/>
                  </a:cubicBezTo>
                  <a:cubicBezTo>
                    <a:pt x="5278" y="2782"/>
                    <a:pt x="5091" y="2772"/>
                    <a:pt x="4906" y="2769"/>
                  </a:cubicBezTo>
                  <a:cubicBezTo>
                    <a:pt x="4897" y="2769"/>
                    <a:pt x="4887" y="2769"/>
                    <a:pt x="4878" y="2769"/>
                  </a:cubicBezTo>
                  <a:cubicBezTo>
                    <a:pt x="4685" y="2769"/>
                    <a:pt x="4492" y="2780"/>
                    <a:pt x="4299" y="2785"/>
                  </a:cubicBezTo>
                  <a:cubicBezTo>
                    <a:pt x="4089" y="2792"/>
                    <a:pt x="3879" y="2792"/>
                    <a:pt x="3669" y="2796"/>
                  </a:cubicBezTo>
                  <a:cubicBezTo>
                    <a:pt x="3477" y="2799"/>
                    <a:pt x="3285" y="2805"/>
                    <a:pt x="3093" y="2806"/>
                  </a:cubicBezTo>
                  <a:cubicBezTo>
                    <a:pt x="2907" y="2805"/>
                    <a:pt x="2725" y="2804"/>
                    <a:pt x="2540" y="2798"/>
                  </a:cubicBezTo>
                  <a:cubicBezTo>
                    <a:pt x="2126" y="2785"/>
                    <a:pt x="1713" y="2758"/>
                    <a:pt x="1299" y="2748"/>
                  </a:cubicBezTo>
                  <a:cubicBezTo>
                    <a:pt x="1113" y="2742"/>
                    <a:pt x="928" y="2742"/>
                    <a:pt x="744" y="2732"/>
                  </a:cubicBezTo>
                  <a:cubicBezTo>
                    <a:pt x="651" y="2726"/>
                    <a:pt x="560" y="2721"/>
                    <a:pt x="467" y="2717"/>
                  </a:cubicBezTo>
                  <a:cubicBezTo>
                    <a:pt x="483" y="2666"/>
                    <a:pt x="499" y="2616"/>
                    <a:pt x="516" y="2566"/>
                  </a:cubicBezTo>
                  <a:cubicBezTo>
                    <a:pt x="587" y="2400"/>
                    <a:pt x="662" y="2236"/>
                    <a:pt x="749" y="2079"/>
                  </a:cubicBezTo>
                  <a:cubicBezTo>
                    <a:pt x="774" y="2039"/>
                    <a:pt x="800" y="1999"/>
                    <a:pt x="827" y="1960"/>
                  </a:cubicBezTo>
                  <a:cubicBezTo>
                    <a:pt x="858" y="1920"/>
                    <a:pt x="890" y="1882"/>
                    <a:pt x="926" y="1845"/>
                  </a:cubicBezTo>
                  <a:cubicBezTo>
                    <a:pt x="965" y="1806"/>
                    <a:pt x="1007" y="1769"/>
                    <a:pt x="1050" y="1733"/>
                  </a:cubicBezTo>
                  <a:cubicBezTo>
                    <a:pt x="1106" y="1694"/>
                    <a:pt x="1163" y="1657"/>
                    <a:pt x="1220" y="1621"/>
                  </a:cubicBezTo>
                  <a:cubicBezTo>
                    <a:pt x="1271" y="1595"/>
                    <a:pt x="1323" y="1570"/>
                    <a:pt x="1375" y="1546"/>
                  </a:cubicBezTo>
                  <a:cubicBezTo>
                    <a:pt x="1418" y="1531"/>
                    <a:pt x="1459" y="1516"/>
                    <a:pt x="1502" y="1505"/>
                  </a:cubicBezTo>
                  <a:cubicBezTo>
                    <a:pt x="1533" y="1497"/>
                    <a:pt x="1565" y="1491"/>
                    <a:pt x="1597" y="1485"/>
                  </a:cubicBezTo>
                  <a:cubicBezTo>
                    <a:pt x="1630" y="1482"/>
                    <a:pt x="1662" y="1479"/>
                    <a:pt x="1695" y="1477"/>
                  </a:cubicBezTo>
                  <a:cubicBezTo>
                    <a:pt x="1755" y="1479"/>
                    <a:pt x="1811" y="1484"/>
                    <a:pt x="1869" y="1490"/>
                  </a:cubicBezTo>
                  <a:cubicBezTo>
                    <a:pt x="1962" y="1501"/>
                    <a:pt x="2052" y="1516"/>
                    <a:pt x="2142" y="1537"/>
                  </a:cubicBezTo>
                  <a:cubicBezTo>
                    <a:pt x="2178" y="1547"/>
                    <a:pt x="2213" y="1559"/>
                    <a:pt x="2248" y="1573"/>
                  </a:cubicBezTo>
                  <a:cubicBezTo>
                    <a:pt x="2252" y="1575"/>
                    <a:pt x="2258" y="1577"/>
                    <a:pt x="2264" y="1580"/>
                  </a:cubicBezTo>
                  <a:cubicBezTo>
                    <a:pt x="2271" y="1581"/>
                    <a:pt x="2279" y="1582"/>
                    <a:pt x="2285" y="1585"/>
                  </a:cubicBezTo>
                  <a:cubicBezTo>
                    <a:pt x="2319" y="1598"/>
                    <a:pt x="2352" y="1615"/>
                    <a:pt x="2384" y="1633"/>
                  </a:cubicBezTo>
                  <a:cubicBezTo>
                    <a:pt x="2396" y="1638"/>
                    <a:pt x="2409" y="1645"/>
                    <a:pt x="2421" y="1651"/>
                  </a:cubicBezTo>
                  <a:cubicBezTo>
                    <a:pt x="2421" y="1652"/>
                    <a:pt x="2421" y="1652"/>
                    <a:pt x="2420" y="1652"/>
                  </a:cubicBezTo>
                  <a:cubicBezTo>
                    <a:pt x="2428" y="1657"/>
                    <a:pt x="2434" y="1660"/>
                    <a:pt x="2441" y="1664"/>
                  </a:cubicBezTo>
                  <a:cubicBezTo>
                    <a:pt x="2467" y="1677"/>
                    <a:pt x="2494" y="1691"/>
                    <a:pt x="2520" y="1706"/>
                  </a:cubicBezTo>
                  <a:cubicBezTo>
                    <a:pt x="2540" y="1715"/>
                    <a:pt x="2562" y="1726"/>
                    <a:pt x="2583" y="1737"/>
                  </a:cubicBezTo>
                  <a:cubicBezTo>
                    <a:pt x="2595" y="1742"/>
                    <a:pt x="2608" y="1748"/>
                    <a:pt x="2620" y="1755"/>
                  </a:cubicBezTo>
                  <a:cubicBezTo>
                    <a:pt x="2657" y="1774"/>
                    <a:pt x="2692" y="1795"/>
                    <a:pt x="2729" y="1814"/>
                  </a:cubicBezTo>
                  <a:cubicBezTo>
                    <a:pt x="2736" y="1797"/>
                    <a:pt x="2745" y="1780"/>
                    <a:pt x="2753" y="1763"/>
                  </a:cubicBezTo>
                  <a:cubicBezTo>
                    <a:pt x="2783" y="1697"/>
                    <a:pt x="2818" y="1633"/>
                    <a:pt x="2857" y="1572"/>
                  </a:cubicBezTo>
                  <a:cubicBezTo>
                    <a:pt x="2861" y="1566"/>
                    <a:pt x="2864" y="1561"/>
                    <a:pt x="2867" y="1556"/>
                  </a:cubicBezTo>
                  <a:cubicBezTo>
                    <a:pt x="2886" y="1527"/>
                    <a:pt x="2905" y="1499"/>
                    <a:pt x="2926" y="1471"/>
                  </a:cubicBezTo>
                  <a:cubicBezTo>
                    <a:pt x="2990" y="1366"/>
                    <a:pt x="3057" y="1264"/>
                    <a:pt x="3130" y="1165"/>
                  </a:cubicBezTo>
                  <a:cubicBezTo>
                    <a:pt x="3208" y="1067"/>
                    <a:pt x="3284" y="966"/>
                    <a:pt x="3369" y="875"/>
                  </a:cubicBezTo>
                  <a:cubicBezTo>
                    <a:pt x="3399" y="845"/>
                    <a:pt x="3431" y="817"/>
                    <a:pt x="3464" y="792"/>
                  </a:cubicBezTo>
                  <a:cubicBezTo>
                    <a:pt x="3541" y="734"/>
                    <a:pt x="3626" y="685"/>
                    <a:pt x="3709" y="637"/>
                  </a:cubicBezTo>
                  <a:cubicBezTo>
                    <a:pt x="3799" y="588"/>
                    <a:pt x="3891" y="543"/>
                    <a:pt x="3983" y="503"/>
                  </a:cubicBezTo>
                  <a:cubicBezTo>
                    <a:pt x="4039" y="482"/>
                    <a:pt x="4096" y="463"/>
                    <a:pt x="4153" y="445"/>
                  </a:cubicBezTo>
                  <a:cubicBezTo>
                    <a:pt x="4205" y="431"/>
                    <a:pt x="4258" y="418"/>
                    <a:pt x="4312" y="407"/>
                  </a:cubicBezTo>
                  <a:cubicBezTo>
                    <a:pt x="4364" y="395"/>
                    <a:pt x="4419" y="389"/>
                    <a:pt x="4474" y="381"/>
                  </a:cubicBezTo>
                  <a:lnTo>
                    <a:pt x="4474" y="381"/>
                  </a:lnTo>
                  <a:cubicBezTo>
                    <a:pt x="4473" y="382"/>
                    <a:pt x="4472" y="383"/>
                    <a:pt x="4472" y="383"/>
                  </a:cubicBezTo>
                  <a:cubicBezTo>
                    <a:pt x="4536" y="376"/>
                    <a:pt x="4599" y="373"/>
                    <a:pt x="4662" y="370"/>
                  </a:cubicBezTo>
                  <a:close/>
                  <a:moveTo>
                    <a:pt x="4650" y="1"/>
                  </a:moveTo>
                  <a:cubicBezTo>
                    <a:pt x="4572" y="1"/>
                    <a:pt x="4493" y="5"/>
                    <a:pt x="4415" y="17"/>
                  </a:cubicBezTo>
                  <a:cubicBezTo>
                    <a:pt x="4214" y="44"/>
                    <a:pt x="4017" y="86"/>
                    <a:pt x="3830" y="166"/>
                  </a:cubicBezTo>
                  <a:cubicBezTo>
                    <a:pt x="3647" y="244"/>
                    <a:pt x="3476" y="341"/>
                    <a:pt x="3309" y="447"/>
                  </a:cubicBezTo>
                  <a:cubicBezTo>
                    <a:pt x="3166" y="538"/>
                    <a:pt x="3056" y="664"/>
                    <a:pt x="2951" y="796"/>
                  </a:cubicBezTo>
                  <a:cubicBezTo>
                    <a:pt x="2883" y="880"/>
                    <a:pt x="2818" y="966"/>
                    <a:pt x="2754" y="1053"/>
                  </a:cubicBezTo>
                  <a:cubicBezTo>
                    <a:pt x="2698" y="1128"/>
                    <a:pt x="2649" y="1211"/>
                    <a:pt x="2601" y="1292"/>
                  </a:cubicBezTo>
                  <a:cubicBezTo>
                    <a:pt x="2596" y="1301"/>
                    <a:pt x="2591" y="1310"/>
                    <a:pt x="2585" y="1320"/>
                  </a:cubicBezTo>
                  <a:cubicBezTo>
                    <a:pt x="2556" y="1306"/>
                    <a:pt x="2528" y="1291"/>
                    <a:pt x="2498" y="1278"/>
                  </a:cubicBezTo>
                  <a:cubicBezTo>
                    <a:pt x="2420" y="1243"/>
                    <a:pt x="2341" y="1211"/>
                    <a:pt x="2260" y="1186"/>
                  </a:cubicBezTo>
                  <a:cubicBezTo>
                    <a:pt x="2181" y="1160"/>
                    <a:pt x="2098" y="1149"/>
                    <a:pt x="2017" y="1135"/>
                  </a:cubicBezTo>
                  <a:cubicBezTo>
                    <a:pt x="1944" y="1124"/>
                    <a:pt x="1867" y="1114"/>
                    <a:pt x="1794" y="1111"/>
                  </a:cubicBezTo>
                  <a:cubicBezTo>
                    <a:pt x="1766" y="1110"/>
                    <a:pt x="1739" y="1109"/>
                    <a:pt x="1711" y="1109"/>
                  </a:cubicBezTo>
                  <a:cubicBezTo>
                    <a:pt x="1584" y="1109"/>
                    <a:pt x="1457" y="1124"/>
                    <a:pt x="1336" y="1166"/>
                  </a:cubicBezTo>
                  <a:cubicBezTo>
                    <a:pt x="1261" y="1194"/>
                    <a:pt x="1188" y="1221"/>
                    <a:pt x="1118" y="1258"/>
                  </a:cubicBezTo>
                  <a:cubicBezTo>
                    <a:pt x="1023" y="1307"/>
                    <a:pt x="936" y="1362"/>
                    <a:pt x="849" y="1423"/>
                  </a:cubicBezTo>
                  <a:cubicBezTo>
                    <a:pt x="686" y="1539"/>
                    <a:pt x="554" y="1693"/>
                    <a:pt x="449" y="1860"/>
                  </a:cubicBezTo>
                  <a:cubicBezTo>
                    <a:pt x="343" y="2028"/>
                    <a:pt x="264" y="2215"/>
                    <a:pt x="188" y="2396"/>
                  </a:cubicBezTo>
                  <a:cubicBezTo>
                    <a:pt x="153" y="2480"/>
                    <a:pt x="124" y="2565"/>
                    <a:pt x="101" y="2650"/>
                  </a:cubicBezTo>
                  <a:cubicBezTo>
                    <a:pt x="90" y="2702"/>
                    <a:pt x="80" y="2753"/>
                    <a:pt x="68" y="2805"/>
                  </a:cubicBezTo>
                  <a:cubicBezTo>
                    <a:pt x="65" y="2820"/>
                    <a:pt x="60" y="2836"/>
                    <a:pt x="57" y="2850"/>
                  </a:cubicBezTo>
                  <a:cubicBezTo>
                    <a:pt x="50" y="2882"/>
                    <a:pt x="43" y="2913"/>
                    <a:pt x="35" y="2945"/>
                  </a:cubicBezTo>
                  <a:cubicBezTo>
                    <a:pt x="27" y="2972"/>
                    <a:pt x="21" y="2999"/>
                    <a:pt x="13" y="3027"/>
                  </a:cubicBezTo>
                  <a:cubicBezTo>
                    <a:pt x="10" y="3041"/>
                    <a:pt x="5" y="3056"/>
                    <a:pt x="1" y="3071"/>
                  </a:cubicBezTo>
                  <a:lnTo>
                    <a:pt x="36" y="3071"/>
                  </a:lnTo>
                  <a:lnTo>
                    <a:pt x="145" y="3073"/>
                  </a:lnTo>
                  <a:lnTo>
                    <a:pt x="272" y="3073"/>
                  </a:lnTo>
                  <a:cubicBezTo>
                    <a:pt x="312" y="3073"/>
                    <a:pt x="352" y="3073"/>
                    <a:pt x="392" y="3072"/>
                  </a:cubicBezTo>
                  <a:cubicBezTo>
                    <a:pt x="416" y="3072"/>
                    <a:pt x="439" y="3072"/>
                    <a:pt x="463" y="3071"/>
                  </a:cubicBezTo>
                  <a:lnTo>
                    <a:pt x="463" y="3071"/>
                  </a:lnTo>
                  <a:cubicBezTo>
                    <a:pt x="462" y="3071"/>
                    <a:pt x="461" y="3072"/>
                    <a:pt x="459" y="3072"/>
                  </a:cubicBezTo>
                  <a:cubicBezTo>
                    <a:pt x="462" y="3072"/>
                    <a:pt x="464" y="3071"/>
                    <a:pt x="466" y="3071"/>
                  </a:cubicBezTo>
                  <a:cubicBezTo>
                    <a:pt x="486" y="3071"/>
                    <a:pt x="504" y="3078"/>
                    <a:pt x="519" y="3089"/>
                  </a:cubicBezTo>
                  <a:cubicBezTo>
                    <a:pt x="588" y="3093"/>
                    <a:pt x="659" y="3097"/>
                    <a:pt x="731" y="3101"/>
                  </a:cubicBezTo>
                  <a:cubicBezTo>
                    <a:pt x="911" y="3107"/>
                    <a:pt x="1090" y="3110"/>
                    <a:pt x="1271" y="3116"/>
                  </a:cubicBezTo>
                  <a:cubicBezTo>
                    <a:pt x="1643" y="3126"/>
                    <a:pt x="2013" y="3151"/>
                    <a:pt x="2385" y="3163"/>
                  </a:cubicBezTo>
                  <a:cubicBezTo>
                    <a:pt x="2595" y="3169"/>
                    <a:pt x="2806" y="3174"/>
                    <a:pt x="3016" y="3175"/>
                  </a:cubicBezTo>
                  <a:cubicBezTo>
                    <a:pt x="3034" y="3175"/>
                    <a:pt x="3052" y="3175"/>
                    <a:pt x="3069" y="3175"/>
                  </a:cubicBezTo>
                  <a:cubicBezTo>
                    <a:pt x="3254" y="3175"/>
                    <a:pt x="3439" y="3170"/>
                    <a:pt x="3622" y="3166"/>
                  </a:cubicBezTo>
                  <a:cubicBezTo>
                    <a:pt x="3822" y="3161"/>
                    <a:pt x="4021" y="3163"/>
                    <a:pt x="4220" y="3157"/>
                  </a:cubicBezTo>
                  <a:cubicBezTo>
                    <a:pt x="4418" y="3151"/>
                    <a:pt x="4616" y="3142"/>
                    <a:pt x="4815" y="3137"/>
                  </a:cubicBezTo>
                  <a:cubicBezTo>
                    <a:pt x="5071" y="3140"/>
                    <a:pt x="5327" y="3156"/>
                    <a:pt x="5583" y="3156"/>
                  </a:cubicBezTo>
                  <a:cubicBezTo>
                    <a:pt x="5630" y="3156"/>
                    <a:pt x="5676" y="3156"/>
                    <a:pt x="5723" y="3155"/>
                  </a:cubicBezTo>
                  <a:cubicBezTo>
                    <a:pt x="5954" y="3148"/>
                    <a:pt x="6185" y="3123"/>
                    <a:pt x="6414" y="3101"/>
                  </a:cubicBezTo>
                  <a:cubicBezTo>
                    <a:pt x="6420" y="3105"/>
                    <a:pt x="6424" y="3111"/>
                    <a:pt x="6429" y="3115"/>
                  </a:cubicBezTo>
                  <a:cubicBezTo>
                    <a:pt x="6464" y="3112"/>
                    <a:pt x="6498" y="3110"/>
                    <a:pt x="6533" y="3108"/>
                  </a:cubicBezTo>
                  <a:cubicBezTo>
                    <a:pt x="6633" y="3101"/>
                    <a:pt x="6732" y="3096"/>
                    <a:pt x="6833" y="3092"/>
                  </a:cubicBezTo>
                  <a:cubicBezTo>
                    <a:pt x="6971" y="3085"/>
                    <a:pt x="7111" y="3077"/>
                    <a:pt x="7249" y="3075"/>
                  </a:cubicBezTo>
                  <a:cubicBezTo>
                    <a:pt x="7246" y="3044"/>
                    <a:pt x="7244" y="3013"/>
                    <a:pt x="7240" y="2982"/>
                  </a:cubicBezTo>
                  <a:cubicBezTo>
                    <a:pt x="7239" y="2981"/>
                    <a:pt x="7240" y="2979"/>
                    <a:pt x="7240" y="2977"/>
                  </a:cubicBezTo>
                  <a:cubicBezTo>
                    <a:pt x="7232" y="2941"/>
                    <a:pt x="7226" y="2904"/>
                    <a:pt x="7219" y="2868"/>
                  </a:cubicBezTo>
                  <a:cubicBezTo>
                    <a:pt x="7215" y="2840"/>
                    <a:pt x="7211" y="2812"/>
                    <a:pt x="7207" y="2784"/>
                  </a:cubicBezTo>
                  <a:cubicBezTo>
                    <a:pt x="7197" y="2724"/>
                    <a:pt x="7186" y="2663"/>
                    <a:pt x="7178" y="2602"/>
                  </a:cubicBezTo>
                  <a:cubicBezTo>
                    <a:pt x="7166" y="2507"/>
                    <a:pt x="7154" y="2411"/>
                    <a:pt x="7152" y="2316"/>
                  </a:cubicBezTo>
                  <a:cubicBezTo>
                    <a:pt x="7152" y="2306"/>
                    <a:pt x="7153" y="2297"/>
                    <a:pt x="7155" y="2288"/>
                  </a:cubicBezTo>
                  <a:cubicBezTo>
                    <a:pt x="7144" y="2141"/>
                    <a:pt x="7125" y="1996"/>
                    <a:pt x="7072" y="1858"/>
                  </a:cubicBezTo>
                  <a:cubicBezTo>
                    <a:pt x="7032" y="1754"/>
                    <a:pt x="6985" y="1650"/>
                    <a:pt x="6931" y="1554"/>
                  </a:cubicBezTo>
                  <a:cubicBezTo>
                    <a:pt x="6882" y="1465"/>
                    <a:pt x="6826" y="1380"/>
                    <a:pt x="6774" y="1293"/>
                  </a:cubicBezTo>
                  <a:cubicBezTo>
                    <a:pt x="6714" y="1187"/>
                    <a:pt x="6659" y="1077"/>
                    <a:pt x="6580" y="984"/>
                  </a:cubicBezTo>
                  <a:cubicBezTo>
                    <a:pt x="6507" y="897"/>
                    <a:pt x="6422" y="821"/>
                    <a:pt x="6340" y="741"/>
                  </a:cubicBezTo>
                  <a:cubicBezTo>
                    <a:pt x="6310" y="709"/>
                    <a:pt x="6280" y="671"/>
                    <a:pt x="6243" y="641"/>
                  </a:cubicBezTo>
                  <a:cubicBezTo>
                    <a:pt x="6242" y="640"/>
                    <a:pt x="6240" y="638"/>
                    <a:pt x="6237" y="636"/>
                  </a:cubicBezTo>
                  <a:cubicBezTo>
                    <a:pt x="6236" y="633"/>
                    <a:pt x="6234" y="632"/>
                    <a:pt x="6232" y="630"/>
                  </a:cubicBezTo>
                  <a:cubicBezTo>
                    <a:pt x="6230" y="628"/>
                    <a:pt x="6228" y="625"/>
                    <a:pt x="6226" y="624"/>
                  </a:cubicBezTo>
                  <a:cubicBezTo>
                    <a:pt x="6214" y="609"/>
                    <a:pt x="6202" y="598"/>
                    <a:pt x="6188" y="585"/>
                  </a:cubicBezTo>
                  <a:cubicBezTo>
                    <a:pt x="6108" y="517"/>
                    <a:pt x="6027" y="454"/>
                    <a:pt x="5941" y="392"/>
                  </a:cubicBezTo>
                  <a:cubicBezTo>
                    <a:pt x="5840" y="319"/>
                    <a:pt x="5732" y="242"/>
                    <a:pt x="5616" y="193"/>
                  </a:cubicBezTo>
                  <a:cubicBezTo>
                    <a:pt x="5430" y="112"/>
                    <a:pt x="5228" y="63"/>
                    <a:pt x="5026" y="35"/>
                  </a:cubicBezTo>
                  <a:cubicBezTo>
                    <a:pt x="4926" y="20"/>
                    <a:pt x="4824" y="5"/>
                    <a:pt x="4721" y="2"/>
                  </a:cubicBezTo>
                  <a:cubicBezTo>
                    <a:pt x="4697" y="1"/>
                    <a:pt x="4674" y="1"/>
                    <a:pt x="46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Bài 8_ Đồ thị quãng đường - thời gian (Phần 1)- KHTN 7- Sách Cánh diều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857"/>
            <a:ext cx="12192000" cy="6849143"/>
          </a:xfrm>
          <a:prstGeom prst="rect">
            <a:avLst/>
          </a:prstGeom>
        </p:spPr>
      </p:pic>
      <p:grpSp>
        <p:nvGrpSpPr>
          <p:cNvPr id="2191" name="Google Shape;2191;p43"/>
          <p:cNvGrpSpPr/>
          <p:nvPr/>
        </p:nvGrpSpPr>
        <p:grpSpPr>
          <a:xfrm flipH="1">
            <a:off x="162607" y="5554431"/>
            <a:ext cx="883925" cy="304796"/>
            <a:chOff x="1579263" y="684775"/>
            <a:chExt cx="290650" cy="101925"/>
          </a:xfrm>
        </p:grpSpPr>
        <p:sp>
          <p:nvSpPr>
            <p:cNvPr id="2192" name="Google Shape;2192;p43"/>
            <p:cNvSpPr/>
            <p:nvPr/>
          </p:nvSpPr>
          <p:spPr>
            <a:xfrm>
              <a:off x="1587275" y="691775"/>
              <a:ext cx="270675" cy="88550"/>
            </a:xfrm>
            <a:custGeom>
              <a:avLst/>
              <a:gdLst/>
              <a:ahLst/>
              <a:cxnLst/>
              <a:rect l="l" t="t" r="r" b="b"/>
              <a:pathLst>
                <a:path w="10827" h="3542" extrusionOk="0">
                  <a:moveTo>
                    <a:pt x="3593" y="1613"/>
                  </a:moveTo>
                  <a:lnTo>
                    <a:pt x="3593" y="1613"/>
                  </a:lnTo>
                  <a:cubicBezTo>
                    <a:pt x="3563" y="1641"/>
                    <a:pt x="3532" y="1668"/>
                    <a:pt x="3503" y="1695"/>
                  </a:cubicBezTo>
                  <a:cubicBezTo>
                    <a:pt x="3508" y="1687"/>
                    <a:pt x="3515" y="1677"/>
                    <a:pt x="3521" y="1669"/>
                  </a:cubicBezTo>
                  <a:cubicBezTo>
                    <a:pt x="3521" y="1668"/>
                    <a:pt x="3522" y="1668"/>
                    <a:pt x="3522" y="1667"/>
                  </a:cubicBezTo>
                  <a:cubicBezTo>
                    <a:pt x="3545" y="1649"/>
                    <a:pt x="3569" y="1632"/>
                    <a:pt x="3593" y="1613"/>
                  </a:cubicBezTo>
                  <a:close/>
                  <a:moveTo>
                    <a:pt x="5070" y="0"/>
                  </a:moveTo>
                  <a:cubicBezTo>
                    <a:pt x="5038" y="0"/>
                    <a:pt x="5005" y="4"/>
                    <a:pt x="4972" y="11"/>
                  </a:cubicBezTo>
                  <a:cubicBezTo>
                    <a:pt x="4902" y="26"/>
                    <a:pt x="4835" y="43"/>
                    <a:pt x="4767" y="64"/>
                  </a:cubicBezTo>
                  <a:cubicBezTo>
                    <a:pt x="4614" y="97"/>
                    <a:pt x="4464" y="14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13" y="212"/>
                    <a:pt x="4306" y="215"/>
                    <a:pt x="4298" y="218"/>
                  </a:cubicBezTo>
                  <a:cubicBezTo>
                    <a:pt x="4300" y="218"/>
                    <a:pt x="4302" y="217"/>
                    <a:pt x="4303" y="217"/>
                  </a:cubicBezTo>
                  <a:lnTo>
                    <a:pt x="4303" y="217"/>
                  </a:lnTo>
                  <a:cubicBezTo>
                    <a:pt x="4296" y="220"/>
                    <a:pt x="4289" y="223"/>
                    <a:pt x="4282" y="225"/>
                  </a:cubicBezTo>
                  <a:cubicBezTo>
                    <a:pt x="4260" y="216"/>
                    <a:pt x="4237" y="211"/>
                    <a:pt x="4212" y="211"/>
                  </a:cubicBezTo>
                  <a:cubicBezTo>
                    <a:pt x="4206" y="211"/>
                    <a:pt x="4200" y="211"/>
                    <a:pt x="4194" y="212"/>
                  </a:cubicBezTo>
                  <a:cubicBezTo>
                    <a:pt x="4048" y="225"/>
                    <a:pt x="3913" y="300"/>
                    <a:pt x="3788" y="372"/>
                  </a:cubicBezTo>
                  <a:cubicBezTo>
                    <a:pt x="3777" y="379"/>
                    <a:pt x="3767" y="384"/>
                    <a:pt x="3756" y="391"/>
                  </a:cubicBezTo>
                  <a:cubicBezTo>
                    <a:pt x="3730" y="395"/>
                    <a:pt x="3704" y="405"/>
                    <a:pt x="3682" y="420"/>
                  </a:cubicBezTo>
                  <a:cubicBezTo>
                    <a:pt x="3650" y="443"/>
                    <a:pt x="3620" y="467"/>
                    <a:pt x="3591" y="493"/>
                  </a:cubicBezTo>
                  <a:cubicBezTo>
                    <a:pt x="3530" y="532"/>
                    <a:pt x="3469" y="573"/>
                    <a:pt x="3409" y="616"/>
                  </a:cubicBezTo>
                  <a:cubicBezTo>
                    <a:pt x="3353" y="658"/>
                    <a:pt x="3298" y="701"/>
                    <a:pt x="3243" y="744"/>
                  </a:cubicBezTo>
                  <a:cubicBezTo>
                    <a:pt x="3211" y="768"/>
                    <a:pt x="3179" y="792"/>
                    <a:pt x="3148" y="819"/>
                  </a:cubicBezTo>
                  <a:cubicBezTo>
                    <a:pt x="3120" y="844"/>
                    <a:pt x="3092" y="871"/>
                    <a:pt x="3069" y="902"/>
                  </a:cubicBezTo>
                  <a:cubicBezTo>
                    <a:pt x="3052" y="926"/>
                    <a:pt x="3037" y="950"/>
                    <a:pt x="3021" y="975"/>
                  </a:cubicBezTo>
                  <a:cubicBezTo>
                    <a:pt x="2994" y="1021"/>
                    <a:pt x="2987" y="1074"/>
                    <a:pt x="3001" y="1122"/>
                  </a:cubicBezTo>
                  <a:cubicBezTo>
                    <a:pt x="2939" y="1195"/>
                    <a:pt x="2882" y="1273"/>
                    <a:pt x="2828" y="1352"/>
                  </a:cubicBezTo>
                  <a:cubicBezTo>
                    <a:pt x="2795" y="1400"/>
                    <a:pt x="2764" y="1448"/>
                    <a:pt x="2733" y="1497"/>
                  </a:cubicBezTo>
                  <a:cubicBezTo>
                    <a:pt x="2712" y="1529"/>
                    <a:pt x="2693" y="1559"/>
                    <a:pt x="2680" y="1592"/>
                  </a:cubicBezTo>
                  <a:cubicBezTo>
                    <a:pt x="2645" y="1628"/>
                    <a:pt x="2611" y="1666"/>
                    <a:pt x="2575" y="1703"/>
                  </a:cubicBezTo>
                  <a:cubicBezTo>
                    <a:pt x="2516" y="1764"/>
                    <a:pt x="2454" y="1827"/>
                    <a:pt x="2399" y="1894"/>
                  </a:cubicBezTo>
                  <a:cubicBezTo>
                    <a:pt x="2343" y="1870"/>
                    <a:pt x="2285" y="1850"/>
                    <a:pt x="2225" y="1833"/>
                  </a:cubicBezTo>
                  <a:cubicBezTo>
                    <a:pt x="2129" y="1806"/>
                    <a:pt x="2026" y="1795"/>
                    <a:pt x="1925" y="1794"/>
                  </a:cubicBezTo>
                  <a:cubicBezTo>
                    <a:pt x="1850" y="1776"/>
                    <a:pt x="1775" y="1760"/>
                    <a:pt x="1699" y="1751"/>
                  </a:cubicBezTo>
                  <a:cubicBezTo>
                    <a:pt x="1659" y="1746"/>
                    <a:pt x="1615" y="1741"/>
                    <a:pt x="1574" y="1741"/>
                  </a:cubicBezTo>
                  <a:cubicBezTo>
                    <a:pt x="1561" y="1741"/>
                    <a:pt x="1549" y="1742"/>
                    <a:pt x="1537" y="1743"/>
                  </a:cubicBezTo>
                  <a:cubicBezTo>
                    <a:pt x="1514" y="1745"/>
                    <a:pt x="1491" y="1748"/>
                    <a:pt x="1469" y="1752"/>
                  </a:cubicBezTo>
                  <a:cubicBezTo>
                    <a:pt x="1460" y="1746"/>
                    <a:pt x="1451" y="1740"/>
                    <a:pt x="1442" y="1736"/>
                  </a:cubicBezTo>
                  <a:cubicBezTo>
                    <a:pt x="1381" y="1708"/>
                    <a:pt x="1310" y="1698"/>
                    <a:pt x="1240" y="1698"/>
                  </a:cubicBezTo>
                  <a:cubicBezTo>
                    <a:pt x="1191" y="1698"/>
                    <a:pt x="1144" y="1703"/>
                    <a:pt x="1099" y="1710"/>
                  </a:cubicBezTo>
                  <a:cubicBezTo>
                    <a:pt x="838" y="1752"/>
                    <a:pt x="600" y="1899"/>
                    <a:pt x="408" y="2077"/>
                  </a:cubicBezTo>
                  <a:cubicBezTo>
                    <a:pt x="304" y="2173"/>
                    <a:pt x="212" y="2277"/>
                    <a:pt x="142" y="2399"/>
                  </a:cubicBezTo>
                  <a:cubicBezTo>
                    <a:pt x="111" y="2453"/>
                    <a:pt x="86" y="2509"/>
                    <a:pt x="62" y="2565"/>
                  </a:cubicBezTo>
                  <a:cubicBezTo>
                    <a:pt x="42" y="2611"/>
                    <a:pt x="24" y="2660"/>
                    <a:pt x="15" y="2709"/>
                  </a:cubicBezTo>
                  <a:cubicBezTo>
                    <a:pt x="4" y="2775"/>
                    <a:pt x="23" y="2837"/>
                    <a:pt x="62" y="2885"/>
                  </a:cubicBezTo>
                  <a:cubicBezTo>
                    <a:pt x="57" y="2950"/>
                    <a:pt x="80" y="3018"/>
                    <a:pt x="127" y="3069"/>
                  </a:cubicBezTo>
                  <a:cubicBezTo>
                    <a:pt x="133" y="3075"/>
                    <a:pt x="138" y="3081"/>
                    <a:pt x="144" y="3085"/>
                  </a:cubicBezTo>
                  <a:cubicBezTo>
                    <a:pt x="126" y="3094"/>
                    <a:pt x="109" y="3105"/>
                    <a:pt x="92" y="3117"/>
                  </a:cubicBezTo>
                  <a:cubicBezTo>
                    <a:pt x="32" y="3162"/>
                    <a:pt x="0" y="3234"/>
                    <a:pt x="16" y="3309"/>
                  </a:cubicBezTo>
                  <a:cubicBezTo>
                    <a:pt x="20" y="3328"/>
                    <a:pt x="26" y="3345"/>
                    <a:pt x="37" y="3362"/>
                  </a:cubicBezTo>
                  <a:cubicBezTo>
                    <a:pt x="37" y="3363"/>
                    <a:pt x="37" y="3364"/>
                    <a:pt x="38" y="3366"/>
                  </a:cubicBezTo>
                  <a:cubicBezTo>
                    <a:pt x="61" y="3430"/>
                    <a:pt x="116" y="3470"/>
                    <a:pt x="181" y="3486"/>
                  </a:cubicBezTo>
                  <a:cubicBezTo>
                    <a:pt x="255" y="3504"/>
                    <a:pt x="331" y="3512"/>
                    <a:pt x="407" y="3514"/>
                  </a:cubicBezTo>
                  <a:cubicBezTo>
                    <a:pt x="416" y="3514"/>
                    <a:pt x="425" y="3514"/>
                    <a:pt x="434" y="3514"/>
                  </a:cubicBezTo>
                  <a:cubicBezTo>
                    <a:pt x="473" y="3514"/>
                    <a:pt x="512" y="3512"/>
                    <a:pt x="551" y="3510"/>
                  </a:cubicBezTo>
                  <a:cubicBezTo>
                    <a:pt x="566" y="3509"/>
                    <a:pt x="581" y="3509"/>
                    <a:pt x="597" y="3508"/>
                  </a:cubicBezTo>
                  <a:cubicBezTo>
                    <a:pt x="647" y="3514"/>
                    <a:pt x="699" y="3516"/>
                    <a:pt x="749" y="3516"/>
                  </a:cubicBezTo>
                  <a:cubicBezTo>
                    <a:pt x="758" y="3516"/>
                    <a:pt x="766" y="3516"/>
                    <a:pt x="775" y="3516"/>
                  </a:cubicBezTo>
                  <a:cubicBezTo>
                    <a:pt x="955" y="3516"/>
                    <a:pt x="1135" y="3505"/>
                    <a:pt x="1314" y="3483"/>
                  </a:cubicBezTo>
                  <a:lnTo>
                    <a:pt x="1317" y="3483"/>
                  </a:lnTo>
                  <a:cubicBezTo>
                    <a:pt x="1730" y="3473"/>
                    <a:pt x="2143" y="3467"/>
                    <a:pt x="2555" y="3446"/>
                  </a:cubicBezTo>
                  <a:cubicBezTo>
                    <a:pt x="2778" y="3435"/>
                    <a:pt x="3001" y="3422"/>
                    <a:pt x="3224" y="3405"/>
                  </a:cubicBezTo>
                  <a:cubicBezTo>
                    <a:pt x="3259" y="3403"/>
                    <a:pt x="3293" y="3401"/>
                    <a:pt x="3329" y="3397"/>
                  </a:cubicBezTo>
                  <a:cubicBezTo>
                    <a:pt x="3345" y="3403"/>
                    <a:pt x="3362" y="3406"/>
                    <a:pt x="3379" y="3406"/>
                  </a:cubicBezTo>
                  <a:cubicBezTo>
                    <a:pt x="3464" y="3410"/>
                    <a:pt x="3550" y="3415"/>
                    <a:pt x="3636" y="3415"/>
                  </a:cubicBezTo>
                  <a:cubicBezTo>
                    <a:pt x="3652" y="3415"/>
                    <a:pt x="3667" y="3415"/>
                    <a:pt x="3683" y="3414"/>
                  </a:cubicBezTo>
                  <a:cubicBezTo>
                    <a:pt x="3768" y="3412"/>
                    <a:pt x="3852" y="3410"/>
                    <a:pt x="3937" y="3409"/>
                  </a:cubicBezTo>
                  <a:cubicBezTo>
                    <a:pt x="4041" y="3406"/>
                    <a:pt x="4146" y="3403"/>
                    <a:pt x="4250" y="3398"/>
                  </a:cubicBezTo>
                  <a:cubicBezTo>
                    <a:pt x="4258" y="3401"/>
                    <a:pt x="4266" y="3403"/>
                    <a:pt x="4274" y="3404"/>
                  </a:cubicBezTo>
                  <a:cubicBezTo>
                    <a:pt x="4308" y="3410"/>
                    <a:pt x="4342" y="3418"/>
                    <a:pt x="4376" y="3421"/>
                  </a:cubicBezTo>
                  <a:cubicBezTo>
                    <a:pt x="4461" y="3431"/>
                    <a:pt x="4547" y="3433"/>
                    <a:pt x="4632" y="3433"/>
                  </a:cubicBezTo>
                  <a:cubicBezTo>
                    <a:pt x="4723" y="3433"/>
                    <a:pt x="4814" y="3430"/>
                    <a:pt x="4904" y="3430"/>
                  </a:cubicBezTo>
                  <a:cubicBezTo>
                    <a:pt x="5026" y="3429"/>
                    <a:pt x="5148" y="3429"/>
                    <a:pt x="5269" y="3429"/>
                  </a:cubicBezTo>
                  <a:cubicBezTo>
                    <a:pt x="5288" y="3429"/>
                    <a:pt x="5306" y="3429"/>
                    <a:pt x="5324" y="3429"/>
                  </a:cubicBezTo>
                  <a:cubicBezTo>
                    <a:pt x="5432" y="3429"/>
                    <a:pt x="5539" y="3431"/>
                    <a:pt x="5646" y="3431"/>
                  </a:cubicBezTo>
                  <a:cubicBezTo>
                    <a:pt x="5712" y="3431"/>
                    <a:pt x="5778" y="3430"/>
                    <a:pt x="5844" y="3428"/>
                  </a:cubicBezTo>
                  <a:cubicBezTo>
                    <a:pt x="5993" y="3424"/>
                    <a:pt x="6143" y="3420"/>
                    <a:pt x="6293" y="3414"/>
                  </a:cubicBezTo>
                  <a:cubicBezTo>
                    <a:pt x="6313" y="3465"/>
                    <a:pt x="6356" y="3506"/>
                    <a:pt x="6409" y="3524"/>
                  </a:cubicBezTo>
                  <a:cubicBezTo>
                    <a:pt x="6451" y="3538"/>
                    <a:pt x="6496" y="3541"/>
                    <a:pt x="6541" y="3541"/>
                  </a:cubicBezTo>
                  <a:cubicBezTo>
                    <a:pt x="6564" y="3541"/>
                    <a:pt x="6587" y="3541"/>
                    <a:pt x="6609" y="3540"/>
                  </a:cubicBezTo>
                  <a:cubicBezTo>
                    <a:pt x="6655" y="3540"/>
                    <a:pt x="6702" y="3540"/>
                    <a:pt x="6749" y="3539"/>
                  </a:cubicBezTo>
                  <a:cubicBezTo>
                    <a:pt x="6851" y="3537"/>
                    <a:pt x="6951" y="3537"/>
                    <a:pt x="7053" y="3535"/>
                  </a:cubicBezTo>
                  <a:cubicBezTo>
                    <a:pt x="7250" y="3531"/>
                    <a:pt x="7449" y="3525"/>
                    <a:pt x="7645" y="3513"/>
                  </a:cubicBezTo>
                  <a:cubicBezTo>
                    <a:pt x="7847" y="3499"/>
                    <a:pt x="8046" y="3481"/>
                    <a:pt x="8247" y="3461"/>
                  </a:cubicBezTo>
                  <a:cubicBezTo>
                    <a:pt x="8447" y="3443"/>
                    <a:pt x="8646" y="3420"/>
                    <a:pt x="8844" y="3388"/>
                  </a:cubicBezTo>
                  <a:cubicBezTo>
                    <a:pt x="8878" y="3382"/>
                    <a:pt x="8911" y="3377"/>
                    <a:pt x="8946" y="3371"/>
                  </a:cubicBezTo>
                  <a:cubicBezTo>
                    <a:pt x="8978" y="3376"/>
                    <a:pt x="9010" y="3378"/>
                    <a:pt x="9042" y="3379"/>
                  </a:cubicBezTo>
                  <a:cubicBezTo>
                    <a:pt x="9100" y="3381"/>
                    <a:pt x="9157" y="3381"/>
                    <a:pt x="9215" y="3381"/>
                  </a:cubicBezTo>
                  <a:lnTo>
                    <a:pt x="9431" y="3381"/>
                  </a:lnTo>
                  <a:cubicBezTo>
                    <a:pt x="9553" y="3380"/>
                    <a:pt x="9673" y="3377"/>
                    <a:pt x="9794" y="3372"/>
                  </a:cubicBezTo>
                  <a:cubicBezTo>
                    <a:pt x="9905" y="3369"/>
                    <a:pt x="10015" y="3363"/>
                    <a:pt x="10124" y="3357"/>
                  </a:cubicBezTo>
                  <a:cubicBezTo>
                    <a:pt x="10154" y="3355"/>
                    <a:pt x="10185" y="3354"/>
                    <a:pt x="10215" y="3352"/>
                  </a:cubicBezTo>
                  <a:cubicBezTo>
                    <a:pt x="10264" y="3357"/>
                    <a:pt x="10313" y="3361"/>
                    <a:pt x="10362" y="3363"/>
                  </a:cubicBezTo>
                  <a:cubicBezTo>
                    <a:pt x="10398" y="3364"/>
                    <a:pt x="10434" y="3367"/>
                    <a:pt x="10470" y="3367"/>
                  </a:cubicBezTo>
                  <a:cubicBezTo>
                    <a:pt x="10490" y="3367"/>
                    <a:pt x="10510" y="3366"/>
                    <a:pt x="10529" y="3364"/>
                  </a:cubicBezTo>
                  <a:cubicBezTo>
                    <a:pt x="10629" y="3355"/>
                    <a:pt x="10726" y="3325"/>
                    <a:pt x="10778" y="3234"/>
                  </a:cubicBezTo>
                  <a:cubicBezTo>
                    <a:pt x="10827" y="3150"/>
                    <a:pt x="10827" y="3044"/>
                    <a:pt x="10790" y="2956"/>
                  </a:cubicBezTo>
                  <a:cubicBezTo>
                    <a:pt x="10785" y="2947"/>
                    <a:pt x="10782" y="2938"/>
                    <a:pt x="10777" y="2928"/>
                  </a:cubicBezTo>
                  <a:cubicBezTo>
                    <a:pt x="10796" y="2885"/>
                    <a:pt x="10806" y="2839"/>
                    <a:pt x="10806" y="2796"/>
                  </a:cubicBezTo>
                  <a:cubicBezTo>
                    <a:pt x="10806" y="2739"/>
                    <a:pt x="10801" y="2683"/>
                    <a:pt x="10776" y="2631"/>
                  </a:cubicBezTo>
                  <a:cubicBezTo>
                    <a:pt x="10752" y="2580"/>
                    <a:pt x="10718" y="2536"/>
                    <a:pt x="10679" y="2496"/>
                  </a:cubicBezTo>
                  <a:cubicBezTo>
                    <a:pt x="10629" y="2444"/>
                    <a:pt x="10576" y="2391"/>
                    <a:pt x="10517" y="2346"/>
                  </a:cubicBezTo>
                  <a:cubicBezTo>
                    <a:pt x="10482" y="2321"/>
                    <a:pt x="10446" y="2297"/>
                    <a:pt x="10409" y="2276"/>
                  </a:cubicBezTo>
                  <a:cubicBezTo>
                    <a:pt x="10393" y="2265"/>
                    <a:pt x="10377" y="2255"/>
                    <a:pt x="10361" y="2246"/>
                  </a:cubicBezTo>
                  <a:cubicBezTo>
                    <a:pt x="10321" y="2222"/>
                    <a:pt x="10279" y="2198"/>
                    <a:pt x="10235" y="2179"/>
                  </a:cubicBezTo>
                  <a:cubicBezTo>
                    <a:pt x="10234" y="2179"/>
                    <a:pt x="10233" y="2178"/>
                    <a:pt x="10232" y="2178"/>
                  </a:cubicBezTo>
                  <a:cubicBezTo>
                    <a:pt x="10164" y="2109"/>
                    <a:pt x="10092" y="2047"/>
                    <a:pt x="10003" y="2006"/>
                  </a:cubicBezTo>
                  <a:cubicBezTo>
                    <a:pt x="9910" y="1964"/>
                    <a:pt x="9803" y="1954"/>
                    <a:pt x="9699" y="1954"/>
                  </a:cubicBezTo>
                  <a:cubicBezTo>
                    <a:pt x="9680" y="1954"/>
                    <a:pt x="9661" y="1955"/>
                    <a:pt x="9642" y="1955"/>
                  </a:cubicBezTo>
                  <a:cubicBezTo>
                    <a:pt x="9609" y="1910"/>
                    <a:pt x="9561" y="1873"/>
                    <a:pt x="9509" y="1851"/>
                  </a:cubicBezTo>
                  <a:cubicBezTo>
                    <a:pt x="9461" y="1831"/>
                    <a:pt x="9412" y="1816"/>
                    <a:pt x="9358" y="1807"/>
                  </a:cubicBezTo>
                  <a:cubicBezTo>
                    <a:pt x="9328" y="1801"/>
                    <a:pt x="9297" y="1800"/>
                    <a:pt x="9265" y="1800"/>
                  </a:cubicBezTo>
                  <a:cubicBezTo>
                    <a:pt x="9237" y="1800"/>
                    <a:pt x="9208" y="1801"/>
                    <a:pt x="9180" y="1802"/>
                  </a:cubicBezTo>
                  <a:cubicBezTo>
                    <a:pt x="9056" y="1808"/>
                    <a:pt x="8935" y="1818"/>
                    <a:pt x="8814" y="1838"/>
                  </a:cubicBezTo>
                  <a:cubicBezTo>
                    <a:pt x="8632" y="1867"/>
                    <a:pt x="8453" y="1908"/>
                    <a:pt x="8275" y="1959"/>
                  </a:cubicBezTo>
                  <a:cubicBezTo>
                    <a:pt x="8191" y="1983"/>
                    <a:pt x="8107" y="2006"/>
                    <a:pt x="8024" y="2032"/>
                  </a:cubicBezTo>
                  <a:cubicBezTo>
                    <a:pt x="8001" y="1990"/>
                    <a:pt x="7974" y="1951"/>
                    <a:pt x="7938" y="1914"/>
                  </a:cubicBezTo>
                  <a:cubicBezTo>
                    <a:pt x="7889" y="1860"/>
                    <a:pt x="7836" y="1808"/>
                    <a:pt x="7775" y="1768"/>
                  </a:cubicBezTo>
                  <a:cubicBezTo>
                    <a:pt x="7764" y="1761"/>
                    <a:pt x="7755" y="1754"/>
                    <a:pt x="7745" y="1748"/>
                  </a:cubicBezTo>
                  <a:cubicBezTo>
                    <a:pt x="7748" y="1675"/>
                    <a:pt x="7716" y="1601"/>
                    <a:pt x="7676" y="1540"/>
                  </a:cubicBezTo>
                  <a:cubicBezTo>
                    <a:pt x="7650" y="1498"/>
                    <a:pt x="7609" y="1464"/>
                    <a:pt x="7569" y="1436"/>
                  </a:cubicBezTo>
                  <a:cubicBezTo>
                    <a:pt x="7523" y="1404"/>
                    <a:pt x="7473" y="1374"/>
                    <a:pt x="7421" y="1350"/>
                  </a:cubicBezTo>
                  <a:cubicBezTo>
                    <a:pt x="7340" y="1312"/>
                    <a:pt x="7257" y="1281"/>
                    <a:pt x="7170" y="1259"/>
                  </a:cubicBezTo>
                  <a:cubicBezTo>
                    <a:pt x="7169" y="1259"/>
                    <a:pt x="7169" y="1258"/>
                    <a:pt x="7167" y="1257"/>
                  </a:cubicBezTo>
                  <a:cubicBezTo>
                    <a:pt x="7169" y="1242"/>
                    <a:pt x="7167" y="1228"/>
                    <a:pt x="7166" y="1213"/>
                  </a:cubicBezTo>
                  <a:cubicBezTo>
                    <a:pt x="7157" y="1116"/>
                    <a:pt x="7113" y="1015"/>
                    <a:pt x="7052" y="938"/>
                  </a:cubicBezTo>
                  <a:cubicBezTo>
                    <a:pt x="6981" y="846"/>
                    <a:pt x="6899" y="771"/>
                    <a:pt x="6796" y="715"/>
                  </a:cubicBezTo>
                  <a:cubicBezTo>
                    <a:pt x="6782" y="707"/>
                    <a:pt x="6768" y="700"/>
                    <a:pt x="6755" y="693"/>
                  </a:cubicBezTo>
                  <a:cubicBezTo>
                    <a:pt x="6729" y="676"/>
                    <a:pt x="6704" y="660"/>
                    <a:pt x="6678" y="645"/>
                  </a:cubicBezTo>
                  <a:cubicBezTo>
                    <a:pt x="6596" y="483"/>
                    <a:pt x="6425" y="363"/>
                    <a:pt x="6261" y="301"/>
                  </a:cubicBezTo>
                  <a:cubicBezTo>
                    <a:pt x="6116" y="248"/>
                    <a:pt x="5966" y="227"/>
                    <a:pt x="5814" y="227"/>
                  </a:cubicBezTo>
                  <a:cubicBezTo>
                    <a:pt x="5744" y="227"/>
                    <a:pt x="5673" y="231"/>
                    <a:pt x="5603" y="239"/>
                  </a:cubicBezTo>
                  <a:cubicBezTo>
                    <a:pt x="5573" y="164"/>
                    <a:pt x="5501" y="112"/>
                    <a:pt x="5428" y="79"/>
                  </a:cubicBezTo>
                  <a:cubicBezTo>
                    <a:pt x="5358" y="49"/>
                    <a:pt x="5282" y="33"/>
                    <a:pt x="5206" y="27"/>
                  </a:cubicBezTo>
                  <a:cubicBezTo>
                    <a:pt x="5162" y="9"/>
                    <a:pt x="5116" y="0"/>
                    <a:pt x="5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43"/>
            <p:cNvSpPr/>
            <p:nvPr/>
          </p:nvSpPr>
          <p:spPr>
            <a:xfrm>
              <a:off x="1581875" y="760450"/>
              <a:ext cx="278500" cy="18175"/>
            </a:xfrm>
            <a:custGeom>
              <a:avLst/>
              <a:gdLst/>
              <a:ahLst/>
              <a:cxnLst/>
              <a:rect l="l" t="t" r="r" b="b"/>
              <a:pathLst>
                <a:path w="11140" h="727" extrusionOk="0">
                  <a:moveTo>
                    <a:pt x="6278" y="114"/>
                  </a:moveTo>
                  <a:cubicBezTo>
                    <a:pt x="6280" y="114"/>
                    <a:pt x="6283" y="114"/>
                    <a:pt x="6286" y="114"/>
                  </a:cubicBezTo>
                  <a:lnTo>
                    <a:pt x="6286" y="114"/>
                  </a:lnTo>
                  <a:cubicBezTo>
                    <a:pt x="6283" y="114"/>
                    <a:pt x="6280" y="114"/>
                    <a:pt x="6278" y="114"/>
                  </a:cubicBezTo>
                  <a:close/>
                  <a:moveTo>
                    <a:pt x="8335" y="563"/>
                  </a:moveTo>
                  <a:lnTo>
                    <a:pt x="8335" y="563"/>
                  </a:lnTo>
                  <a:cubicBezTo>
                    <a:pt x="8334" y="563"/>
                    <a:pt x="8332" y="563"/>
                    <a:pt x="8331" y="563"/>
                  </a:cubicBezTo>
                  <a:lnTo>
                    <a:pt x="8331" y="563"/>
                  </a:lnTo>
                  <a:cubicBezTo>
                    <a:pt x="8332" y="564"/>
                    <a:pt x="8334" y="564"/>
                    <a:pt x="8336" y="564"/>
                  </a:cubicBezTo>
                  <a:cubicBezTo>
                    <a:pt x="8338" y="564"/>
                    <a:pt x="8341" y="564"/>
                    <a:pt x="8343" y="564"/>
                  </a:cubicBezTo>
                  <a:lnTo>
                    <a:pt x="8343" y="564"/>
                  </a:lnTo>
                  <a:cubicBezTo>
                    <a:pt x="8340" y="564"/>
                    <a:pt x="8338" y="563"/>
                    <a:pt x="8335" y="563"/>
                  </a:cubicBezTo>
                  <a:close/>
                  <a:moveTo>
                    <a:pt x="10614" y="0"/>
                  </a:moveTo>
                  <a:cubicBezTo>
                    <a:pt x="10551" y="0"/>
                    <a:pt x="10488" y="2"/>
                    <a:pt x="10425" y="3"/>
                  </a:cubicBezTo>
                  <a:cubicBezTo>
                    <a:pt x="10242" y="9"/>
                    <a:pt x="10058" y="18"/>
                    <a:pt x="9874" y="20"/>
                  </a:cubicBezTo>
                  <a:cubicBezTo>
                    <a:pt x="9774" y="18"/>
                    <a:pt x="9675" y="12"/>
                    <a:pt x="9575" y="8"/>
                  </a:cubicBezTo>
                  <a:cubicBezTo>
                    <a:pt x="9501" y="5"/>
                    <a:pt x="9427" y="4"/>
                    <a:pt x="9353" y="4"/>
                  </a:cubicBezTo>
                  <a:cubicBezTo>
                    <a:pt x="9315" y="4"/>
                    <a:pt x="9279" y="4"/>
                    <a:pt x="9242" y="4"/>
                  </a:cubicBezTo>
                  <a:cubicBezTo>
                    <a:pt x="9031" y="8"/>
                    <a:pt x="8821" y="13"/>
                    <a:pt x="8611" y="33"/>
                  </a:cubicBezTo>
                  <a:cubicBezTo>
                    <a:pt x="8416" y="50"/>
                    <a:pt x="8220" y="51"/>
                    <a:pt x="8024" y="57"/>
                  </a:cubicBezTo>
                  <a:cubicBezTo>
                    <a:pt x="7836" y="63"/>
                    <a:pt x="7648" y="57"/>
                    <a:pt x="7460" y="73"/>
                  </a:cubicBezTo>
                  <a:cubicBezTo>
                    <a:pt x="7267" y="88"/>
                    <a:pt x="7075" y="106"/>
                    <a:pt x="6879" y="108"/>
                  </a:cubicBezTo>
                  <a:cubicBezTo>
                    <a:pt x="6706" y="111"/>
                    <a:pt x="6533" y="114"/>
                    <a:pt x="6358" y="114"/>
                  </a:cubicBezTo>
                  <a:cubicBezTo>
                    <a:pt x="6334" y="114"/>
                    <a:pt x="6310" y="114"/>
                    <a:pt x="6286" y="114"/>
                  </a:cubicBezTo>
                  <a:lnTo>
                    <a:pt x="6286" y="114"/>
                  </a:lnTo>
                  <a:cubicBezTo>
                    <a:pt x="6291" y="114"/>
                    <a:pt x="6296" y="114"/>
                    <a:pt x="6302" y="115"/>
                  </a:cubicBezTo>
                  <a:cubicBezTo>
                    <a:pt x="6208" y="113"/>
                    <a:pt x="6112" y="113"/>
                    <a:pt x="6017" y="112"/>
                  </a:cubicBezTo>
                  <a:lnTo>
                    <a:pt x="6007" y="112"/>
                  </a:lnTo>
                  <a:cubicBezTo>
                    <a:pt x="5809" y="107"/>
                    <a:pt x="5612" y="93"/>
                    <a:pt x="5414" y="80"/>
                  </a:cubicBezTo>
                  <a:cubicBezTo>
                    <a:pt x="5211" y="66"/>
                    <a:pt x="5006" y="64"/>
                    <a:pt x="4803" y="63"/>
                  </a:cubicBezTo>
                  <a:cubicBezTo>
                    <a:pt x="4678" y="61"/>
                    <a:pt x="4553" y="58"/>
                    <a:pt x="4429" y="58"/>
                  </a:cubicBezTo>
                  <a:cubicBezTo>
                    <a:pt x="4361" y="58"/>
                    <a:pt x="4294" y="59"/>
                    <a:pt x="4226" y="61"/>
                  </a:cubicBezTo>
                  <a:cubicBezTo>
                    <a:pt x="4033" y="68"/>
                    <a:pt x="3839" y="79"/>
                    <a:pt x="3644" y="80"/>
                  </a:cubicBezTo>
                  <a:cubicBezTo>
                    <a:pt x="3465" y="73"/>
                    <a:pt x="3285" y="53"/>
                    <a:pt x="3106" y="53"/>
                  </a:cubicBezTo>
                  <a:cubicBezTo>
                    <a:pt x="2935" y="53"/>
                    <a:pt x="2765" y="61"/>
                    <a:pt x="2595" y="63"/>
                  </a:cubicBezTo>
                  <a:cubicBezTo>
                    <a:pt x="2509" y="62"/>
                    <a:pt x="2423" y="60"/>
                    <a:pt x="2337" y="60"/>
                  </a:cubicBezTo>
                  <a:cubicBezTo>
                    <a:pt x="2285" y="60"/>
                    <a:pt x="2233" y="61"/>
                    <a:pt x="2181" y="63"/>
                  </a:cubicBezTo>
                  <a:cubicBezTo>
                    <a:pt x="2047" y="68"/>
                    <a:pt x="1913" y="72"/>
                    <a:pt x="1780" y="72"/>
                  </a:cubicBezTo>
                  <a:cubicBezTo>
                    <a:pt x="1556" y="66"/>
                    <a:pt x="1333" y="59"/>
                    <a:pt x="1109" y="55"/>
                  </a:cubicBezTo>
                  <a:cubicBezTo>
                    <a:pt x="1089" y="54"/>
                    <a:pt x="1068" y="54"/>
                    <a:pt x="1048" y="54"/>
                  </a:cubicBezTo>
                  <a:cubicBezTo>
                    <a:pt x="951" y="54"/>
                    <a:pt x="854" y="60"/>
                    <a:pt x="758" y="69"/>
                  </a:cubicBezTo>
                  <a:cubicBezTo>
                    <a:pt x="632" y="80"/>
                    <a:pt x="505" y="96"/>
                    <a:pt x="378" y="97"/>
                  </a:cubicBezTo>
                  <a:cubicBezTo>
                    <a:pt x="354" y="96"/>
                    <a:pt x="330" y="93"/>
                    <a:pt x="305" y="91"/>
                  </a:cubicBezTo>
                  <a:cubicBezTo>
                    <a:pt x="294" y="89"/>
                    <a:pt x="282" y="87"/>
                    <a:pt x="271" y="84"/>
                  </a:cubicBezTo>
                  <a:lnTo>
                    <a:pt x="268" y="83"/>
                  </a:lnTo>
                  <a:cubicBezTo>
                    <a:pt x="248" y="76"/>
                    <a:pt x="228" y="72"/>
                    <a:pt x="208" y="72"/>
                  </a:cubicBezTo>
                  <a:cubicBezTo>
                    <a:pt x="132" y="72"/>
                    <a:pt x="59" y="123"/>
                    <a:pt x="33" y="197"/>
                  </a:cubicBezTo>
                  <a:cubicBezTo>
                    <a:pt x="0" y="290"/>
                    <a:pt x="47" y="387"/>
                    <a:pt x="134" y="427"/>
                  </a:cubicBezTo>
                  <a:cubicBezTo>
                    <a:pt x="102" y="467"/>
                    <a:pt x="87" y="521"/>
                    <a:pt x="96" y="575"/>
                  </a:cubicBezTo>
                  <a:cubicBezTo>
                    <a:pt x="112" y="661"/>
                    <a:pt x="190" y="725"/>
                    <a:pt x="274" y="727"/>
                  </a:cubicBezTo>
                  <a:cubicBezTo>
                    <a:pt x="287" y="727"/>
                    <a:pt x="300" y="726"/>
                    <a:pt x="311" y="723"/>
                  </a:cubicBezTo>
                  <a:cubicBezTo>
                    <a:pt x="337" y="718"/>
                    <a:pt x="364" y="715"/>
                    <a:pt x="390" y="712"/>
                  </a:cubicBezTo>
                  <a:cubicBezTo>
                    <a:pt x="539" y="697"/>
                    <a:pt x="688" y="705"/>
                    <a:pt x="838" y="698"/>
                  </a:cubicBezTo>
                  <a:cubicBezTo>
                    <a:pt x="1004" y="693"/>
                    <a:pt x="1169" y="666"/>
                    <a:pt x="1333" y="649"/>
                  </a:cubicBezTo>
                  <a:cubicBezTo>
                    <a:pt x="1657" y="617"/>
                    <a:pt x="1982" y="598"/>
                    <a:pt x="2307" y="598"/>
                  </a:cubicBezTo>
                  <a:cubicBezTo>
                    <a:pt x="2316" y="598"/>
                    <a:pt x="2326" y="598"/>
                    <a:pt x="2335" y="598"/>
                  </a:cubicBezTo>
                  <a:cubicBezTo>
                    <a:pt x="2532" y="602"/>
                    <a:pt x="2727" y="613"/>
                    <a:pt x="2923" y="614"/>
                  </a:cubicBezTo>
                  <a:cubicBezTo>
                    <a:pt x="3123" y="614"/>
                    <a:pt x="3324" y="609"/>
                    <a:pt x="3525" y="607"/>
                  </a:cubicBezTo>
                  <a:cubicBezTo>
                    <a:pt x="3739" y="612"/>
                    <a:pt x="3953" y="620"/>
                    <a:pt x="4167" y="620"/>
                  </a:cubicBezTo>
                  <a:cubicBezTo>
                    <a:pt x="4201" y="620"/>
                    <a:pt x="4236" y="620"/>
                    <a:pt x="4270" y="619"/>
                  </a:cubicBezTo>
                  <a:cubicBezTo>
                    <a:pt x="4455" y="618"/>
                    <a:pt x="4639" y="616"/>
                    <a:pt x="4823" y="616"/>
                  </a:cubicBezTo>
                  <a:cubicBezTo>
                    <a:pt x="4893" y="616"/>
                    <a:pt x="4963" y="616"/>
                    <a:pt x="5034" y="617"/>
                  </a:cubicBezTo>
                  <a:lnTo>
                    <a:pt x="5034" y="617"/>
                  </a:lnTo>
                  <a:cubicBezTo>
                    <a:pt x="5032" y="617"/>
                    <a:pt x="5030" y="617"/>
                    <a:pt x="5028" y="617"/>
                  </a:cubicBezTo>
                  <a:cubicBezTo>
                    <a:pt x="5331" y="621"/>
                    <a:pt x="5633" y="623"/>
                    <a:pt x="5935" y="630"/>
                  </a:cubicBezTo>
                  <a:cubicBezTo>
                    <a:pt x="6055" y="632"/>
                    <a:pt x="6174" y="635"/>
                    <a:pt x="6294" y="635"/>
                  </a:cubicBezTo>
                  <a:cubicBezTo>
                    <a:pt x="6386" y="635"/>
                    <a:pt x="6478" y="633"/>
                    <a:pt x="6570" y="630"/>
                  </a:cubicBezTo>
                  <a:cubicBezTo>
                    <a:pt x="6768" y="622"/>
                    <a:pt x="6965" y="605"/>
                    <a:pt x="7163" y="599"/>
                  </a:cubicBezTo>
                  <a:cubicBezTo>
                    <a:pt x="7365" y="594"/>
                    <a:pt x="7566" y="586"/>
                    <a:pt x="7769" y="576"/>
                  </a:cubicBezTo>
                  <a:cubicBezTo>
                    <a:pt x="7955" y="566"/>
                    <a:pt x="8143" y="565"/>
                    <a:pt x="8331" y="563"/>
                  </a:cubicBezTo>
                  <a:lnTo>
                    <a:pt x="8331" y="563"/>
                  </a:lnTo>
                  <a:cubicBezTo>
                    <a:pt x="8331" y="563"/>
                    <a:pt x="8330" y="563"/>
                    <a:pt x="8330" y="563"/>
                  </a:cubicBezTo>
                  <a:lnTo>
                    <a:pt x="8330" y="563"/>
                  </a:lnTo>
                  <a:cubicBezTo>
                    <a:pt x="8332" y="563"/>
                    <a:pt x="8334" y="563"/>
                    <a:pt x="8335" y="563"/>
                  </a:cubicBezTo>
                  <a:lnTo>
                    <a:pt x="8335" y="563"/>
                  </a:lnTo>
                  <a:cubicBezTo>
                    <a:pt x="8339" y="563"/>
                    <a:pt x="8343" y="563"/>
                    <a:pt x="8347" y="563"/>
                  </a:cubicBezTo>
                  <a:lnTo>
                    <a:pt x="8347" y="563"/>
                  </a:lnTo>
                  <a:cubicBezTo>
                    <a:pt x="8345" y="563"/>
                    <a:pt x="8344" y="563"/>
                    <a:pt x="8343" y="564"/>
                  </a:cubicBezTo>
                  <a:lnTo>
                    <a:pt x="8343" y="564"/>
                  </a:lnTo>
                  <a:cubicBezTo>
                    <a:pt x="8591" y="567"/>
                    <a:pt x="8838" y="576"/>
                    <a:pt x="9085" y="599"/>
                  </a:cubicBezTo>
                  <a:cubicBezTo>
                    <a:pt x="9284" y="615"/>
                    <a:pt x="9484" y="631"/>
                    <a:pt x="9683" y="631"/>
                  </a:cubicBezTo>
                  <a:cubicBezTo>
                    <a:pt x="9749" y="631"/>
                    <a:pt x="9816" y="629"/>
                    <a:pt x="9882" y="625"/>
                  </a:cubicBezTo>
                  <a:cubicBezTo>
                    <a:pt x="9977" y="619"/>
                    <a:pt x="10073" y="611"/>
                    <a:pt x="10169" y="607"/>
                  </a:cubicBezTo>
                  <a:cubicBezTo>
                    <a:pt x="10264" y="602"/>
                    <a:pt x="10359" y="601"/>
                    <a:pt x="10455" y="598"/>
                  </a:cubicBezTo>
                  <a:cubicBezTo>
                    <a:pt x="10571" y="594"/>
                    <a:pt x="10687" y="590"/>
                    <a:pt x="10802" y="578"/>
                  </a:cubicBezTo>
                  <a:cubicBezTo>
                    <a:pt x="10861" y="573"/>
                    <a:pt x="10926" y="565"/>
                    <a:pt x="10980" y="541"/>
                  </a:cubicBezTo>
                  <a:cubicBezTo>
                    <a:pt x="11022" y="521"/>
                    <a:pt x="11069" y="494"/>
                    <a:pt x="11094" y="452"/>
                  </a:cubicBezTo>
                  <a:cubicBezTo>
                    <a:pt x="11120" y="411"/>
                    <a:pt x="11140" y="371"/>
                    <a:pt x="11136" y="322"/>
                  </a:cubicBezTo>
                  <a:cubicBezTo>
                    <a:pt x="11135" y="278"/>
                    <a:pt x="11119" y="237"/>
                    <a:pt x="11095" y="202"/>
                  </a:cubicBezTo>
                  <a:cubicBezTo>
                    <a:pt x="11073" y="169"/>
                    <a:pt x="11043" y="145"/>
                    <a:pt x="11012" y="121"/>
                  </a:cubicBezTo>
                  <a:cubicBezTo>
                    <a:pt x="10977" y="93"/>
                    <a:pt x="10942" y="63"/>
                    <a:pt x="10902" y="44"/>
                  </a:cubicBezTo>
                  <a:cubicBezTo>
                    <a:pt x="10845" y="17"/>
                    <a:pt x="10786" y="3"/>
                    <a:pt x="10722" y="2"/>
                  </a:cubicBezTo>
                  <a:cubicBezTo>
                    <a:pt x="10686" y="1"/>
                    <a:pt x="10650" y="0"/>
                    <a:pt x="1061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43"/>
            <p:cNvSpPr/>
            <p:nvPr/>
          </p:nvSpPr>
          <p:spPr>
            <a:xfrm>
              <a:off x="1661925" y="740875"/>
              <a:ext cx="9475" cy="9300"/>
            </a:xfrm>
            <a:custGeom>
              <a:avLst/>
              <a:gdLst/>
              <a:ahLst/>
              <a:cxnLst/>
              <a:rect l="l" t="t" r="r" b="b"/>
              <a:pathLst>
                <a:path w="379" h="372" extrusionOk="0">
                  <a:moveTo>
                    <a:pt x="180" y="0"/>
                  </a:moveTo>
                  <a:cubicBezTo>
                    <a:pt x="80" y="0"/>
                    <a:pt x="1" y="97"/>
                    <a:pt x="4" y="193"/>
                  </a:cubicBezTo>
                  <a:cubicBezTo>
                    <a:pt x="8" y="297"/>
                    <a:pt x="96" y="369"/>
                    <a:pt x="195" y="371"/>
                  </a:cubicBezTo>
                  <a:cubicBezTo>
                    <a:pt x="196" y="371"/>
                    <a:pt x="198" y="371"/>
                    <a:pt x="199" y="371"/>
                  </a:cubicBezTo>
                  <a:cubicBezTo>
                    <a:pt x="299" y="371"/>
                    <a:pt x="378" y="275"/>
                    <a:pt x="375" y="180"/>
                  </a:cubicBezTo>
                  <a:cubicBezTo>
                    <a:pt x="371" y="75"/>
                    <a:pt x="283" y="3"/>
                    <a:pt x="184" y="1"/>
                  </a:cubicBezTo>
                  <a:cubicBezTo>
                    <a:pt x="183" y="0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43"/>
            <p:cNvSpPr/>
            <p:nvPr/>
          </p:nvSpPr>
          <p:spPr>
            <a:xfrm>
              <a:off x="1676050" y="74165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79" y="0"/>
                  </a:moveTo>
                  <a:cubicBezTo>
                    <a:pt x="80" y="0"/>
                    <a:pt x="1" y="96"/>
                    <a:pt x="4" y="192"/>
                  </a:cubicBezTo>
                  <a:cubicBezTo>
                    <a:pt x="8" y="297"/>
                    <a:pt x="95" y="369"/>
                    <a:pt x="195" y="371"/>
                  </a:cubicBezTo>
                  <a:cubicBezTo>
                    <a:pt x="196" y="371"/>
                    <a:pt x="197" y="371"/>
                    <a:pt x="199" y="371"/>
                  </a:cubicBezTo>
                  <a:cubicBezTo>
                    <a:pt x="298" y="371"/>
                    <a:pt x="377" y="275"/>
                    <a:pt x="374" y="180"/>
                  </a:cubicBezTo>
                  <a:cubicBezTo>
                    <a:pt x="370" y="75"/>
                    <a:pt x="283" y="3"/>
                    <a:pt x="183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6" name="Google Shape;2196;p43"/>
            <p:cNvSpPr/>
            <p:nvPr/>
          </p:nvSpPr>
          <p:spPr>
            <a:xfrm>
              <a:off x="1669450" y="730050"/>
              <a:ext cx="9425" cy="9250"/>
            </a:xfrm>
            <a:custGeom>
              <a:avLst/>
              <a:gdLst/>
              <a:ahLst/>
              <a:cxnLst/>
              <a:rect l="l" t="t" r="r" b="b"/>
              <a:pathLst>
                <a:path w="377" h="370" extrusionOk="0">
                  <a:moveTo>
                    <a:pt x="179" y="0"/>
                  </a:moveTo>
                  <a:cubicBezTo>
                    <a:pt x="79" y="0"/>
                    <a:pt x="1" y="96"/>
                    <a:pt x="3" y="191"/>
                  </a:cubicBezTo>
                  <a:cubicBezTo>
                    <a:pt x="7" y="296"/>
                    <a:pt x="94" y="367"/>
                    <a:pt x="195" y="369"/>
                  </a:cubicBezTo>
                  <a:cubicBezTo>
                    <a:pt x="196" y="370"/>
                    <a:pt x="197" y="370"/>
                    <a:pt x="198" y="370"/>
                  </a:cubicBezTo>
                  <a:cubicBezTo>
                    <a:pt x="297" y="370"/>
                    <a:pt x="377" y="273"/>
                    <a:pt x="373" y="179"/>
                  </a:cubicBezTo>
                  <a:cubicBezTo>
                    <a:pt x="370" y="73"/>
                    <a:pt x="283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7" name="Google Shape;2197;p43"/>
            <p:cNvSpPr/>
            <p:nvPr/>
          </p:nvSpPr>
          <p:spPr>
            <a:xfrm>
              <a:off x="1756525" y="73947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79" y="0"/>
                  </a:moveTo>
                  <a:cubicBezTo>
                    <a:pt x="80" y="0"/>
                    <a:pt x="1" y="97"/>
                    <a:pt x="4" y="191"/>
                  </a:cubicBezTo>
                  <a:cubicBezTo>
                    <a:pt x="7" y="297"/>
                    <a:pt x="94" y="369"/>
                    <a:pt x="195" y="371"/>
                  </a:cubicBezTo>
                  <a:cubicBezTo>
                    <a:pt x="196" y="371"/>
                    <a:pt x="197" y="371"/>
                    <a:pt x="198" y="371"/>
                  </a:cubicBezTo>
                  <a:cubicBezTo>
                    <a:pt x="298" y="371"/>
                    <a:pt x="377" y="275"/>
                    <a:pt x="373" y="180"/>
                  </a:cubicBezTo>
                  <a:cubicBezTo>
                    <a:pt x="370" y="75"/>
                    <a:pt x="283" y="3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8" name="Google Shape;2198;p43"/>
            <p:cNvSpPr/>
            <p:nvPr/>
          </p:nvSpPr>
          <p:spPr>
            <a:xfrm>
              <a:off x="1638200" y="76012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7"/>
                    <a:pt x="19" y="14"/>
                    <a:pt x="29" y="21"/>
                  </a:cubicBezTo>
                  <a:cubicBezTo>
                    <a:pt x="50" y="33"/>
                    <a:pt x="73" y="41"/>
                    <a:pt x="97" y="45"/>
                  </a:cubicBezTo>
                  <a:cubicBezTo>
                    <a:pt x="65" y="30"/>
                    <a:pt x="33" y="15"/>
                    <a:pt x="1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9" name="Google Shape;2199;p43"/>
            <p:cNvSpPr/>
            <p:nvPr/>
          </p:nvSpPr>
          <p:spPr>
            <a:xfrm>
              <a:off x="1579263" y="684775"/>
              <a:ext cx="290650" cy="101925"/>
            </a:xfrm>
            <a:custGeom>
              <a:avLst/>
              <a:gdLst/>
              <a:ahLst/>
              <a:cxnLst/>
              <a:rect l="l" t="t" r="r" b="b"/>
              <a:pathLst>
                <a:path w="11626" h="4077" extrusionOk="0">
                  <a:moveTo>
                    <a:pt x="3879" y="936"/>
                  </a:moveTo>
                  <a:cubicBezTo>
                    <a:pt x="3878" y="937"/>
                    <a:pt x="3877" y="938"/>
                    <a:pt x="3876" y="939"/>
                  </a:cubicBezTo>
                  <a:cubicBezTo>
                    <a:pt x="3878" y="938"/>
                    <a:pt x="3879" y="937"/>
                    <a:pt x="3879" y="936"/>
                  </a:cubicBezTo>
                  <a:close/>
                  <a:moveTo>
                    <a:pt x="7691" y="1091"/>
                  </a:moveTo>
                  <a:lnTo>
                    <a:pt x="7691" y="1091"/>
                  </a:lnTo>
                  <a:cubicBezTo>
                    <a:pt x="7692" y="1092"/>
                    <a:pt x="7694" y="1094"/>
                    <a:pt x="7696" y="1096"/>
                  </a:cubicBezTo>
                  <a:lnTo>
                    <a:pt x="7696" y="1096"/>
                  </a:lnTo>
                  <a:cubicBezTo>
                    <a:pt x="7694" y="1094"/>
                    <a:pt x="7692" y="1092"/>
                    <a:pt x="7691" y="1091"/>
                  </a:cubicBezTo>
                  <a:close/>
                  <a:moveTo>
                    <a:pt x="3198" y="1775"/>
                  </a:moveTo>
                  <a:cubicBezTo>
                    <a:pt x="3197" y="1777"/>
                    <a:pt x="3196" y="1779"/>
                    <a:pt x="3195" y="1781"/>
                  </a:cubicBezTo>
                  <a:lnTo>
                    <a:pt x="3195" y="1781"/>
                  </a:lnTo>
                  <a:cubicBezTo>
                    <a:pt x="3196" y="1779"/>
                    <a:pt x="3197" y="1776"/>
                    <a:pt x="3198" y="1775"/>
                  </a:cubicBezTo>
                  <a:close/>
                  <a:moveTo>
                    <a:pt x="5447" y="370"/>
                  </a:moveTo>
                  <a:cubicBezTo>
                    <a:pt x="5483" y="370"/>
                    <a:pt x="5520" y="372"/>
                    <a:pt x="5556" y="374"/>
                  </a:cubicBezTo>
                  <a:cubicBezTo>
                    <a:pt x="5595" y="378"/>
                    <a:pt x="5632" y="384"/>
                    <a:pt x="5670" y="391"/>
                  </a:cubicBezTo>
                  <a:cubicBezTo>
                    <a:pt x="5701" y="399"/>
                    <a:pt x="5733" y="409"/>
                    <a:pt x="5765" y="414"/>
                  </a:cubicBezTo>
                  <a:cubicBezTo>
                    <a:pt x="5798" y="423"/>
                    <a:pt x="5834" y="428"/>
                    <a:pt x="5867" y="434"/>
                  </a:cubicBezTo>
                  <a:cubicBezTo>
                    <a:pt x="5939" y="449"/>
                    <a:pt x="6012" y="464"/>
                    <a:pt x="6085" y="480"/>
                  </a:cubicBezTo>
                  <a:cubicBezTo>
                    <a:pt x="6122" y="489"/>
                    <a:pt x="6158" y="500"/>
                    <a:pt x="6195" y="512"/>
                  </a:cubicBezTo>
                  <a:cubicBezTo>
                    <a:pt x="6284" y="549"/>
                    <a:pt x="6372" y="590"/>
                    <a:pt x="6461" y="628"/>
                  </a:cubicBezTo>
                  <a:cubicBezTo>
                    <a:pt x="6538" y="659"/>
                    <a:pt x="6616" y="689"/>
                    <a:pt x="6690" y="727"/>
                  </a:cubicBezTo>
                  <a:cubicBezTo>
                    <a:pt x="6744" y="756"/>
                    <a:pt x="6796" y="788"/>
                    <a:pt x="6849" y="819"/>
                  </a:cubicBezTo>
                  <a:cubicBezTo>
                    <a:pt x="6890" y="844"/>
                    <a:pt x="6931" y="868"/>
                    <a:pt x="6971" y="895"/>
                  </a:cubicBezTo>
                  <a:cubicBezTo>
                    <a:pt x="7029" y="935"/>
                    <a:pt x="7079" y="983"/>
                    <a:pt x="7129" y="1030"/>
                  </a:cubicBezTo>
                  <a:cubicBezTo>
                    <a:pt x="7123" y="1026"/>
                    <a:pt x="7118" y="1019"/>
                    <a:pt x="7111" y="1014"/>
                  </a:cubicBezTo>
                  <a:lnTo>
                    <a:pt x="7111" y="1014"/>
                  </a:lnTo>
                  <a:cubicBezTo>
                    <a:pt x="7191" y="1090"/>
                    <a:pt x="7258" y="1177"/>
                    <a:pt x="7334" y="1255"/>
                  </a:cubicBezTo>
                  <a:cubicBezTo>
                    <a:pt x="7416" y="1342"/>
                    <a:pt x="7507" y="1420"/>
                    <a:pt x="7595" y="1500"/>
                  </a:cubicBezTo>
                  <a:cubicBezTo>
                    <a:pt x="7625" y="1532"/>
                    <a:pt x="7656" y="1563"/>
                    <a:pt x="7684" y="1596"/>
                  </a:cubicBezTo>
                  <a:cubicBezTo>
                    <a:pt x="7709" y="1626"/>
                    <a:pt x="7729" y="1658"/>
                    <a:pt x="7751" y="1691"/>
                  </a:cubicBezTo>
                  <a:cubicBezTo>
                    <a:pt x="7805" y="1780"/>
                    <a:pt x="7851" y="1875"/>
                    <a:pt x="7904" y="1967"/>
                  </a:cubicBezTo>
                  <a:cubicBezTo>
                    <a:pt x="7934" y="2018"/>
                    <a:pt x="7966" y="2067"/>
                    <a:pt x="8001" y="2114"/>
                  </a:cubicBezTo>
                  <a:cubicBezTo>
                    <a:pt x="8035" y="2161"/>
                    <a:pt x="8074" y="2202"/>
                    <a:pt x="8111" y="2246"/>
                  </a:cubicBezTo>
                  <a:cubicBezTo>
                    <a:pt x="8117" y="2254"/>
                    <a:pt x="8123" y="2261"/>
                    <a:pt x="8129" y="2266"/>
                  </a:cubicBezTo>
                  <a:cubicBezTo>
                    <a:pt x="8131" y="2269"/>
                    <a:pt x="8134" y="2271"/>
                    <a:pt x="8137" y="2273"/>
                  </a:cubicBezTo>
                  <a:cubicBezTo>
                    <a:pt x="8138" y="2274"/>
                    <a:pt x="8139" y="2275"/>
                    <a:pt x="8140" y="2275"/>
                  </a:cubicBezTo>
                  <a:cubicBezTo>
                    <a:pt x="8150" y="2285"/>
                    <a:pt x="8159" y="2293"/>
                    <a:pt x="8171" y="2301"/>
                  </a:cubicBezTo>
                  <a:cubicBezTo>
                    <a:pt x="8185" y="2312"/>
                    <a:pt x="8198" y="2322"/>
                    <a:pt x="8213" y="2334"/>
                  </a:cubicBezTo>
                  <a:cubicBezTo>
                    <a:pt x="8223" y="2342"/>
                    <a:pt x="8235" y="2351"/>
                    <a:pt x="8245" y="2359"/>
                  </a:cubicBezTo>
                  <a:cubicBezTo>
                    <a:pt x="8264" y="2373"/>
                    <a:pt x="8281" y="2389"/>
                    <a:pt x="8299" y="2402"/>
                  </a:cubicBezTo>
                  <a:cubicBezTo>
                    <a:pt x="8338" y="2433"/>
                    <a:pt x="8378" y="2464"/>
                    <a:pt x="8414" y="2496"/>
                  </a:cubicBezTo>
                  <a:cubicBezTo>
                    <a:pt x="8427" y="2488"/>
                    <a:pt x="8440" y="2481"/>
                    <a:pt x="8451" y="2473"/>
                  </a:cubicBezTo>
                  <a:cubicBezTo>
                    <a:pt x="8454" y="2472"/>
                    <a:pt x="8457" y="2470"/>
                    <a:pt x="8459" y="2469"/>
                  </a:cubicBezTo>
                  <a:cubicBezTo>
                    <a:pt x="8464" y="2465"/>
                    <a:pt x="8468" y="2463"/>
                    <a:pt x="8473" y="2461"/>
                  </a:cubicBezTo>
                  <a:cubicBezTo>
                    <a:pt x="8489" y="2450"/>
                    <a:pt x="8505" y="2440"/>
                    <a:pt x="8522" y="2431"/>
                  </a:cubicBezTo>
                  <a:cubicBezTo>
                    <a:pt x="8522" y="2431"/>
                    <a:pt x="8523" y="2430"/>
                    <a:pt x="8523" y="2430"/>
                  </a:cubicBezTo>
                  <a:cubicBezTo>
                    <a:pt x="8557" y="2409"/>
                    <a:pt x="8593" y="2392"/>
                    <a:pt x="8628" y="2375"/>
                  </a:cubicBezTo>
                  <a:cubicBezTo>
                    <a:pt x="8627" y="2373"/>
                    <a:pt x="8625" y="2370"/>
                    <a:pt x="8624" y="2367"/>
                  </a:cubicBezTo>
                  <a:cubicBezTo>
                    <a:pt x="8650" y="2353"/>
                    <a:pt x="8677" y="2338"/>
                    <a:pt x="8705" y="2326"/>
                  </a:cubicBezTo>
                  <a:cubicBezTo>
                    <a:pt x="8765" y="2301"/>
                    <a:pt x="8828" y="2279"/>
                    <a:pt x="8891" y="2258"/>
                  </a:cubicBezTo>
                  <a:cubicBezTo>
                    <a:pt x="9035" y="2216"/>
                    <a:pt x="9178" y="2182"/>
                    <a:pt x="9326" y="2153"/>
                  </a:cubicBezTo>
                  <a:cubicBezTo>
                    <a:pt x="9396" y="2142"/>
                    <a:pt x="9464" y="2131"/>
                    <a:pt x="9534" y="2126"/>
                  </a:cubicBezTo>
                  <a:cubicBezTo>
                    <a:pt x="9577" y="2126"/>
                    <a:pt x="9619" y="2127"/>
                    <a:pt x="9662" y="2129"/>
                  </a:cubicBezTo>
                  <a:cubicBezTo>
                    <a:pt x="9705" y="2134"/>
                    <a:pt x="9748" y="2138"/>
                    <a:pt x="9791" y="2146"/>
                  </a:cubicBezTo>
                  <a:cubicBezTo>
                    <a:pt x="9822" y="2154"/>
                    <a:pt x="9851" y="2162"/>
                    <a:pt x="9880" y="2172"/>
                  </a:cubicBezTo>
                  <a:cubicBezTo>
                    <a:pt x="9940" y="2195"/>
                    <a:pt x="9997" y="2223"/>
                    <a:pt x="10054" y="2251"/>
                  </a:cubicBezTo>
                  <a:cubicBezTo>
                    <a:pt x="10223" y="2343"/>
                    <a:pt x="10389" y="2439"/>
                    <a:pt x="10550" y="2544"/>
                  </a:cubicBezTo>
                  <a:cubicBezTo>
                    <a:pt x="10597" y="2578"/>
                    <a:pt x="10642" y="2615"/>
                    <a:pt x="10685" y="2654"/>
                  </a:cubicBezTo>
                  <a:cubicBezTo>
                    <a:pt x="10736" y="2702"/>
                    <a:pt x="10784" y="2751"/>
                    <a:pt x="10829" y="2803"/>
                  </a:cubicBezTo>
                  <a:cubicBezTo>
                    <a:pt x="10855" y="2835"/>
                    <a:pt x="10879" y="2868"/>
                    <a:pt x="10901" y="2902"/>
                  </a:cubicBezTo>
                  <a:cubicBezTo>
                    <a:pt x="10911" y="2918"/>
                    <a:pt x="10919" y="2934"/>
                    <a:pt x="10927" y="2950"/>
                  </a:cubicBezTo>
                  <a:cubicBezTo>
                    <a:pt x="10938" y="2979"/>
                    <a:pt x="10947" y="3008"/>
                    <a:pt x="10958" y="3038"/>
                  </a:cubicBezTo>
                  <a:cubicBezTo>
                    <a:pt x="10984" y="3128"/>
                    <a:pt x="11009" y="3222"/>
                    <a:pt x="11042" y="3310"/>
                  </a:cubicBezTo>
                  <a:cubicBezTo>
                    <a:pt x="11067" y="3378"/>
                    <a:pt x="11098" y="3444"/>
                    <a:pt x="11128" y="3509"/>
                  </a:cubicBezTo>
                  <a:cubicBezTo>
                    <a:pt x="11008" y="3509"/>
                    <a:pt x="10888" y="3507"/>
                    <a:pt x="10767" y="3507"/>
                  </a:cubicBezTo>
                  <a:cubicBezTo>
                    <a:pt x="10690" y="3507"/>
                    <a:pt x="10612" y="3508"/>
                    <a:pt x="10534" y="3509"/>
                  </a:cubicBezTo>
                  <a:cubicBezTo>
                    <a:pt x="10332" y="3514"/>
                    <a:pt x="10129" y="3522"/>
                    <a:pt x="9927" y="3530"/>
                  </a:cubicBezTo>
                  <a:cubicBezTo>
                    <a:pt x="9721" y="3538"/>
                    <a:pt x="9516" y="3560"/>
                    <a:pt x="9312" y="3584"/>
                  </a:cubicBezTo>
                  <a:cubicBezTo>
                    <a:pt x="9129" y="3606"/>
                    <a:pt x="8946" y="3624"/>
                    <a:pt x="8762" y="3633"/>
                  </a:cubicBezTo>
                  <a:cubicBezTo>
                    <a:pt x="8702" y="3634"/>
                    <a:pt x="8642" y="3634"/>
                    <a:pt x="8581" y="3634"/>
                  </a:cubicBezTo>
                  <a:cubicBezTo>
                    <a:pt x="8238" y="3634"/>
                    <a:pt x="7893" y="3622"/>
                    <a:pt x="7549" y="3619"/>
                  </a:cubicBezTo>
                  <a:cubicBezTo>
                    <a:pt x="7533" y="3619"/>
                    <a:pt x="7516" y="3619"/>
                    <a:pt x="7500" y="3619"/>
                  </a:cubicBezTo>
                  <a:cubicBezTo>
                    <a:pt x="7335" y="3619"/>
                    <a:pt x="7170" y="3624"/>
                    <a:pt x="7005" y="3626"/>
                  </a:cubicBezTo>
                  <a:cubicBezTo>
                    <a:pt x="6955" y="3626"/>
                    <a:pt x="6906" y="3626"/>
                    <a:pt x="6857" y="3626"/>
                  </a:cubicBezTo>
                  <a:cubicBezTo>
                    <a:pt x="6698" y="3626"/>
                    <a:pt x="6539" y="3625"/>
                    <a:pt x="6381" y="3621"/>
                  </a:cubicBezTo>
                  <a:cubicBezTo>
                    <a:pt x="6223" y="3618"/>
                    <a:pt x="6064" y="3614"/>
                    <a:pt x="5905" y="3614"/>
                  </a:cubicBezTo>
                  <a:cubicBezTo>
                    <a:pt x="5875" y="3614"/>
                    <a:pt x="5845" y="3614"/>
                    <a:pt x="5815" y="3614"/>
                  </a:cubicBezTo>
                  <a:cubicBezTo>
                    <a:pt x="5616" y="3617"/>
                    <a:pt x="5416" y="3621"/>
                    <a:pt x="5217" y="3628"/>
                  </a:cubicBezTo>
                  <a:cubicBezTo>
                    <a:pt x="5024" y="3634"/>
                    <a:pt x="4830" y="3641"/>
                    <a:pt x="4636" y="3641"/>
                  </a:cubicBezTo>
                  <a:cubicBezTo>
                    <a:pt x="4621" y="3641"/>
                    <a:pt x="4605" y="3641"/>
                    <a:pt x="4590" y="3641"/>
                  </a:cubicBezTo>
                  <a:cubicBezTo>
                    <a:pt x="4386" y="3638"/>
                    <a:pt x="4182" y="3637"/>
                    <a:pt x="3979" y="3636"/>
                  </a:cubicBezTo>
                  <a:cubicBezTo>
                    <a:pt x="3788" y="3635"/>
                    <a:pt x="3599" y="3629"/>
                    <a:pt x="3409" y="3620"/>
                  </a:cubicBezTo>
                  <a:cubicBezTo>
                    <a:pt x="3219" y="3611"/>
                    <a:pt x="3028" y="3599"/>
                    <a:pt x="2837" y="3599"/>
                  </a:cubicBezTo>
                  <a:cubicBezTo>
                    <a:pt x="2828" y="3599"/>
                    <a:pt x="2820" y="3599"/>
                    <a:pt x="2811" y="3600"/>
                  </a:cubicBezTo>
                  <a:cubicBezTo>
                    <a:pt x="2608" y="3601"/>
                    <a:pt x="2405" y="3608"/>
                    <a:pt x="2202" y="3621"/>
                  </a:cubicBezTo>
                  <a:cubicBezTo>
                    <a:pt x="2005" y="3634"/>
                    <a:pt x="1807" y="3646"/>
                    <a:pt x="1612" y="3657"/>
                  </a:cubicBezTo>
                  <a:cubicBezTo>
                    <a:pt x="1495" y="3661"/>
                    <a:pt x="1379" y="3666"/>
                    <a:pt x="1262" y="3666"/>
                  </a:cubicBezTo>
                  <a:cubicBezTo>
                    <a:pt x="1208" y="3666"/>
                    <a:pt x="1153" y="3665"/>
                    <a:pt x="1099" y="3662"/>
                  </a:cubicBezTo>
                  <a:cubicBezTo>
                    <a:pt x="998" y="3659"/>
                    <a:pt x="896" y="3652"/>
                    <a:pt x="794" y="3651"/>
                  </a:cubicBezTo>
                  <a:cubicBezTo>
                    <a:pt x="671" y="3651"/>
                    <a:pt x="546" y="3656"/>
                    <a:pt x="426" y="3684"/>
                  </a:cubicBezTo>
                  <a:cubicBezTo>
                    <a:pt x="411" y="3688"/>
                    <a:pt x="396" y="3693"/>
                    <a:pt x="382" y="3697"/>
                  </a:cubicBezTo>
                  <a:cubicBezTo>
                    <a:pt x="384" y="3644"/>
                    <a:pt x="385" y="3593"/>
                    <a:pt x="388" y="3540"/>
                  </a:cubicBezTo>
                  <a:cubicBezTo>
                    <a:pt x="399" y="3436"/>
                    <a:pt x="414" y="3334"/>
                    <a:pt x="433" y="3231"/>
                  </a:cubicBezTo>
                  <a:cubicBezTo>
                    <a:pt x="448" y="3170"/>
                    <a:pt x="467" y="3108"/>
                    <a:pt x="487" y="3046"/>
                  </a:cubicBezTo>
                  <a:cubicBezTo>
                    <a:pt x="520" y="2964"/>
                    <a:pt x="556" y="2885"/>
                    <a:pt x="595" y="2805"/>
                  </a:cubicBezTo>
                  <a:cubicBezTo>
                    <a:pt x="635" y="2733"/>
                    <a:pt x="678" y="2662"/>
                    <a:pt x="725" y="2593"/>
                  </a:cubicBezTo>
                  <a:cubicBezTo>
                    <a:pt x="763" y="2542"/>
                    <a:pt x="803" y="2492"/>
                    <a:pt x="847" y="2442"/>
                  </a:cubicBezTo>
                  <a:cubicBezTo>
                    <a:pt x="892" y="2397"/>
                    <a:pt x="938" y="2351"/>
                    <a:pt x="988" y="2309"/>
                  </a:cubicBezTo>
                  <a:cubicBezTo>
                    <a:pt x="1029" y="2277"/>
                    <a:pt x="1072" y="2248"/>
                    <a:pt x="1116" y="2219"/>
                  </a:cubicBezTo>
                  <a:cubicBezTo>
                    <a:pt x="1158" y="2195"/>
                    <a:pt x="1201" y="2172"/>
                    <a:pt x="1246" y="2151"/>
                  </a:cubicBezTo>
                  <a:cubicBezTo>
                    <a:pt x="1270" y="2142"/>
                    <a:pt x="1294" y="2132"/>
                    <a:pt x="1318" y="2124"/>
                  </a:cubicBezTo>
                  <a:cubicBezTo>
                    <a:pt x="1343" y="2118"/>
                    <a:pt x="1368" y="2112"/>
                    <a:pt x="1392" y="2106"/>
                  </a:cubicBezTo>
                  <a:cubicBezTo>
                    <a:pt x="1468" y="2094"/>
                    <a:pt x="1542" y="2086"/>
                    <a:pt x="1618" y="2080"/>
                  </a:cubicBezTo>
                  <a:cubicBezTo>
                    <a:pt x="1661" y="2080"/>
                    <a:pt x="1705" y="2080"/>
                    <a:pt x="1748" y="2082"/>
                  </a:cubicBezTo>
                  <a:cubicBezTo>
                    <a:pt x="1803" y="2087"/>
                    <a:pt x="1858" y="2095"/>
                    <a:pt x="1913" y="2106"/>
                  </a:cubicBezTo>
                  <a:cubicBezTo>
                    <a:pt x="1977" y="2122"/>
                    <a:pt x="2038" y="2142"/>
                    <a:pt x="2100" y="2163"/>
                  </a:cubicBezTo>
                  <a:cubicBezTo>
                    <a:pt x="2162" y="2186"/>
                    <a:pt x="2220" y="2214"/>
                    <a:pt x="2279" y="2242"/>
                  </a:cubicBezTo>
                  <a:cubicBezTo>
                    <a:pt x="2321" y="2265"/>
                    <a:pt x="2361" y="2288"/>
                    <a:pt x="2401" y="2313"/>
                  </a:cubicBezTo>
                  <a:cubicBezTo>
                    <a:pt x="2416" y="2326"/>
                    <a:pt x="2430" y="2336"/>
                    <a:pt x="2444" y="2349"/>
                  </a:cubicBezTo>
                  <a:cubicBezTo>
                    <a:pt x="2460" y="2366"/>
                    <a:pt x="2475" y="2384"/>
                    <a:pt x="2491" y="2401"/>
                  </a:cubicBezTo>
                  <a:cubicBezTo>
                    <a:pt x="2489" y="2405"/>
                    <a:pt x="2488" y="2408"/>
                    <a:pt x="2487" y="2411"/>
                  </a:cubicBezTo>
                  <a:cubicBezTo>
                    <a:pt x="2492" y="2417"/>
                    <a:pt x="2498" y="2423"/>
                    <a:pt x="2505" y="2429"/>
                  </a:cubicBezTo>
                  <a:cubicBezTo>
                    <a:pt x="2560" y="2478"/>
                    <a:pt x="2614" y="2526"/>
                    <a:pt x="2667" y="2574"/>
                  </a:cubicBezTo>
                  <a:cubicBezTo>
                    <a:pt x="2672" y="2578"/>
                    <a:pt x="2676" y="2582"/>
                    <a:pt x="2681" y="2585"/>
                  </a:cubicBezTo>
                  <a:lnTo>
                    <a:pt x="2680" y="2585"/>
                  </a:lnTo>
                  <a:cubicBezTo>
                    <a:pt x="2681" y="2586"/>
                    <a:pt x="2682" y="2586"/>
                    <a:pt x="2683" y="2588"/>
                  </a:cubicBezTo>
                  <a:cubicBezTo>
                    <a:pt x="2686" y="2590"/>
                    <a:pt x="2688" y="2592"/>
                    <a:pt x="2691" y="2594"/>
                  </a:cubicBezTo>
                  <a:cubicBezTo>
                    <a:pt x="2695" y="2589"/>
                    <a:pt x="2698" y="2583"/>
                    <a:pt x="2701" y="2577"/>
                  </a:cubicBezTo>
                  <a:cubicBezTo>
                    <a:pt x="2742" y="2508"/>
                    <a:pt x="2783" y="2438"/>
                    <a:pt x="2829" y="2373"/>
                  </a:cubicBezTo>
                  <a:cubicBezTo>
                    <a:pt x="2829" y="2373"/>
                    <a:pt x="2830" y="2371"/>
                    <a:pt x="2830" y="2371"/>
                  </a:cubicBezTo>
                  <a:cubicBezTo>
                    <a:pt x="2880" y="2298"/>
                    <a:pt x="2931" y="2227"/>
                    <a:pt x="2983" y="2155"/>
                  </a:cubicBezTo>
                  <a:cubicBezTo>
                    <a:pt x="3004" y="2127"/>
                    <a:pt x="3023" y="2099"/>
                    <a:pt x="3042" y="2072"/>
                  </a:cubicBezTo>
                  <a:cubicBezTo>
                    <a:pt x="3049" y="2063"/>
                    <a:pt x="3055" y="2054"/>
                    <a:pt x="3062" y="2044"/>
                  </a:cubicBezTo>
                  <a:cubicBezTo>
                    <a:pt x="3105" y="1956"/>
                    <a:pt x="3150" y="1868"/>
                    <a:pt x="3195" y="1781"/>
                  </a:cubicBezTo>
                  <a:lnTo>
                    <a:pt x="3195" y="1781"/>
                  </a:lnTo>
                  <a:cubicBezTo>
                    <a:pt x="3194" y="1782"/>
                    <a:pt x="3194" y="1782"/>
                    <a:pt x="3193" y="1783"/>
                  </a:cubicBezTo>
                  <a:cubicBezTo>
                    <a:pt x="3197" y="1776"/>
                    <a:pt x="3200" y="1770"/>
                    <a:pt x="3204" y="1764"/>
                  </a:cubicBezTo>
                  <a:cubicBezTo>
                    <a:pt x="3204" y="1763"/>
                    <a:pt x="3204" y="1763"/>
                    <a:pt x="3205" y="1762"/>
                  </a:cubicBezTo>
                  <a:lnTo>
                    <a:pt x="3205" y="1762"/>
                  </a:lnTo>
                  <a:cubicBezTo>
                    <a:pt x="3205" y="1762"/>
                    <a:pt x="3205" y="1763"/>
                    <a:pt x="3205" y="1763"/>
                  </a:cubicBezTo>
                  <a:cubicBezTo>
                    <a:pt x="3259" y="1665"/>
                    <a:pt x="3315" y="1569"/>
                    <a:pt x="3375" y="1475"/>
                  </a:cubicBezTo>
                  <a:cubicBezTo>
                    <a:pt x="3447" y="1373"/>
                    <a:pt x="3523" y="1277"/>
                    <a:pt x="3604" y="1183"/>
                  </a:cubicBezTo>
                  <a:cubicBezTo>
                    <a:pt x="3693" y="1095"/>
                    <a:pt x="3786" y="1014"/>
                    <a:pt x="3881" y="934"/>
                  </a:cubicBezTo>
                  <a:lnTo>
                    <a:pt x="3881" y="934"/>
                  </a:lnTo>
                  <a:cubicBezTo>
                    <a:pt x="3880" y="935"/>
                    <a:pt x="3880" y="935"/>
                    <a:pt x="3879" y="936"/>
                  </a:cubicBezTo>
                  <a:lnTo>
                    <a:pt x="3879" y="936"/>
                  </a:lnTo>
                  <a:cubicBezTo>
                    <a:pt x="4001" y="841"/>
                    <a:pt x="4127" y="750"/>
                    <a:pt x="4257" y="667"/>
                  </a:cubicBezTo>
                  <a:cubicBezTo>
                    <a:pt x="4307" y="638"/>
                    <a:pt x="4359" y="612"/>
                    <a:pt x="4411" y="586"/>
                  </a:cubicBezTo>
                  <a:cubicBezTo>
                    <a:pt x="4496" y="550"/>
                    <a:pt x="4582" y="519"/>
                    <a:pt x="4670" y="492"/>
                  </a:cubicBezTo>
                  <a:cubicBezTo>
                    <a:pt x="4763" y="463"/>
                    <a:pt x="4859" y="439"/>
                    <a:pt x="4957" y="421"/>
                  </a:cubicBezTo>
                  <a:cubicBezTo>
                    <a:pt x="5093" y="398"/>
                    <a:pt x="5231" y="381"/>
                    <a:pt x="5369" y="373"/>
                  </a:cubicBezTo>
                  <a:lnTo>
                    <a:pt x="5368" y="373"/>
                  </a:lnTo>
                  <a:cubicBezTo>
                    <a:pt x="5371" y="371"/>
                    <a:pt x="5374" y="371"/>
                    <a:pt x="5377" y="371"/>
                  </a:cubicBezTo>
                  <a:lnTo>
                    <a:pt x="5387" y="371"/>
                  </a:lnTo>
                  <a:cubicBezTo>
                    <a:pt x="5407" y="371"/>
                    <a:pt x="5427" y="370"/>
                    <a:pt x="5447" y="370"/>
                  </a:cubicBezTo>
                  <a:close/>
                  <a:moveTo>
                    <a:pt x="5448" y="1"/>
                  </a:moveTo>
                  <a:cubicBezTo>
                    <a:pt x="5424" y="1"/>
                    <a:pt x="5399" y="1"/>
                    <a:pt x="5375" y="2"/>
                  </a:cubicBezTo>
                  <a:cubicBezTo>
                    <a:pt x="5198" y="10"/>
                    <a:pt x="5017" y="32"/>
                    <a:pt x="4842" y="66"/>
                  </a:cubicBezTo>
                  <a:cubicBezTo>
                    <a:pt x="4674" y="99"/>
                    <a:pt x="4505" y="146"/>
                    <a:pt x="4348" y="213"/>
                  </a:cubicBezTo>
                  <a:cubicBezTo>
                    <a:pt x="4265" y="247"/>
                    <a:pt x="4180" y="282"/>
                    <a:pt x="4102" y="329"/>
                  </a:cubicBezTo>
                  <a:cubicBezTo>
                    <a:pt x="4021" y="377"/>
                    <a:pt x="3943" y="430"/>
                    <a:pt x="3866" y="485"/>
                  </a:cubicBezTo>
                  <a:cubicBezTo>
                    <a:pt x="3786" y="542"/>
                    <a:pt x="3707" y="600"/>
                    <a:pt x="3630" y="663"/>
                  </a:cubicBezTo>
                  <a:cubicBezTo>
                    <a:pt x="3556" y="724"/>
                    <a:pt x="3480" y="784"/>
                    <a:pt x="3413" y="852"/>
                  </a:cubicBezTo>
                  <a:cubicBezTo>
                    <a:pt x="3337" y="927"/>
                    <a:pt x="3268" y="1004"/>
                    <a:pt x="3201" y="1088"/>
                  </a:cubicBezTo>
                  <a:cubicBezTo>
                    <a:pt x="3143" y="1163"/>
                    <a:pt x="3087" y="1242"/>
                    <a:pt x="3034" y="1322"/>
                  </a:cubicBezTo>
                  <a:cubicBezTo>
                    <a:pt x="2930" y="1482"/>
                    <a:pt x="2846" y="1653"/>
                    <a:pt x="2761" y="1823"/>
                  </a:cubicBezTo>
                  <a:cubicBezTo>
                    <a:pt x="2725" y="1896"/>
                    <a:pt x="2687" y="1968"/>
                    <a:pt x="2650" y="2041"/>
                  </a:cubicBezTo>
                  <a:cubicBezTo>
                    <a:pt x="2617" y="2014"/>
                    <a:pt x="2582" y="1990"/>
                    <a:pt x="2544" y="1967"/>
                  </a:cubicBezTo>
                  <a:cubicBezTo>
                    <a:pt x="2378" y="1866"/>
                    <a:pt x="2196" y="1797"/>
                    <a:pt x="2010" y="1749"/>
                  </a:cubicBezTo>
                  <a:cubicBezTo>
                    <a:pt x="1904" y="1721"/>
                    <a:pt x="1793" y="1710"/>
                    <a:pt x="1682" y="1710"/>
                  </a:cubicBezTo>
                  <a:cubicBezTo>
                    <a:pt x="1602" y="1710"/>
                    <a:pt x="1523" y="1716"/>
                    <a:pt x="1446" y="1725"/>
                  </a:cubicBezTo>
                  <a:cubicBezTo>
                    <a:pt x="1344" y="1737"/>
                    <a:pt x="1241" y="1755"/>
                    <a:pt x="1145" y="1793"/>
                  </a:cubicBezTo>
                  <a:cubicBezTo>
                    <a:pt x="1048" y="1832"/>
                    <a:pt x="959" y="1880"/>
                    <a:pt x="872" y="1936"/>
                  </a:cubicBezTo>
                  <a:cubicBezTo>
                    <a:pt x="711" y="2038"/>
                    <a:pt x="569" y="2183"/>
                    <a:pt x="456" y="2334"/>
                  </a:cubicBezTo>
                  <a:cubicBezTo>
                    <a:pt x="334" y="2497"/>
                    <a:pt x="234" y="2680"/>
                    <a:pt x="159" y="2870"/>
                  </a:cubicBezTo>
                  <a:cubicBezTo>
                    <a:pt x="82" y="3063"/>
                    <a:pt x="43" y="3266"/>
                    <a:pt x="24" y="3471"/>
                  </a:cubicBezTo>
                  <a:cubicBezTo>
                    <a:pt x="14" y="3565"/>
                    <a:pt x="10" y="3661"/>
                    <a:pt x="8" y="3755"/>
                  </a:cubicBezTo>
                  <a:cubicBezTo>
                    <a:pt x="5" y="3856"/>
                    <a:pt x="1" y="3957"/>
                    <a:pt x="10" y="4059"/>
                  </a:cubicBezTo>
                  <a:cubicBezTo>
                    <a:pt x="11" y="4064"/>
                    <a:pt x="11" y="4068"/>
                    <a:pt x="11" y="4074"/>
                  </a:cubicBezTo>
                  <a:cubicBezTo>
                    <a:pt x="41" y="4075"/>
                    <a:pt x="69" y="4076"/>
                    <a:pt x="98" y="4076"/>
                  </a:cubicBezTo>
                  <a:cubicBezTo>
                    <a:pt x="117" y="4076"/>
                    <a:pt x="136" y="4075"/>
                    <a:pt x="154" y="4075"/>
                  </a:cubicBezTo>
                  <a:lnTo>
                    <a:pt x="155" y="4075"/>
                  </a:lnTo>
                  <a:cubicBezTo>
                    <a:pt x="180" y="4074"/>
                    <a:pt x="207" y="4074"/>
                    <a:pt x="234" y="4073"/>
                  </a:cubicBezTo>
                  <a:cubicBezTo>
                    <a:pt x="287" y="4073"/>
                    <a:pt x="340" y="4073"/>
                    <a:pt x="394" y="4074"/>
                  </a:cubicBezTo>
                  <a:cubicBezTo>
                    <a:pt x="400" y="4074"/>
                    <a:pt x="407" y="4073"/>
                    <a:pt x="412" y="4073"/>
                  </a:cubicBezTo>
                  <a:cubicBezTo>
                    <a:pt x="416" y="4072"/>
                    <a:pt x="419" y="4069"/>
                    <a:pt x="423" y="4068"/>
                  </a:cubicBezTo>
                  <a:cubicBezTo>
                    <a:pt x="467" y="4056"/>
                    <a:pt x="511" y="4043"/>
                    <a:pt x="556" y="4035"/>
                  </a:cubicBezTo>
                  <a:cubicBezTo>
                    <a:pt x="598" y="4028"/>
                    <a:pt x="641" y="4025"/>
                    <a:pt x="683" y="4021"/>
                  </a:cubicBezTo>
                  <a:cubicBezTo>
                    <a:pt x="700" y="4021"/>
                    <a:pt x="716" y="4021"/>
                    <a:pt x="733" y="4021"/>
                  </a:cubicBezTo>
                  <a:cubicBezTo>
                    <a:pt x="805" y="4021"/>
                    <a:pt x="878" y="4025"/>
                    <a:pt x="951" y="4028"/>
                  </a:cubicBezTo>
                  <a:cubicBezTo>
                    <a:pt x="1026" y="4031"/>
                    <a:pt x="1102" y="4035"/>
                    <a:pt x="1179" y="4035"/>
                  </a:cubicBezTo>
                  <a:cubicBezTo>
                    <a:pt x="1327" y="4034"/>
                    <a:pt x="1475" y="4032"/>
                    <a:pt x="1622" y="4025"/>
                  </a:cubicBezTo>
                  <a:cubicBezTo>
                    <a:pt x="1905" y="4016"/>
                    <a:pt x="2187" y="3991"/>
                    <a:pt x="2470" y="3975"/>
                  </a:cubicBezTo>
                  <a:cubicBezTo>
                    <a:pt x="2555" y="3972"/>
                    <a:pt x="2643" y="3969"/>
                    <a:pt x="2730" y="3969"/>
                  </a:cubicBezTo>
                  <a:cubicBezTo>
                    <a:pt x="2742" y="3969"/>
                    <a:pt x="2753" y="3969"/>
                    <a:pt x="2765" y="3969"/>
                  </a:cubicBezTo>
                  <a:cubicBezTo>
                    <a:pt x="2957" y="3969"/>
                    <a:pt x="3149" y="3977"/>
                    <a:pt x="3341" y="3987"/>
                  </a:cubicBezTo>
                  <a:cubicBezTo>
                    <a:pt x="3528" y="3995"/>
                    <a:pt x="3715" y="4004"/>
                    <a:pt x="3902" y="4005"/>
                  </a:cubicBezTo>
                  <a:cubicBezTo>
                    <a:pt x="4106" y="4007"/>
                    <a:pt x="4310" y="4009"/>
                    <a:pt x="4514" y="4009"/>
                  </a:cubicBezTo>
                  <a:cubicBezTo>
                    <a:pt x="4718" y="4009"/>
                    <a:pt x="4922" y="4007"/>
                    <a:pt x="5126" y="4000"/>
                  </a:cubicBezTo>
                  <a:cubicBezTo>
                    <a:pt x="5324" y="3994"/>
                    <a:pt x="5521" y="3987"/>
                    <a:pt x="5719" y="3985"/>
                  </a:cubicBezTo>
                  <a:cubicBezTo>
                    <a:pt x="5764" y="3984"/>
                    <a:pt x="5809" y="3984"/>
                    <a:pt x="5854" y="3984"/>
                  </a:cubicBezTo>
                  <a:cubicBezTo>
                    <a:pt x="6007" y="3984"/>
                    <a:pt x="6161" y="3987"/>
                    <a:pt x="6315" y="3989"/>
                  </a:cubicBezTo>
                  <a:cubicBezTo>
                    <a:pt x="6491" y="3992"/>
                    <a:pt x="6668" y="3995"/>
                    <a:pt x="6845" y="3995"/>
                  </a:cubicBezTo>
                  <a:cubicBezTo>
                    <a:pt x="6872" y="3995"/>
                    <a:pt x="6900" y="3995"/>
                    <a:pt x="6927" y="3995"/>
                  </a:cubicBezTo>
                  <a:cubicBezTo>
                    <a:pt x="7099" y="3994"/>
                    <a:pt x="7270" y="3989"/>
                    <a:pt x="7441" y="3989"/>
                  </a:cubicBezTo>
                  <a:cubicBezTo>
                    <a:pt x="7469" y="3989"/>
                    <a:pt x="7497" y="3989"/>
                    <a:pt x="7525" y="3989"/>
                  </a:cubicBezTo>
                  <a:cubicBezTo>
                    <a:pt x="7873" y="3991"/>
                    <a:pt x="8220" y="4003"/>
                    <a:pt x="8568" y="4003"/>
                  </a:cubicBezTo>
                  <a:cubicBezTo>
                    <a:pt x="8629" y="4003"/>
                    <a:pt x="8690" y="4003"/>
                    <a:pt x="8752" y="4002"/>
                  </a:cubicBezTo>
                  <a:cubicBezTo>
                    <a:pt x="8943" y="3999"/>
                    <a:pt x="9135" y="3977"/>
                    <a:pt x="9326" y="3954"/>
                  </a:cubicBezTo>
                  <a:cubicBezTo>
                    <a:pt x="9528" y="3930"/>
                    <a:pt x="9731" y="3912"/>
                    <a:pt x="9934" y="3898"/>
                  </a:cubicBezTo>
                  <a:lnTo>
                    <a:pt x="9933" y="3898"/>
                  </a:lnTo>
                  <a:cubicBezTo>
                    <a:pt x="10209" y="3887"/>
                    <a:pt x="10484" y="3876"/>
                    <a:pt x="10761" y="3876"/>
                  </a:cubicBezTo>
                  <a:cubicBezTo>
                    <a:pt x="10897" y="3876"/>
                    <a:pt x="11033" y="3879"/>
                    <a:pt x="11168" y="3879"/>
                  </a:cubicBezTo>
                  <a:cubicBezTo>
                    <a:pt x="11206" y="3879"/>
                    <a:pt x="11242" y="3880"/>
                    <a:pt x="11280" y="3880"/>
                  </a:cubicBezTo>
                  <a:cubicBezTo>
                    <a:pt x="11318" y="3879"/>
                    <a:pt x="11354" y="3879"/>
                    <a:pt x="11391" y="3879"/>
                  </a:cubicBezTo>
                  <a:cubicBezTo>
                    <a:pt x="11414" y="3879"/>
                    <a:pt x="11437" y="3877"/>
                    <a:pt x="11460" y="3877"/>
                  </a:cubicBezTo>
                  <a:lnTo>
                    <a:pt x="11506" y="3877"/>
                  </a:lnTo>
                  <a:cubicBezTo>
                    <a:pt x="11529" y="3876"/>
                    <a:pt x="11551" y="3875"/>
                    <a:pt x="11573" y="3874"/>
                  </a:cubicBezTo>
                  <a:cubicBezTo>
                    <a:pt x="11590" y="3873"/>
                    <a:pt x="11607" y="3872"/>
                    <a:pt x="11625" y="3871"/>
                  </a:cubicBezTo>
                  <a:cubicBezTo>
                    <a:pt x="11622" y="3865"/>
                    <a:pt x="11621" y="3859"/>
                    <a:pt x="11618" y="3852"/>
                  </a:cubicBezTo>
                  <a:cubicBezTo>
                    <a:pt x="11596" y="3784"/>
                    <a:pt x="11572" y="3715"/>
                    <a:pt x="11550" y="3646"/>
                  </a:cubicBezTo>
                  <a:cubicBezTo>
                    <a:pt x="11538" y="3613"/>
                    <a:pt x="11528" y="3579"/>
                    <a:pt x="11517" y="3545"/>
                  </a:cubicBezTo>
                  <a:cubicBezTo>
                    <a:pt x="11512" y="3530"/>
                    <a:pt x="11508" y="3516"/>
                    <a:pt x="11504" y="3502"/>
                  </a:cubicBezTo>
                  <a:cubicBezTo>
                    <a:pt x="11490" y="3458"/>
                    <a:pt x="11477" y="3414"/>
                    <a:pt x="11469" y="3369"/>
                  </a:cubicBezTo>
                  <a:cubicBezTo>
                    <a:pt x="11469" y="3367"/>
                    <a:pt x="11469" y="3366"/>
                    <a:pt x="11469" y="3364"/>
                  </a:cubicBezTo>
                  <a:cubicBezTo>
                    <a:pt x="11455" y="3335"/>
                    <a:pt x="11441" y="3306"/>
                    <a:pt x="11427" y="3276"/>
                  </a:cubicBezTo>
                  <a:cubicBezTo>
                    <a:pt x="11406" y="3222"/>
                    <a:pt x="11384" y="3170"/>
                    <a:pt x="11366" y="3115"/>
                  </a:cubicBezTo>
                  <a:cubicBezTo>
                    <a:pt x="11365" y="3115"/>
                    <a:pt x="11365" y="3114"/>
                    <a:pt x="11365" y="3114"/>
                  </a:cubicBezTo>
                  <a:cubicBezTo>
                    <a:pt x="11345" y="3050"/>
                    <a:pt x="11328" y="2985"/>
                    <a:pt x="11309" y="2923"/>
                  </a:cubicBezTo>
                  <a:cubicBezTo>
                    <a:pt x="11281" y="2836"/>
                    <a:pt x="11247" y="2753"/>
                    <a:pt x="11195" y="2677"/>
                  </a:cubicBezTo>
                  <a:cubicBezTo>
                    <a:pt x="11115" y="2556"/>
                    <a:pt x="11012" y="2451"/>
                    <a:pt x="10905" y="2354"/>
                  </a:cubicBezTo>
                  <a:cubicBezTo>
                    <a:pt x="10800" y="2258"/>
                    <a:pt x="10679" y="2185"/>
                    <a:pt x="10556" y="2112"/>
                  </a:cubicBezTo>
                  <a:cubicBezTo>
                    <a:pt x="10437" y="2041"/>
                    <a:pt x="10319" y="1972"/>
                    <a:pt x="10196" y="1909"/>
                  </a:cubicBezTo>
                  <a:cubicBezTo>
                    <a:pt x="10062" y="1842"/>
                    <a:pt x="9923" y="1786"/>
                    <a:pt x="9773" y="1769"/>
                  </a:cubicBezTo>
                  <a:cubicBezTo>
                    <a:pt x="9707" y="1761"/>
                    <a:pt x="9641" y="1757"/>
                    <a:pt x="9575" y="1757"/>
                  </a:cubicBezTo>
                  <a:cubicBezTo>
                    <a:pt x="9533" y="1757"/>
                    <a:pt x="9492" y="1758"/>
                    <a:pt x="9450" y="1762"/>
                  </a:cubicBezTo>
                  <a:cubicBezTo>
                    <a:pt x="9354" y="1769"/>
                    <a:pt x="9257" y="1788"/>
                    <a:pt x="9161" y="1808"/>
                  </a:cubicBezTo>
                  <a:cubicBezTo>
                    <a:pt x="9065" y="1828"/>
                    <a:pt x="8970" y="1850"/>
                    <a:pt x="8876" y="1877"/>
                  </a:cubicBezTo>
                  <a:cubicBezTo>
                    <a:pt x="8737" y="1917"/>
                    <a:pt x="8593" y="1961"/>
                    <a:pt x="8466" y="2032"/>
                  </a:cubicBezTo>
                  <a:cubicBezTo>
                    <a:pt x="8453" y="2039"/>
                    <a:pt x="8442" y="2048"/>
                    <a:pt x="8429" y="2055"/>
                  </a:cubicBezTo>
                  <a:cubicBezTo>
                    <a:pt x="8388" y="2001"/>
                    <a:pt x="8345" y="1949"/>
                    <a:pt x="8301" y="1898"/>
                  </a:cubicBezTo>
                  <a:cubicBezTo>
                    <a:pt x="8281" y="1872"/>
                    <a:pt x="8264" y="1847"/>
                    <a:pt x="8246" y="1820"/>
                  </a:cubicBezTo>
                  <a:cubicBezTo>
                    <a:pt x="8169" y="1691"/>
                    <a:pt x="8108" y="1552"/>
                    <a:pt x="8021" y="1428"/>
                  </a:cubicBezTo>
                  <a:cubicBezTo>
                    <a:pt x="7934" y="1304"/>
                    <a:pt x="7820" y="1206"/>
                    <a:pt x="7707" y="1106"/>
                  </a:cubicBezTo>
                  <a:lnTo>
                    <a:pt x="7707" y="1106"/>
                  </a:lnTo>
                  <a:cubicBezTo>
                    <a:pt x="7708" y="1106"/>
                    <a:pt x="7708" y="1106"/>
                    <a:pt x="7709" y="1107"/>
                  </a:cubicBezTo>
                  <a:cubicBezTo>
                    <a:pt x="7662" y="1063"/>
                    <a:pt x="7616" y="1019"/>
                    <a:pt x="7574" y="971"/>
                  </a:cubicBezTo>
                  <a:cubicBezTo>
                    <a:pt x="7520" y="911"/>
                    <a:pt x="7469" y="848"/>
                    <a:pt x="7413" y="792"/>
                  </a:cubicBezTo>
                  <a:cubicBezTo>
                    <a:pt x="7358" y="736"/>
                    <a:pt x="7298" y="683"/>
                    <a:pt x="7238" y="633"/>
                  </a:cubicBezTo>
                  <a:cubicBezTo>
                    <a:pt x="7177" y="583"/>
                    <a:pt x="7109" y="544"/>
                    <a:pt x="7042" y="504"/>
                  </a:cubicBezTo>
                  <a:cubicBezTo>
                    <a:pt x="6971" y="462"/>
                    <a:pt x="6902" y="420"/>
                    <a:pt x="6828" y="384"/>
                  </a:cubicBezTo>
                  <a:cubicBezTo>
                    <a:pt x="6758" y="349"/>
                    <a:pt x="6683" y="319"/>
                    <a:pt x="6610" y="289"/>
                  </a:cubicBezTo>
                  <a:cubicBezTo>
                    <a:pt x="6533" y="257"/>
                    <a:pt x="6459" y="221"/>
                    <a:pt x="6382" y="190"/>
                  </a:cubicBezTo>
                  <a:cubicBezTo>
                    <a:pt x="6333" y="170"/>
                    <a:pt x="6285" y="152"/>
                    <a:pt x="6234" y="137"/>
                  </a:cubicBezTo>
                  <a:cubicBezTo>
                    <a:pt x="6190" y="125"/>
                    <a:pt x="6145" y="115"/>
                    <a:pt x="6100" y="105"/>
                  </a:cubicBezTo>
                  <a:cubicBezTo>
                    <a:pt x="6017" y="88"/>
                    <a:pt x="5932" y="71"/>
                    <a:pt x="5850" y="54"/>
                  </a:cubicBezTo>
                  <a:cubicBezTo>
                    <a:pt x="5850" y="54"/>
                    <a:pt x="5850" y="54"/>
                    <a:pt x="5850" y="52"/>
                  </a:cubicBezTo>
                  <a:cubicBezTo>
                    <a:pt x="5847" y="52"/>
                    <a:pt x="5845" y="51"/>
                    <a:pt x="5843" y="51"/>
                  </a:cubicBezTo>
                  <a:cubicBezTo>
                    <a:pt x="5840" y="51"/>
                    <a:pt x="5838" y="50"/>
                    <a:pt x="5836" y="50"/>
                  </a:cubicBezTo>
                  <a:cubicBezTo>
                    <a:pt x="5835" y="50"/>
                    <a:pt x="5834" y="49"/>
                    <a:pt x="5831" y="49"/>
                  </a:cubicBezTo>
                  <a:cubicBezTo>
                    <a:pt x="5802" y="40"/>
                    <a:pt x="5770" y="35"/>
                    <a:pt x="5741" y="30"/>
                  </a:cubicBezTo>
                  <a:cubicBezTo>
                    <a:pt x="5700" y="20"/>
                    <a:pt x="5659" y="14"/>
                    <a:pt x="5618" y="9"/>
                  </a:cubicBezTo>
                  <a:cubicBezTo>
                    <a:pt x="5561" y="3"/>
                    <a:pt x="5504" y="1"/>
                    <a:pt x="54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Google Shape;2177;p43"/>
          <p:cNvGrpSpPr/>
          <p:nvPr/>
        </p:nvGrpSpPr>
        <p:grpSpPr>
          <a:xfrm flipH="1">
            <a:off x="8977076" y="250854"/>
            <a:ext cx="883925" cy="304796"/>
            <a:chOff x="1579263" y="684775"/>
            <a:chExt cx="290650" cy="101925"/>
          </a:xfrm>
        </p:grpSpPr>
        <p:sp>
          <p:nvSpPr>
            <p:cNvPr id="30" name="Google Shape;2178;p43"/>
            <p:cNvSpPr/>
            <p:nvPr/>
          </p:nvSpPr>
          <p:spPr>
            <a:xfrm>
              <a:off x="1587275" y="691775"/>
              <a:ext cx="270675" cy="88550"/>
            </a:xfrm>
            <a:custGeom>
              <a:avLst/>
              <a:gdLst/>
              <a:ahLst/>
              <a:cxnLst/>
              <a:rect l="l" t="t" r="r" b="b"/>
              <a:pathLst>
                <a:path w="10827" h="3542" extrusionOk="0">
                  <a:moveTo>
                    <a:pt x="3593" y="1613"/>
                  </a:moveTo>
                  <a:lnTo>
                    <a:pt x="3593" y="1613"/>
                  </a:lnTo>
                  <a:cubicBezTo>
                    <a:pt x="3563" y="1641"/>
                    <a:pt x="3532" y="1668"/>
                    <a:pt x="3503" y="1695"/>
                  </a:cubicBezTo>
                  <a:cubicBezTo>
                    <a:pt x="3508" y="1687"/>
                    <a:pt x="3515" y="1677"/>
                    <a:pt x="3521" y="1669"/>
                  </a:cubicBezTo>
                  <a:cubicBezTo>
                    <a:pt x="3521" y="1668"/>
                    <a:pt x="3522" y="1668"/>
                    <a:pt x="3522" y="1667"/>
                  </a:cubicBezTo>
                  <a:cubicBezTo>
                    <a:pt x="3545" y="1649"/>
                    <a:pt x="3569" y="1632"/>
                    <a:pt x="3593" y="1613"/>
                  </a:cubicBezTo>
                  <a:close/>
                  <a:moveTo>
                    <a:pt x="5070" y="0"/>
                  </a:moveTo>
                  <a:cubicBezTo>
                    <a:pt x="5038" y="0"/>
                    <a:pt x="5005" y="4"/>
                    <a:pt x="4972" y="11"/>
                  </a:cubicBezTo>
                  <a:cubicBezTo>
                    <a:pt x="4902" y="26"/>
                    <a:pt x="4835" y="43"/>
                    <a:pt x="4767" y="64"/>
                  </a:cubicBezTo>
                  <a:cubicBezTo>
                    <a:pt x="4614" y="97"/>
                    <a:pt x="4464" y="14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20" y="209"/>
                    <a:pt x="4320" y="209"/>
                    <a:pt x="4320" y="209"/>
                  </a:cubicBezTo>
                  <a:lnTo>
                    <a:pt x="4320" y="209"/>
                  </a:lnTo>
                  <a:cubicBezTo>
                    <a:pt x="4313" y="212"/>
                    <a:pt x="4306" y="215"/>
                    <a:pt x="4298" y="218"/>
                  </a:cubicBezTo>
                  <a:cubicBezTo>
                    <a:pt x="4300" y="218"/>
                    <a:pt x="4302" y="217"/>
                    <a:pt x="4303" y="217"/>
                  </a:cubicBezTo>
                  <a:lnTo>
                    <a:pt x="4303" y="217"/>
                  </a:lnTo>
                  <a:cubicBezTo>
                    <a:pt x="4296" y="220"/>
                    <a:pt x="4289" y="223"/>
                    <a:pt x="4282" y="225"/>
                  </a:cubicBezTo>
                  <a:cubicBezTo>
                    <a:pt x="4260" y="216"/>
                    <a:pt x="4237" y="211"/>
                    <a:pt x="4212" y="211"/>
                  </a:cubicBezTo>
                  <a:cubicBezTo>
                    <a:pt x="4206" y="211"/>
                    <a:pt x="4200" y="211"/>
                    <a:pt x="4194" y="212"/>
                  </a:cubicBezTo>
                  <a:cubicBezTo>
                    <a:pt x="4048" y="225"/>
                    <a:pt x="3913" y="300"/>
                    <a:pt x="3788" y="372"/>
                  </a:cubicBezTo>
                  <a:cubicBezTo>
                    <a:pt x="3777" y="379"/>
                    <a:pt x="3767" y="384"/>
                    <a:pt x="3756" y="391"/>
                  </a:cubicBezTo>
                  <a:cubicBezTo>
                    <a:pt x="3730" y="395"/>
                    <a:pt x="3704" y="405"/>
                    <a:pt x="3682" y="420"/>
                  </a:cubicBezTo>
                  <a:cubicBezTo>
                    <a:pt x="3650" y="443"/>
                    <a:pt x="3620" y="467"/>
                    <a:pt x="3591" y="493"/>
                  </a:cubicBezTo>
                  <a:cubicBezTo>
                    <a:pt x="3530" y="532"/>
                    <a:pt x="3469" y="573"/>
                    <a:pt x="3409" y="616"/>
                  </a:cubicBezTo>
                  <a:cubicBezTo>
                    <a:pt x="3353" y="658"/>
                    <a:pt x="3298" y="701"/>
                    <a:pt x="3243" y="744"/>
                  </a:cubicBezTo>
                  <a:cubicBezTo>
                    <a:pt x="3211" y="768"/>
                    <a:pt x="3179" y="792"/>
                    <a:pt x="3148" y="819"/>
                  </a:cubicBezTo>
                  <a:cubicBezTo>
                    <a:pt x="3120" y="844"/>
                    <a:pt x="3092" y="871"/>
                    <a:pt x="3069" y="902"/>
                  </a:cubicBezTo>
                  <a:cubicBezTo>
                    <a:pt x="3052" y="926"/>
                    <a:pt x="3037" y="950"/>
                    <a:pt x="3021" y="975"/>
                  </a:cubicBezTo>
                  <a:cubicBezTo>
                    <a:pt x="2994" y="1021"/>
                    <a:pt x="2987" y="1074"/>
                    <a:pt x="3001" y="1122"/>
                  </a:cubicBezTo>
                  <a:cubicBezTo>
                    <a:pt x="2939" y="1195"/>
                    <a:pt x="2882" y="1273"/>
                    <a:pt x="2828" y="1352"/>
                  </a:cubicBezTo>
                  <a:cubicBezTo>
                    <a:pt x="2795" y="1400"/>
                    <a:pt x="2764" y="1448"/>
                    <a:pt x="2733" y="1497"/>
                  </a:cubicBezTo>
                  <a:cubicBezTo>
                    <a:pt x="2712" y="1529"/>
                    <a:pt x="2693" y="1559"/>
                    <a:pt x="2680" y="1592"/>
                  </a:cubicBezTo>
                  <a:cubicBezTo>
                    <a:pt x="2645" y="1628"/>
                    <a:pt x="2611" y="1666"/>
                    <a:pt x="2575" y="1703"/>
                  </a:cubicBezTo>
                  <a:cubicBezTo>
                    <a:pt x="2516" y="1764"/>
                    <a:pt x="2454" y="1827"/>
                    <a:pt x="2399" y="1894"/>
                  </a:cubicBezTo>
                  <a:cubicBezTo>
                    <a:pt x="2343" y="1870"/>
                    <a:pt x="2285" y="1850"/>
                    <a:pt x="2225" y="1833"/>
                  </a:cubicBezTo>
                  <a:cubicBezTo>
                    <a:pt x="2129" y="1806"/>
                    <a:pt x="2026" y="1795"/>
                    <a:pt x="1925" y="1794"/>
                  </a:cubicBezTo>
                  <a:cubicBezTo>
                    <a:pt x="1850" y="1776"/>
                    <a:pt x="1775" y="1760"/>
                    <a:pt x="1699" y="1751"/>
                  </a:cubicBezTo>
                  <a:cubicBezTo>
                    <a:pt x="1659" y="1746"/>
                    <a:pt x="1615" y="1741"/>
                    <a:pt x="1574" y="1741"/>
                  </a:cubicBezTo>
                  <a:cubicBezTo>
                    <a:pt x="1561" y="1741"/>
                    <a:pt x="1549" y="1742"/>
                    <a:pt x="1537" y="1743"/>
                  </a:cubicBezTo>
                  <a:cubicBezTo>
                    <a:pt x="1514" y="1745"/>
                    <a:pt x="1491" y="1748"/>
                    <a:pt x="1469" y="1752"/>
                  </a:cubicBezTo>
                  <a:cubicBezTo>
                    <a:pt x="1460" y="1746"/>
                    <a:pt x="1451" y="1740"/>
                    <a:pt x="1442" y="1736"/>
                  </a:cubicBezTo>
                  <a:cubicBezTo>
                    <a:pt x="1381" y="1708"/>
                    <a:pt x="1310" y="1698"/>
                    <a:pt x="1240" y="1698"/>
                  </a:cubicBezTo>
                  <a:cubicBezTo>
                    <a:pt x="1191" y="1698"/>
                    <a:pt x="1144" y="1703"/>
                    <a:pt x="1099" y="1710"/>
                  </a:cubicBezTo>
                  <a:cubicBezTo>
                    <a:pt x="838" y="1752"/>
                    <a:pt x="600" y="1899"/>
                    <a:pt x="408" y="2077"/>
                  </a:cubicBezTo>
                  <a:cubicBezTo>
                    <a:pt x="304" y="2173"/>
                    <a:pt x="212" y="2277"/>
                    <a:pt x="142" y="2399"/>
                  </a:cubicBezTo>
                  <a:cubicBezTo>
                    <a:pt x="111" y="2453"/>
                    <a:pt x="86" y="2509"/>
                    <a:pt x="62" y="2565"/>
                  </a:cubicBezTo>
                  <a:cubicBezTo>
                    <a:pt x="42" y="2611"/>
                    <a:pt x="24" y="2660"/>
                    <a:pt x="15" y="2709"/>
                  </a:cubicBezTo>
                  <a:cubicBezTo>
                    <a:pt x="4" y="2775"/>
                    <a:pt x="23" y="2837"/>
                    <a:pt x="62" y="2885"/>
                  </a:cubicBezTo>
                  <a:cubicBezTo>
                    <a:pt x="57" y="2950"/>
                    <a:pt x="80" y="3018"/>
                    <a:pt x="127" y="3069"/>
                  </a:cubicBezTo>
                  <a:cubicBezTo>
                    <a:pt x="133" y="3075"/>
                    <a:pt x="138" y="3081"/>
                    <a:pt x="144" y="3085"/>
                  </a:cubicBezTo>
                  <a:cubicBezTo>
                    <a:pt x="126" y="3094"/>
                    <a:pt x="109" y="3105"/>
                    <a:pt x="92" y="3117"/>
                  </a:cubicBezTo>
                  <a:cubicBezTo>
                    <a:pt x="32" y="3162"/>
                    <a:pt x="0" y="3234"/>
                    <a:pt x="16" y="3309"/>
                  </a:cubicBezTo>
                  <a:cubicBezTo>
                    <a:pt x="20" y="3328"/>
                    <a:pt x="26" y="3345"/>
                    <a:pt x="37" y="3362"/>
                  </a:cubicBezTo>
                  <a:cubicBezTo>
                    <a:pt x="37" y="3363"/>
                    <a:pt x="37" y="3364"/>
                    <a:pt x="38" y="3366"/>
                  </a:cubicBezTo>
                  <a:cubicBezTo>
                    <a:pt x="61" y="3430"/>
                    <a:pt x="116" y="3470"/>
                    <a:pt x="181" y="3486"/>
                  </a:cubicBezTo>
                  <a:cubicBezTo>
                    <a:pt x="255" y="3504"/>
                    <a:pt x="331" y="3512"/>
                    <a:pt x="407" y="3514"/>
                  </a:cubicBezTo>
                  <a:cubicBezTo>
                    <a:pt x="416" y="3514"/>
                    <a:pt x="425" y="3514"/>
                    <a:pt x="434" y="3514"/>
                  </a:cubicBezTo>
                  <a:cubicBezTo>
                    <a:pt x="473" y="3514"/>
                    <a:pt x="512" y="3512"/>
                    <a:pt x="551" y="3510"/>
                  </a:cubicBezTo>
                  <a:cubicBezTo>
                    <a:pt x="566" y="3509"/>
                    <a:pt x="581" y="3509"/>
                    <a:pt x="597" y="3508"/>
                  </a:cubicBezTo>
                  <a:cubicBezTo>
                    <a:pt x="647" y="3514"/>
                    <a:pt x="699" y="3516"/>
                    <a:pt x="749" y="3516"/>
                  </a:cubicBezTo>
                  <a:cubicBezTo>
                    <a:pt x="758" y="3516"/>
                    <a:pt x="766" y="3516"/>
                    <a:pt x="775" y="3516"/>
                  </a:cubicBezTo>
                  <a:cubicBezTo>
                    <a:pt x="955" y="3516"/>
                    <a:pt x="1135" y="3505"/>
                    <a:pt x="1314" y="3483"/>
                  </a:cubicBezTo>
                  <a:lnTo>
                    <a:pt x="1317" y="3483"/>
                  </a:lnTo>
                  <a:cubicBezTo>
                    <a:pt x="1730" y="3473"/>
                    <a:pt x="2143" y="3467"/>
                    <a:pt x="2555" y="3446"/>
                  </a:cubicBezTo>
                  <a:cubicBezTo>
                    <a:pt x="2778" y="3435"/>
                    <a:pt x="3001" y="3422"/>
                    <a:pt x="3224" y="3405"/>
                  </a:cubicBezTo>
                  <a:cubicBezTo>
                    <a:pt x="3259" y="3403"/>
                    <a:pt x="3293" y="3401"/>
                    <a:pt x="3329" y="3397"/>
                  </a:cubicBezTo>
                  <a:cubicBezTo>
                    <a:pt x="3345" y="3403"/>
                    <a:pt x="3362" y="3406"/>
                    <a:pt x="3379" y="3406"/>
                  </a:cubicBezTo>
                  <a:cubicBezTo>
                    <a:pt x="3464" y="3410"/>
                    <a:pt x="3550" y="3415"/>
                    <a:pt x="3636" y="3415"/>
                  </a:cubicBezTo>
                  <a:cubicBezTo>
                    <a:pt x="3652" y="3415"/>
                    <a:pt x="3667" y="3415"/>
                    <a:pt x="3683" y="3414"/>
                  </a:cubicBezTo>
                  <a:cubicBezTo>
                    <a:pt x="3768" y="3412"/>
                    <a:pt x="3852" y="3410"/>
                    <a:pt x="3937" y="3409"/>
                  </a:cubicBezTo>
                  <a:cubicBezTo>
                    <a:pt x="4041" y="3406"/>
                    <a:pt x="4146" y="3403"/>
                    <a:pt x="4250" y="3398"/>
                  </a:cubicBezTo>
                  <a:cubicBezTo>
                    <a:pt x="4258" y="3401"/>
                    <a:pt x="4266" y="3403"/>
                    <a:pt x="4274" y="3404"/>
                  </a:cubicBezTo>
                  <a:cubicBezTo>
                    <a:pt x="4308" y="3410"/>
                    <a:pt x="4342" y="3418"/>
                    <a:pt x="4376" y="3421"/>
                  </a:cubicBezTo>
                  <a:cubicBezTo>
                    <a:pt x="4461" y="3431"/>
                    <a:pt x="4547" y="3433"/>
                    <a:pt x="4632" y="3433"/>
                  </a:cubicBezTo>
                  <a:cubicBezTo>
                    <a:pt x="4723" y="3433"/>
                    <a:pt x="4814" y="3430"/>
                    <a:pt x="4904" y="3430"/>
                  </a:cubicBezTo>
                  <a:cubicBezTo>
                    <a:pt x="5026" y="3429"/>
                    <a:pt x="5148" y="3429"/>
                    <a:pt x="5269" y="3429"/>
                  </a:cubicBezTo>
                  <a:cubicBezTo>
                    <a:pt x="5288" y="3429"/>
                    <a:pt x="5306" y="3429"/>
                    <a:pt x="5324" y="3429"/>
                  </a:cubicBezTo>
                  <a:cubicBezTo>
                    <a:pt x="5432" y="3429"/>
                    <a:pt x="5539" y="3431"/>
                    <a:pt x="5646" y="3431"/>
                  </a:cubicBezTo>
                  <a:cubicBezTo>
                    <a:pt x="5712" y="3431"/>
                    <a:pt x="5778" y="3430"/>
                    <a:pt x="5844" y="3428"/>
                  </a:cubicBezTo>
                  <a:cubicBezTo>
                    <a:pt x="5993" y="3424"/>
                    <a:pt x="6143" y="3420"/>
                    <a:pt x="6293" y="3414"/>
                  </a:cubicBezTo>
                  <a:cubicBezTo>
                    <a:pt x="6313" y="3465"/>
                    <a:pt x="6356" y="3506"/>
                    <a:pt x="6409" y="3524"/>
                  </a:cubicBezTo>
                  <a:cubicBezTo>
                    <a:pt x="6451" y="3538"/>
                    <a:pt x="6496" y="3541"/>
                    <a:pt x="6541" y="3541"/>
                  </a:cubicBezTo>
                  <a:cubicBezTo>
                    <a:pt x="6564" y="3541"/>
                    <a:pt x="6587" y="3541"/>
                    <a:pt x="6609" y="3540"/>
                  </a:cubicBezTo>
                  <a:cubicBezTo>
                    <a:pt x="6655" y="3540"/>
                    <a:pt x="6702" y="3540"/>
                    <a:pt x="6749" y="3539"/>
                  </a:cubicBezTo>
                  <a:cubicBezTo>
                    <a:pt x="6851" y="3537"/>
                    <a:pt x="6951" y="3537"/>
                    <a:pt x="7053" y="3535"/>
                  </a:cubicBezTo>
                  <a:cubicBezTo>
                    <a:pt x="7250" y="3531"/>
                    <a:pt x="7449" y="3525"/>
                    <a:pt x="7645" y="3513"/>
                  </a:cubicBezTo>
                  <a:cubicBezTo>
                    <a:pt x="7847" y="3499"/>
                    <a:pt x="8046" y="3481"/>
                    <a:pt x="8247" y="3461"/>
                  </a:cubicBezTo>
                  <a:cubicBezTo>
                    <a:pt x="8447" y="3443"/>
                    <a:pt x="8646" y="3420"/>
                    <a:pt x="8844" y="3388"/>
                  </a:cubicBezTo>
                  <a:cubicBezTo>
                    <a:pt x="8878" y="3382"/>
                    <a:pt x="8911" y="3377"/>
                    <a:pt x="8946" y="3371"/>
                  </a:cubicBezTo>
                  <a:cubicBezTo>
                    <a:pt x="8978" y="3376"/>
                    <a:pt x="9010" y="3378"/>
                    <a:pt x="9042" y="3379"/>
                  </a:cubicBezTo>
                  <a:cubicBezTo>
                    <a:pt x="9100" y="3381"/>
                    <a:pt x="9157" y="3381"/>
                    <a:pt x="9215" y="3381"/>
                  </a:cubicBezTo>
                  <a:lnTo>
                    <a:pt x="9431" y="3381"/>
                  </a:lnTo>
                  <a:cubicBezTo>
                    <a:pt x="9553" y="3380"/>
                    <a:pt x="9673" y="3377"/>
                    <a:pt x="9794" y="3372"/>
                  </a:cubicBezTo>
                  <a:cubicBezTo>
                    <a:pt x="9905" y="3369"/>
                    <a:pt x="10015" y="3363"/>
                    <a:pt x="10124" y="3357"/>
                  </a:cubicBezTo>
                  <a:cubicBezTo>
                    <a:pt x="10154" y="3355"/>
                    <a:pt x="10185" y="3354"/>
                    <a:pt x="10215" y="3352"/>
                  </a:cubicBezTo>
                  <a:cubicBezTo>
                    <a:pt x="10264" y="3357"/>
                    <a:pt x="10313" y="3361"/>
                    <a:pt x="10362" y="3363"/>
                  </a:cubicBezTo>
                  <a:cubicBezTo>
                    <a:pt x="10398" y="3364"/>
                    <a:pt x="10434" y="3367"/>
                    <a:pt x="10470" y="3367"/>
                  </a:cubicBezTo>
                  <a:cubicBezTo>
                    <a:pt x="10490" y="3367"/>
                    <a:pt x="10510" y="3366"/>
                    <a:pt x="10529" y="3364"/>
                  </a:cubicBezTo>
                  <a:cubicBezTo>
                    <a:pt x="10629" y="3355"/>
                    <a:pt x="10726" y="3325"/>
                    <a:pt x="10778" y="3234"/>
                  </a:cubicBezTo>
                  <a:cubicBezTo>
                    <a:pt x="10827" y="3150"/>
                    <a:pt x="10827" y="3044"/>
                    <a:pt x="10790" y="2956"/>
                  </a:cubicBezTo>
                  <a:cubicBezTo>
                    <a:pt x="10785" y="2947"/>
                    <a:pt x="10782" y="2938"/>
                    <a:pt x="10777" y="2928"/>
                  </a:cubicBezTo>
                  <a:cubicBezTo>
                    <a:pt x="10796" y="2885"/>
                    <a:pt x="10806" y="2839"/>
                    <a:pt x="10806" y="2796"/>
                  </a:cubicBezTo>
                  <a:cubicBezTo>
                    <a:pt x="10806" y="2739"/>
                    <a:pt x="10801" y="2683"/>
                    <a:pt x="10776" y="2631"/>
                  </a:cubicBezTo>
                  <a:cubicBezTo>
                    <a:pt x="10752" y="2580"/>
                    <a:pt x="10718" y="2536"/>
                    <a:pt x="10679" y="2496"/>
                  </a:cubicBezTo>
                  <a:cubicBezTo>
                    <a:pt x="10629" y="2444"/>
                    <a:pt x="10576" y="2391"/>
                    <a:pt x="10517" y="2346"/>
                  </a:cubicBezTo>
                  <a:cubicBezTo>
                    <a:pt x="10482" y="2321"/>
                    <a:pt x="10446" y="2297"/>
                    <a:pt x="10409" y="2276"/>
                  </a:cubicBezTo>
                  <a:cubicBezTo>
                    <a:pt x="10393" y="2265"/>
                    <a:pt x="10377" y="2255"/>
                    <a:pt x="10361" y="2246"/>
                  </a:cubicBezTo>
                  <a:cubicBezTo>
                    <a:pt x="10321" y="2222"/>
                    <a:pt x="10279" y="2198"/>
                    <a:pt x="10235" y="2179"/>
                  </a:cubicBezTo>
                  <a:cubicBezTo>
                    <a:pt x="10234" y="2179"/>
                    <a:pt x="10233" y="2178"/>
                    <a:pt x="10232" y="2178"/>
                  </a:cubicBezTo>
                  <a:cubicBezTo>
                    <a:pt x="10164" y="2109"/>
                    <a:pt x="10092" y="2047"/>
                    <a:pt x="10003" y="2006"/>
                  </a:cubicBezTo>
                  <a:cubicBezTo>
                    <a:pt x="9910" y="1964"/>
                    <a:pt x="9803" y="1954"/>
                    <a:pt x="9699" y="1954"/>
                  </a:cubicBezTo>
                  <a:cubicBezTo>
                    <a:pt x="9680" y="1954"/>
                    <a:pt x="9661" y="1955"/>
                    <a:pt x="9642" y="1955"/>
                  </a:cubicBezTo>
                  <a:cubicBezTo>
                    <a:pt x="9609" y="1910"/>
                    <a:pt x="9561" y="1873"/>
                    <a:pt x="9509" y="1851"/>
                  </a:cubicBezTo>
                  <a:cubicBezTo>
                    <a:pt x="9461" y="1831"/>
                    <a:pt x="9412" y="1816"/>
                    <a:pt x="9358" y="1807"/>
                  </a:cubicBezTo>
                  <a:cubicBezTo>
                    <a:pt x="9328" y="1801"/>
                    <a:pt x="9297" y="1800"/>
                    <a:pt x="9265" y="1800"/>
                  </a:cubicBezTo>
                  <a:cubicBezTo>
                    <a:pt x="9237" y="1800"/>
                    <a:pt x="9208" y="1801"/>
                    <a:pt x="9180" y="1802"/>
                  </a:cubicBezTo>
                  <a:cubicBezTo>
                    <a:pt x="9056" y="1808"/>
                    <a:pt x="8935" y="1818"/>
                    <a:pt x="8814" y="1838"/>
                  </a:cubicBezTo>
                  <a:cubicBezTo>
                    <a:pt x="8632" y="1867"/>
                    <a:pt x="8453" y="1908"/>
                    <a:pt x="8275" y="1959"/>
                  </a:cubicBezTo>
                  <a:cubicBezTo>
                    <a:pt x="8191" y="1983"/>
                    <a:pt x="8107" y="2006"/>
                    <a:pt x="8024" y="2032"/>
                  </a:cubicBezTo>
                  <a:cubicBezTo>
                    <a:pt x="8001" y="1990"/>
                    <a:pt x="7974" y="1951"/>
                    <a:pt x="7938" y="1914"/>
                  </a:cubicBezTo>
                  <a:cubicBezTo>
                    <a:pt x="7889" y="1860"/>
                    <a:pt x="7836" y="1808"/>
                    <a:pt x="7775" y="1768"/>
                  </a:cubicBezTo>
                  <a:cubicBezTo>
                    <a:pt x="7764" y="1761"/>
                    <a:pt x="7755" y="1754"/>
                    <a:pt x="7745" y="1748"/>
                  </a:cubicBezTo>
                  <a:cubicBezTo>
                    <a:pt x="7748" y="1675"/>
                    <a:pt x="7716" y="1601"/>
                    <a:pt x="7676" y="1540"/>
                  </a:cubicBezTo>
                  <a:cubicBezTo>
                    <a:pt x="7650" y="1498"/>
                    <a:pt x="7609" y="1464"/>
                    <a:pt x="7569" y="1436"/>
                  </a:cubicBezTo>
                  <a:cubicBezTo>
                    <a:pt x="7523" y="1404"/>
                    <a:pt x="7473" y="1374"/>
                    <a:pt x="7421" y="1350"/>
                  </a:cubicBezTo>
                  <a:cubicBezTo>
                    <a:pt x="7340" y="1312"/>
                    <a:pt x="7257" y="1281"/>
                    <a:pt x="7170" y="1259"/>
                  </a:cubicBezTo>
                  <a:cubicBezTo>
                    <a:pt x="7169" y="1259"/>
                    <a:pt x="7169" y="1258"/>
                    <a:pt x="7167" y="1257"/>
                  </a:cubicBezTo>
                  <a:cubicBezTo>
                    <a:pt x="7169" y="1242"/>
                    <a:pt x="7167" y="1228"/>
                    <a:pt x="7166" y="1213"/>
                  </a:cubicBezTo>
                  <a:cubicBezTo>
                    <a:pt x="7157" y="1116"/>
                    <a:pt x="7113" y="1015"/>
                    <a:pt x="7052" y="938"/>
                  </a:cubicBezTo>
                  <a:cubicBezTo>
                    <a:pt x="6981" y="846"/>
                    <a:pt x="6899" y="771"/>
                    <a:pt x="6796" y="715"/>
                  </a:cubicBezTo>
                  <a:cubicBezTo>
                    <a:pt x="6782" y="707"/>
                    <a:pt x="6768" y="700"/>
                    <a:pt x="6755" y="693"/>
                  </a:cubicBezTo>
                  <a:cubicBezTo>
                    <a:pt x="6729" y="676"/>
                    <a:pt x="6704" y="660"/>
                    <a:pt x="6678" y="645"/>
                  </a:cubicBezTo>
                  <a:cubicBezTo>
                    <a:pt x="6596" y="483"/>
                    <a:pt x="6425" y="363"/>
                    <a:pt x="6261" y="301"/>
                  </a:cubicBezTo>
                  <a:cubicBezTo>
                    <a:pt x="6116" y="248"/>
                    <a:pt x="5966" y="227"/>
                    <a:pt x="5814" y="227"/>
                  </a:cubicBezTo>
                  <a:cubicBezTo>
                    <a:pt x="5744" y="227"/>
                    <a:pt x="5673" y="231"/>
                    <a:pt x="5603" y="239"/>
                  </a:cubicBezTo>
                  <a:cubicBezTo>
                    <a:pt x="5573" y="164"/>
                    <a:pt x="5501" y="112"/>
                    <a:pt x="5428" y="79"/>
                  </a:cubicBezTo>
                  <a:cubicBezTo>
                    <a:pt x="5358" y="49"/>
                    <a:pt x="5282" y="33"/>
                    <a:pt x="5206" y="27"/>
                  </a:cubicBezTo>
                  <a:cubicBezTo>
                    <a:pt x="5162" y="9"/>
                    <a:pt x="5116" y="0"/>
                    <a:pt x="5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179;p43"/>
            <p:cNvSpPr/>
            <p:nvPr/>
          </p:nvSpPr>
          <p:spPr>
            <a:xfrm>
              <a:off x="1581875" y="760450"/>
              <a:ext cx="278500" cy="18175"/>
            </a:xfrm>
            <a:custGeom>
              <a:avLst/>
              <a:gdLst/>
              <a:ahLst/>
              <a:cxnLst/>
              <a:rect l="l" t="t" r="r" b="b"/>
              <a:pathLst>
                <a:path w="11140" h="727" extrusionOk="0">
                  <a:moveTo>
                    <a:pt x="6278" y="114"/>
                  </a:moveTo>
                  <a:cubicBezTo>
                    <a:pt x="6280" y="114"/>
                    <a:pt x="6283" y="114"/>
                    <a:pt x="6286" y="114"/>
                  </a:cubicBezTo>
                  <a:lnTo>
                    <a:pt x="6286" y="114"/>
                  </a:lnTo>
                  <a:cubicBezTo>
                    <a:pt x="6283" y="114"/>
                    <a:pt x="6280" y="114"/>
                    <a:pt x="6278" y="114"/>
                  </a:cubicBezTo>
                  <a:close/>
                  <a:moveTo>
                    <a:pt x="8335" y="563"/>
                  </a:moveTo>
                  <a:lnTo>
                    <a:pt x="8335" y="563"/>
                  </a:lnTo>
                  <a:cubicBezTo>
                    <a:pt x="8334" y="563"/>
                    <a:pt x="8332" y="563"/>
                    <a:pt x="8331" y="563"/>
                  </a:cubicBezTo>
                  <a:lnTo>
                    <a:pt x="8331" y="563"/>
                  </a:lnTo>
                  <a:cubicBezTo>
                    <a:pt x="8332" y="564"/>
                    <a:pt x="8334" y="564"/>
                    <a:pt x="8336" y="564"/>
                  </a:cubicBezTo>
                  <a:cubicBezTo>
                    <a:pt x="8338" y="564"/>
                    <a:pt x="8341" y="564"/>
                    <a:pt x="8343" y="564"/>
                  </a:cubicBezTo>
                  <a:lnTo>
                    <a:pt x="8343" y="564"/>
                  </a:lnTo>
                  <a:cubicBezTo>
                    <a:pt x="8340" y="564"/>
                    <a:pt x="8338" y="563"/>
                    <a:pt x="8335" y="563"/>
                  </a:cubicBezTo>
                  <a:close/>
                  <a:moveTo>
                    <a:pt x="10614" y="0"/>
                  </a:moveTo>
                  <a:cubicBezTo>
                    <a:pt x="10551" y="0"/>
                    <a:pt x="10488" y="2"/>
                    <a:pt x="10425" y="3"/>
                  </a:cubicBezTo>
                  <a:cubicBezTo>
                    <a:pt x="10242" y="9"/>
                    <a:pt x="10058" y="18"/>
                    <a:pt x="9874" y="20"/>
                  </a:cubicBezTo>
                  <a:cubicBezTo>
                    <a:pt x="9774" y="18"/>
                    <a:pt x="9675" y="12"/>
                    <a:pt x="9575" y="8"/>
                  </a:cubicBezTo>
                  <a:cubicBezTo>
                    <a:pt x="9501" y="5"/>
                    <a:pt x="9427" y="4"/>
                    <a:pt x="9353" y="4"/>
                  </a:cubicBezTo>
                  <a:cubicBezTo>
                    <a:pt x="9315" y="4"/>
                    <a:pt x="9279" y="4"/>
                    <a:pt x="9242" y="4"/>
                  </a:cubicBezTo>
                  <a:cubicBezTo>
                    <a:pt x="9031" y="8"/>
                    <a:pt x="8821" y="13"/>
                    <a:pt x="8611" y="33"/>
                  </a:cubicBezTo>
                  <a:cubicBezTo>
                    <a:pt x="8416" y="50"/>
                    <a:pt x="8220" y="51"/>
                    <a:pt x="8024" y="57"/>
                  </a:cubicBezTo>
                  <a:cubicBezTo>
                    <a:pt x="7836" y="63"/>
                    <a:pt x="7648" y="57"/>
                    <a:pt x="7460" y="73"/>
                  </a:cubicBezTo>
                  <a:cubicBezTo>
                    <a:pt x="7267" y="88"/>
                    <a:pt x="7075" y="106"/>
                    <a:pt x="6879" y="108"/>
                  </a:cubicBezTo>
                  <a:cubicBezTo>
                    <a:pt x="6706" y="111"/>
                    <a:pt x="6533" y="114"/>
                    <a:pt x="6358" y="114"/>
                  </a:cubicBezTo>
                  <a:cubicBezTo>
                    <a:pt x="6334" y="114"/>
                    <a:pt x="6310" y="114"/>
                    <a:pt x="6286" y="114"/>
                  </a:cubicBezTo>
                  <a:lnTo>
                    <a:pt x="6286" y="114"/>
                  </a:lnTo>
                  <a:cubicBezTo>
                    <a:pt x="6291" y="114"/>
                    <a:pt x="6296" y="114"/>
                    <a:pt x="6302" y="115"/>
                  </a:cubicBezTo>
                  <a:cubicBezTo>
                    <a:pt x="6208" y="113"/>
                    <a:pt x="6112" y="113"/>
                    <a:pt x="6017" y="112"/>
                  </a:cubicBezTo>
                  <a:lnTo>
                    <a:pt x="6007" y="112"/>
                  </a:lnTo>
                  <a:cubicBezTo>
                    <a:pt x="5809" y="107"/>
                    <a:pt x="5612" y="93"/>
                    <a:pt x="5414" y="80"/>
                  </a:cubicBezTo>
                  <a:cubicBezTo>
                    <a:pt x="5211" y="66"/>
                    <a:pt x="5006" y="64"/>
                    <a:pt x="4803" y="63"/>
                  </a:cubicBezTo>
                  <a:cubicBezTo>
                    <a:pt x="4678" y="61"/>
                    <a:pt x="4553" y="58"/>
                    <a:pt x="4429" y="58"/>
                  </a:cubicBezTo>
                  <a:cubicBezTo>
                    <a:pt x="4361" y="58"/>
                    <a:pt x="4294" y="59"/>
                    <a:pt x="4226" y="61"/>
                  </a:cubicBezTo>
                  <a:cubicBezTo>
                    <a:pt x="4033" y="68"/>
                    <a:pt x="3839" y="79"/>
                    <a:pt x="3644" y="80"/>
                  </a:cubicBezTo>
                  <a:cubicBezTo>
                    <a:pt x="3465" y="73"/>
                    <a:pt x="3285" y="53"/>
                    <a:pt x="3106" y="53"/>
                  </a:cubicBezTo>
                  <a:cubicBezTo>
                    <a:pt x="2935" y="53"/>
                    <a:pt x="2765" y="61"/>
                    <a:pt x="2595" y="63"/>
                  </a:cubicBezTo>
                  <a:cubicBezTo>
                    <a:pt x="2509" y="62"/>
                    <a:pt x="2423" y="60"/>
                    <a:pt x="2337" y="60"/>
                  </a:cubicBezTo>
                  <a:cubicBezTo>
                    <a:pt x="2285" y="60"/>
                    <a:pt x="2233" y="61"/>
                    <a:pt x="2181" y="63"/>
                  </a:cubicBezTo>
                  <a:cubicBezTo>
                    <a:pt x="2047" y="68"/>
                    <a:pt x="1913" y="72"/>
                    <a:pt x="1780" y="72"/>
                  </a:cubicBezTo>
                  <a:cubicBezTo>
                    <a:pt x="1556" y="66"/>
                    <a:pt x="1333" y="59"/>
                    <a:pt x="1109" y="55"/>
                  </a:cubicBezTo>
                  <a:cubicBezTo>
                    <a:pt x="1089" y="54"/>
                    <a:pt x="1068" y="54"/>
                    <a:pt x="1048" y="54"/>
                  </a:cubicBezTo>
                  <a:cubicBezTo>
                    <a:pt x="951" y="54"/>
                    <a:pt x="854" y="60"/>
                    <a:pt x="758" y="69"/>
                  </a:cubicBezTo>
                  <a:cubicBezTo>
                    <a:pt x="632" y="80"/>
                    <a:pt x="505" y="96"/>
                    <a:pt x="378" y="97"/>
                  </a:cubicBezTo>
                  <a:cubicBezTo>
                    <a:pt x="354" y="96"/>
                    <a:pt x="330" y="93"/>
                    <a:pt x="305" y="91"/>
                  </a:cubicBezTo>
                  <a:cubicBezTo>
                    <a:pt x="294" y="89"/>
                    <a:pt x="282" y="87"/>
                    <a:pt x="271" y="84"/>
                  </a:cubicBezTo>
                  <a:lnTo>
                    <a:pt x="268" y="83"/>
                  </a:lnTo>
                  <a:cubicBezTo>
                    <a:pt x="248" y="76"/>
                    <a:pt x="228" y="72"/>
                    <a:pt x="208" y="72"/>
                  </a:cubicBezTo>
                  <a:cubicBezTo>
                    <a:pt x="132" y="72"/>
                    <a:pt x="59" y="123"/>
                    <a:pt x="33" y="197"/>
                  </a:cubicBezTo>
                  <a:cubicBezTo>
                    <a:pt x="0" y="290"/>
                    <a:pt x="47" y="387"/>
                    <a:pt x="134" y="427"/>
                  </a:cubicBezTo>
                  <a:cubicBezTo>
                    <a:pt x="102" y="467"/>
                    <a:pt x="87" y="521"/>
                    <a:pt x="96" y="575"/>
                  </a:cubicBezTo>
                  <a:cubicBezTo>
                    <a:pt x="112" y="661"/>
                    <a:pt x="190" y="725"/>
                    <a:pt x="274" y="727"/>
                  </a:cubicBezTo>
                  <a:cubicBezTo>
                    <a:pt x="287" y="727"/>
                    <a:pt x="300" y="726"/>
                    <a:pt x="311" y="723"/>
                  </a:cubicBezTo>
                  <a:cubicBezTo>
                    <a:pt x="337" y="718"/>
                    <a:pt x="364" y="715"/>
                    <a:pt x="390" y="712"/>
                  </a:cubicBezTo>
                  <a:cubicBezTo>
                    <a:pt x="539" y="697"/>
                    <a:pt x="688" y="705"/>
                    <a:pt x="838" y="698"/>
                  </a:cubicBezTo>
                  <a:cubicBezTo>
                    <a:pt x="1004" y="693"/>
                    <a:pt x="1169" y="666"/>
                    <a:pt x="1333" y="649"/>
                  </a:cubicBezTo>
                  <a:cubicBezTo>
                    <a:pt x="1657" y="617"/>
                    <a:pt x="1982" y="598"/>
                    <a:pt x="2307" y="598"/>
                  </a:cubicBezTo>
                  <a:cubicBezTo>
                    <a:pt x="2316" y="598"/>
                    <a:pt x="2326" y="598"/>
                    <a:pt x="2335" y="598"/>
                  </a:cubicBezTo>
                  <a:cubicBezTo>
                    <a:pt x="2532" y="602"/>
                    <a:pt x="2727" y="613"/>
                    <a:pt x="2923" y="614"/>
                  </a:cubicBezTo>
                  <a:cubicBezTo>
                    <a:pt x="3123" y="614"/>
                    <a:pt x="3324" y="609"/>
                    <a:pt x="3525" y="607"/>
                  </a:cubicBezTo>
                  <a:cubicBezTo>
                    <a:pt x="3739" y="612"/>
                    <a:pt x="3953" y="620"/>
                    <a:pt x="4167" y="620"/>
                  </a:cubicBezTo>
                  <a:cubicBezTo>
                    <a:pt x="4201" y="620"/>
                    <a:pt x="4236" y="620"/>
                    <a:pt x="4270" y="619"/>
                  </a:cubicBezTo>
                  <a:cubicBezTo>
                    <a:pt x="4455" y="618"/>
                    <a:pt x="4639" y="616"/>
                    <a:pt x="4823" y="616"/>
                  </a:cubicBezTo>
                  <a:cubicBezTo>
                    <a:pt x="4893" y="616"/>
                    <a:pt x="4963" y="616"/>
                    <a:pt x="5034" y="617"/>
                  </a:cubicBezTo>
                  <a:lnTo>
                    <a:pt x="5034" y="617"/>
                  </a:lnTo>
                  <a:cubicBezTo>
                    <a:pt x="5032" y="617"/>
                    <a:pt x="5030" y="617"/>
                    <a:pt x="5028" y="617"/>
                  </a:cubicBezTo>
                  <a:cubicBezTo>
                    <a:pt x="5331" y="621"/>
                    <a:pt x="5633" y="623"/>
                    <a:pt x="5935" y="630"/>
                  </a:cubicBezTo>
                  <a:cubicBezTo>
                    <a:pt x="6055" y="632"/>
                    <a:pt x="6174" y="635"/>
                    <a:pt x="6294" y="635"/>
                  </a:cubicBezTo>
                  <a:cubicBezTo>
                    <a:pt x="6386" y="635"/>
                    <a:pt x="6478" y="633"/>
                    <a:pt x="6570" y="630"/>
                  </a:cubicBezTo>
                  <a:cubicBezTo>
                    <a:pt x="6768" y="622"/>
                    <a:pt x="6965" y="605"/>
                    <a:pt x="7163" y="599"/>
                  </a:cubicBezTo>
                  <a:cubicBezTo>
                    <a:pt x="7365" y="594"/>
                    <a:pt x="7566" y="586"/>
                    <a:pt x="7769" y="576"/>
                  </a:cubicBezTo>
                  <a:cubicBezTo>
                    <a:pt x="7955" y="566"/>
                    <a:pt x="8143" y="565"/>
                    <a:pt x="8331" y="563"/>
                  </a:cubicBezTo>
                  <a:lnTo>
                    <a:pt x="8331" y="563"/>
                  </a:lnTo>
                  <a:cubicBezTo>
                    <a:pt x="8331" y="563"/>
                    <a:pt x="8330" y="563"/>
                    <a:pt x="8330" y="563"/>
                  </a:cubicBezTo>
                  <a:lnTo>
                    <a:pt x="8330" y="563"/>
                  </a:lnTo>
                  <a:cubicBezTo>
                    <a:pt x="8332" y="563"/>
                    <a:pt x="8334" y="563"/>
                    <a:pt x="8335" y="563"/>
                  </a:cubicBezTo>
                  <a:lnTo>
                    <a:pt x="8335" y="563"/>
                  </a:lnTo>
                  <a:cubicBezTo>
                    <a:pt x="8339" y="563"/>
                    <a:pt x="8343" y="563"/>
                    <a:pt x="8347" y="563"/>
                  </a:cubicBezTo>
                  <a:lnTo>
                    <a:pt x="8347" y="563"/>
                  </a:lnTo>
                  <a:cubicBezTo>
                    <a:pt x="8345" y="563"/>
                    <a:pt x="8344" y="563"/>
                    <a:pt x="8343" y="564"/>
                  </a:cubicBezTo>
                  <a:lnTo>
                    <a:pt x="8343" y="564"/>
                  </a:lnTo>
                  <a:cubicBezTo>
                    <a:pt x="8591" y="567"/>
                    <a:pt x="8838" y="576"/>
                    <a:pt x="9085" y="599"/>
                  </a:cubicBezTo>
                  <a:cubicBezTo>
                    <a:pt x="9284" y="615"/>
                    <a:pt x="9484" y="631"/>
                    <a:pt x="9683" y="631"/>
                  </a:cubicBezTo>
                  <a:cubicBezTo>
                    <a:pt x="9749" y="631"/>
                    <a:pt x="9816" y="629"/>
                    <a:pt x="9882" y="625"/>
                  </a:cubicBezTo>
                  <a:cubicBezTo>
                    <a:pt x="9977" y="619"/>
                    <a:pt x="10073" y="611"/>
                    <a:pt x="10169" y="607"/>
                  </a:cubicBezTo>
                  <a:cubicBezTo>
                    <a:pt x="10264" y="602"/>
                    <a:pt x="10359" y="601"/>
                    <a:pt x="10455" y="598"/>
                  </a:cubicBezTo>
                  <a:cubicBezTo>
                    <a:pt x="10571" y="594"/>
                    <a:pt x="10687" y="590"/>
                    <a:pt x="10802" y="578"/>
                  </a:cubicBezTo>
                  <a:cubicBezTo>
                    <a:pt x="10861" y="573"/>
                    <a:pt x="10926" y="565"/>
                    <a:pt x="10980" y="541"/>
                  </a:cubicBezTo>
                  <a:cubicBezTo>
                    <a:pt x="11022" y="521"/>
                    <a:pt x="11069" y="494"/>
                    <a:pt x="11094" y="452"/>
                  </a:cubicBezTo>
                  <a:cubicBezTo>
                    <a:pt x="11120" y="411"/>
                    <a:pt x="11140" y="371"/>
                    <a:pt x="11136" y="322"/>
                  </a:cubicBezTo>
                  <a:cubicBezTo>
                    <a:pt x="11135" y="278"/>
                    <a:pt x="11119" y="237"/>
                    <a:pt x="11095" y="202"/>
                  </a:cubicBezTo>
                  <a:cubicBezTo>
                    <a:pt x="11073" y="169"/>
                    <a:pt x="11043" y="145"/>
                    <a:pt x="11012" y="121"/>
                  </a:cubicBezTo>
                  <a:cubicBezTo>
                    <a:pt x="10977" y="93"/>
                    <a:pt x="10942" y="63"/>
                    <a:pt x="10902" y="44"/>
                  </a:cubicBezTo>
                  <a:cubicBezTo>
                    <a:pt x="10845" y="17"/>
                    <a:pt x="10786" y="3"/>
                    <a:pt x="10722" y="2"/>
                  </a:cubicBezTo>
                  <a:cubicBezTo>
                    <a:pt x="10686" y="1"/>
                    <a:pt x="10650" y="0"/>
                    <a:pt x="10614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180;p43"/>
            <p:cNvSpPr/>
            <p:nvPr/>
          </p:nvSpPr>
          <p:spPr>
            <a:xfrm>
              <a:off x="1661925" y="740875"/>
              <a:ext cx="9475" cy="9300"/>
            </a:xfrm>
            <a:custGeom>
              <a:avLst/>
              <a:gdLst/>
              <a:ahLst/>
              <a:cxnLst/>
              <a:rect l="l" t="t" r="r" b="b"/>
              <a:pathLst>
                <a:path w="379" h="372" extrusionOk="0">
                  <a:moveTo>
                    <a:pt x="180" y="0"/>
                  </a:moveTo>
                  <a:cubicBezTo>
                    <a:pt x="80" y="0"/>
                    <a:pt x="1" y="97"/>
                    <a:pt x="4" y="193"/>
                  </a:cubicBezTo>
                  <a:cubicBezTo>
                    <a:pt x="8" y="297"/>
                    <a:pt x="96" y="369"/>
                    <a:pt x="195" y="371"/>
                  </a:cubicBezTo>
                  <a:cubicBezTo>
                    <a:pt x="196" y="371"/>
                    <a:pt x="198" y="371"/>
                    <a:pt x="199" y="371"/>
                  </a:cubicBezTo>
                  <a:cubicBezTo>
                    <a:pt x="299" y="371"/>
                    <a:pt x="378" y="275"/>
                    <a:pt x="375" y="180"/>
                  </a:cubicBezTo>
                  <a:cubicBezTo>
                    <a:pt x="371" y="75"/>
                    <a:pt x="283" y="3"/>
                    <a:pt x="184" y="1"/>
                  </a:cubicBezTo>
                  <a:cubicBezTo>
                    <a:pt x="183" y="0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181;p43"/>
            <p:cNvSpPr/>
            <p:nvPr/>
          </p:nvSpPr>
          <p:spPr>
            <a:xfrm>
              <a:off x="1676050" y="741650"/>
              <a:ext cx="9425" cy="9275"/>
            </a:xfrm>
            <a:custGeom>
              <a:avLst/>
              <a:gdLst/>
              <a:ahLst/>
              <a:cxnLst/>
              <a:rect l="l" t="t" r="r" b="b"/>
              <a:pathLst>
                <a:path w="377" h="371" extrusionOk="0">
                  <a:moveTo>
                    <a:pt x="179" y="0"/>
                  </a:moveTo>
                  <a:cubicBezTo>
                    <a:pt x="80" y="0"/>
                    <a:pt x="1" y="96"/>
                    <a:pt x="4" y="192"/>
                  </a:cubicBezTo>
                  <a:cubicBezTo>
                    <a:pt x="8" y="297"/>
                    <a:pt x="95" y="369"/>
                    <a:pt x="195" y="371"/>
                  </a:cubicBezTo>
                  <a:cubicBezTo>
                    <a:pt x="196" y="371"/>
                    <a:pt x="197" y="371"/>
                    <a:pt x="199" y="371"/>
                  </a:cubicBezTo>
                  <a:cubicBezTo>
                    <a:pt x="298" y="371"/>
                    <a:pt x="377" y="275"/>
                    <a:pt x="374" y="180"/>
                  </a:cubicBezTo>
                  <a:cubicBezTo>
                    <a:pt x="370" y="75"/>
                    <a:pt x="283" y="3"/>
                    <a:pt x="183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2182;p43"/>
            <p:cNvSpPr/>
            <p:nvPr/>
          </p:nvSpPr>
          <p:spPr>
            <a:xfrm>
              <a:off x="1669450" y="730050"/>
              <a:ext cx="9425" cy="9250"/>
            </a:xfrm>
            <a:custGeom>
              <a:avLst/>
              <a:gdLst/>
              <a:ahLst/>
              <a:cxnLst/>
              <a:rect l="l" t="t" r="r" b="b"/>
              <a:pathLst>
                <a:path w="377" h="370" extrusionOk="0">
                  <a:moveTo>
                    <a:pt x="179" y="0"/>
                  </a:moveTo>
                  <a:cubicBezTo>
                    <a:pt x="79" y="0"/>
                    <a:pt x="1" y="96"/>
                    <a:pt x="3" y="191"/>
                  </a:cubicBezTo>
                  <a:cubicBezTo>
                    <a:pt x="7" y="296"/>
                    <a:pt x="94" y="367"/>
                    <a:pt x="195" y="369"/>
                  </a:cubicBezTo>
                  <a:cubicBezTo>
                    <a:pt x="196" y="370"/>
                    <a:pt x="197" y="370"/>
                    <a:pt x="198" y="370"/>
                  </a:cubicBezTo>
                  <a:cubicBezTo>
                    <a:pt x="297" y="370"/>
                    <a:pt x="377" y="273"/>
                    <a:pt x="373" y="179"/>
                  </a:cubicBezTo>
                  <a:cubicBezTo>
                    <a:pt x="370" y="73"/>
                    <a:pt x="283" y="1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2183;p43"/>
            <p:cNvSpPr/>
            <p:nvPr/>
          </p:nvSpPr>
          <p:spPr>
            <a:xfrm>
              <a:off x="1756525" y="739475"/>
              <a:ext cx="9425" cy="9300"/>
            </a:xfrm>
            <a:custGeom>
              <a:avLst/>
              <a:gdLst/>
              <a:ahLst/>
              <a:cxnLst/>
              <a:rect l="l" t="t" r="r" b="b"/>
              <a:pathLst>
                <a:path w="377" h="372" extrusionOk="0">
                  <a:moveTo>
                    <a:pt x="179" y="0"/>
                  </a:moveTo>
                  <a:cubicBezTo>
                    <a:pt x="80" y="0"/>
                    <a:pt x="1" y="97"/>
                    <a:pt x="4" y="191"/>
                  </a:cubicBezTo>
                  <a:cubicBezTo>
                    <a:pt x="7" y="297"/>
                    <a:pt x="94" y="369"/>
                    <a:pt x="195" y="371"/>
                  </a:cubicBezTo>
                  <a:cubicBezTo>
                    <a:pt x="196" y="371"/>
                    <a:pt x="197" y="371"/>
                    <a:pt x="198" y="371"/>
                  </a:cubicBezTo>
                  <a:cubicBezTo>
                    <a:pt x="298" y="371"/>
                    <a:pt x="377" y="275"/>
                    <a:pt x="373" y="180"/>
                  </a:cubicBezTo>
                  <a:cubicBezTo>
                    <a:pt x="370" y="75"/>
                    <a:pt x="283" y="3"/>
                    <a:pt x="182" y="0"/>
                  </a:cubicBezTo>
                  <a:cubicBezTo>
                    <a:pt x="181" y="0"/>
                    <a:pt x="180" y="0"/>
                    <a:pt x="179" y="0"/>
                  </a:cubicBezTo>
                  <a:close/>
                </a:path>
              </a:pathLst>
            </a:custGeom>
            <a:solidFill>
              <a:srgbClr val="010101">
                <a:alpha val="15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2184;p43"/>
            <p:cNvSpPr/>
            <p:nvPr/>
          </p:nvSpPr>
          <p:spPr>
            <a:xfrm>
              <a:off x="1638200" y="760125"/>
              <a:ext cx="2425" cy="1125"/>
            </a:xfrm>
            <a:custGeom>
              <a:avLst/>
              <a:gdLst/>
              <a:ahLst/>
              <a:cxnLst/>
              <a:rect l="l" t="t" r="r" b="b"/>
              <a:pathLst>
                <a:path w="97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7"/>
                    <a:pt x="19" y="14"/>
                    <a:pt x="29" y="21"/>
                  </a:cubicBezTo>
                  <a:cubicBezTo>
                    <a:pt x="50" y="33"/>
                    <a:pt x="73" y="41"/>
                    <a:pt x="97" y="45"/>
                  </a:cubicBezTo>
                  <a:cubicBezTo>
                    <a:pt x="65" y="30"/>
                    <a:pt x="33" y="15"/>
                    <a:pt x="1" y="0"/>
                  </a:cubicBezTo>
                  <a:close/>
                </a:path>
              </a:pathLst>
            </a:custGeom>
            <a:solidFill>
              <a:srgbClr val="4729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2185;p43"/>
            <p:cNvSpPr/>
            <p:nvPr/>
          </p:nvSpPr>
          <p:spPr>
            <a:xfrm>
              <a:off x="1579263" y="684775"/>
              <a:ext cx="290650" cy="101925"/>
            </a:xfrm>
            <a:custGeom>
              <a:avLst/>
              <a:gdLst/>
              <a:ahLst/>
              <a:cxnLst/>
              <a:rect l="l" t="t" r="r" b="b"/>
              <a:pathLst>
                <a:path w="11626" h="4077" extrusionOk="0">
                  <a:moveTo>
                    <a:pt x="3879" y="936"/>
                  </a:moveTo>
                  <a:cubicBezTo>
                    <a:pt x="3878" y="937"/>
                    <a:pt x="3877" y="938"/>
                    <a:pt x="3876" y="939"/>
                  </a:cubicBezTo>
                  <a:cubicBezTo>
                    <a:pt x="3878" y="938"/>
                    <a:pt x="3879" y="937"/>
                    <a:pt x="3879" y="936"/>
                  </a:cubicBezTo>
                  <a:close/>
                  <a:moveTo>
                    <a:pt x="7691" y="1091"/>
                  </a:moveTo>
                  <a:lnTo>
                    <a:pt x="7691" y="1091"/>
                  </a:lnTo>
                  <a:cubicBezTo>
                    <a:pt x="7692" y="1092"/>
                    <a:pt x="7694" y="1094"/>
                    <a:pt x="7696" y="1096"/>
                  </a:cubicBezTo>
                  <a:lnTo>
                    <a:pt x="7696" y="1096"/>
                  </a:lnTo>
                  <a:cubicBezTo>
                    <a:pt x="7694" y="1094"/>
                    <a:pt x="7692" y="1092"/>
                    <a:pt x="7691" y="1091"/>
                  </a:cubicBezTo>
                  <a:close/>
                  <a:moveTo>
                    <a:pt x="3198" y="1775"/>
                  </a:moveTo>
                  <a:cubicBezTo>
                    <a:pt x="3197" y="1777"/>
                    <a:pt x="3196" y="1779"/>
                    <a:pt x="3195" y="1781"/>
                  </a:cubicBezTo>
                  <a:lnTo>
                    <a:pt x="3195" y="1781"/>
                  </a:lnTo>
                  <a:cubicBezTo>
                    <a:pt x="3196" y="1779"/>
                    <a:pt x="3197" y="1776"/>
                    <a:pt x="3198" y="1775"/>
                  </a:cubicBezTo>
                  <a:close/>
                  <a:moveTo>
                    <a:pt x="5447" y="370"/>
                  </a:moveTo>
                  <a:cubicBezTo>
                    <a:pt x="5483" y="370"/>
                    <a:pt x="5520" y="372"/>
                    <a:pt x="5556" y="374"/>
                  </a:cubicBezTo>
                  <a:cubicBezTo>
                    <a:pt x="5595" y="378"/>
                    <a:pt x="5632" y="384"/>
                    <a:pt x="5670" y="391"/>
                  </a:cubicBezTo>
                  <a:cubicBezTo>
                    <a:pt x="5701" y="399"/>
                    <a:pt x="5733" y="409"/>
                    <a:pt x="5765" y="414"/>
                  </a:cubicBezTo>
                  <a:cubicBezTo>
                    <a:pt x="5798" y="423"/>
                    <a:pt x="5834" y="428"/>
                    <a:pt x="5867" y="434"/>
                  </a:cubicBezTo>
                  <a:cubicBezTo>
                    <a:pt x="5939" y="449"/>
                    <a:pt x="6012" y="464"/>
                    <a:pt x="6085" y="480"/>
                  </a:cubicBezTo>
                  <a:cubicBezTo>
                    <a:pt x="6122" y="489"/>
                    <a:pt x="6158" y="500"/>
                    <a:pt x="6195" y="512"/>
                  </a:cubicBezTo>
                  <a:cubicBezTo>
                    <a:pt x="6284" y="549"/>
                    <a:pt x="6372" y="590"/>
                    <a:pt x="6461" y="628"/>
                  </a:cubicBezTo>
                  <a:cubicBezTo>
                    <a:pt x="6538" y="659"/>
                    <a:pt x="6616" y="689"/>
                    <a:pt x="6690" y="727"/>
                  </a:cubicBezTo>
                  <a:cubicBezTo>
                    <a:pt x="6744" y="756"/>
                    <a:pt x="6796" y="788"/>
                    <a:pt x="6849" y="819"/>
                  </a:cubicBezTo>
                  <a:cubicBezTo>
                    <a:pt x="6890" y="844"/>
                    <a:pt x="6931" y="868"/>
                    <a:pt x="6971" y="895"/>
                  </a:cubicBezTo>
                  <a:cubicBezTo>
                    <a:pt x="7029" y="935"/>
                    <a:pt x="7079" y="983"/>
                    <a:pt x="7129" y="1030"/>
                  </a:cubicBezTo>
                  <a:cubicBezTo>
                    <a:pt x="7123" y="1026"/>
                    <a:pt x="7118" y="1019"/>
                    <a:pt x="7111" y="1014"/>
                  </a:cubicBezTo>
                  <a:lnTo>
                    <a:pt x="7111" y="1014"/>
                  </a:lnTo>
                  <a:cubicBezTo>
                    <a:pt x="7191" y="1090"/>
                    <a:pt x="7258" y="1177"/>
                    <a:pt x="7334" y="1255"/>
                  </a:cubicBezTo>
                  <a:cubicBezTo>
                    <a:pt x="7416" y="1342"/>
                    <a:pt x="7507" y="1420"/>
                    <a:pt x="7595" y="1500"/>
                  </a:cubicBezTo>
                  <a:cubicBezTo>
                    <a:pt x="7625" y="1532"/>
                    <a:pt x="7656" y="1563"/>
                    <a:pt x="7684" y="1596"/>
                  </a:cubicBezTo>
                  <a:cubicBezTo>
                    <a:pt x="7709" y="1626"/>
                    <a:pt x="7729" y="1658"/>
                    <a:pt x="7751" y="1691"/>
                  </a:cubicBezTo>
                  <a:cubicBezTo>
                    <a:pt x="7805" y="1780"/>
                    <a:pt x="7851" y="1875"/>
                    <a:pt x="7904" y="1967"/>
                  </a:cubicBezTo>
                  <a:cubicBezTo>
                    <a:pt x="7934" y="2018"/>
                    <a:pt x="7966" y="2067"/>
                    <a:pt x="8001" y="2114"/>
                  </a:cubicBezTo>
                  <a:cubicBezTo>
                    <a:pt x="8035" y="2161"/>
                    <a:pt x="8074" y="2202"/>
                    <a:pt x="8111" y="2246"/>
                  </a:cubicBezTo>
                  <a:cubicBezTo>
                    <a:pt x="8117" y="2254"/>
                    <a:pt x="8123" y="2261"/>
                    <a:pt x="8129" y="2266"/>
                  </a:cubicBezTo>
                  <a:cubicBezTo>
                    <a:pt x="8131" y="2269"/>
                    <a:pt x="8134" y="2271"/>
                    <a:pt x="8137" y="2273"/>
                  </a:cubicBezTo>
                  <a:cubicBezTo>
                    <a:pt x="8138" y="2274"/>
                    <a:pt x="8139" y="2275"/>
                    <a:pt x="8140" y="2275"/>
                  </a:cubicBezTo>
                  <a:cubicBezTo>
                    <a:pt x="8150" y="2285"/>
                    <a:pt x="8159" y="2293"/>
                    <a:pt x="8171" y="2301"/>
                  </a:cubicBezTo>
                  <a:cubicBezTo>
                    <a:pt x="8185" y="2312"/>
                    <a:pt x="8198" y="2322"/>
                    <a:pt x="8213" y="2334"/>
                  </a:cubicBezTo>
                  <a:cubicBezTo>
                    <a:pt x="8223" y="2342"/>
                    <a:pt x="8235" y="2351"/>
                    <a:pt x="8245" y="2359"/>
                  </a:cubicBezTo>
                  <a:cubicBezTo>
                    <a:pt x="8264" y="2373"/>
                    <a:pt x="8281" y="2389"/>
                    <a:pt x="8299" y="2402"/>
                  </a:cubicBezTo>
                  <a:cubicBezTo>
                    <a:pt x="8338" y="2433"/>
                    <a:pt x="8378" y="2464"/>
                    <a:pt x="8414" y="2496"/>
                  </a:cubicBezTo>
                  <a:cubicBezTo>
                    <a:pt x="8427" y="2488"/>
                    <a:pt x="8440" y="2481"/>
                    <a:pt x="8451" y="2473"/>
                  </a:cubicBezTo>
                  <a:cubicBezTo>
                    <a:pt x="8454" y="2472"/>
                    <a:pt x="8457" y="2470"/>
                    <a:pt x="8459" y="2469"/>
                  </a:cubicBezTo>
                  <a:cubicBezTo>
                    <a:pt x="8464" y="2465"/>
                    <a:pt x="8468" y="2463"/>
                    <a:pt x="8473" y="2461"/>
                  </a:cubicBezTo>
                  <a:cubicBezTo>
                    <a:pt x="8489" y="2450"/>
                    <a:pt x="8505" y="2440"/>
                    <a:pt x="8522" y="2431"/>
                  </a:cubicBezTo>
                  <a:cubicBezTo>
                    <a:pt x="8522" y="2431"/>
                    <a:pt x="8523" y="2430"/>
                    <a:pt x="8523" y="2430"/>
                  </a:cubicBezTo>
                  <a:cubicBezTo>
                    <a:pt x="8557" y="2409"/>
                    <a:pt x="8593" y="2392"/>
                    <a:pt x="8628" y="2375"/>
                  </a:cubicBezTo>
                  <a:cubicBezTo>
                    <a:pt x="8627" y="2373"/>
                    <a:pt x="8625" y="2370"/>
                    <a:pt x="8624" y="2367"/>
                  </a:cubicBezTo>
                  <a:cubicBezTo>
                    <a:pt x="8650" y="2353"/>
                    <a:pt x="8677" y="2338"/>
                    <a:pt x="8705" y="2326"/>
                  </a:cubicBezTo>
                  <a:cubicBezTo>
                    <a:pt x="8765" y="2301"/>
                    <a:pt x="8828" y="2279"/>
                    <a:pt x="8891" y="2258"/>
                  </a:cubicBezTo>
                  <a:cubicBezTo>
                    <a:pt x="9035" y="2216"/>
                    <a:pt x="9178" y="2182"/>
                    <a:pt x="9326" y="2153"/>
                  </a:cubicBezTo>
                  <a:cubicBezTo>
                    <a:pt x="9396" y="2142"/>
                    <a:pt x="9464" y="2131"/>
                    <a:pt x="9534" y="2126"/>
                  </a:cubicBezTo>
                  <a:cubicBezTo>
                    <a:pt x="9577" y="2126"/>
                    <a:pt x="9619" y="2127"/>
                    <a:pt x="9662" y="2129"/>
                  </a:cubicBezTo>
                  <a:cubicBezTo>
                    <a:pt x="9705" y="2134"/>
                    <a:pt x="9748" y="2138"/>
                    <a:pt x="9791" y="2146"/>
                  </a:cubicBezTo>
                  <a:cubicBezTo>
                    <a:pt x="9822" y="2154"/>
                    <a:pt x="9851" y="2162"/>
                    <a:pt x="9880" y="2172"/>
                  </a:cubicBezTo>
                  <a:cubicBezTo>
                    <a:pt x="9940" y="2195"/>
                    <a:pt x="9997" y="2223"/>
                    <a:pt x="10054" y="2251"/>
                  </a:cubicBezTo>
                  <a:cubicBezTo>
                    <a:pt x="10223" y="2343"/>
                    <a:pt x="10389" y="2439"/>
                    <a:pt x="10550" y="2544"/>
                  </a:cubicBezTo>
                  <a:cubicBezTo>
                    <a:pt x="10597" y="2578"/>
                    <a:pt x="10642" y="2615"/>
                    <a:pt x="10685" y="2654"/>
                  </a:cubicBezTo>
                  <a:cubicBezTo>
                    <a:pt x="10736" y="2702"/>
                    <a:pt x="10784" y="2751"/>
                    <a:pt x="10829" y="2803"/>
                  </a:cubicBezTo>
                  <a:cubicBezTo>
                    <a:pt x="10855" y="2835"/>
                    <a:pt x="10879" y="2868"/>
                    <a:pt x="10901" y="2902"/>
                  </a:cubicBezTo>
                  <a:cubicBezTo>
                    <a:pt x="10911" y="2918"/>
                    <a:pt x="10919" y="2934"/>
                    <a:pt x="10927" y="2950"/>
                  </a:cubicBezTo>
                  <a:cubicBezTo>
                    <a:pt x="10938" y="2979"/>
                    <a:pt x="10947" y="3008"/>
                    <a:pt x="10958" y="3038"/>
                  </a:cubicBezTo>
                  <a:cubicBezTo>
                    <a:pt x="10984" y="3128"/>
                    <a:pt x="11009" y="3222"/>
                    <a:pt x="11042" y="3310"/>
                  </a:cubicBezTo>
                  <a:cubicBezTo>
                    <a:pt x="11067" y="3378"/>
                    <a:pt x="11098" y="3444"/>
                    <a:pt x="11128" y="3509"/>
                  </a:cubicBezTo>
                  <a:cubicBezTo>
                    <a:pt x="11008" y="3509"/>
                    <a:pt x="10888" y="3507"/>
                    <a:pt x="10767" y="3507"/>
                  </a:cubicBezTo>
                  <a:cubicBezTo>
                    <a:pt x="10690" y="3507"/>
                    <a:pt x="10612" y="3508"/>
                    <a:pt x="10534" y="3509"/>
                  </a:cubicBezTo>
                  <a:cubicBezTo>
                    <a:pt x="10332" y="3514"/>
                    <a:pt x="10129" y="3522"/>
                    <a:pt x="9927" y="3530"/>
                  </a:cubicBezTo>
                  <a:cubicBezTo>
                    <a:pt x="9721" y="3538"/>
                    <a:pt x="9516" y="3560"/>
                    <a:pt x="9312" y="3584"/>
                  </a:cubicBezTo>
                  <a:cubicBezTo>
                    <a:pt x="9129" y="3606"/>
                    <a:pt x="8946" y="3624"/>
                    <a:pt x="8762" y="3633"/>
                  </a:cubicBezTo>
                  <a:cubicBezTo>
                    <a:pt x="8702" y="3634"/>
                    <a:pt x="8642" y="3634"/>
                    <a:pt x="8581" y="3634"/>
                  </a:cubicBezTo>
                  <a:cubicBezTo>
                    <a:pt x="8238" y="3634"/>
                    <a:pt x="7893" y="3622"/>
                    <a:pt x="7549" y="3619"/>
                  </a:cubicBezTo>
                  <a:cubicBezTo>
                    <a:pt x="7533" y="3619"/>
                    <a:pt x="7516" y="3619"/>
                    <a:pt x="7500" y="3619"/>
                  </a:cubicBezTo>
                  <a:cubicBezTo>
                    <a:pt x="7335" y="3619"/>
                    <a:pt x="7170" y="3624"/>
                    <a:pt x="7005" y="3626"/>
                  </a:cubicBezTo>
                  <a:cubicBezTo>
                    <a:pt x="6955" y="3626"/>
                    <a:pt x="6906" y="3626"/>
                    <a:pt x="6857" y="3626"/>
                  </a:cubicBezTo>
                  <a:cubicBezTo>
                    <a:pt x="6698" y="3626"/>
                    <a:pt x="6539" y="3625"/>
                    <a:pt x="6381" y="3621"/>
                  </a:cubicBezTo>
                  <a:cubicBezTo>
                    <a:pt x="6223" y="3618"/>
                    <a:pt x="6064" y="3614"/>
                    <a:pt x="5905" y="3614"/>
                  </a:cubicBezTo>
                  <a:cubicBezTo>
                    <a:pt x="5875" y="3614"/>
                    <a:pt x="5845" y="3614"/>
                    <a:pt x="5815" y="3614"/>
                  </a:cubicBezTo>
                  <a:cubicBezTo>
                    <a:pt x="5616" y="3617"/>
                    <a:pt x="5416" y="3621"/>
                    <a:pt x="5217" y="3628"/>
                  </a:cubicBezTo>
                  <a:cubicBezTo>
                    <a:pt x="5024" y="3634"/>
                    <a:pt x="4830" y="3641"/>
                    <a:pt x="4636" y="3641"/>
                  </a:cubicBezTo>
                  <a:cubicBezTo>
                    <a:pt x="4621" y="3641"/>
                    <a:pt x="4605" y="3641"/>
                    <a:pt x="4590" y="3641"/>
                  </a:cubicBezTo>
                  <a:cubicBezTo>
                    <a:pt x="4386" y="3638"/>
                    <a:pt x="4182" y="3637"/>
                    <a:pt x="3979" y="3636"/>
                  </a:cubicBezTo>
                  <a:cubicBezTo>
                    <a:pt x="3788" y="3635"/>
                    <a:pt x="3599" y="3629"/>
                    <a:pt x="3409" y="3620"/>
                  </a:cubicBezTo>
                  <a:cubicBezTo>
                    <a:pt x="3219" y="3611"/>
                    <a:pt x="3028" y="3599"/>
                    <a:pt x="2837" y="3599"/>
                  </a:cubicBezTo>
                  <a:cubicBezTo>
                    <a:pt x="2828" y="3599"/>
                    <a:pt x="2820" y="3599"/>
                    <a:pt x="2811" y="3600"/>
                  </a:cubicBezTo>
                  <a:cubicBezTo>
                    <a:pt x="2608" y="3601"/>
                    <a:pt x="2405" y="3608"/>
                    <a:pt x="2202" y="3621"/>
                  </a:cubicBezTo>
                  <a:cubicBezTo>
                    <a:pt x="2005" y="3634"/>
                    <a:pt x="1807" y="3646"/>
                    <a:pt x="1612" y="3657"/>
                  </a:cubicBezTo>
                  <a:cubicBezTo>
                    <a:pt x="1495" y="3661"/>
                    <a:pt x="1379" y="3666"/>
                    <a:pt x="1262" y="3666"/>
                  </a:cubicBezTo>
                  <a:cubicBezTo>
                    <a:pt x="1208" y="3666"/>
                    <a:pt x="1153" y="3665"/>
                    <a:pt x="1099" y="3662"/>
                  </a:cubicBezTo>
                  <a:cubicBezTo>
                    <a:pt x="998" y="3659"/>
                    <a:pt x="896" y="3652"/>
                    <a:pt x="794" y="3651"/>
                  </a:cubicBezTo>
                  <a:cubicBezTo>
                    <a:pt x="671" y="3651"/>
                    <a:pt x="546" y="3656"/>
                    <a:pt x="426" y="3684"/>
                  </a:cubicBezTo>
                  <a:cubicBezTo>
                    <a:pt x="411" y="3688"/>
                    <a:pt x="396" y="3693"/>
                    <a:pt x="382" y="3697"/>
                  </a:cubicBezTo>
                  <a:cubicBezTo>
                    <a:pt x="384" y="3644"/>
                    <a:pt x="385" y="3593"/>
                    <a:pt x="388" y="3540"/>
                  </a:cubicBezTo>
                  <a:cubicBezTo>
                    <a:pt x="399" y="3436"/>
                    <a:pt x="414" y="3334"/>
                    <a:pt x="433" y="3231"/>
                  </a:cubicBezTo>
                  <a:cubicBezTo>
                    <a:pt x="448" y="3170"/>
                    <a:pt x="467" y="3108"/>
                    <a:pt x="487" y="3046"/>
                  </a:cubicBezTo>
                  <a:cubicBezTo>
                    <a:pt x="520" y="2964"/>
                    <a:pt x="556" y="2885"/>
                    <a:pt x="595" y="2805"/>
                  </a:cubicBezTo>
                  <a:cubicBezTo>
                    <a:pt x="635" y="2733"/>
                    <a:pt x="678" y="2662"/>
                    <a:pt x="725" y="2593"/>
                  </a:cubicBezTo>
                  <a:cubicBezTo>
                    <a:pt x="763" y="2542"/>
                    <a:pt x="803" y="2492"/>
                    <a:pt x="847" y="2442"/>
                  </a:cubicBezTo>
                  <a:cubicBezTo>
                    <a:pt x="892" y="2397"/>
                    <a:pt x="938" y="2351"/>
                    <a:pt x="988" y="2309"/>
                  </a:cubicBezTo>
                  <a:cubicBezTo>
                    <a:pt x="1029" y="2277"/>
                    <a:pt x="1072" y="2248"/>
                    <a:pt x="1116" y="2219"/>
                  </a:cubicBezTo>
                  <a:cubicBezTo>
                    <a:pt x="1158" y="2195"/>
                    <a:pt x="1201" y="2172"/>
                    <a:pt x="1246" y="2151"/>
                  </a:cubicBezTo>
                  <a:cubicBezTo>
                    <a:pt x="1270" y="2142"/>
                    <a:pt x="1294" y="2132"/>
                    <a:pt x="1318" y="2124"/>
                  </a:cubicBezTo>
                  <a:cubicBezTo>
                    <a:pt x="1343" y="2118"/>
                    <a:pt x="1368" y="2112"/>
                    <a:pt x="1392" y="2106"/>
                  </a:cubicBezTo>
                  <a:cubicBezTo>
                    <a:pt x="1468" y="2094"/>
                    <a:pt x="1542" y="2086"/>
                    <a:pt x="1618" y="2080"/>
                  </a:cubicBezTo>
                  <a:cubicBezTo>
                    <a:pt x="1661" y="2080"/>
                    <a:pt x="1705" y="2080"/>
                    <a:pt x="1748" y="2082"/>
                  </a:cubicBezTo>
                  <a:cubicBezTo>
                    <a:pt x="1803" y="2087"/>
                    <a:pt x="1858" y="2095"/>
                    <a:pt x="1913" y="2106"/>
                  </a:cubicBezTo>
                  <a:cubicBezTo>
                    <a:pt x="1977" y="2122"/>
                    <a:pt x="2038" y="2142"/>
                    <a:pt x="2100" y="2163"/>
                  </a:cubicBezTo>
                  <a:cubicBezTo>
                    <a:pt x="2162" y="2186"/>
                    <a:pt x="2220" y="2214"/>
                    <a:pt x="2279" y="2242"/>
                  </a:cubicBezTo>
                  <a:cubicBezTo>
                    <a:pt x="2321" y="2265"/>
                    <a:pt x="2361" y="2288"/>
                    <a:pt x="2401" y="2313"/>
                  </a:cubicBezTo>
                  <a:cubicBezTo>
                    <a:pt x="2416" y="2326"/>
                    <a:pt x="2430" y="2336"/>
                    <a:pt x="2444" y="2349"/>
                  </a:cubicBezTo>
                  <a:cubicBezTo>
                    <a:pt x="2460" y="2366"/>
                    <a:pt x="2475" y="2384"/>
                    <a:pt x="2491" y="2401"/>
                  </a:cubicBezTo>
                  <a:cubicBezTo>
                    <a:pt x="2489" y="2405"/>
                    <a:pt x="2488" y="2408"/>
                    <a:pt x="2487" y="2411"/>
                  </a:cubicBezTo>
                  <a:cubicBezTo>
                    <a:pt x="2492" y="2417"/>
                    <a:pt x="2498" y="2423"/>
                    <a:pt x="2505" y="2429"/>
                  </a:cubicBezTo>
                  <a:cubicBezTo>
                    <a:pt x="2560" y="2478"/>
                    <a:pt x="2614" y="2526"/>
                    <a:pt x="2667" y="2574"/>
                  </a:cubicBezTo>
                  <a:cubicBezTo>
                    <a:pt x="2672" y="2578"/>
                    <a:pt x="2676" y="2582"/>
                    <a:pt x="2681" y="2585"/>
                  </a:cubicBezTo>
                  <a:lnTo>
                    <a:pt x="2680" y="2585"/>
                  </a:lnTo>
                  <a:cubicBezTo>
                    <a:pt x="2681" y="2586"/>
                    <a:pt x="2682" y="2586"/>
                    <a:pt x="2683" y="2588"/>
                  </a:cubicBezTo>
                  <a:cubicBezTo>
                    <a:pt x="2686" y="2590"/>
                    <a:pt x="2688" y="2592"/>
                    <a:pt x="2691" y="2594"/>
                  </a:cubicBezTo>
                  <a:cubicBezTo>
                    <a:pt x="2695" y="2589"/>
                    <a:pt x="2698" y="2583"/>
                    <a:pt x="2701" y="2577"/>
                  </a:cubicBezTo>
                  <a:cubicBezTo>
                    <a:pt x="2742" y="2508"/>
                    <a:pt x="2783" y="2438"/>
                    <a:pt x="2829" y="2373"/>
                  </a:cubicBezTo>
                  <a:cubicBezTo>
                    <a:pt x="2829" y="2373"/>
                    <a:pt x="2830" y="2371"/>
                    <a:pt x="2830" y="2371"/>
                  </a:cubicBezTo>
                  <a:cubicBezTo>
                    <a:pt x="2880" y="2298"/>
                    <a:pt x="2931" y="2227"/>
                    <a:pt x="2983" y="2155"/>
                  </a:cubicBezTo>
                  <a:cubicBezTo>
                    <a:pt x="3004" y="2127"/>
                    <a:pt x="3023" y="2099"/>
                    <a:pt x="3042" y="2072"/>
                  </a:cubicBezTo>
                  <a:cubicBezTo>
                    <a:pt x="3049" y="2063"/>
                    <a:pt x="3055" y="2054"/>
                    <a:pt x="3062" y="2044"/>
                  </a:cubicBezTo>
                  <a:cubicBezTo>
                    <a:pt x="3105" y="1956"/>
                    <a:pt x="3150" y="1868"/>
                    <a:pt x="3195" y="1781"/>
                  </a:cubicBezTo>
                  <a:lnTo>
                    <a:pt x="3195" y="1781"/>
                  </a:lnTo>
                  <a:cubicBezTo>
                    <a:pt x="3194" y="1782"/>
                    <a:pt x="3194" y="1782"/>
                    <a:pt x="3193" y="1783"/>
                  </a:cubicBezTo>
                  <a:cubicBezTo>
                    <a:pt x="3197" y="1776"/>
                    <a:pt x="3200" y="1770"/>
                    <a:pt x="3204" y="1764"/>
                  </a:cubicBezTo>
                  <a:cubicBezTo>
                    <a:pt x="3204" y="1763"/>
                    <a:pt x="3204" y="1763"/>
                    <a:pt x="3205" y="1762"/>
                  </a:cubicBezTo>
                  <a:lnTo>
                    <a:pt x="3205" y="1762"/>
                  </a:lnTo>
                  <a:cubicBezTo>
                    <a:pt x="3205" y="1762"/>
                    <a:pt x="3205" y="1763"/>
                    <a:pt x="3205" y="1763"/>
                  </a:cubicBezTo>
                  <a:cubicBezTo>
                    <a:pt x="3259" y="1665"/>
                    <a:pt x="3315" y="1569"/>
                    <a:pt x="3375" y="1475"/>
                  </a:cubicBezTo>
                  <a:cubicBezTo>
                    <a:pt x="3447" y="1373"/>
                    <a:pt x="3523" y="1277"/>
                    <a:pt x="3604" y="1183"/>
                  </a:cubicBezTo>
                  <a:cubicBezTo>
                    <a:pt x="3693" y="1095"/>
                    <a:pt x="3786" y="1014"/>
                    <a:pt x="3881" y="934"/>
                  </a:cubicBezTo>
                  <a:lnTo>
                    <a:pt x="3881" y="934"/>
                  </a:lnTo>
                  <a:cubicBezTo>
                    <a:pt x="3880" y="935"/>
                    <a:pt x="3880" y="935"/>
                    <a:pt x="3879" y="936"/>
                  </a:cubicBezTo>
                  <a:lnTo>
                    <a:pt x="3879" y="936"/>
                  </a:lnTo>
                  <a:cubicBezTo>
                    <a:pt x="4001" y="841"/>
                    <a:pt x="4127" y="750"/>
                    <a:pt x="4257" y="667"/>
                  </a:cubicBezTo>
                  <a:cubicBezTo>
                    <a:pt x="4307" y="638"/>
                    <a:pt x="4359" y="612"/>
                    <a:pt x="4411" y="586"/>
                  </a:cubicBezTo>
                  <a:cubicBezTo>
                    <a:pt x="4496" y="550"/>
                    <a:pt x="4582" y="519"/>
                    <a:pt x="4670" y="492"/>
                  </a:cubicBezTo>
                  <a:cubicBezTo>
                    <a:pt x="4763" y="463"/>
                    <a:pt x="4859" y="439"/>
                    <a:pt x="4957" y="421"/>
                  </a:cubicBezTo>
                  <a:cubicBezTo>
                    <a:pt x="5093" y="398"/>
                    <a:pt x="5231" y="381"/>
                    <a:pt x="5369" y="373"/>
                  </a:cubicBezTo>
                  <a:lnTo>
                    <a:pt x="5368" y="373"/>
                  </a:lnTo>
                  <a:cubicBezTo>
                    <a:pt x="5371" y="371"/>
                    <a:pt x="5374" y="371"/>
                    <a:pt x="5377" y="371"/>
                  </a:cubicBezTo>
                  <a:lnTo>
                    <a:pt x="5387" y="371"/>
                  </a:lnTo>
                  <a:cubicBezTo>
                    <a:pt x="5407" y="371"/>
                    <a:pt x="5427" y="370"/>
                    <a:pt x="5447" y="370"/>
                  </a:cubicBezTo>
                  <a:close/>
                  <a:moveTo>
                    <a:pt x="5448" y="1"/>
                  </a:moveTo>
                  <a:cubicBezTo>
                    <a:pt x="5424" y="1"/>
                    <a:pt x="5399" y="1"/>
                    <a:pt x="5375" y="2"/>
                  </a:cubicBezTo>
                  <a:cubicBezTo>
                    <a:pt x="5198" y="10"/>
                    <a:pt x="5017" y="32"/>
                    <a:pt x="4842" y="66"/>
                  </a:cubicBezTo>
                  <a:cubicBezTo>
                    <a:pt x="4674" y="99"/>
                    <a:pt x="4505" y="146"/>
                    <a:pt x="4348" y="213"/>
                  </a:cubicBezTo>
                  <a:cubicBezTo>
                    <a:pt x="4265" y="247"/>
                    <a:pt x="4180" y="282"/>
                    <a:pt x="4102" y="329"/>
                  </a:cubicBezTo>
                  <a:cubicBezTo>
                    <a:pt x="4021" y="377"/>
                    <a:pt x="3943" y="430"/>
                    <a:pt x="3866" y="485"/>
                  </a:cubicBezTo>
                  <a:cubicBezTo>
                    <a:pt x="3786" y="542"/>
                    <a:pt x="3707" y="600"/>
                    <a:pt x="3630" y="663"/>
                  </a:cubicBezTo>
                  <a:cubicBezTo>
                    <a:pt x="3556" y="724"/>
                    <a:pt x="3480" y="784"/>
                    <a:pt x="3413" y="852"/>
                  </a:cubicBezTo>
                  <a:cubicBezTo>
                    <a:pt x="3337" y="927"/>
                    <a:pt x="3268" y="1004"/>
                    <a:pt x="3201" y="1088"/>
                  </a:cubicBezTo>
                  <a:cubicBezTo>
                    <a:pt x="3143" y="1163"/>
                    <a:pt x="3087" y="1242"/>
                    <a:pt x="3034" y="1322"/>
                  </a:cubicBezTo>
                  <a:cubicBezTo>
                    <a:pt x="2930" y="1482"/>
                    <a:pt x="2846" y="1653"/>
                    <a:pt x="2761" y="1823"/>
                  </a:cubicBezTo>
                  <a:cubicBezTo>
                    <a:pt x="2725" y="1896"/>
                    <a:pt x="2687" y="1968"/>
                    <a:pt x="2650" y="2041"/>
                  </a:cubicBezTo>
                  <a:cubicBezTo>
                    <a:pt x="2617" y="2014"/>
                    <a:pt x="2582" y="1990"/>
                    <a:pt x="2544" y="1967"/>
                  </a:cubicBezTo>
                  <a:cubicBezTo>
                    <a:pt x="2378" y="1866"/>
                    <a:pt x="2196" y="1797"/>
                    <a:pt x="2010" y="1749"/>
                  </a:cubicBezTo>
                  <a:cubicBezTo>
                    <a:pt x="1904" y="1721"/>
                    <a:pt x="1793" y="1710"/>
                    <a:pt x="1682" y="1710"/>
                  </a:cubicBezTo>
                  <a:cubicBezTo>
                    <a:pt x="1602" y="1710"/>
                    <a:pt x="1523" y="1716"/>
                    <a:pt x="1446" y="1725"/>
                  </a:cubicBezTo>
                  <a:cubicBezTo>
                    <a:pt x="1344" y="1737"/>
                    <a:pt x="1241" y="1755"/>
                    <a:pt x="1145" y="1793"/>
                  </a:cubicBezTo>
                  <a:cubicBezTo>
                    <a:pt x="1048" y="1832"/>
                    <a:pt x="959" y="1880"/>
                    <a:pt x="872" y="1936"/>
                  </a:cubicBezTo>
                  <a:cubicBezTo>
                    <a:pt x="711" y="2038"/>
                    <a:pt x="569" y="2183"/>
                    <a:pt x="456" y="2334"/>
                  </a:cubicBezTo>
                  <a:cubicBezTo>
                    <a:pt x="334" y="2497"/>
                    <a:pt x="234" y="2680"/>
                    <a:pt x="159" y="2870"/>
                  </a:cubicBezTo>
                  <a:cubicBezTo>
                    <a:pt x="82" y="3063"/>
                    <a:pt x="43" y="3266"/>
                    <a:pt x="24" y="3471"/>
                  </a:cubicBezTo>
                  <a:cubicBezTo>
                    <a:pt x="14" y="3565"/>
                    <a:pt x="10" y="3661"/>
                    <a:pt x="8" y="3755"/>
                  </a:cubicBezTo>
                  <a:cubicBezTo>
                    <a:pt x="5" y="3856"/>
                    <a:pt x="1" y="3957"/>
                    <a:pt x="10" y="4059"/>
                  </a:cubicBezTo>
                  <a:cubicBezTo>
                    <a:pt x="11" y="4064"/>
                    <a:pt x="11" y="4068"/>
                    <a:pt x="11" y="4074"/>
                  </a:cubicBezTo>
                  <a:cubicBezTo>
                    <a:pt x="41" y="4075"/>
                    <a:pt x="69" y="4076"/>
                    <a:pt x="98" y="4076"/>
                  </a:cubicBezTo>
                  <a:cubicBezTo>
                    <a:pt x="117" y="4076"/>
                    <a:pt x="136" y="4075"/>
                    <a:pt x="154" y="4075"/>
                  </a:cubicBezTo>
                  <a:lnTo>
                    <a:pt x="155" y="4075"/>
                  </a:lnTo>
                  <a:cubicBezTo>
                    <a:pt x="180" y="4074"/>
                    <a:pt x="207" y="4074"/>
                    <a:pt x="234" y="4073"/>
                  </a:cubicBezTo>
                  <a:cubicBezTo>
                    <a:pt x="287" y="4073"/>
                    <a:pt x="340" y="4073"/>
                    <a:pt x="394" y="4074"/>
                  </a:cubicBezTo>
                  <a:cubicBezTo>
                    <a:pt x="400" y="4074"/>
                    <a:pt x="407" y="4073"/>
                    <a:pt x="412" y="4073"/>
                  </a:cubicBezTo>
                  <a:cubicBezTo>
                    <a:pt x="416" y="4072"/>
                    <a:pt x="419" y="4069"/>
                    <a:pt x="423" y="4068"/>
                  </a:cubicBezTo>
                  <a:cubicBezTo>
                    <a:pt x="467" y="4056"/>
                    <a:pt x="511" y="4043"/>
                    <a:pt x="556" y="4035"/>
                  </a:cubicBezTo>
                  <a:cubicBezTo>
                    <a:pt x="598" y="4028"/>
                    <a:pt x="641" y="4025"/>
                    <a:pt x="683" y="4021"/>
                  </a:cubicBezTo>
                  <a:cubicBezTo>
                    <a:pt x="700" y="4021"/>
                    <a:pt x="716" y="4021"/>
                    <a:pt x="733" y="4021"/>
                  </a:cubicBezTo>
                  <a:cubicBezTo>
                    <a:pt x="805" y="4021"/>
                    <a:pt x="878" y="4025"/>
                    <a:pt x="951" y="4028"/>
                  </a:cubicBezTo>
                  <a:cubicBezTo>
                    <a:pt x="1026" y="4031"/>
                    <a:pt x="1102" y="4035"/>
                    <a:pt x="1179" y="4035"/>
                  </a:cubicBezTo>
                  <a:cubicBezTo>
                    <a:pt x="1327" y="4034"/>
                    <a:pt x="1475" y="4032"/>
                    <a:pt x="1622" y="4025"/>
                  </a:cubicBezTo>
                  <a:cubicBezTo>
                    <a:pt x="1905" y="4016"/>
                    <a:pt x="2187" y="3991"/>
                    <a:pt x="2470" y="3975"/>
                  </a:cubicBezTo>
                  <a:cubicBezTo>
                    <a:pt x="2555" y="3972"/>
                    <a:pt x="2643" y="3969"/>
                    <a:pt x="2730" y="3969"/>
                  </a:cubicBezTo>
                  <a:cubicBezTo>
                    <a:pt x="2742" y="3969"/>
                    <a:pt x="2753" y="3969"/>
                    <a:pt x="2765" y="3969"/>
                  </a:cubicBezTo>
                  <a:cubicBezTo>
                    <a:pt x="2957" y="3969"/>
                    <a:pt x="3149" y="3977"/>
                    <a:pt x="3341" y="3987"/>
                  </a:cubicBezTo>
                  <a:cubicBezTo>
                    <a:pt x="3528" y="3995"/>
                    <a:pt x="3715" y="4004"/>
                    <a:pt x="3902" y="4005"/>
                  </a:cubicBezTo>
                  <a:cubicBezTo>
                    <a:pt x="4106" y="4007"/>
                    <a:pt x="4310" y="4009"/>
                    <a:pt x="4514" y="4009"/>
                  </a:cubicBezTo>
                  <a:cubicBezTo>
                    <a:pt x="4718" y="4009"/>
                    <a:pt x="4922" y="4007"/>
                    <a:pt x="5126" y="4000"/>
                  </a:cubicBezTo>
                  <a:cubicBezTo>
                    <a:pt x="5324" y="3994"/>
                    <a:pt x="5521" y="3987"/>
                    <a:pt x="5719" y="3985"/>
                  </a:cubicBezTo>
                  <a:cubicBezTo>
                    <a:pt x="5764" y="3984"/>
                    <a:pt x="5809" y="3984"/>
                    <a:pt x="5854" y="3984"/>
                  </a:cubicBezTo>
                  <a:cubicBezTo>
                    <a:pt x="6007" y="3984"/>
                    <a:pt x="6161" y="3987"/>
                    <a:pt x="6315" y="3989"/>
                  </a:cubicBezTo>
                  <a:cubicBezTo>
                    <a:pt x="6491" y="3992"/>
                    <a:pt x="6668" y="3995"/>
                    <a:pt x="6845" y="3995"/>
                  </a:cubicBezTo>
                  <a:cubicBezTo>
                    <a:pt x="6872" y="3995"/>
                    <a:pt x="6900" y="3995"/>
                    <a:pt x="6927" y="3995"/>
                  </a:cubicBezTo>
                  <a:cubicBezTo>
                    <a:pt x="7099" y="3994"/>
                    <a:pt x="7270" y="3989"/>
                    <a:pt x="7441" y="3989"/>
                  </a:cubicBezTo>
                  <a:cubicBezTo>
                    <a:pt x="7469" y="3989"/>
                    <a:pt x="7497" y="3989"/>
                    <a:pt x="7525" y="3989"/>
                  </a:cubicBezTo>
                  <a:cubicBezTo>
                    <a:pt x="7873" y="3991"/>
                    <a:pt x="8220" y="4003"/>
                    <a:pt x="8568" y="4003"/>
                  </a:cubicBezTo>
                  <a:cubicBezTo>
                    <a:pt x="8629" y="4003"/>
                    <a:pt x="8690" y="4003"/>
                    <a:pt x="8752" y="4002"/>
                  </a:cubicBezTo>
                  <a:cubicBezTo>
                    <a:pt x="8943" y="3999"/>
                    <a:pt x="9135" y="3977"/>
                    <a:pt x="9326" y="3954"/>
                  </a:cubicBezTo>
                  <a:cubicBezTo>
                    <a:pt x="9528" y="3930"/>
                    <a:pt x="9731" y="3912"/>
                    <a:pt x="9934" y="3898"/>
                  </a:cubicBezTo>
                  <a:lnTo>
                    <a:pt x="9933" y="3898"/>
                  </a:lnTo>
                  <a:cubicBezTo>
                    <a:pt x="10209" y="3887"/>
                    <a:pt x="10484" y="3876"/>
                    <a:pt x="10761" y="3876"/>
                  </a:cubicBezTo>
                  <a:cubicBezTo>
                    <a:pt x="10897" y="3876"/>
                    <a:pt x="11033" y="3879"/>
                    <a:pt x="11168" y="3879"/>
                  </a:cubicBezTo>
                  <a:cubicBezTo>
                    <a:pt x="11206" y="3879"/>
                    <a:pt x="11242" y="3880"/>
                    <a:pt x="11280" y="3880"/>
                  </a:cubicBezTo>
                  <a:cubicBezTo>
                    <a:pt x="11318" y="3879"/>
                    <a:pt x="11354" y="3879"/>
                    <a:pt x="11391" y="3879"/>
                  </a:cubicBezTo>
                  <a:cubicBezTo>
                    <a:pt x="11414" y="3879"/>
                    <a:pt x="11437" y="3877"/>
                    <a:pt x="11460" y="3877"/>
                  </a:cubicBezTo>
                  <a:lnTo>
                    <a:pt x="11506" y="3877"/>
                  </a:lnTo>
                  <a:cubicBezTo>
                    <a:pt x="11529" y="3876"/>
                    <a:pt x="11551" y="3875"/>
                    <a:pt x="11573" y="3874"/>
                  </a:cubicBezTo>
                  <a:cubicBezTo>
                    <a:pt x="11590" y="3873"/>
                    <a:pt x="11607" y="3872"/>
                    <a:pt x="11625" y="3871"/>
                  </a:cubicBezTo>
                  <a:cubicBezTo>
                    <a:pt x="11622" y="3865"/>
                    <a:pt x="11621" y="3859"/>
                    <a:pt x="11618" y="3852"/>
                  </a:cubicBezTo>
                  <a:cubicBezTo>
                    <a:pt x="11596" y="3784"/>
                    <a:pt x="11572" y="3715"/>
                    <a:pt x="11550" y="3646"/>
                  </a:cubicBezTo>
                  <a:cubicBezTo>
                    <a:pt x="11538" y="3613"/>
                    <a:pt x="11528" y="3579"/>
                    <a:pt x="11517" y="3545"/>
                  </a:cubicBezTo>
                  <a:cubicBezTo>
                    <a:pt x="11512" y="3530"/>
                    <a:pt x="11508" y="3516"/>
                    <a:pt x="11504" y="3502"/>
                  </a:cubicBezTo>
                  <a:cubicBezTo>
                    <a:pt x="11490" y="3458"/>
                    <a:pt x="11477" y="3414"/>
                    <a:pt x="11469" y="3369"/>
                  </a:cubicBezTo>
                  <a:cubicBezTo>
                    <a:pt x="11469" y="3367"/>
                    <a:pt x="11469" y="3366"/>
                    <a:pt x="11469" y="3364"/>
                  </a:cubicBezTo>
                  <a:cubicBezTo>
                    <a:pt x="11455" y="3335"/>
                    <a:pt x="11441" y="3306"/>
                    <a:pt x="11427" y="3276"/>
                  </a:cubicBezTo>
                  <a:cubicBezTo>
                    <a:pt x="11406" y="3222"/>
                    <a:pt x="11384" y="3170"/>
                    <a:pt x="11366" y="3115"/>
                  </a:cubicBezTo>
                  <a:cubicBezTo>
                    <a:pt x="11365" y="3115"/>
                    <a:pt x="11365" y="3114"/>
                    <a:pt x="11365" y="3114"/>
                  </a:cubicBezTo>
                  <a:cubicBezTo>
                    <a:pt x="11345" y="3050"/>
                    <a:pt x="11328" y="2985"/>
                    <a:pt x="11309" y="2923"/>
                  </a:cubicBezTo>
                  <a:cubicBezTo>
                    <a:pt x="11281" y="2836"/>
                    <a:pt x="11247" y="2753"/>
                    <a:pt x="11195" y="2677"/>
                  </a:cubicBezTo>
                  <a:cubicBezTo>
                    <a:pt x="11115" y="2556"/>
                    <a:pt x="11012" y="2451"/>
                    <a:pt x="10905" y="2354"/>
                  </a:cubicBezTo>
                  <a:cubicBezTo>
                    <a:pt x="10800" y="2258"/>
                    <a:pt x="10679" y="2185"/>
                    <a:pt x="10556" y="2112"/>
                  </a:cubicBezTo>
                  <a:cubicBezTo>
                    <a:pt x="10437" y="2041"/>
                    <a:pt x="10319" y="1972"/>
                    <a:pt x="10196" y="1909"/>
                  </a:cubicBezTo>
                  <a:cubicBezTo>
                    <a:pt x="10062" y="1842"/>
                    <a:pt x="9923" y="1786"/>
                    <a:pt x="9773" y="1769"/>
                  </a:cubicBezTo>
                  <a:cubicBezTo>
                    <a:pt x="9707" y="1761"/>
                    <a:pt x="9641" y="1757"/>
                    <a:pt x="9575" y="1757"/>
                  </a:cubicBezTo>
                  <a:cubicBezTo>
                    <a:pt x="9533" y="1757"/>
                    <a:pt x="9492" y="1758"/>
                    <a:pt x="9450" y="1762"/>
                  </a:cubicBezTo>
                  <a:cubicBezTo>
                    <a:pt x="9354" y="1769"/>
                    <a:pt x="9257" y="1788"/>
                    <a:pt x="9161" y="1808"/>
                  </a:cubicBezTo>
                  <a:cubicBezTo>
                    <a:pt x="9065" y="1828"/>
                    <a:pt x="8970" y="1850"/>
                    <a:pt x="8876" y="1877"/>
                  </a:cubicBezTo>
                  <a:cubicBezTo>
                    <a:pt x="8737" y="1917"/>
                    <a:pt x="8593" y="1961"/>
                    <a:pt x="8466" y="2032"/>
                  </a:cubicBezTo>
                  <a:cubicBezTo>
                    <a:pt x="8453" y="2039"/>
                    <a:pt x="8442" y="2048"/>
                    <a:pt x="8429" y="2055"/>
                  </a:cubicBezTo>
                  <a:cubicBezTo>
                    <a:pt x="8388" y="2001"/>
                    <a:pt x="8345" y="1949"/>
                    <a:pt x="8301" y="1898"/>
                  </a:cubicBezTo>
                  <a:cubicBezTo>
                    <a:pt x="8281" y="1872"/>
                    <a:pt x="8264" y="1847"/>
                    <a:pt x="8246" y="1820"/>
                  </a:cubicBezTo>
                  <a:cubicBezTo>
                    <a:pt x="8169" y="1691"/>
                    <a:pt x="8108" y="1552"/>
                    <a:pt x="8021" y="1428"/>
                  </a:cubicBezTo>
                  <a:cubicBezTo>
                    <a:pt x="7934" y="1304"/>
                    <a:pt x="7820" y="1206"/>
                    <a:pt x="7707" y="1106"/>
                  </a:cubicBezTo>
                  <a:lnTo>
                    <a:pt x="7707" y="1106"/>
                  </a:lnTo>
                  <a:cubicBezTo>
                    <a:pt x="7708" y="1106"/>
                    <a:pt x="7708" y="1106"/>
                    <a:pt x="7709" y="1107"/>
                  </a:cubicBezTo>
                  <a:cubicBezTo>
                    <a:pt x="7662" y="1063"/>
                    <a:pt x="7616" y="1019"/>
                    <a:pt x="7574" y="971"/>
                  </a:cubicBezTo>
                  <a:cubicBezTo>
                    <a:pt x="7520" y="911"/>
                    <a:pt x="7469" y="848"/>
                    <a:pt x="7413" y="792"/>
                  </a:cubicBezTo>
                  <a:cubicBezTo>
                    <a:pt x="7358" y="736"/>
                    <a:pt x="7298" y="683"/>
                    <a:pt x="7238" y="633"/>
                  </a:cubicBezTo>
                  <a:cubicBezTo>
                    <a:pt x="7177" y="583"/>
                    <a:pt x="7109" y="544"/>
                    <a:pt x="7042" y="504"/>
                  </a:cubicBezTo>
                  <a:cubicBezTo>
                    <a:pt x="6971" y="462"/>
                    <a:pt x="6902" y="420"/>
                    <a:pt x="6828" y="384"/>
                  </a:cubicBezTo>
                  <a:cubicBezTo>
                    <a:pt x="6758" y="349"/>
                    <a:pt x="6683" y="319"/>
                    <a:pt x="6610" y="289"/>
                  </a:cubicBezTo>
                  <a:cubicBezTo>
                    <a:pt x="6533" y="257"/>
                    <a:pt x="6459" y="221"/>
                    <a:pt x="6382" y="190"/>
                  </a:cubicBezTo>
                  <a:cubicBezTo>
                    <a:pt x="6333" y="170"/>
                    <a:pt x="6285" y="152"/>
                    <a:pt x="6234" y="137"/>
                  </a:cubicBezTo>
                  <a:cubicBezTo>
                    <a:pt x="6190" y="125"/>
                    <a:pt x="6145" y="115"/>
                    <a:pt x="6100" y="105"/>
                  </a:cubicBezTo>
                  <a:cubicBezTo>
                    <a:pt x="6017" y="88"/>
                    <a:pt x="5932" y="71"/>
                    <a:pt x="5850" y="54"/>
                  </a:cubicBezTo>
                  <a:cubicBezTo>
                    <a:pt x="5850" y="54"/>
                    <a:pt x="5850" y="54"/>
                    <a:pt x="5850" y="52"/>
                  </a:cubicBezTo>
                  <a:cubicBezTo>
                    <a:pt x="5847" y="52"/>
                    <a:pt x="5845" y="51"/>
                    <a:pt x="5843" y="51"/>
                  </a:cubicBezTo>
                  <a:cubicBezTo>
                    <a:pt x="5840" y="51"/>
                    <a:pt x="5838" y="50"/>
                    <a:pt x="5836" y="50"/>
                  </a:cubicBezTo>
                  <a:cubicBezTo>
                    <a:pt x="5835" y="50"/>
                    <a:pt x="5834" y="49"/>
                    <a:pt x="5831" y="49"/>
                  </a:cubicBezTo>
                  <a:cubicBezTo>
                    <a:pt x="5802" y="40"/>
                    <a:pt x="5770" y="35"/>
                    <a:pt x="5741" y="30"/>
                  </a:cubicBezTo>
                  <a:cubicBezTo>
                    <a:pt x="5700" y="20"/>
                    <a:pt x="5659" y="14"/>
                    <a:pt x="5618" y="9"/>
                  </a:cubicBezTo>
                  <a:cubicBezTo>
                    <a:pt x="5561" y="3"/>
                    <a:pt x="5504" y="1"/>
                    <a:pt x="54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Widescreen</PresentationFormat>
  <Paragraphs>19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Bebas Neue</vt:lpstr>
      <vt:lpstr>Calibri</vt:lpstr>
      <vt:lpstr>Calibri Light</vt:lpstr>
      <vt:lpstr>Open Sans</vt:lpstr>
      <vt:lpstr>Pompiere</vt:lpstr>
      <vt:lpstr>Times New Roman</vt:lpstr>
      <vt:lpstr>Wingdings</vt:lpstr>
      <vt:lpstr>Office Theme</vt:lpstr>
      <vt:lpstr>PowerPoint Presentation</vt:lpstr>
      <vt:lpstr>I. Đồ thị quãng đường  – thời gian</vt:lpstr>
      <vt:lpstr>PowerPoint Presentation</vt:lpstr>
      <vt:lpstr>Phiếu học tập số 1</vt:lpstr>
      <vt:lpstr>Phiếu học tập số 1</vt:lpstr>
      <vt:lpstr>Phiếu học tập số 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Nguyễn Phương Châm</dc:creator>
  <cp:lastModifiedBy>Nguyễn Phương Châm</cp:lastModifiedBy>
  <cp:revision>1</cp:revision>
  <dcterms:created xsi:type="dcterms:W3CDTF">2025-12-14T08:13:21Z</dcterms:created>
  <dcterms:modified xsi:type="dcterms:W3CDTF">2025-12-14T08:13:43Z</dcterms:modified>
</cp:coreProperties>
</file>