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83" r:id="rId3"/>
    <p:sldId id="273" r:id="rId4"/>
    <p:sldId id="284" r:id="rId5"/>
    <p:sldId id="312" r:id="rId6"/>
    <p:sldId id="31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1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9994E-5FDD-4AEB-9418-2F30E65E6B5C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A47F8-4245-4A4D-A51A-FDBFC8AD4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7016B3A0-0D20-4C47-AE92-4DA996B4E7AD}" type="slidenum">
              <a:rPr lang="zh-CN" altLang="en-US" smtClean="0">
                <a:latin typeface="Calibri" panose="020F0502020204030204" pitchFamily="34" charset="0"/>
              </a:rPr>
              <a:pPr/>
              <a:t>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3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65DF9-0BA3-4C69-B87A-26D89FEE7D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74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65DF9-0BA3-4C69-B87A-26D89FEE7D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2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9D1D-D3F8-A6B2-FD74-67AF1E790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F64EC-3D55-5C39-E8B2-572FD9D6B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C1533-4077-0D4C-B34D-F022EA08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DADC4-06E6-23A7-2F21-E1C21D00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2414C-5B28-44B7-E173-CE7E728E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8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2E8A2-A033-8DA3-72E9-8BECEBBE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2E55E-6A74-AE1F-FD98-E75555A31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C7D1A-28D2-1A1C-C5C4-709CAC7BE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8C5F7-8A8F-36ED-7AEE-8BDBA068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652D7-9350-B5C7-48D8-8F296747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04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1575EB-6C44-475E-71C1-5A9275096B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F8FA5-D2B4-4685-AED0-5F0634BF4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83029-8F78-F0B3-2162-32D1C8B7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2957E-59C8-47B4-2676-1F18CF45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3BA1F-EA71-699B-F200-8ABF063D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6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537E-DAD5-6D33-535E-349C9635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DE741-B83B-8C83-69BA-D9B4C87E2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6E7DF-6B21-23E4-B883-88B46DFA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9FE6C-5325-F658-79BF-1EA829F0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002D4-AB7A-B1F6-BC7E-F0D10CCBD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24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9B6A-F6AF-B303-A18F-505CDDA74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B6372-5402-95F3-95CA-635D9F9F6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9431-69AA-8AA0-D7A9-9ADC354E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737B-5B00-93D8-784E-80CEC5AE1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2A5EB-BB6C-9B63-C539-2A8FAAF86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92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67-606F-3F9B-AE13-1E503DFA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0C29E-4BCB-07FB-620A-C218CC829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0CCF6-03F0-96A4-F905-4D19B63C9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A5E75-629B-9F97-AB2C-AD08EE8CB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D2B31-8025-BACC-9F0A-CD223857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74130-6299-395C-1BCB-8492B213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60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E460-ADC9-9D67-3F39-DB7FB0438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798FA-B688-724F-4511-C7854012E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54DFA-E0AE-A108-A484-206193F77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4DE79A-FDB3-703F-E5A8-6AC962376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451E2-077A-E093-E971-C3EE33C29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E890E-5E2D-0E89-9F3C-0B4E0D99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F20701-E3C3-42B1-205C-BA549031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6E5E0-5915-E6CB-808E-70DF21F1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45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8B12-EF73-07E4-0B9F-660C8915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2771B-5D8B-3849-AC22-7BD1E6CE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3534-A743-ADC0-2790-47B45A14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3184A-7BB2-744B-3385-AE4C4368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4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B3870-A227-8CB9-F569-0A57AAE4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41499-D1B1-B4BE-8AA7-21E19BF55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30EC0-59DC-C9CA-F1F6-FFCF0DAE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6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65A63-3D91-148A-D3D5-2F1DEC8C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80C84-4A8F-C653-4044-6C58858D7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A71A9-38CE-1C7F-B3D4-9C8662679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1A670-BFF2-494A-73CF-E17715800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18EBB-D207-2372-67EA-5FBE2047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69400-A0D9-A3D2-BCF8-776DEAA2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62B2-30EF-6B99-FE62-344FA5BA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A884D8-565C-573A-2C24-348B34DB6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7EE989-D4CB-47AF-2A2F-6609ADF0E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8B687-A075-CC4E-EBFA-431E31DE4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A2635-2734-A6D4-EA6A-DC97F1C0E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9BFBE-57AE-0D37-0780-B7D3E86E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C075C3-F942-CC23-0263-2FD35862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9B6DC-699A-C2D2-3A4C-5BF7CE627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D50B0-4453-0768-5E75-30D0E0E75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34E64-097B-483E-82E7-1465523EC50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40088-A0B8-C651-A226-50EA60A33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CEBA2-9888-6B20-87C2-20F65836C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47372-AA2E-43D4-AFE3-78A25E6CA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3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.mp4"/><Relationship Id="rId7" Type="http://schemas.openxmlformats.org/officeDocument/2006/relationships/image" Target="../media/image6.gif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5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EA522-08ED-7C73-E03B-220E36351A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F6FC2-9CD4-C73C-E67F-4EFBD67611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9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2">
            <a:extLst>
              <a:ext uri="{FF2B5EF4-FFF2-40B4-BE49-F238E27FC236}">
                <a16:creationId xmlns:a16="http://schemas.microsoft.com/office/drawing/2014/main" id="{40D57486-0561-5C5B-1D96-57F5A46EE5FC}"/>
              </a:ext>
            </a:extLst>
          </p:cNvPr>
          <p:cNvGrpSpPr/>
          <p:nvPr/>
        </p:nvGrpSpPr>
        <p:grpSpPr>
          <a:xfrm rot="2851351">
            <a:off x="894788" y="-1980959"/>
            <a:ext cx="11568206" cy="12094976"/>
            <a:chOff x="1348896" y="1051554"/>
            <a:chExt cx="4118106" cy="439899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1E52CA6-3E57-8279-EA70-5C26C5B96B5B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solidFill>
              <a:srgbClr val="F0BB62"/>
            </a:solidFill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A7A862-5316-1976-DB96-268E917D8D42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69AF307-4F28-32FA-75E1-E7AEEED773AA}"/>
              </a:ext>
            </a:extLst>
          </p:cNvPr>
          <p:cNvSpPr txBox="1"/>
          <p:nvPr/>
        </p:nvSpPr>
        <p:spPr>
          <a:xfrm>
            <a:off x="6705184" y="1638666"/>
            <a:ext cx="4250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47 -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E66A90-7A27-44B5-D80B-426BDCB91365}"/>
              </a:ext>
            </a:extLst>
          </p:cNvPr>
          <p:cNvSpPr txBox="1"/>
          <p:nvPr/>
        </p:nvSpPr>
        <p:spPr>
          <a:xfrm>
            <a:off x="5549397" y="2895104"/>
            <a:ext cx="6562393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TRUYỀN </a:t>
            </a:r>
            <a:r>
              <a:rPr lang="en-US" sz="6000" b="1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E62E9F8-2528-450F-A249-5CF90741E96F}"/>
              </a:ext>
            </a:extLst>
          </p:cNvPr>
          <p:cNvGrpSpPr/>
          <p:nvPr/>
        </p:nvGrpSpPr>
        <p:grpSpPr>
          <a:xfrm>
            <a:off x="141741" y="1721927"/>
            <a:ext cx="5018123" cy="4689203"/>
            <a:chOff x="1100260" y="1240542"/>
            <a:chExt cx="4129438" cy="3858768"/>
          </a:xfrm>
        </p:grpSpPr>
        <p:grpSp>
          <p:nvGrpSpPr>
            <p:cNvPr id="12" name="Graphic 2">
              <a:extLst>
                <a:ext uri="{FF2B5EF4-FFF2-40B4-BE49-F238E27FC236}">
                  <a16:creationId xmlns:a16="http://schemas.microsoft.com/office/drawing/2014/main" id="{C8024D9C-37A8-AA56-C761-FB27FF47E4B0}"/>
                </a:ext>
              </a:extLst>
            </p:cNvPr>
            <p:cNvGrpSpPr/>
            <p:nvPr/>
          </p:nvGrpSpPr>
          <p:grpSpPr>
            <a:xfrm>
              <a:off x="1100260" y="1240542"/>
              <a:ext cx="4129438" cy="3858768"/>
              <a:chOff x="1100260" y="1240542"/>
              <a:chExt cx="4129438" cy="3858768"/>
            </a:xfrm>
            <a:solidFill>
              <a:srgbClr val="263238"/>
            </a:solidFill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83782BF-B510-CC59-27D8-43DA9A6868A4}"/>
                  </a:ext>
                </a:extLst>
              </p:cNvPr>
              <p:cNvSpPr/>
              <p:nvPr/>
            </p:nvSpPr>
            <p:spPr>
              <a:xfrm>
                <a:off x="1506377" y="2739919"/>
                <a:ext cx="1227379" cy="1002700"/>
              </a:xfrm>
              <a:custGeom>
                <a:avLst/>
                <a:gdLst>
                  <a:gd name="connsiteX0" fmla="*/ 453314 w 1227379"/>
                  <a:gd name="connsiteY0" fmla="*/ 1002700 h 1002700"/>
                  <a:gd name="connsiteX1" fmla="*/ 390344 w 1227379"/>
                  <a:gd name="connsiteY1" fmla="*/ 939610 h 1002700"/>
                  <a:gd name="connsiteX2" fmla="*/ 390344 w 1227379"/>
                  <a:gd name="connsiteY2" fmla="*/ 238147 h 1002700"/>
                  <a:gd name="connsiteX3" fmla="*/ 335801 w 1227379"/>
                  <a:gd name="connsiteY3" fmla="*/ 183605 h 1002700"/>
                  <a:gd name="connsiteX4" fmla="*/ 281259 w 1227379"/>
                  <a:gd name="connsiteY4" fmla="*/ 238147 h 1002700"/>
                  <a:gd name="connsiteX5" fmla="*/ 281259 w 1227379"/>
                  <a:gd name="connsiteY5" fmla="*/ 761896 h 1002700"/>
                  <a:gd name="connsiteX6" fmla="*/ 222737 w 1227379"/>
                  <a:gd name="connsiteY6" fmla="*/ 815227 h 1002700"/>
                  <a:gd name="connsiteX7" fmla="*/ 169406 w 1227379"/>
                  <a:gd name="connsiteY7" fmla="*/ 761896 h 1002700"/>
                  <a:gd name="connsiteX8" fmla="*/ 169406 w 1227379"/>
                  <a:gd name="connsiteY8" fmla="*/ 472931 h 1002700"/>
                  <a:gd name="connsiteX9" fmla="*/ 131334 w 1227379"/>
                  <a:gd name="connsiteY9" fmla="*/ 430453 h 1002700"/>
                  <a:gd name="connsiteX10" fmla="*/ 88857 w 1227379"/>
                  <a:gd name="connsiteY10" fmla="*/ 468525 h 1002700"/>
                  <a:gd name="connsiteX11" fmla="*/ 88857 w 1227379"/>
                  <a:gd name="connsiteY11" fmla="*/ 472931 h 1002700"/>
                  <a:gd name="connsiteX12" fmla="*/ 88857 w 1227379"/>
                  <a:gd name="connsiteY12" fmla="*/ 580450 h 1002700"/>
                  <a:gd name="connsiteX13" fmla="*/ 0 w 1227379"/>
                  <a:gd name="connsiteY13" fmla="*/ 580450 h 1002700"/>
                  <a:gd name="connsiteX14" fmla="*/ 0 w 1227379"/>
                  <a:gd name="connsiteY14" fmla="*/ 568410 h 1002700"/>
                  <a:gd name="connsiteX15" fmla="*/ 76817 w 1227379"/>
                  <a:gd name="connsiteY15" fmla="*/ 568410 h 1002700"/>
                  <a:gd name="connsiteX16" fmla="*/ 76817 w 1227379"/>
                  <a:gd name="connsiteY16" fmla="*/ 472931 h 1002700"/>
                  <a:gd name="connsiteX17" fmla="*/ 126621 w 1227379"/>
                  <a:gd name="connsiteY17" fmla="*/ 418106 h 1002700"/>
                  <a:gd name="connsiteX18" fmla="*/ 181446 w 1227379"/>
                  <a:gd name="connsiteY18" fmla="*/ 467910 h 1002700"/>
                  <a:gd name="connsiteX19" fmla="*/ 181446 w 1227379"/>
                  <a:gd name="connsiteY19" fmla="*/ 472931 h 1002700"/>
                  <a:gd name="connsiteX20" fmla="*/ 181446 w 1227379"/>
                  <a:gd name="connsiteY20" fmla="*/ 761896 h 1002700"/>
                  <a:gd name="connsiteX21" fmla="*/ 227632 w 1227379"/>
                  <a:gd name="connsiteY21" fmla="*/ 803483 h 1002700"/>
                  <a:gd name="connsiteX22" fmla="*/ 269219 w 1227379"/>
                  <a:gd name="connsiteY22" fmla="*/ 761896 h 1002700"/>
                  <a:gd name="connsiteX23" fmla="*/ 269219 w 1227379"/>
                  <a:gd name="connsiteY23" fmla="*/ 238147 h 1002700"/>
                  <a:gd name="connsiteX24" fmla="*/ 335801 w 1227379"/>
                  <a:gd name="connsiteY24" fmla="*/ 171564 h 1002700"/>
                  <a:gd name="connsiteX25" fmla="*/ 402384 w 1227379"/>
                  <a:gd name="connsiteY25" fmla="*/ 238147 h 1002700"/>
                  <a:gd name="connsiteX26" fmla="*/ 402384 w 1227379"/>
                  <a:gd name="connsiteY26" fmla="*/ 939610 h 1002700"/>
                  <a:gd name="connsiteX27" fmla="*/ 450896 w 1227379"/>
                  <a:gd name="connsiteY27" fmla="*/ 993078 h 1002700"/>
                  <a:gd name="connsiteX28" fmla="*/ 504364 w 1227379"/>
                  <a:gd name="connsiteY28" fmla="*/ 944567 h 1002700"/>
                  <a:gd name="connsiteX29" fmla="*/ 504364 w 1227379"/>
                  <a:gd name="connsiteY29" fmla="*/ 939610 h 1002700"/>
                  <a:gd name="connsiteX30" fmla="*/ 504364 w 1227379"/>
                  <a:gd name="connsiteY30" fmla="*/ 84032 h 1002700"/>
                  <a:gd name="connsiteX31" fmla="*/ 582094 w 1227379"/>
                  <a:gd name="connsiteY31" fmla="*/ 61 h 1002700"/>
                  <a:gd name="connsiteX32" fmla="*/ 666065 w 1227379"/>
                  <a:gd name="connsiteY32" fmla="*/ 77791 h 1002700"/>
                  <a:gd name="connsiteX33" fmla="*/ 666065 w 1227379"/>
                  <a:gd name="connsiteY33" fmla="*/ 84032 h 1002700"/>
                  <a:gd name="connsiteX34" fmla="*/ 666065 w 1227379"/>
                  <a:gd name="connsiteY34" fmla="*/ 935877 h 1002700"/>
                  <a:gd name="connsiteX35" fmla="*/ 720607 w 1227379"/>
                  <a:gd name="connsiteY35" fmla="*/ 990419 h 1002700"/>
                  <a:gd name="connsiteX36" fmla="*/ 775149 w 1227379"/>
                  <a:gd name="connsiteY36" fmla="*/ 935877 h 1002700"/>
                  <a:gd name="connsiteX37" fmla="*/ 775149 w 1227379"/>
                  <a:gd name="connsiteY37" fmla="*/ 256929 h 1002700"/>
                  <a:gd name="connsiteX38" fmla="*/ 852447 w 1227379"/>
                  <a:gd name="connsiteY38" fmla="*/ 179631 h 1002700"/>
                  <a:gd name="connsiteX39" fmla="*/ 929745 w 1227379"/>
                  <a:gd name="connsiteY39" fmla="*/ 256929 h 1002700"/>
                  <a:gd name="connsiteX40" fmla="*/ 929745 w 1227379"/>
                  <a:gd name="connsiteY40" fmla="*/ 758284 h 1002700"/>
                  <a:gd name="connsiteX41" fmla="*/ 977184 w 1227379"/>
                  <a:gd name="connsiteY41" fmla="*/ 805722 h 1002700"/>
                  <a:gd name="connsiteX42" fmla="*/ 1024622 w 1227379"/>
                  <a:gd name="connsiteY42" fmla="*/ 758284 h 1002700"/>
                  <a:gd name="connsiteX43" fmla="*/ 1024622 w 1227379"/>
                  <a:gd name="connsiteY43" fmla="*/ 485453 h 1002700"/>
                  <a:gd name="connsiteX44" fmla="*/ 1084253 w 1227379"/>
                  <a:gd name="connsiteY44" fmla="*/ 431063 h 1002700"/>
                  <a:gd name="connsiteX45" fmla="*/ 1138643 w 1227379"/>
                  <a:gd name="connsiteY45" fmla="*/ 485453 h 1002700"/>
                  <a:gd name="connsiteX46" fmla="*/ 1138643 w 1227379"/>
                  <a:gd name="connsiteY46" fmla="*/ 568169 h 1002700"/>
                  <a:gd name="connsiteX47" fmla="*/ 1227379 w 1227379"/>
                  <a:gd name="connsiteY47" fmla="*/ 568169 h 1002700"/>
                  <a:gd name="connsiteX48" fmla="*/ 1227379 w 1227379"/>
                  <a:gd name="connsiteY48" fmla="*/ 580209 h 1002700"/>
                  <a:gd name="connsiteX49" fmla="*/ 1126603 w 1227379"/>
                  <a:gd name="connsiteY49" fmla="*/ 580209 h 1002700"/>
                  <a:gd name="connsiteX50" fmla="*/ 1126603 w 1227379"/>
                  <a:gd name="connsiteY50" fmla="*/ 485453 h 1002700"/>
                  <a:gd name="connsiteX51" fmla="*/ 1079305 w 1227379"/>
                  <a:gd name="connsiteY51" fmla="*/ 442810 h 1002700"/>
                  <a:gd name="connsiteX52" fmla="*/ 1036662 w 1227379"/>
                  <a:gd name="connsiteY52" fmla="*/ 485453 h 1002700"/>
                  <a:gd name="connsiteX53" fmla="*/ 1036662 w 1227379"/>
                  <a:gd name="connsiteY53" fmla="*/ 758284 h 1002700"/>
                  <a:gd name="connsiteX54" fmla="*/ 977184 w 1227379"/>
                  <a:gd name="connsiteY54" fmla="*/ 817763 h 1002700"/>
                  <a:gd name="connsiteX55" fmla="*/ 917705 w 1227379"/>
                  <a:gd name="connsiteY55" fmla="*/ 758284 h 1002700"/>
                  <a:gd name="connsiteX56" fmla="*/ 917705 w 1227379"/>
                  <a:gd name="connsiteY56" fmla="*/ 256929 h 1002700"/>
                  <a:gd name="connsiteX57" fmla="*/ 852447 w 1227379"/>
                  <a:gd name="connsiteY57" fmla="*/ 191672 h 1002700"/>
                  <a:gd name="connsiteX58" fmla="*/ 787189 w 1227379"/>
                  <a:gd name="connsiteY58" fmla="*/ 256929 h 1002700"/>
                  <a:gd name="connsiteX59" fmla="*/ 787189 w 1227379"/>
                  <a:gd name="connsiteY59" fmla="*/ 935757 h 1002700"/>
                  <a:gd name="connsiteX60" fmla="*/ 720607 w 1227379"/>
                  <a:gd name="connsiteY60" fmla="*/ 1002339 h 1002700"/>
                  <a:gd name="connsiteX61" fmla="*/ 654024 w 1227379"/>
                  <a:gd name="connsiteY61" fmla="*/ 935757 h 1002700"/>
                  <a:gd name="connsiteX62" fmla="*/ 654024 w 1227379"/>
                  <a:gd name="connsiteY62" fmla="*/ 84032 h 1002700"/>
                  <a:gd name="connsiteX63" fmla="*/ 588094 w 1227379"/>
                  <a:gd name="connsiteY63" fmla="*/ 12343 h 1002700"/>
                  <a:gd name="connsiteX64" fmla="*/ 516405 w 1227379"/>
                  <a:gd name="connsiteY64" fmla="*/ 78274 h 1002700"/>
                  <a:gd name="connsiteX65" fmla="*/ 516405 w 1227379"/>
                  <a:gd name="connsiteY65" fmla="*/ 84032 h 1002700"/>
                  <a:gd name="connsiteX66" fmla="*/ 516405 w 1227379"/>
                  <a:gd name="connsiteY66" fmla="*/ 939730 h 1002700"/>
                  <a:gd name="connsiteX67" fmla="*/ 453314 w 1227379"/>
                  <a:gd name="connsiteY67" fmla="*/ 1002701 h 100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227379" h="1002700">
                    <a:moveTo>
                      <a:pt x="453314" y="1002700"/>
                    </a:moveTo>
                    <a:cubicBezTo>
                      <a:pt x="418517" y="1002634"/>
                      <a:pt x="390344" y="974407"/>
                      <a:pt x="390344" y="939610"/>
                    </a:cubicBezTo>
                    <a:lnTo>
                      <a:pt x="390344" y="238147"/>
                    </a:lnTo>
                    <a:cubicBezTo>
                      <a:pt x="390344" y="208024"/>
                      <a:pt x="365924" y="183605"/>
                      <a:pt x="335801" y="183605"/>
                    </a:cubicBezTo>
                    <a:cubicBezTo>
                      <a:pt x="305679" y="183605"/>
                      <a:pt x="281259" y="208024"/>
                      <a:pt x="281259" y="238147"/>
                    </a:cubicBezTo>
                    <a:lnTo>
                      <a:pt x="281259" y="761896"/>
                    </a:lnTo>
                    <a:cubicBezTo>
                      <a:pt x="279826" y="792784"/>
                      <a:pt x="253624" y="816661"/>
                      <a:pt x="222737" y="815227"/>
                    </a:cubicBezTo>
                    <a:cubicBezTo>
                      <a:pt x="193856" y="813887"/>
                      <a:pt x="170746" y="790777"/>
                      <a:pt x="169406" y="761896"/>
                    </a:cubicBezTo>
                    <a:lnTo>
                      <a:pt x="169406" y="472931"/>
                    </a:lnTo>
                    <a:cubicBezTo>
                      <a:pt x="170622" y="450688"/>
                      <a:pt x="153577" y="431670"/>
                      <a:pt x="131334" y="430453"/>
                    </a:cubicBezTo>
                    <a:cubicBezTo>
                      <a:pt x="109091" y="429237"/>
                      <a:pt x="90073" y="446282"/>
                      <a:pt x="88857" y="468525"/>
                    </a:cubicBezTo>
                    <a:cubicBezTo>
                      <a:pt x="88776" y="469993"/>
                      <a:pt x="88776" y="471463"/>
                      <a:pt x="88857" y="472931"/>
                    </a:cubicBezTo>
                    <a:lnTo>
                      <a:pt x="88857" y="580450"/>
                    </a:lnTo>
                    <a:lnTo>
                      <a:pt x="0" y="580450"/>
                    </a:lnTo>
                    <a:lnTo>
                      <a:pt x="0" y="568410"/>
                    </a:lnTo>
                    <a:lnTo>
                      <a:pt x="76817" y="568410"/>
                    </a:lnTo>
                    <a:lnTo>
                      <a:pt x="76817" y="472931"/>
                    </a:lnTo>
                    <a:cubicBezTo>
                      <a:pt x="75430" y="444038"/>
                      <a:pt x="97728" y="419492"/>
                      <a:pt x="126621" y="418106"/>
                    </a:cubicBezTo>
                    <a:cubicBezTo>
                      <a:pt x="155513" y="416719"/>
                      <a:pt x="180060" y="439017"/>
                      <a:pt x="181446" y="467910"/>
                    </a:cubicBezTo>
                    <a:cubicBezTo>
                      <a:pt x="181526" y="469583"/>
                      <a:pt x="181526" y="471258"/>
                      <a:pt x="181446" y="472931"/>
                    </a:cubicBezTo>
                    <a:lnTo>
                      <a:pt x="181446" y="761896"/>
                    </a:lnTo>
                    <a:cubicBezTo>
                      <a:pt x="182716" y="786134"/>
                      <a:pt x="203394" y="804753"/>
                      <a:pt x="227632" y="803483"/>
                    </a:cubicBezTo>
                    <a:cubicBezTo>
                      <a:pt x="250095" y="802306"/>
                      <a:pt x="268042" y="784358"/>
                      <a:pt x="269219" y="761896"/>
                    </a:cubicBezTo>
                    <a:lnTo>
                      <a:pt x="269219" y="238147"/>
                    </a:lnTo>
                    <a:cubicBezTo>
                      <a:pt x="269219" y="201374"/>
                      <a:pt x="299029" y="171564"/>
                      <a:pt x="335801" y="171564"/>
                    </a:cubicBezTo>
                    <a:cubicBezTo>
                      <a:pt x="372574" y="171564"/>
                      <a:pt x="402384" y="201374"/>
                      <a:pt x="402384" y="238147"/>
                    </a:cubicBezTo>
                    <a:lnTo>
                      <a:pt x="402384" y="939610"/>
                    </a:lnTo>
                    <a:cubicBezTo>
                      <a:pt x="401015" y="967771"/>
                      <a:pt x="422734" y="991709"/>
                      <a:pt x="450896" y="993078"/>
                    </a:cubicBezTo>
                    <a:cubicBezTo>
                      <a:pt x="479057" y="994447"/>
                      <a:pt x="502996" y="972728"/>
                      <a:pt x="504364" y="944567"/>
                    </a:cubicBezTo>
                    <a:cubicBezTo>
                      <a:pt x="504445" y="942915"/>
                      <a:pt x="504445" y="941261"/>
                      <a:pt x="504364" y="939610"/>
                    </a:cubicBezTo>
                    <a:lnTo>
                      <a:pt x="504364" y="84032"/>
                    </a:lnTo>
                    <a:cubicBezTo>
                      <a:pt x="502641" y="39380"/>
                      <a:pt x="537442" y="1785"/>
                      <a:pt x="582094" y="61"/>
                    </a:cubicBezTo>
                    <a:cubicBezTo>
                      <a:pt x="626746" y="-1662"/>
                      <a:pt x="664341" y="33139"/>
                      <a:pt x="666065" y="77791"/>
                    </a:cubicBezTo>
                    <a:cubicBezTo>
                      <a:pt x="666145" y="79871"/>
                      <a:pt x="666145" y="81952"/>
                      <a:pt x="666065" y="84032"/>
                    </a:cubicBezTo>
                    <a:lnTo>
                      <a:pt x="666065" y="935877"/>
                    </a:lnTo>
                    <a:cubicBezTo>
                      <a:pt x="666065" y="966000"/>
                      <a:pt x="690484" y="990419"/>
                      <a:pt x="720607" y="990419"/>
                    </a:cubicBezTo>
                    <a:cubicBezTo>
                      <a:pt x="750730" y="990419"/>
                      <a:pt x="775149" y="966000"/>
                      <a:pt x="775149" y="935877"/>
                    </a:cubicBezTo>
                    <a:lnTo>
                      <a:pt x="775149" y="256929"/>
                    </a:lnTo>
                    <a:cubicBezTo>
                      <a:pt x="775149" y="214239"/>
                      <a:pt x="809757" y="179631"/>
                      <a:pt x="852447" y="179631"/>
                    </a:cubicBezTo>
                    <a:cubicBezTo>
                      <a:pt x="895138" y="179631"/>
                      <a:pt x="929745" y="214239"/>
                      <a:pt x="929745" y="256929"/>
                    </a:cubicBezTo>
                    <a:lnTo>
                      <a:pt x="929745" y="758284"/>
                    </a:lnTo>
                    <a:cubicBezTo>
                      <a:pt x="929745" y="784483"/>
                      <a:pt x="950984" y="805722"/>
                      <a:pt x="977184" y="805722"/>
                    </a:cubicBezTo>
                    <a:cubicBezTo>
                      <a:pt x="1003383" y="805722"/>
                      <a:pt x="1024622" y="784483"/>
                      <a:pt x="1024622" y="758284"/>
                    </a:cubicBezTo>
                    <a:lnTo>
                      <a:pt x="1024622" y="485453"/>
                    </a:lnTo>
                    <a:cubicBezTo>
                      <a:pt x="1026070" y="453967"/>
                      <a:pt x="1052767" y="429616"/>
                      <a:pt x="1084253" y="431063"/>
                    </a:cubicBezTo>
                    <a:cubicBezTo>
                      <a:pt x="1113713" y="432417"/>
                      <a:pt x="1137289" y="455993"/>
                      <a:pt x="1138643" y="485453"/>
                    </a:cubicBezTo>
                    <a:lnTo>
                      <a:pt x="1138643" y="568169"/>
                    </a:lnTo>
                    <a:lnTo>
                      <a:pt x="1227379" y="568169"/>
                    </a:lnTo>
                    <a:lnTo>
                      <a:pt x="1227379" y="580209"/>
                    </a:lnTo>
                    <a:lnTo>
                      <a:pt x="1126603" y="580209"/>
                    </a:lnTo>
                    <a:lnTo>
                      <a:pt x="1126603" y="485453"/>
                    </a:lnTo>
                    <a:cubicBezTo>
                      <a:pt x="1125317" y="460616"/>
                      <a:pt x="1104141" y="441525"/>
                      <a:pt x="1079305" y="442810"/>
                    </a:cubicBezTo>
                    <a:cubicBezTo>
                      <a:pt x="1056266" y="444003"/>
                      <a:pt x="1037855" y="462414"/>
                      <a:pt x="1036662" y="485453"/>
                    </a:cubicBezTo>
                    <a:lnTo>
                      <a:pt x="1036662" y="758284"/>
                    </a:lnTo>
                    <a:cubicBezTo>
                      <a:pt x="1036662" y="791133"/>
                      <a:pt x="1010033" y="817763"/>
                      <a:pt x="977184" y="817763"/>
                    </a:cubicBezTo>
                    <a:cubicBezTo>
                      <a:pt x="944335" y="817763"/>
                      <a:pt x="917705" y="791133"/>
                      <a:pt x="917705" y="758284"/>
                    </a:cubicBezTo>
                    <a:lnTo>
                      <a:pt x="917705" y="256929"/>
                    </a:lnTo>
                    <a:cubicBezTo>
                      <a:pt x="917705" y="220889"/>
                      <a:pt x="888488" y="191672"/>
                      <a:pt x="852447" y="191672"/>
                    </a:cubicBezTo>
                    <a:cubicBezTo>
                      <a:pt x="816406" y="191672"/>
                      <a:pt x="787189" y="220889"/>
                      <a:pt x="787189" y="256929"/>
                    </a:cubicBezTo>
                    <a:lnTo>
                      <a:pt x="787189" y="935757"/>
                    </a:lnTo>
                    <a:cubicBezTo>
                      <a:pt x="787189" y="972529"/>
                      <a:pt x="757379" y="1002339"/>
                      <a:pt x="720607" y="1002339"/>
                    </a:cubicBezTo>
                    <a:cubicBezTo>
                      <a:pt x="683834" y="1002339"/>
                      <a:pt x="654024" y="972529"/>
                      <a:pt x="654024" y="935757"/>
                    </a:cubicBezTo>
                    <a:lnTo>
                      <a:pt x="654024" y="84032"/>
                    </a:lnTo>
                    <a:cubicBezTo>
                      <a:pt x="655615" y="46029"/>
                      <a:pt x="626096" y="13933"/>
                      <a:pt x="588094" y="12343"/>
                    </a:cubicBezTo>
                    <a:cubicBezTo>
                      <a:pt x="550091" y="10753"/>
                      <a:pt x="517995" y="40271"/>
                      <a:pt x="516405" y="78274"/>
                    </a:cubicBezTo>
                    <a:cubicBezTo>
                      <a:pt x="516324" y="80192"/>
                      <a:pt x="516324" y="82114"/>
                      <a:pt x="516405" y="84032"/>
                    </a:cubicBezTo>
                    <a:lnTo>
                      <a:pt x="516405" y="939730"/>
                    </a:lnTo>
                    <a:cubicBezTo>
                      <a:pt x="516272" y="974500"/>
                      <a:pt x="488084" y="1002634"/>
                      <a:pt x="453314" y="1002701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8C241BA-33FF-D9C9-CFA5-A0E0CD9B8AEB}"/>
                  </a:ext>
                </a:extLst>
              </p:cNvPr>
              <p:cNvSpPr/>
              <p:nvPr/>
            </p:nvSpPr>
            <p:spPr>
              <a:xfrm>
                <a:off x="2668257" y="2739919"/>
                <a:ext cx="1227379" cy="1002700"/>
              </a:xfrm>
              <a:custGeom>
                <a:avLst/>
                <a:gdLst>
                  <a:gd name="connsiteX0" fmla="*/ 453314 w 1227379"/>
                  <a:gd name="connsiteY0" fmla="*/ 1002700 h 1002700"/>
                  <a:gd name="connsiteX1" fmla="*/ 390344 w 1227379"/>
                  <a:gd name="connsiteY1" fmla="*/ 939610 h 1002700"/>
                  <a:gd name="connsiteX2" fmla="*/ 390344 w 1227379"/>
                  <a:gd name="connsiteY2" fmla="*/ 238147 h 1002700"/>
                  <a:gd name="connsiteX3" fmla="*/ 335802 w 1227379"/>
                  <a:gd name="connsiteY3" fmla="*/ 183605 h 1002700"/>
                  <a:gd name="connsiteX4" fmla="*/ 281259 w 1227379"/>
                  <a:gd name="connsiteY4" fmla="*/ 238147 h 1002700"/>
                  <a:gd name="connsiteX5" fmla="*/ 281259 w 1227379"/>
                  <a:gd name="connsiteY5" fmla="*/ 761896 h 1002700"/>
                  <a:gd name="connsiteX6" fmla="*/ 222737 w 1227379"/>
                  <a:gd name="connsiteY6" fmla="*/ 815227 h 1002700"/>
                  <a:gd name="connsiteX7" fmla="*/ 169406 w 1227379"/>
                  <a:gd name="connsiteY7" fmla="*/ 761896 h 1002700"/>
                  <a:gd name="connsiteX8" fmla="*/ 169406 w 1227379"/>
                  <a:gd name="connsiteY8" fmla="*/ 472931 h 1002700"/>
                  <a:gd name="connsiteX9" fmla="*/ 131334 w 1227379"/>
                  <a:gd name="connsiteY9" fmla="*/ 430453 h 1002700"/>
                  <a:gd name="connsiteX10" fmla="*/ 88857 w 1227379"/>
                  <a:gd name="connsiteY10" fmla="*/ 468525 h 1002700"/>
                  <a:gd name="connsiteX11" fmla="*/ 88857 w 1227379"/>
                  <a:gd name="connsiteY11" fmla="*/ 472931 h 1002700"/>
                  <a:gd name="connsiteX12" fmla="*/ 88857 w 1227379"/>
                  <a:gd name="connsiteY12" fmla="*/ 580450 h 1002700"/>
                  <a:gd name="connsiteX13" fmla="*/ 0 w 1227379"/>
                  <a:gd name="connsiteY13" fmla="*/ 580450 h 1002700"/>
                  <a:gd name="connsiteX14" fmla="*/ 0 w 1227379"/>
                  <a:gd name="connsiteY14" fmla="*/ 568410 h 1002700"/>
                  <a:gd name="connsiteX15" fmla="*/ 76817 w 1227379"/>
                  <a:gd name="connsiteY15" fmla="*/ 568410 h 1002700"/>
                  <a:gd name="connsiteX16" fmla="*/ 76817 w 1227379"/>
                  <a:gd name="connsiteY16" fmla="*/ 472931 h 1002700"/>
                  <a:gd name="connsiteX17" fmla="*/ 126621 w 1227379"/>
                  <a:gd name="connsiteY17" fmla="*/ 418106 h 1002700"/>
                  <a:gd name="connsiteX18" fmla="*/ 181446 w 1227379"/>
                  <a:gd name="connsiteY18" fmla="*/ 467910 h 1002700"/>
                  <a:gd name="connsiteX19" fmla="*/ 181446 w 1227379"/>
                  <a:gd name="connsiteY19" fmla="*/ 472931 h 1002700"/>
                  <a:gd name="connsiteX20" fmla="*/ 181446 w 1227379"/>
                  <a:gd name="connsiteY20" fmla="*/ 761896 h 1002700"/>
                  <a:gd name="connsiteX21" fmla="*/ 227632 w 1227379"/>
                  <a:gd name="connsiteY21" fmla="*/ 803483 h 1002700"/>
                  <a:gd name="connsiteX22" fmla="*/ 269219 w 1227379"/>
                  <a:gd name="connsiteY22" fmla="*/ 761896 h 1002700"/>
                  <a:gd name="connsiteX23" fmla="*/ 269219 w 1227379"/>
                  <a:gd name="connsiteY23" fmla="*/ 238147 h 1002700"/>
                  <a:gd name="connsiteX24" fmla="*/ 335802 w 1227379"/>
                  <a:gd name="connsiteY24" fmla="*/ 171564 h 1002700"/>
                  <a:gd name="connsiteX25" fmla="*/ 402384 w 1227379"/>
                  <a:gd name="connsiteY25" fmla="*/ 238147 h 1002700"/>
                  <a:gd name="connsiteX26" fmla="*/ 402384 w 1227379"/>
                  <a:gd name="connsiteY26" fmla="*/ 939610 h 1002700"/>
                  <a:gd name="connsiteX27" fmla="*/ 450896 w 1227379"/>
                  <a:gd name="connsiteY27" fmla="*/ 993078 h 1002700"/>
                  <a:gd name="connsiteX28" fmla="*/ 504365 w 1227379"/>
                  <a:gd name="connsiteY28" fmla="*/ 944567 h 1002700"/>
                  <a:gd name="connsiteX29" fmla="*/ 504365 w 1227379"/>
                  <a:gd name="connsiteY29" fmla="*/ 939610 h 1002700"/>
                  <a:gd name="connsiteX30" fmla="*/ 504365 w 1227379"/>
                  <a:gd name="connsiteY30" fmla="*/ 84032 h 1002700"/>
                  <a:gd name="connsiteX31" fmla="*/ 582094 w 1227379"/>
                  <a:gd name="connsiteY31" fmla="*/ 61 h 1002700"/>
                  <a:gd name="connsiteX32" fmla="*/ 666065 w 1227379"/>
                  <a:gd name="connsiteY32" fmla="*/ 77791 h 1002700"/>
                  <a:gd name="connsiteX33" fmla="*/ 666065 w 1227379"/>
                  <a:gd name="connsiteY33" fmla="*/ 84032 h 1002700"/>
                  <a:gd name="connsiteX34" fmla="*/ 666065 w 1227379"/>
                  <a:gd name="connsiteY34" fmla="*/ 935877 h 1002700"/>
                  <a:gd name="connsiteX35" fmla="*/ 720607 w 1227379"/>
                  <a:gd name="connsiteY35" fmla="*/ 990419 h 1002700"/>
                  <a:gd name="connsiteX36" fmla="*/ 775149 w 1227379"/>
                  <a:gd name="connsiteY36" fmla="*/ 935877 h 1002700"/>
                  <a:gd name="connsiteX37" fmla="*/ 775149 w 1227379"/>
                  <a:gd name="connsiteY37" fmla="*/ 256929 h 1002700"/>
                  <a:gd name="connsiteX38" fmla="*/ 852447 w 1227379"/>
                  <a:gd name="connsiteY38" fmla="*/ 179631 h 1002700"/>
                  <a:gd name="connsiteX39" fmla="*/ 929746 w 1227379"/>
                  <a:gd name="connsiteY39" fmla="*/ 256929 h 1002700"/>
                  <a:gd name="connsiteX40" fmla="*/ 929746 w 1227379"/>
                  <a:gd name="connsiteY40" fmla="*/ 758284 h 1002700"/>
                  <a:gd name="connsiteX41" fmla="*/ 977184 w 1227379"/>
                  <a:gd name="connsiteY41" fmla="*/ 805722 h 1002700"/>
                  <a:gd name="connsiteX42" fmla="*/ 1024622 w 1227379"/>
                  <a:gd name="connsiteY42" fmla="*/ 758284 h 1002700"/>
                  <a:gd name="connsiteX43" fmla="*/ 1024622 w 1227379"/>
                  <a:gd name="connsiteY43" fmla="*/ 485453 h 1002700"/>
                  <a:gd name="connsiteX44" fmla="*/ 1081573 w 1227379"/>
                  <a:gd name="connsiteY44" fmla="*/ 428503 h 1002700"/>
                  <a:gd name="connsiteX45" fmla="*/ 1138523 w 1227379"/>
                  <a:gd name="connsiteY45" fmla="*/ 485453 h 1002700"/>
                  <a:gd name="connsiteX46" fmla="*/ 1138523 w 1227379"/>
                  <a:gd name="connsiteY46" fmla="*/ 568169 h 1002700"/>
                  <a:gd name="connsiteX47" fmla="*/ 1227380 w 1227379"/>
                  <a:gd name="connsiteY47" fmla="*/ 568169 h 1002700"/>
                  <a:gd name="connsiteX48" fmla="*/ 1227380 w 1227379"/>
                  <a:gd name="connsiteY48" fmla="*/ 580209 h 1002700"/>
                  <a:gd name="connsiteX49" fmla="*/ 1126483 w 1227379"/>
                  <a:gd name="connsiteY49" fmla="*/ 580209 h 1002700"/>
                  <a:gd name="connsiteX50" fmla="*/ 1126483 w 1227379"/>
                  <a:gd name="connsiteY50" fmla="*/ 485453 h 1002700"/>
                  <a:gd name="connsiteX51" fmla="*/ 1081573 w 1227379"/>
                  <a:gd name="connsiteY51" fmla="*/ 440543 h 1002700"/>
                  <a:gd name="connsiteX52" fmla="*/ 1036662 w 1227379"/>
                  <a:gd name="connsiteY52" fmla="*/ 485453 h 1002700"/>
                  <a:gd name="connsiteX53" fmla="*/ 1036662 w 1227379"/>
                  <a:gd name="connsiteY53" fmla="*/ 758284 h 1002700"/>
                  <a:gd name="connsiteX54" fmla="*/ 977184 w 1227379"/>
                  <a:gd name="connsiteY54" fmla="*/ 817763 h 1002700"/>
                  <a:gd name="connsiteX55" fmla="*/ 917705 w 1227379"/>
                  <a:gd name="connsiteY55" fmla="*/ 758284 h 1002700"/>
                  <a:gd name="connsiteX56" fmla="*/ 917705 w 1227379"/>
                  <a:gd name="connsiteY56" fmla="*/ 256929 h 1002700"/>
                  <a:gd name="connsiteX57" fmla="*/ 852447 w 1227379"/>
                  <a:gd name="connsiteY57" fmla="*/ 191672 h 1002700"/>
                  <a:gd name="connsiteX58" fmla="*/ 787189 w 1227379"/>
                  <a:gd name="connsiteY58" fmla="*/ 256929 h 1002700"/>
                  <a:gd name="connsiteX59" fmla="*/ 787189 w 1227379"/>
                  <a:gd name="connsiteY59" fmla="*/ 935757 h 1002700"/>
                  <a:gd name="connsiteX60" fmla="*/ 720607 w 1227379"/>
                  <a:gd name="connsiteY60" fmla="*/ 1002339 h 1002700"/>
                  <a:gd name="connsiteX61" fmla="*/ 654024 w 1227379"/>
                  <a:gd name="connsiteY61" fmla="*/ 935757 h 1002700"/>
                  <a:gd name="connsiteX62" fmla="*/ 654024 w 1227379"/>
                  <a:gd name="connsiteY62" fmla="*/ 84032 h 1002700"/>
                  <a:gd name="connsiteX63" fmla="*/ 588093 w 1227379"/>
                  <a:gd name="connsiteY63" fmla="*/ 12343 h 1002700"/>
                  <a:gd name="connsiteX64" fmla="*/ 516405 w 1227379"/>
                  <a:gd name="connsiteY64" fmla="*/ 78274 h 1002700"/>
                  <a:gd name="connsiteX65" fmla="*/ 516405 w 1227379"/>
                  <a:gd name="connsiteY65" fmla="*/ 84032 h 1002700"/>
                  <a:gd name="connsiteX66" fmla="*/ 516405 w 1227379"/>
                  <a:gd name="connsiteY66" fmla="*/ 939730 h 1002700"/>
                  <a:gd name="connsiteX67" fmla="*/ 453314 w 1227379"/>
                  <a:gd name="connsiteY67" fmla="*/ 1002701 h 100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227379" h="1002700">
                    <a:moveTo>
                      <a:pt x="453314" y="1002700"/>
                    </a:moveTo>
                    <a:cubicBezTo>
                      <a:pt x="418517" y="1002634"/>
                      <a:pt x="390344" y="974407"/>
                      <a:pt x="390344" y="939610"/>
                    </a:cubicBezTo>
                    <a:lnTo>
                      <a:pt x="390344" y="238147"/>
                    </a:lnTo>
                    <a:cubicBezTo>
                      <a:pt x="390344" y="208024"/>
                      <a:pt x="365924" y="183605"/>
                      <a:pt x="335802" y="183605"/>
                    </a:cubicBezTo>
                    <a:cubicBezTo>
                      <a:pt x="305679" y="183605"/>
                      <a:pt x="281259" y="208024"/>
                      <a:pt x="281259" y="238147"/>
                    </a:cubicBezTo>
                    <a:lnTo>
                      <a:pt x="281259" y="761896"/>
                    </a:lnTo>
                    <a:cubicBezTo>
                      <a:pt x="279826" y="792784"/>
                      <a:pt x="253625" y="816661"/>
                      <a:pt x="222737" y="815227"/>
                    </a:cubicBezTo>
                    <a:cubicBezTo>
                      <a:pt x="193856" y="813887"/>
                      <a:pt x="170746" y="790777"/>
                      <a:pt x="169406" y="761896"/>
                    </a:cubicBezTo>
                    <a:lnTo>
                      <a:pt x="169406" y="472931"/>
                    </a:lnTo>
                    <a:cubicBezTo>
                      <a:pt x="170622" y="450688"/>
                      <a:pt x="153577" y="431670"/>
                      <a:pt x="131334" y="430453"/>
                    </a:cubicBezTo>
                    <a:cubicBezTo>
                      <a:pt x="109091" y="429237"/>
                      <a:pt x="90074" y="446282"/>
                      <a:pt x="88857" y="468525"/>
                    </a:cubicBezTo>
                    <a:cubicBezTo>
                      <a:pt x="88777" y="469993"/>
                      <a:pt x="88777" y="471463"/>
                      <a:pt x="88857" y="472931"/>
                    </a:cubicBezTo>
                    <a:lnTo>
                      <a:pt x="88857" y="580450"/>
                    </a:lnTo>
                    <a:lnTo>
                      <a:pt x="0" y="580450"/>
                    </a:lnTo>
                    <a:lnTo>
                      <a:pt x="0" y="568410"/>
                    </a:lnTo>
                    <a:lnTo>
                      <a:pt x="76817" y="568410"/>
                    </a:lnTo>
                    <a:lnTo>
                      <a:pt x="76817" y="472931"/>
                    </a:lnTo>
                    <a:cubicBezTo>
                      <a:pt x="75430" y="444038"/>
                      <a:pt x="97728" y="419492"/>
                      <a:pt x="126621" y="418106"/>
                    </a:cubicBezTo>
                    <a:cubicBezTo>
                      <a:pt x="155513" y="416719"/>
                      <a:pt x="180060" y="439017"/>
                      <a:pt x="181446" y="467910"/>
                    </a:cubicBezTo>
                    <a:cubicBezTo>
                      <a:pt x="181526" y="469583"/>
                      <a:pt x="181526" y="471258"/>
                      <a:pt x="181446" y="472931"/>
                    </a:cubicBezTo>
                    <a:lnTo>
                      <a:pt x="181446" y="761896"/>
                    </a:lnTo>
                    <a:cubicBezTo>
                      <a:pt x="182716" y="786134"/>
                      <a:pt x="203394" y="804753"/>
                      <a:pt x="227632" y="803483"/>
                    </a:cubicBezTo>
                    <a:cubicBezTo>
                      <a:pt x="250095" y="802306"/>
                      <a:pt x="268042" y="784358"/>
                      <a:pt x="269219" y="761896"/>
                    </a:cubicBezTo>
                    <a:lnTo>
                      <a:pt x="269219" y="238147"/>
                    </a:lnTo>
                    <a:cubicBezTo>
                      <a:pt x="269219" y="201374"/>
                      <a:pt x="299029" y="171564"/>
                      <a:pt x="335802" y="171564"/>
                    </a:cubicBezTo>
                    <a:cubicBezTo>
                      <a:pt x="372574" y="171564"/>
                      <a:pt x="402384" y="201374"/>
                      <a:pt x="402384" y="238147"/>
                    </a:cubicBezTo>
                    <a:lnTo>
                      <a:pt x="402384" y="939610"/>
                    </a:lnTo>
                    <a:cubicBezTo>
                      <a:pt x="401015" y="967771"/>
                      <a:pt x="422735" y="991709"/>
                      <a:pt x="450896" y="993078"/>
                    </a:cubicBezTo>
                    <a:cubicBezTo>
                      <a:pt x="479057" y="994447"/>
                      <a:pt x="502996" y="972728"/>
                      <a:pt x="504365" y="944567"/>
                    </a:cubicBezTo>
                    <a:cubicBezTo>
                      <a:pt x="504445" y="942915"/>
                      <a:pt x="504445" y="941261"/>
                      <a:pt x="504365" y="939610"/>
                    </a:cubicBezTo>
                    <a:lnTo>
                      <a:pt x="504365" y="84032"/>
                    </a:lnTo>
                    <a:cubicBezTo>
                      <a:pt x="502641" y="39380"/>
                      <a:pt x="537442" y="1785"/>
                      <a:pt x="582094" y="61"/>
                    </a:cubicBezTo>
                    <a:cubicBezTo>
                      <a:pt x="626746" y="-1662"/>
                      <a:pt x="664341" y="33139"/>
                      <a:pt x="666065" y="77791"/>
                    </a:cubicBezTo>
                    <a:cubicBezTo>
                      <a:pt x="666145" y="79871"/>
                      <a:pt x="666145" y="81952"/>
                      <a:pt x="666065" y="84032"/>
                    </a:cubicBezTo>
                    <a:lnTo>
                      <a:pt x="666065" y="935877"/>
                    </a:lnTo>
                    <a:cubicBezTo>
                      <a:pt x="666065" y="966000"/>
                      <a:pt x="690484" y="990419"/>
                      <a:pt x="720607" y="990419"/>
                    </a:cubicBezTo>
                    <a:cubicBezTo>
                      <a:pt x="750730" y="990419"/>
                      <a:pt x="775149" y="966000"/>
                      <a:pt x="775149" y="935877"/>
                    </a:cubicBezTo>
                    <a:lnTo>
                      <a:pt x="775149" y="256929"/>
                    </a:lnTo>
                    <a:cubicBezTo>
                      <a:pt x="775149" y="214239"/>
                      <a:pt x="809756" y="179631"/>
                      <a:pt x="852447" y="179631"/>
                    </a:cubicBezTo>
                    <a:cubicBezTo>
                      <a:pt x="895138" y="179631"/>
                      <a:pt x="929746" y="214239"/>
                      <a:pt x="929746" y="256929"/>
                    </a:cubicBezTo>
                    <a:lnTo>
                      <a:pt x="929746" y="758284"/>
                    </a:lnTo>
                    <a:cubicBezTo>
                      <a:pt x="929746" y="784483"/>
                      <a:pt x="950985" y="805722"/>
                      <a:pt x="977184" y="805722"/>
                    </a:cubicBezTo>
                    <a:cubicBezTo>
                      <a:pt x="1003383" y="805722"/>
                      <a:pt x="1024622" y="784483"/>
                      <a:pt x="1024622" y="758284"/>
                    </a:cubicBezTo>
                    <a:lnTo>
                      <a:pt x="1024622" y="485453"/>
                    </a:lnTo>
                    <a:cubicBezTo>
                      <a:pt x="1024622" y="454000"/>
                      <a:pt x="1050120" y="428503"/>
                      <a:pt x="1081573" y="428503"/>
                    </a:cubicBezTo>
                    <a:cubicBezTo>
                      <a:pt x="1113025" y="428503"/>
                      <a:pt x="1138523" y="454000"/>
                      <a:pt x="1138523" y="485453"/>
                    </a:cubicBezTo>
                    <a:lnTo>
                      <a:pt x="1138523" y="568169"/>
                    </a:lnTo>
                    <a:lnTo>
                      <a:pt x="1227380" y="568169"/>
                    </a:lnTo>
                    <a:lnTo>
                      <a:pt x="1227380" y="580209"/>
                    </a:lnTo>
                    <a:lnTo>
                      <a:pt x="1126483" y="580209"/>
                    </a:lnTo>
                    <a:lnTo>
                      <a:pt x="1126483" y="485453"/>
                    </a:lnTo>
                    <a:cubicBezTo>
                      <a:pt x="1126483" y="460650"/>
                      <a:pt x="1106376" y="440543"/>
                      <a:pt x="1081573" y="440543"/>
                    </a:cubicBezTo>
                    <a:cubicBezTo>
                      <a:pt x="1056769" y="440543"/>
                      <a:pt x="1036662" y="460650"/>
                      <a:pt x="1036662" y="485453"/>
                    </a:cubicBezTo>
                    <a:lnTo>
                      <a:pt x="1036662" y="758284"/>
                    </a:lnTo>
                    <a:cubicBezTo>
                      <a:pt x="1036662" y="791133"/>
                      <a:pt x="1010033" y="817763"/>
                      <a:pt x="977184" y="817763"/>
                    </a:cubicBezTo>
                    <a:cubicBezTo>
                      <a:pt x="944335" y="817763"/>
                      <a:pt x="917705" y="791133"/>
                      <a:pt x="917705" y="758284"/>
                    </a:cubicBezTo>
                    <a:lnTo>
                      <a:pt x="917705" y="256929"/>
                    </a:lnTo>
                    <a:cubicBezTo>
                      <a:pt x="917705" y="220889"/>
                      <a:pt x="888488" y="191672"/>
                      <a:pt x="852447" y="191672"/>
                    </a:cubicBezTo>
                    <a:cubicBezTo>
                      <a:pt x="816406" y="191672"/>
                      <a:pt x="787189" y="220889"/>
                      <a:pt x="787189" y="256929"/>
                    </a:cubicBezTo>
                    <a:lnTo>
                      <a:pt x="787189" y="935757"/>
                    </a:lnTo>
                    <a:cubicBezTo>
                      <a:pt x="787189" y="972529"/>
                      <a:pt x="757379" y="1002339"/>
                      <a:pt x="720607" y="1002339"/>
                    </a:cubicBezTo>
                    <a:cubicBezTo>
                      <a:pt x="683834" y="1002339"/>
                      <a:pt x="654024" y="972529"/>
                      <a:pt x="654024" y="935757"/>
                    </a:cubicBezTo>
                    <a:lnTo>
                      <a:pt x="654024" y="84032"/>
                    </a:lnTo>
                    <a:cubicBezTo>
                      <a:pt x="655614" y="46029"/>
                      <a:pt x="626096" y="13933"/>
                      <a:pt x="588093" y="12343"/>
                    </a:cubicBezTo>
                    <a:cubicBezTo>
                      <a:pt x="550091" y="10753"/>
                      <a:pt x="517995" y="40271"/>
                      <a:pt x="516405" y="78274"/>
                    </a:cubicBezTo>
                    <a:cubicBezTo>
                      <a:pt x="516324" y="80192"/>
                      <a:pt x="516324" y="82114"/>
                      <a:pt x="516405" y="84032"/>
                    </a:cubicBezTo>
                    <a:lnTo>
                      <a:pt x="516405" y="939730"/>
                    </a:lnTo>
                    <a:cubicBezTo>
                      <a:pt x="516272" y="974500"/>
                      <a:pt x="488084" y="1002634"/>
                      <a:pt x="453314" y="1002701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2341B3-57C4-20E3-349B-E21E66001126}"/>
                  </a:ext>
                </a:extLst>
              </p:cNvPr>
              <p:cNvSpPr/>
              <p:nvPr/>
            </p:nvSpPr>
            <p:spPr>
              <a:xfrm>
                <a:off x="3830018" y="2739919"/>
                <a:ext cx="1227499" cy="1002700"/>
              </a:xfrm>
              <a:custGeom>
                <a:avLst/>
                <a:gdLst>
                  <a:gd name="connsiteX0" fmla="*/ 453435 w 1227499"/>
                  <a:gd name="connsiteY0" fmla="*/ 1002700 h 1002700"/>
                  <a:gd name="connsiteX1" fmla="*/ 390464 w 1227499"/>
                  <a:gd name="connsiteY1" fmla="*/ 939610 h 1002700"/>
                  <a:gd name="connsiteX2" fmla="*/ 390464 w 1227499"/>
                  <a:gd name="connsiteY2" fmla="*/ 238147 h 1002700"/>
                  <a:gd name="connsiteX3" fmla="*/ 335922 w 1227499"/>
                  <a:gd name="connsiteY3" fmla="*/ 183605 h 1002700"/>
                  <a:gd name="connsiteX4" fmla="*/ 281380 w 1227499"/>
                  <a:gd name="connsiteY4" fmla="*/ 238147 h 1002700"/>
                  <a:gd name="connsiteX5" fmla="*/ 281380 w 1227499"/>
                  <a:gd name="connsiteY5" fmla="*/ 761896 h 1002700"/>
                  <a:gd name="connsiteX6" fmla="*/ 222857 w 1227499"/>
                  <a:gd name="connsiteY6" fmla="*/ 815227 h 1002700"/>
                  <a:gd name="connsiteX7" fmla="*/ 169526 w 1227499"/>
                  <a:gd name="connsiteY7" fmla="*/ 761896 h 1002700"/>
                  <a:gd name="connsiteX8" fmla="*/ 169526 w 1227499"/>
                  <a:gd name="connsiteY8" fmla="*/ 472931 h 1002700"/>
                  <a:gd name="connsiteX9" fmla="*/ 131454 w 1227499"/>
                  <a:gd name="connsiteY9" fmla="*/ 430453 h 1002700"/>
                  <a:gd name="connsiteX10" fmla="*/ 88977 w 1227499"/>
                  <a:gd name="connsiteY10" fmla="*/ 468525 h 1002700"/>
                  <a:gd name="connsiteX11" fmla="*/ 88977 w 1227499"/>
                  <a:gd name="connsiteY11" fmla="*/ 472931 h 1002700"/>
                  <a:gd name="connsiteX12" fmla="*/ 88977 w 1227499"/>
                  <a:gd name="connsiteY12" fmla="*/ 580450 h 1002700"/>
                  <a:gd name="connsiteX13" fmla="*/ 0 w 1227499"/>
                  <a:gd name="connsiteY13" fmla="*/ 580450 h 1002700"/>
                  <a:gd name="connsiteX14" fmla="*/ 0 w 1227499"/>
                  <a:gd name="connsiteY14" fmla="*/ 568410 h 1002700"/>
                  <a:gd name="connsiteX15" fmla="*/ 76937 w 1227499"/>
                  <a:gd name="connsiteY15" fmla="*/ 568410 h 1002700"/>
                  <a:gd name="connsiteX16" fmla="*/ 76937 w 1227499"/>
                  <a:gd name="connsiteY16" fmla="*/ 472931 h 1002700"/>
                  <a:gd name="connsiteX17" fmla="*/ 126741 w 1227499"/>
                  <a:gd name="connsiteY17" fmla="*/ 418106 h 1002700"/>
                  <a:gd name="connsiteX18" fmla="*/ 181566 w 1227499"/>
                  <a:gd name="connsiteY18" fmla="*/ 467910 h 1002700"/>
                  <a:gd name="connsiteX19" fmla="*/ 181566 w 1227499"/>
                  <a:gd name="connsiteY19" fmla="*/ 472931 h 1002700"/>
                  <a:gd name="connsiteX20" fmla="*/ 181566 w 1227499"/>
                  <a:gd name="connsiteY20" fmla="*/ 761896 h 1002700"/>
                  <a:gd name="connsiteX21" fmla="*/ 227753 w 1227499"/>
                  <a:gd name="connsiteY21" fmla="*/ 803483 h 1002700"/>
                  <a:gd name="connsiteX22" fmla="*/ 269340 w 1227499"/>
                  <a:gd name="connsiteY22" fmla="*/ 761896 h 1002700"/>
                  <a:gd name="connsiteX23" fmla="*/ 269340 w 1227499"/>
                  <a:gd name="connsiteY23" fmla="*/ 238147 h 1002700"/>
                  <a:gd name="connsiteX24" fmla="*/ 335922 w 1227499"/>
                  <a:gd name="connsiteY24" fmla="*/ 171564 h 1002700"/>
                  <a:gd name="connsiteX25" fmla="*/ 402504 w 1227499"/>
                  <a:gd name="connsiteY25" fmla="*/ 238147 h 1002700"/>
                  <a:gd name="connsiteX26" fmla="*/ 402504 w 1227499"/>
                  <a:gd name="connsiteY26" fmla="*/ 939610 h 1002700"/>
                  <a:gd name="connsiteX27" fmla="*/ 451016 w 1227499"/>
                  <a:gd name="connsiteY27" fmla="*/ 993078 h 1002700"/>
                  <a:gd name="connsiteX28" fmla="*/ 504485 w 1227499"/>
                  <a:gd name="connsiteY28" fmla="*/ 944567 h 1002700"/>
                  <a:gd name="connsiteX29" fmla="*/ 504485 w 1227499"/>
                  <a:gd name="connsiteY29" fmla="*/ 939610 h 1002700"/>
                  <a:gd name="connsiteX30" fmla="*/ 504485 w 1227499"/>
                  <a:gd name="connsiteY30" fmla="*/ 84032 h 1002700"/>
                  <a:gd name="connsiteX31" fmla="*/ 582214 w 1227499"/>
                  <a:gd name="connsiteY31" fmla="*/ 61 h 1002700"/>
                  <a:gd name="connsiteX32" fmla="*/ 666185 w 1227499"/>
                  <a:gd name="connsiteY32" fmla="*/ 77791 h 1002700"/>
                  <a:gd name="connsiteX33" fmla="*/ 666185 w 1227499"/>
                  <a:gd name="connsiteY33" fmla="*/ 84032 h 1002700"/>
                  <a:gd name="connsiteX34" fmla="*/ 666185 w 1227499"/>
                  <a:gd name="connsiteY34" fmla="*/ 935877 h 1002700"/>
                  <a:gd name="connsiteX35" fmla="*/ 720727 w 1227499"/>
                  <a:gd name="connsiteY35" fmla="*/ 990419 h 1002700"/>
                  <a:gd name="connsiteX36" fmla="*/ 775269 w 1227499"/>
                  <a:gd name="connsiteY36" fmla="*/ 935877 h 1002700"/>
                  <a:gd name="connsiteX37" fmla="*/ 775269 w 1227499"/>
                  <a:gd name="connsiteY37" fmla="*/ 256929 h 1002700"/>
                  <a:gd name="connsiteX38" fmla="*/ 852568 w 1227499"/>
                  <a:gd name="connsiteY38" fmla="*/ 179631 h 1002700"/>
                  <a:gd name="connsiteX39" fmla="*/ 929866 w 1227499"/>
                  <a:gd name="connsiteY39" fmla="*/ 256929 h 1002700"/>
                  <a:gd name="connsiteX40" fmla="*/ 929866 w 1227499"/>
                  <a:gd name="connsiteY40" fmla="*/ 758284 h 1002700"/>
                  <a:gd name="connsiteX41" fmla="*/ 977304 w 1227499"/>
                  <a:gd name="connsiteY41" fmla="*/ 805722 h 1002700"/>
                  <a:gd name="connsiteX42" fmla="*/ 1024743 w 1227499"/>
                  <a:gd name="connsiteY42" fmla="*/ 758284 h 1002700"/>
                  <a:gd name="connsiteX43" fmla="*/ 1024742 w 1227499"/>
                  <a:gd name="connsiteY43" fmla="*/ 485453 h 1002700"/>
                  <a:gd name="connsiteX44" fmla="*/ 1081693 w 1227499"/>
                  <a:gd name="connsiteY44" fmla="*/ 428503 h 1002700"/>
                  <a:gd name="connsiteX45" fmla="*/ 1138643 w 1227499"/>
                  <a:gd name="connsiteY45" fmla="*/ 485453 h 1002700"/>
                  <a:gd name="connsiteX46" fmla="*/ 1138643 w 1227499"/>
                  <a:gd name="connsiteY46" fmla="*/ 568169 h 1002700"/>
                  <a:gd name="connsiteX47" fmla="*/ 1227500 w 1227499"/>
                  <a:gd name="connsiteY47" fmla="*/ 568169 h 1002700"/>
                  <a:gd name="connsiteX48" fmla="*/ 1227500 w 1227499"/>
                  <a:gd name="connsiteY48" fmla="*/ 580209 h 1002700"/>
                  <a:gd name="connsiteX49" fmla="*/ 1126603 w 1227499"/>
                  <a:gd name="connsiteY49" fmla="*/ 580209 h 1002700"/>
                  <a:gd name="connsiteX50" fmla="*/ 1126603 w 1227499"/>
                  <a:gd name="connsiteY50" fmla="*/ 485453 h 1002700"/>
                  <a:gd name="connsiteX51" fmla="*/ 1081693 w 1227499"/>
                  <a:gd name="connsiteY51" fmla="*/ 440543 h 1002700"/>
                  <a:gd name="connsiteX52" fmla="*/ 1036783 w 1227499"/>
                  <a:gd name="connsiteY52" fmla="*/ 485453 h 1002700"/>
                  <a:gd name="connsiteX53" fmla="*/ 1036783 w 1227499"/>
                  <a:gd name="connsiteY53" fmla="*/ 758284 h 1002700"/>
                  <a:gd name="connsiteX54" fmla="*/ 977304 w 1227499"/>
                  <a:gd name="connsiteY54" fmla="*/ 817763 h 1002700"/>
                  <a:gd name="connsiteX55" fmla="*/ 917825 w 1227499"/>
                  <a:gd name="connsiteY55" fmla="*/ 758284 h 1002700"/>
                  <a:gd name="connsiteX56" fmla="*/ 917826 w 1227499"/>
                  <a:gd name="connsiteY56" fmla="*/ 256929 h 1002700"/>
                  <a:gd name="connsiteX57" fmla="*/ 852568 w 1227499"/>
                  <a:gd name="connsiteY57" fmla="*/ 191672 h 1002700"/>
                  <a:gd name="connsiteX58" fmla="*/ 787309 w 1227499"/>
                  <a:gd name="connsiteY58" fmla="*/ 256929 h 1002700"/>
                  <a:gd name="connsiteX59" fmla="*/ 787309 w 1227499"/>
                  <a:gd name="connsiteY59" fmla="*/ 935757 h 1002700"/>
                  <a:gd name="connsiteX60" fmla="*/ 720727 w 1227499"/>
                  <a:gd name="connsiteY60" fmla="*/ 1002339 h 1002700"/>
                  <a:gd name="connsiteX61" fmla="*/ 654145 w 1227499"/>
                  <a:gd name="connsiteY61" fmla="*/ 935757 h 1002700"/>
                  <a:gd name="connsiteX62" fmla="*/ 654145 w 1227499"/>
                  <a:gd name="connsiteY62" fmla="*/ 84032 h 1002700"/>
                  <a:gd name="connsiteX63" fmla="*/ 588214 w 1227499"/>
                  <a:gd name="connsiteY63" fmla="*/ 12343 h 1002700"/>
                  <a:gd name="connsiteX64" fmla="*/ 516525 w 1227499"/>
                  <a:gd name="connsiteY64" fmla="*/ 78274 h 1002700"/>
                  <a:gd name="connsiteX65" fmla="*/ 516525 w 1227499"/>
                  <a:gd name="connsiteY65" fmla="*/ 84032 h 1002700"/>
                  <a:gd name="connsiteX66" fmla="*/ 516525 w 1227499"/>
                  <a:gd name="connsiteY66" fmla="*/ 939730 h 1002700"/>
                  <a:gd name="connsiteX67" fmla="*/ 453435 w 1227499"/>
                  <a:gd name="connsiteY67" fmla="*/ 1002701 h 100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227499" h="1002700">
                    <a:moveTo>
                      <a:pt x="453435" y="1002700"/>
                    </a:moveTo>
                    <a:cubicBezTo>
                      <a:pt x="418637" y="1002634"/>
                      <a:pt x="390464" y="974407"/>
                      <a:pt x="390464" y="939610"/>
                    </a:cubicBezTo>
                    <a:lnTo>
                      <a:pt x="390464" y="238147"/>
                    </a:lnTo>
                    <a:cubicBezTo>
                      <a:pt x="390464" y="208024"/>
                      <a:pt x="366045" y="183605"/>
                      <a:pt x="335922" y="183605"/>
                    </a:cubicBezTo>
                    <a:cubicBezTo>
                      <a:pt x="305799" y="183605"/>
                      <a:pt x="281380" y="208024"/>
                      <a:pt x="281380" y="238147"/>
                    </a:cubicBezTo>
                    <a:lnTo>
                      <a:pt x="281380" y="761896"/>
                    </a:lnTo>
                    <a:cubicBezTo>
                      <a:pt x="279946" y="792784"/>
                      <a:pt x="253745" y="816661"/>
                      <a:pt x="222857" y="815227"/>
                    </a:cubicBezTo>
                    <a:cubicBezTo>
                      <a:pt x="193976" y="813887"/>
                      <a:pt x="170866" y="790777"/>
                      <a:pt x="169526" y="761896"/>
                    </a:cubicBezTo>
                    <a:lnTo>
                      <a:pt x="169526" y="472931"/>
                    </a:lnTo>
                    <a:cubicBezTo>
                      <a:pt x="170743" y="450688"/>
                      <a:pt x="153698" y="431670"/>
                      <a:pt x="131454" y="430453"/>
                    </a:cubicBezTo>
                    <a:cubicBezTo>
                      <a:pt x="109211" y="429237"/>
                      <a:pt x="90194" y="446282"/>
                      <a:pt x="88977" y="468525"/>
                    </a:cubicBezTo>
                    <a:cubicBezTo>
                      <a:pt x="88897" y="469993"/>
                      <a:pt x="88897" y="471463"/>
                      <a:pt x="88977" y="472931"/>
                    </a:cubicBezTo>
                    <a:lnTo>
                      <a:pt x="88977" y="580450"/>
                    </a:lnTo>
                    <a:lnTo>
                      <a:pt x="0" y="580450"/>
                    </a:lnTo>
                    <a:lnTo>
                      <a:pt x="0" y="568410"/>
                    </a:lnTo>
                    <a:lnTo>
                      <a:pt x="76937" y="568410"/>
                    </a:lnTo>
                    <a:lnTo>
                      <a:pt x="76937" y="472931"/>
                    </a:lnTo>
                    <a:cubicBezTo>
                      <a:pt x="75550" y="444038"/>
                      <a:pt x="97848" y="419492"/>
                      <a:pt x="126741" y="418106"/>
                    </a:cubicBezTo>
                    <a:cubicBezTo>
                      <a:pt x="155634" y="416719"/>
                      <a:pt x="180180" y="439017"/>
                      <a:pt x="181566" y="467910"/>
                    </a:cubicBezTo>
                    <a:cubicBezTo>
                      <a:pt x="181646" y="469583"/>
                      <a:pt x="181646" y="471258"/>
                      <a:pt x="181566" y="472931"/>
                    </a:cubicBezTo>
                    <a:lnTo>
                      <a:pt x="181566" y="761896"/>
                    </a:lnTo>
                    <a:cubicBezTo>
                      <a:pt x="182836" y="786134"/>
                      <a:pt x="203514" y="804753"/>
                      <a:pt x="227753" y="803483"/>
                    </a:cubicBezTo>
                    <a:cubicBezTo>
                      <a:pt x="250215" y="802306"/>
                      <a:pt x="268163" y="784358"/>
                      <a:pt x="269340" y="761896"/>
                    </a:cubicBezTo>
                    <a:lnTo>
                      <a:pt x="269340" y="238147"/>
                    </a:lnTo>
                    <a:cubicBezTo>
                      <a:pt x="269340" y="201374"/>
                      <a:pt x="299149" y="171564"/>
                      <a:pt x="335922" y="171564"/>
                    </a:cubicBezTo>
                    <a:cubicBezTo>
                      <a:pt x="372694" y="171564"/>
                      <a:pt x="402504" y="201374"/>
                      <a:pt x="402504" y="238147"/>
                    </a:cubicBezTo>
                    <a:lnTo>
                      <a:pt x="402504" y="939610"/>
                    </a:lnTo>
                    <a:cubicBezTo>
                      <a:pt x="401136" y="967771"/>
                      <a:pt x="422855" y="991709"/>
                      <a:pt x="451016" y="993078"/>
                    </a:cubicBezTo>
                    <a:cubicBezTo>
                      <a:pt x="479177" y="994447"/>
                      <a:pt x="503116" y="972728"/>
                      <a:pt x="504485" y="944567"/>
                    </a:cubicBezTo>
                    <a:cubicBezTo>
                      <a:pt x="504565" y="942915"/>
                      <a:pt x="504565" y="941261"/>
                      <a:pt x="504485" y="939610"/>
                    </a:cubicBezTo>
                    <a:lnTo>
                      <a:pt x="504485" y="84032"/>
                    </a:lnTo>
                    <a:cubicBezTo>
                      <a:pt x="502762" y="39380"/>
                      <a:pt x="537562" y="1785"/>
                      <a:pt x="582214" y="61"/>
                    </a:cubicBezTo>
                    <a:cubicBezTo>
                      <a:pt x="626866" y="-1662"/>
                      <a:pt x="664462" y="33139"/>
                      <a:pt x="666185" y="77791"/>
                    </a:cubicBezTo>
                    <a:cubicBezTo>
                      <a:pt x="666265" y="79871"/>
                      <a:pt x="666265" y="81952"/>
                      <a:pt x="666185" y="84032"/>
                    </a:cubicBezTo>
                    <a:lnTo>
                      <a:pt x="666185" y="935877"/>
                    </a:lnTo>
                    <a:cubicBezTo>
                      <a:pt x="666185" y="966000"/>
                      <a:pt x="690604" y="990419"/>
                      <a:pt x="720727" y="990419"/>
                    </a:cubicBezTo>
                    <a:cubicBezTo>
                      <a:pt x="750850" y="990419"/>
                      <a:pt x="775269" y="966000"/>
                      <a:pt x="775269" y="935877"/>
                    </a:cubicBezTo>
                    <a:lnTo>
                      <a:pt x="775269" y="256929"/>
                    </a:lnTo>
                    <a:cubicBezTo>
                      <a:pt x="775269" y="214239"/>
                      <a:pt x="809877" y="179631"/>
                      <a:pt x="852568" y="179631"/>
                    </a:cubicBezTo>
                    <a:cubicBezTo>
                      <a:pt x="895258" y="179631"/>
                      <a:pt x="929866" y="214239"/>
                      <a:pt x="929866" y="256929"/>
                    </a:cubicBezTo>
                    <a:lnTo>
                      <a:pt x="929866" y="758284"/>
                    </a:lnTo>
                    <a:cubicBezTo>
                      <a:pt x="929866" y="784483"/>
                      <a:pt x="951105" y="805722"/>
                      <a:pt x="977304" y="805722"/>
                    </a:cubicBezTo>
                    <a:cubicBezTo>
                      <a:pt x="1003504" y="805722"/>
                      <a:pt x="1024743" y="784483"/>
                      <a:pt x="1024743" y="758284"/>
                    </a:cubicBezTo>
                    <a:lnTo>
                      <a:pt x="1024742" y="485453"/>
                    </a:lnTo>
                    <a:cubicBezTo>
                      <a:pt x="1024742" y="454000"/>
                      <a:pt x="1050240" y="428503"/>
                      <a:pt x="1081693" y="428503"/>
                    </a:cubicBezTo>
                    <a:cubicBezTo>
                      <a:pt x="1113146" y="428503"/>
                      <a:pt x="1138643" y="454000"/>
                      <a:pt x="1138643" y="485453"/>
                    </a:cubicBezTo>
                    <a:lnTo>
                      <a:pt x="1138643" y="568169"/>
                    </a:lnTo>
                    <a:lnTo>
                      <a:pt x="1227500" y="568169"/>
                    </a:lnTo>
                    <a:lnTo>
                      <a:pt x="1227500" y="580209"/>
                    </a:lnTo>
                    <a:lnTo>
                      <a:pt x="1126603" y="580209"/>
                    </a:lnTo>
                    <a:lnTo>
                      <a:pt x="1126603" y="485453"/>
                    </a:lnTo>
                    <a:cubicBezTo>
                      <a:pt x="1126603" y="460650"/>
                      <a:pt x="1106496" y="440543"/>
                      <a:pt x="1081693" y="440543"/>
                    </a:cubicBezTo>
                    <a:cubicBezTo>
                      <a:pt x="1056890" y="440543"/>
                      <a:pt x="1036783" y="460650"/>
                      <a:pt x="1036783" y="485453"/>
                    </a:cubicBezTo>
                    <a:lnTo>
                      <a:pt x="1036783" y="758284"/>
                    </a:lnTo>
                    <a:cubicBezTo>
                      <a:pt x="1036783" y="791133"/>
                      <a:pt x="1010153" y="817763"/>
                      <a:pt x="977304" y="817763"/>
                    </a:cubicBezTo>
                    <a:cubicBezTo>
                      <a:pt x="944455" y="817763"/>
                      <a:pt x="917825" y="791133"/>
                      <a:pt x="917825" y="758284"/>
                    </a:cubicBezTo>
                    <a:lnTo>
                      <a:pt x="917826" y="256929"/>
                    </a:lnTo>
                    <a:cubicBezTo>
                      <a:pt x="917826" y="220889"/>
                      <a:pt x="888609" y="191672"/>
                      <a:pt x="852568" y="191672"/>
                    </a:cubicBezTo>
                    <a:cubicBezTo>
                      <a:pt x="816527" y="191672"/>
                      <a:pt x="787309" y="220889"/>
                      <a:pt x="787309" y="256929"/>
                    </a:cubicBezTo>
                    <a:lnTo>
                      <a:pt x="787309" y="935757"/>
                    </a:lnTo>
                    <a:cubicBezTo>
                      <a:pt x="787309" y="972529"/>
                      <a:pt x="757500" y="1002339"/>
                      <a:pt x="720727" y="1002339"/>
                    </a:cubicBezTo>
                    <a:cubicBezTo>
                      <a:pt x="683955" y="1002339"/>
                      <a:pt x="654145" y="972529"/>
                      <a:pt x="654145" y="935757"/>
                    </a:cubicBezTo>
                    <a:lnTo>
                      <a:pt x="654145" y="84032"/>
                    </a:lnTo>
                    <a:cubicBezTo>
                      <a:pt x="655735" y="46029"/>
                      <a:pt x="626216" y="13933"/>
                      <a:pt x="588214" y="12343"/>
                    </a:cubicBezTo>
                    <a:cubicBezTo>
                      <a:pt x="550211" y="10753"/>
                      <a:pt x="518115" y="40271"/>
                      <a:pt x="516525" y="78274"/>
                    </a:cubicBezTo>
                    <a:cubicBezTo>
                      <a:pt x="516445" y="80192"/>
                      <a:pt x="516445" y="82114"/>
                      <a:pt x="516525" y="84032"/>
                    </a:cubicBezTo>
                    <a:lnTo>
                      <a:pt x="516525" y="939730"/>
                    </a:lnTo>
                    <a:cubicBezTo>
                      <a:pt x="516393" y="974500"/>
                      <a:pt x="488204" y="1002634"/>
                      <a:pt x="453435" y="1002701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EEDBBEC-9CF6-ED9A-DD49-B7328E7D706F}"/>
                  </a:ext>
                </a:extLst>
              </p:cNvPr>
              <p:cNvSpPr/>
              <p:nvPr/>
            </p:nvSpPr>
            <p:spPr>
              <a:xfrm>
                <a:off x="3149384" y="1346857"/>
                <a:ext cx="96562" cy="111612"/>
              </a:xfrm>
              <a:custGeom>
                <a:avLst/>
                <a:gdLst>
                  <a:gd name="connsiteX0" fmla="*/ 96563 w 96562"/>
                  <a:gd name="connsiteY0" fmla="*/ 111613 h 111612"/>
                  <a:gd name="connsiteX1" fmla="*/ 96563 w 96562"/>
                  <a:gd name="connsiteY1" fmla="*/ 0 h 111612"/>
                  <a:gd name="connsiteX2" fmla="*/ 0 w 96562"/>
                  <a:gd name="connsiteY2" fmla="*/ 55746 h 111612"/>
                  <a:gd name="connsiteX3" fmla="*/ 96563 w 96562"/>
                  <a:gd name="connsiteY3" fmla="*/ 111613 h 111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562" h="111612">
                    <a:moveTo>
                      <a:pt x="96563" y="111613"/>
                    </a:moveTo>
                    <a:lnTo>
                      <a:pt x="96563" y="0"/>
                    </a:lnTo>
                    <a:lnTo>
                      <a:pt x="0" y="55746"/>
                    </a:lnTo>
                    <a:lnTo>
                      <a:pt x="96563" y="111613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F066BC9-331E-6C59-405D-D7E9D42F8783}"/>
                  </a:ext>
                </a:extLst>
              </p:cNvPr>
              <p:cNvSpPr/>
              <p:nvPr/>
            </p:nvSpPr>
            <p:spPr>
              <a:xfrm>
                <a:off x="3117237" y="1344208"/>
                <a:ext cx="17578" cy="114020"/>
              </a:xfrm>
              <a:custGeom>
                <a:avLst/>
                <a:gdLst>
                  <a:gd name="connsiteX0" fmla="*/ 0 w 17578"/>
                  <a:gd name="connsiteY0" fmla="*/ 0 h 114020"/>
                  <a:gd name="connsiteX1" fmla="*/ 17579 w 17578"/>
                  <a:gd name="connsiteY1" fmla="*/ 0 h 114020"/>
                  <a:gd name="connsiteX2" fmla="*/ 17579 w 17578"/>
                  <a:gd name="connsiteY2" fmla="*/ 114021 h 114020"/>
                  <a:gd name="connsiteX3" fmla="*/ 0 w 17578"/>
                  <a:gd name="connsiteY3" fmla="*/ 114021 h 11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8" h="114020">
                    <a:moveTo>
                      <a:pt x="0" y="0"/>
                    </a:moveTo>
                    <a:lnTo>
                      <a:pt x="17579" y="0"/>
                    </a:lnTo>
                    <a:lnTo>
                      <a:pt x="17579" y="114021"/>
                    </a:lnTo>
                    <a:lnTo>
                      <a:pt x="0" y="114021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34CE205-DEC8-B833-4173-C2F4BBC3F692}"/>
                  </a:ext>
                </a:extLst>
              </p:cNvPr>
              <p:cNvSpPr/>
              <p:nvPr/>
            </p:nvSpPr>
            <p:spPr>
              <a:xfrm>
                <a:off x="3757175" y="1346857"/>
                <a:ext cx="96682" cy="111612"/>
              </a:xfrm>
              <a:custGeom>
                <a:avLst/>
                <a:gdLst>
                  <a:gd name="connsiteX0" fmla="*/ 0 w 96682"/>
                  <a:gd name="connsiteY0" fmla="*/ 111613 h 111612"/>
                  <a:gd name="connsiteX1" fmla="*/ 96683 w 96682"/>
                  <a:gd name="connsiteY1" fmla="*/ 55746 h 111612"/>
                  <a:gd name="connsiteX2" fmla="*/ 0 w 96682"/>
                  <a:gd name="connsiteY2" fmla="*/ 0 h 111612"/>
                  <a:gd name="connsiteX3" fmla="*/ 0 w 96682"/>
                  <a:gd name="connsiteY3" fmla="*/ 111613 h 111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2" h="111612">
                    <a:moveTo>
                      <a:pt x="0" y="111613"/>
                    </a:moveTo>
                    <a:lnTo>
                      <a:pt x="96683" y="55746"/>
                    </a:lnTo>
                    <a:lnTo>
                      <a:pt x="0" y="0"/>
                    </a:lnTo>
                    <a:lnTo>
                      <a:pt x="0" y="111613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0B5F0AB-6502-7131-C88C-DF620E89B3EF}"/>
                  </a:ext>
                </a:extLst>
              </p:cNvPr>
              <p:cNvSpPr/>
              <p:nvPr/>
            </p:nvSpPr>
            <p:spPr>
              <a:xfrm>
                <a:off x="3868426" y="1344208"/>
                <a:ext cx="17578" cy="114020"/>
              </a:xfrm>
              <a:custGeom>
                <a:avLst/>
                <a:gdLst>
                  <a:gd name="connsiteX0" fmla="*/ 0 w 17578"/>
                  <a:gd name="connsiteY0" fmla="*/ 0 h 114020"/>
                  <a:gd name="connsiteX1" fmla="*/ 17579 w 17578"/>
                  <a:gd name="connsiteY1" fmla="*/ 0 h 114020"/>
                  <a:gd name="connsiteX2" fmla="*/ 17579 w 17578"/>
                  <a:gd name="connsiteY2" fmla="*/ 114021 h 114020"/>
                  <a:gd name="connsiteX3" fmla="*/ 0 w 17578"/>
                  <a:gd name="connsiteY3" fmla="*/ 114021 h 11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8" h="114020">
                    <a:moveTo>
                      <a:pt x="0" y="0"/>
                    </a:moveTo>
                    <a:lnTo>
                      <a:pt x="17579" y="0"/>
                    </a:lnTo>
                    <a:lnTo>
                      <a:pt x="17579" y="114021"/>
                    </a:lnTo>
                    <a:lnTo>
                      <a:pt x="0" y="114021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924BFB6-BB09-DCEB-EF05-B96610A820A8}"/>
                  </a:ext>
                </a:extLst>
              </p:cNvPr>
              <p:cNvSpPr/>
              <p:nvPr/>
            </p:nvSpPr>
            <p:spPr>
              <a:xfrm>
                <a:off x="3358643" y="1240542"/>
                <a:ext cx="297152" cy="297152"/>
              </a:xfrm>
              <a:custGeom>
                <a:avLst/>
                <a:gdLst>
                  <a:gd name="connsiteX0" fmla="*/ 148576 w 297152"/>
                  <a:gd name="connsiteY0" fmla="*/ 0 h 297152"/>
                  <a:gd name="connsiteX1" fmla="*/ 0 w 297152"/>
                  <a:gd name="connsiteY1" fmla="*/ 148576 h 297152"/>
                  <a:gd name="connsiteX2" fmla="*/ 148576 w 297152"/>
                  <a:gd name="connsiteY2" fmla="*/ 297152 h 297152"/>
                  <a:gd name="connsiteX3" fmla="*/ 297152 w 297152"/>
                  <a:gd name="connsiteY3" fmla="*/ 148576 h 297152"/>
                  <a:gd name="connsiteX4" fmla="*/ 148576 w 297152"/>
                  <a:gd name="connsiteY4" fmla="*/ 0 h 297152"/>
                  <a:gd name="connsiteX5" fmla="*/ 127506 w 297152"/>
                  <a:gd name="connsiteY5" fmla="*/ 226838 h 297152"/>
                  <a:gd name="connsiteX6" fmla="*/ 83318 w 297152"/>
                  <a:gd name="connsiteY6" fmla="*/ 226838 h 297152"/>
                  <a:gd name="connsiteX7" fmla="*/ 83318 w 297152"/>
                  <a:gd name="connsiteY7" fmla="*/ 70315 h 297152"/>
                  <a:gd name="connsiteX8" fmla="*/ 127506 w 297152"/>
                  <a:gd name="connsiteY8" fmla="*/ 70315 h 297152"/>
                  <a:gd name="connsiteX9" fmla="*/ 213834 w 297152"/>
                  <a:gd name="connsiteY9" fmla="*/ 226838 h 297152"/>
                  <a:gd name="connsiteX10" fmla="*/ 169647 w 297152"/>
                  <a:gd name="connsiteY10" fmla="*/ 226838 h 297152"/>
                  <a:gd name="connsiteX11" fmla="*/ 169647 w 297152"/>
                  <a:gd name="connsiteY11" fmla="*/ 70315 h 297152"/>
                  <a:gd name="connsiteX12" fmla="*/ 213834 w 297152"/>
                  <a:gd name="connsiteY12" fmla="*/ 70315 h 29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7152" h="297152">
                    <a:moveTo>
                      <a:pt x="148576" y="0"/>
                    </a:moveTo>
                    <a:cubicBezTo>
                      <a:pt x="66520" y="0"/>
                      <a:pt x="0" y="66520"/>
                      <a:pt x="0" y="148576"/>
                    </a:cubicBezTo>
                    <a:cubicBezTo>
                      <a:pt x="0" y="230633"/>
                      <a:pt x="66520" y="297152"/>
                      <a:pt x="148576" y="297152"/>
                    </a:cubicBezTo>
                    <a:cubicBezTo>
                      <a:pt x="230632" y="297152"/>
                      <a:pt x="297152" y="230633"/>
                      <a:pt x="297152" y="148576"/>
                    </a:cubicBezTo>
                    <a:cubicBezTo>
                      <a:pt x="297152" y="66520"/>
                      <a:pt x="230632" y="0"/>
                      <a:pt x="148576" y="0"/>
                    </a:cubicBezTo>
                    <a:close/>
                    <a:moveTo>
                      <a:pt x="127506" y="226838"/>
                    </a:moveTo>
                    <a:lnTo>
                      <a:pt x="83318" y="226838"/>
                    </a:lnTo>
                    <a:lnTo>
                      <a:pt x="83318" y="70315"/>
                    </a:lnTo>
                    <a:lnTo>
                      <a:pt x="127506" y="70315"/>
                    </a:lnTo>
                    <a:close/>
                    <a:moveTo>
                      <a:pt x="213834" y="226838"/>
                    </a:moveTo>
                    <a:lnTo>
                      <a:pt x="169647" y="226838"/>
                    </a:lnTo>
                    <a:lnTo>
                      <a:pt x="169647" y="70315"/>
                    </a:lnTo>
                    <a:lnTo>
                      <a:pt x="213834" y="70315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3D7FF94-FA44-BD58-4BB9-668C9157926D}"/>
                  </a:ext>
                </a:extLst>
              </p:cNvPr>
              <p:cNvSpPr/>
              <p:nvPr/>
            </p:nvSpPr>
            <p:spPr>
              <a:xfrm>
                <a:off x="4025310" y="5048380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D19EB7D-ECAE-3166-D853-321E0486DEA2}"/>
                  </a:ext>
                </a:extLst>
              </p:cNvPr>
              <p:cNvSpPr/>
              <p:nvPr/>
            </p:nvSpPr>
            <p:spPr>
              <a:xfrm>
                <a:off x="4025310" y="4976259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9D32DB5-07F0-E2E3-8711-6D90F7FB2B73}"/>
                  </a:ext>
                </a:extLst>
              </p:cNvPr>
              <p:cNvSpPr/>
              <p:nvPr/>
            </p:nvSpPr>
            <p:spPr>
              <a:xfrm>
                <a:off x="4025310" y="4904138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0532979-B364-64EF-37F3-CCD7CF8B6F20}"/>
                  </a:ext>
                </a:extLst>
              </p:cNvPr>
              <p:cNvSpPr/>
              <p:nvPr/>
            </p:nvSpPr>
            <p:spPr>
              <a:xfrm>
                <a:off x="4025310" y="4832017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035079F-F011-5B82-04D2-2BBB2EE58B9C}"/>
                  </a:ext>
                </a:extLst>
              </p:cNvPr>
              <p:cNvSpPr/>
              <p:nvPr/>
            </p:nvSpPr>
            <p:spPr>
              <a:xfrm>
                <a:off x="4387961" y="5048380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8D9A30B-7231-40B3-96DF-8F7E5528293E}"/>
                  </a:ext>
                </a:extLst>
              </p:cNvPr>
              <p:cNvSpPr/>
              <p:nvPr/>
            </p:nvSpPr>
            <p:spPr>
              <a:xfrm>
                <a:off x="4387961" y="4976259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D9A8941-542A-F26C-E28E-1C8C4EF9418F}"/>
                  </a:ext>
                </a:extLst>
              </p:cNvPr>
              <p:cNvSpPr/>
              <p:nvPr/>
            </p:nvSpPr>
            <p:spPr>
              <a:xfrm>
                <a:off x="3662538" y="5048380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321054D-A301-E5E4-4557-F85DD4B7BA2F}"/>
                  </a:ext>
                </a:extLst>
              </p:cNvPr>
              <p:cNvSpPr/>
              <p:nvPr/>
            </p:nvSpPr>
            <p:spPr>
              <a:xfrm>
                <a:off x="3662538" y="4976259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228B6BB-25A0-AF42-EDAE-E7C4E8244061}"/>
                  </a:ext>
                </a:extLst>
              </p:cNvPr>
              <p:cNvSpPr/>
              <p:nvPr/>
            </p:nvSpPr>
            <p:spPr>
              <a:xfrm>
                <a:off x="3843864" y="5048380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94BAD63-FF2D-32F2-7872-A685E30C8569}"/>
                  </a:ext>
                </a:extLst>
              </p:cNvPr>
              <p:cNvSpPr/>
              <p:nvPr/>
            </p:nvSpPr>
            <p:spPr>
              <a:xfrm>
                <a:off x="3843864" y="4976259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4FEE6F8-4188-7FCE-D074-B7F62AEFEFFD}"/>
                  </a:ext>
                </a:extLst>
              </p:cNvPr>
              <p:cNvSpPr/>
              <p:nvPr/>
            </p:nvSpPr>
            <p:spPr>
              <a:xfrm>
                <a:off x="3843864" y="4904138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5F57E9A-1E7B-CAFA-EDC3-150F3F873C24}"/>
                  </a:ext>
                </a:extLst>
              </p:cNvPr>
              <p:cNvSpPr/>
              <p:nvPr/>
            </p:nvSpPr>
            <p:spPr>
              <a:xfrm>
                <a:off x="3843864" y="4832017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9FE2D40-8ECC-D52F-D3FF-AA3ACBE25437}"/>
                  </a:ext>
                </a:extLst>
              </p:cNvPr>
              <p:cNvSpPr/>
              <p:nvPr/>
            </p:nvSpPr>
            <p:spPr>
              <a:xfrm>
                <a:off x="3843864" y="4759897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8F748E-1FB4-8E91-BD8F-BA5E2650396C}"/>
                  </a:ext>
                </a:extLst>
              </p:cNvPr>
              <p:cNvSpPr/>
              <p:nvPr/>
            </p:nvSpPr>
            <p:spPr>
              <a:xfrm>
                <a:off x="3843864" y="4687776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1FEF358-ED14-81EF-E875-D3C176B18A29}"/>
                  </a:ext>
                </a:extLst>
              </p:cNvPr>
              <p:cNvSpPr/>
              <p:nvPr/>
            </p:nvSpPr>
            <p:spPr>
              <a:xfrm>
                <a:off x="3843864" y="4615655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6F70E57-8C22-BB9F-30D0-D2E4C7BC1FBB}"/>
                  </a:ext>
                </a:extLst>
              </p:cNvPr>
              <p:cNvSpPr/>
              <p:nvPr/>
            </p:nvSpPr>
            <p:spPr>
              <a:xfrm>
                <a:off x="4206636" y="5048380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5528C75-99D4-86F9-56A2-A4C5D2842874}"/>
                  </a:ext>
                </a:extLst>
              </p:cNvPr>
              <p:cNvSpPr/>
              <p:nvPr/>
            </p:nvSpPr>
            <p:spPr>
              <a:xfrm>
                <a:off x="4206636" y="4976259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53F5832-3EA7-4563-3DA0-5E0125936CA5}"/>
                  </a:ext>
                </a:extLst>
              </p:cNvPr>
              <p:cNvSpPr/>
              <p:nvPr/>
            </p:nvSpPr>
            <p:spPr>
              <a:xfrm>
                <a:off x="4206636" y="4904138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34F786D-E44F-E377-BF94-4364147C04DB}"/>
                  </a:ext>
                </a:extLst>
              </p:cNvPr>
              <p:cNvSpPr/>
              <p:nvPr/>
            </p:nvSpPr>
            <p:spPr>
              <a:xfrm>
                <a:off x="4206636" y="4832017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5078B18-726D-2139-0CFA-D4A0F2C332B9}"/>
                  </a:ext>
                </a:extLst>
              </p:cNvPr>
              <p:cNvSpPr/>
              <p:nvPr/>
            </p:nvSpPr>
            <p:spPr>
              <a:xfrm>
                <a:off x="4206636" y="4759897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BDED9FE-A155-4418-1373-6570674CF973}"/>
                  </a:ext>
                </a:extLst>
              </p:cNvPr>
              <p:cNvSpPr/>
              <p:nvPr/>
            </p:nvSpPr>
            <p:spPr>
              <a:xfrm>
                <a:off x="4206636" y="4687776"/>
                <a:ext cx="140027" cy="50930"/>
              </a:xfrm>
              <a:custGeom>
                <a:avLst/>
                <a:gdLst>
                  <a:gd name="connsiteX0" fmla="*/ 0 w 140027"/>
                  <a:gd name="connsiteY0" fmla="*/ 0 h 50930"/>
                  <a:gd name="connsiteX1" fmla="*/ 140028 w 140027"/>
                  <a:gd name="connsiteY1" fmla="*/ 0 h 50930"/>
                  <a:gd name="connsiteX2" fmla="*/ 140028 w 140027"/>
                  <a:gd name="connsiteY2" fmla="*/ 50930 h 50930"/>
                  <a:gd name="connsiteX3" fmla="*/ 0 w 140027"/>
                  <a:gd name="connsiteY3" fmla="*/ 50930 h 5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27" h="50930">
                    <a:moveTo>
                      <a:pt x="0" y="0"/>
                    </a:moveTo>
                    <a:lnTo>
                      <a:pt x="140028" y="0"/>
                    </a:lnTo>
                    <a:lnTo>
                      <a:pt x="140028" y="50930"/>
                    </a:lnTo>
                    <a:lnTo>
                      <a:pt x="0" y="5093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6BF160D-856D-A09B-03F5-FB8649196D29}"/>
                  </a:ext>
                </a:extLst>
              </p:cNvPr>
              <p:cNvSpPr/>
              <p:nvPr/>
            </p:nvSpPr>
            <p:spPr>
              <a:xfrm>
                <a:off x="1218134" y="2170769"/>
                <a:ext cx="36120" cy="199265"/>
              </a:xfrm>
              <a:custGeom>
                <a:avLst/>
                <a:gdLst>
                  <a:gd name="connsiteX0" fmla="*/ 18060 w 36120"/>
                  <a:gd name="connsiteY0" fmla="*/ 199266 h 199265"/>
                  <a:gd name="connsiteX1" fmla="*/ 0 w 36120"/>
                  <a:gd name="connsiteY1" fmla="*/ 181205 h 199265"/>
                  <a:gd name="connsiteX2" fmla="*/ 0 w 36120"/>
                  <a:gd name="connsiteY2" fmla="*/ 18060 h 199265"/>
                  <a:gd name="connsiteX3" fmla="*/ 18060 w 36120"/>
                  <a:gd name="connsiteY3" fmla="*/ 0 h 199265"/>
                  <a:gd name="connsiteX4" fmla="*/ 36121 w 36120"/>
                  <a:gd name="connsiteY4" fmla="*/ 18060 h 199265"/>
                  <a:gd name="connsiteX5" fmla="*/ 36121 w 36120"/>
                  <a:gd name="connsiteY5" fmla="*/ 181205 h 199265"/>
                  <a:gd name="connsiteX6" fmla="*/ 18060 w 36120"/>
                  <a:gd name="connsiteY6" fmla="*/ 199266 h 19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20" h="199265">
                    <a:moveTo>
                      <a:pt x="18060" y="199266"/>
                    </a:moveTo>
                    <a:cubicBezTo>
                      <a:pt x="8086" y="199266"/>
                      <a:pt x="0" y="191180"/>
                      <a:pt x="0" y="181205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0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181205"/>
                    </a:lnTo>
                    <a:cubicBezTo>
                      <a:pt x="36121" y="191180"/>
                      <a:pt x="28035" y="199266"/>
                      <a:pt x="18060" y="1992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DB8EA7-FB24-5BDC-9E08-00472D0B01B5}"/>
                  </a:ext>
                </a:extLst>
              </p:cNvPr>
              <p:cNvSpPr/>
              <p:nvPr/>
            </p:nvSpPr>
            <p:spPr>
              <a:xfrm>
                <a:off x="1159017" y="2191839"/>
                <a:ext cx="36121" cy="156643"/>
              </a:xfrm>
              <a:custGeom>
                <a:avLst/>
                <a:gdLst>
                  <a:gd name="connsiteX0" fmla="*/ 18060 w 36121"/>
                  <a:gd name="connsiteY0" fmla="*/ 156643 h 156643"/>
                  <a:gd name="connsiteX1" fmla="*/ 0 w 36121"/>
                  <a:gd name="connsiteY1" fmla="*/ 138583 h 156643"/>
                  <a:gd name="connsiteX2" fmla="*/ 0 w 36121"/>
                  <a:gd name="connsiteY2" fmla="*/ 18060 h 156643"/>
                  <a:gd name="connsiteX3" fmla="*/ 18060 w 36121"/>
                  <a:gd name="connsiteY3" fmla="*/ 0 h 156643"/>
                  <a:gd name="connsiteX4" fmla="*/ 36121 w 36121"/>
                  <a:gd name="connsiteY4" fmla="*/ 18060 h 156643"/>
                  <a:gd name="connsiteX5" fmla="*/ 36121 w 36121"/>
                  <a:gd name="connsiteY5" fmla="*/ 138462 h 156643"/>
                  <a:gd name="connsiteX6" fmla="*/ 18181 w 36121"/>
                  <a:gd name="connsiteY6" fmla="*/ 156643 h 156643"/>
                  <a:gd name="connsiteX7" fmla="*/ 18060 w 36121"/>
                  <a:gd name="connsiteY7" fmla="*/ 156643 h 156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21" h="156643">
                    <a:moveTo>
                      <a:pt x="18060" y="156643"/>
                    </a:moveTo>
                    <a:cubicBezTo>
                      <a:pt x="8086" y="156643"/>
                      <a:pt x="0" y="148557"/>
                      <a:pt x="0" y="138583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0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138462"/>
                    </a:lnTo>
                    <a:cubicBezTo>
                      <a:pt x="36187" y="148437"/>
                      <a:pt x="28155" y="156576"/>
                      <a:pt x="18181" y="156643"/>
                    </a:cubicBezTo>
                    <a:cubicBezTo>
                      <a:pt x="18141" y="156643"/>
                      <a:pt x="18101" y="156643"/>
                      <a:pt x="18060" y="15664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6D6BBEE-328E-5239-4243-57D7F17B1277}"/>
                  </a:ext>
                </a:extLst>
              </p:cNvPr>
              <p:cNvSpPr/>
              <p:nvPr/>
            </p:nvSpPr>
            <p:spPr>
              <a:xfrm>
                <a:off x="1100260" y="2191839"/>
                <a:ext cx="36121" cy="156646"/>
              </a:xfrm>
              <a:custGeom>
                <a:avLst/>
                <a:gdLst>
                  <a:gd name="connsiteX0" fmla="*/ 17700 w 36121"/>
                  <a:gd name="connsiteY0" fmla="*/ 156643 h 156646"/>
                  <a:gd name="connsiteX1" fmla="*/ 0 w 36121"/>
                  <a:gd name="connsiteY1" fmla="*/ 138462 h 156646"/>
                  <a:gd name="connsiteX2" fmla="*/ 0 w 36121"/>
                  <a:gd name="connsiteY2" fmla="*/ 18060 h 156646"/>
                  <a:gd name="connsiteX3" fmla="*/ 18061 w 36121"/>
                  <a:gd name="connsiteY3" fmla="*/ 0 h 156646"/>
                  <a:gd name="connsiteX4" fmla="*/ 36121 w 36121"/>
                  <a:gd name="connsiteY4" fmla="*/ 18060 h 156646"/>
                  <a:gd name="connsiteX5" fmla="*/ 36121 w 36121"/>
                  <a:gd name="connsiteY5" fmla="*/ 138462 h 156646"/>
                  <a:gd name="connsiteX6" fmla="*/ 18185 w 36121"/>
                  <a:gd name="connsiteY6" fmla="*/ 156646 h 156646"/>
                  <a:gd name="connsiteX7" fmla="*/ 17700 w 36121"/>
                  <a:gd name="connsiteY7" fmla="*/ 156643 h 15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21" h="156646">
                    <a:moveTo>
                      <a:pt x="17700" y="156643"/>
                    </a:moveTo>
                    <a:cubicBezTo>
                      <a:pt x="7819" y="156446"/>
                      <a:pt x="-67" y="148344"/>
                      <a:pt x="0" y="138462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1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138462"/>
                    </a:lnTo>
                    <a:cubicBezTo>
                      <a:pt x="36190" y="148437"/>
                      <a:pt x="28159" y="156578"/>
                      <a:pt x="18185" y="156646"/>
                    </a:cubicBezTo>
                    <a:cubicBezTo>
                      <a:pt x="18023" y="156648"/>
                      <a:pt x="17861" y="156646"/>
                      <a:pt x="17700" y="15664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649B502-FE7A-C4D5-5A06-D19B2A53AF7B}"/>
                  </a:ext>
                </a:extLst>
              </p:cNvPr>
              <p:cNvSpPr/>
              <p:nvPr/>
            </p:nvSpPr>
            <p:spPr>
              <a:xfrm>
                <a:off x="1809068" y="2191839"/>
                <a:ext cx="36121" cy="156643"/>
              </a:xfrm>
              <a:custGeom>
                <a:avLst/>
                <a:gdLst>
                  <a:gd name="connsiteX0" fmla="*/ 18060 w 36121"/>
                  <a:gd name="connsiteY0" fmla="*/ 156643 h 156643"/>
                  <a:gd name="connsiteX1" fmla="*/ 0 w 36121"/>
                  <a:gd name="connsiteY1" fmla="*/ 138583 h 156643"/>
                  <a:gd name="connsiteX2" fmla="*/ 0 w 36121"/>
                  <a:gd name="connsiteY2" fmla="*/ 18060 h 156643"/>
                  <a:gd name="connsiteX3" fmla="*/ 18060 w 36121"/>
                  <a:gd name="connsiteY3" fmla="*/ 0 h 156643"/>
                  <a:gd name="connsiteX4" fmla="*/ 36121 w 36121"/>
                  <a:gd name="connsiteY4" fmla="*/ 18060 h 156643"/>
                  <a:gd name="connsiteX5" fmla="*/ 36121 w 36121"/>
                  <a:gd name="connsiteY5" fmla="*/ 138462 h 156643"/>
                  <a:gd name="connsiteX6" fmla="*/ 18181 w 36121"/>
                  <a:gd name="connsiteY6" fmla="*/ 156643 h 156643"/>
                  <a:gd name="connsiteX7" fmla="*/ 18060 w 36121"/>
                  <a:gd name="connsiteY7" fmla="*/ 156643 h 156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21" h="156643">
                    <a:moveTo>
                      <a:pt x="18060" y="156643"/>
                    </a:moveTo>
                    <a:cubicBezTo>
                      <a:pt x="8086" y="156643"/>
                      <a:pt x="0" y="148557"/>
                      <a:pt x="0" y="138583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0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138462"/>
                    </a:lnTo>
                    <a:cubicBezTo>
                      <a:pt x="36187" y="148437"/>
                      <a:pt x="28155" y="156576"/>
                      <a:pt x="18181" y="156643"/>
                    </a:cubicBezTo>
                    <a:cubicBezTo>
                      <a:pt x="18141" y="156643"/>
                      <a:pt x="18101" y="156643"/>
                      <a:pt x="18060" y="15664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D69923D-8000-950D-0843-A5713860107E}"/>
                  </a:ext>
                </a:extLst>
              </p:cNvPr>
              <p:cNvSpPr/>
              <p:nvPr/>
            </p:nvSpPr>
            <p:spPr>
              <a:xfrm>
                <a:off x="1750431" y="2191839"/>
                <a:ext cx="36121" cy="156646"/>
              </a:xfrm>
              <a:custGeom>
                <a:avLst/>
                <a:gdLst>
                  <a:gd name="connsiteX0" fmla="*/ 17700 w 36121"/>
                  <a:gd name="connsiteY0" fmla="*/ 156643 h 156646"/>
                  <a:gd name="connsiteX1" fmla="*/ 0 w 36121"/>
                  <a:gd name="connsiteY1" fmla="*/ 138462 h 156646"/>
                  <a:gd name="connsiteX2" fmla="*/ 0 w 36121"/>
                  <a:gd name="connsiteY2" fmla="*/ 18060 h 156646"/>
                  <a:gd name="connsiteX3" fmla="*/ 18061 w 36121"/>
                  <a:gd name="connsiteY3" fmla="*/ 0 h 156646"/>
                  <a:gd name="connsiteX4" fmla="*/ 36121 w 36121"/>
                  <a:gd name="connsiteY4" fmla="*/ 18060 h 156646"/>
                  <a:gd name="connsiteX5" fmla="*/ 36121 w 36121"/>
                  <a:gd name="connsiteY5" fmla="*/ 138462 h 156646"/>
                  <a:gd name="connsiteX6" fmla="*/ 18185 w 36121"/>
                  <a:gd name="connsiteY6" fmla="*/ 156646 h 156646"/>
                  <a:gd name="connsiteX7" fmla="*/ 17700 w 36121"/>
                  <a:gd name="connsiteY7" fmla="*/ 156643 h 15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21" h="156646">
                    <a:moveTo>
                      <a:pt x="17700" y="156643"/>
                    </a:moveTo>
                    <a:cubicBezTo>
                      <a:pt x="7820" y="156446"/>
                      <a:pt x="-67" y="148344"/>
                      <a:pt x="0" y="138462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1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138462"/>
                    </a:lnTo>
                    <a:cubicBezTo>
                      <a:pt x="36190" y="148437"/>
                      <a:pt x="28159" y="156578"/>
                      <a:pt x="18185" y="156646"/>
                    </a:cubicBezTo>
                    <a:cubicBezTo>
                      <a:pt x="18023" y="156648"/>
                      <a:pt x="17861" y="156646"/>
                      <a:pt x="17700" y="15664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917362E-CED0-B0B3-B91E-2D3824AF22CF}"/>
                  </a:ext>
                </a:extLst>
              </p:cNvPr>
              <p:cNvSpPr/>
              <p:nvPr/>
            </p:nvSpPr>
            <p:spPr>
              <a:xfrm>
                <a:off x="1277251" y="2170769"/>
                <a:ext cx="36120" cy="199265"/>
              </a:xfrm>
              <a:custGeom>
                <a:avLst/>
                <a:gdLst>
                  <a:gd name="connsiteX0" fmla="*/ 18060 w 36120"/>
                  <a:gd name="connsiteY0" fmla="*/ 199266 h 199265"/>
                  <a:gd name="connsiteX1" fmla="*/ 0 w 36120"/>
                  <a:gd name="connsiteY1" fmla="*/ 181205 h 199265"/>
                  <a:gd name="connsiteX2" fmla="*/ 0 w 36120"/>
                  <a:gd name="connsiteY2" fmla="*/ 18060 h 199265"/>
                  <a:gd name="connsiteX3" fmla="*/ 18060 w 36120"/>
                  <a:gd name="connsiteY3" fmla="*/ 0 h 199265"/>
                  <a:gd name="connsiteX4" fmla="*/ 36121 w 36120"/>
                  <a:gd name="connsiteY4" fmla="*/ 18060 h 199265"/>
                  <a:gd name="connsiteX5" fmla="*/ 36121 w 36120"/>
                  <a:gd name="connsiteY5" fmla="*/ 181205 h 199265"/>
                  <a:gd name="connsiteX6" fmla="*/ 18060 w 36120"/>
                  <a:gd name="connsiteY6" fmla="*/ 199266 h 19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20" h="199265">
                    <a:moveTo>
                      <a:pt x="18060" y="199266"/>
                    </a:moveTo>
                    <a:cubicBezTo>
                      <a:pt x="8086" y="199266"/>
                      <a:pt x="0" y="191180"/>
                      <a:pt x="0" y="181205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0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181205"/>
                    </a:lnTo>
                    <a:cubicBezTo>
                      <a:pt x="36121" y="191180"/>
                      <a:pt x="28035" y="199266"/>
                      <a:pt x="18060" y="1992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5F85197-670B-2505-1058-994EC50E02F7}"/>
                  </a:ext>
                </a:extLst>
              </p:cNvPr>
              <p:cNvSpPr/>
              <p:nvPr/>
            </p:nvSpPr>
            <p:spPr>
              <a:xfrm>
                <a:off x="1336369" y="2141993"/>
                <a:ext cx="36120" cy="256697"/>
              </a:xfrm>
              <a:custGeom>
                <a:avLst/>
                <a:gdLst>
                  <a:gd name="connsiteX0" fmla="*/ 18060 w 36120"/>
                  <a:gd name="connsiteY0" fmla="*/ 256697 h 256697"/>
                  <a:gd name="connsiteX1" fmla="*/ 0 w 36120"/>
                  <a:gd name="connsiteY1" fmla="*/ 238637 h 256697"/>
                  <a:gd name="connsiteX2" fmla="*/ 0 w 36120"/>
                  <a:gd name="connsiteY2" fmla="*/ 18060 h 256697"/>
                  <a:gd name="connsiteX3" fmla="*/ 18060 w 36120"/>
                  <a:gd name="connsiteY3" fmla="*/ 0 h 256697"/>
                  <a:gd name="connsiteX4" fmla="*/ 36121 w 36120"/>
                  <a:gd name="connsiteY4" fmla="*/ 18060 h 256697"/>
                  <a:gd name="connsiteX5" fmla="*/ 36121 w 36120"/>
                  <a:gd name="connsiteY5" fmla="*/ 238637 h 256697"/>
                  <a:gd name="connsiteX6" fmla="*/ 18060 w 36120"/>
                  <a:gd name="connsiteY6" fmla="*/ 256697 h 256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20" h="256697">
                    <a:moveTo>
                      <a:pt x="18060" y="256697"/>
                    </a:moveTo>
                    <a:cubicBezTo>
                      <a:pt x="8086" y="256697"/>
                      <a:pt x="0" y="248611"/>
                      <a:pt x="0" y="238637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0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238637"/>
                    </a:lnTo>
                    <a:cubicBezTo>
                      <a:pt x="36121" y="248611"/>
                      <a:pt x="28035" y="256697"/>
                      <a:pt x="18060" y="25669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A480639-4AE3-D539-D724-33BB94EEDB80}"/>
                  </a:ext>
                </a:extLst>
              </p:cNvPr>
              <p:cNvSpPr/>
              <p:nvPr/>
            </p:nvSpPr>
            <p:spPr>
              <a:xfrm>
                <a:off x="1395246" y="2096842"/>
                <a:ext cx="36120" cy="347119"/>
              </a:xfrm>
              <a:custGeom>
                <a:avLst/>
                <a:gdLst>
                  <a:gd name="connsiteX0" fmla="*/ 18060 w 36120"/>
                  <a:gd name="connsiteY0" fmla="*/ 347119 h 347119"/>
                  <a:gd name="connsiteX1" fmla="*/ 0 w 36120"/>
                  <a:gd name="connsiteY1" fmla="*/ 329059 h 347119"/>
                  <a:gd name="connsiteX2" fmla="*/ 0 w 36120"/>
                  <a:gd name="connsiteY2" fmla="*/ 18060 h 347119"/>
                  <a:gd name="connsiteX3" fmla="*/ 18060 w 36120"/>
                  <a:gd name="connsiteY3" fmla="*/ 0 h 347119"/>
                  <a:gd name="connsiteX4" fmla="*/ 36121 w 36120"/>
                  <a:gd name="connsiteY4" fmla="*/ 18060 h 347119"/>
                  <a:gd name="connsiteX5" fmla="*/ 36121 w 36120"/>
                  <a:gd name="connsiteY5" fmla="*/ 329059 h 347119"/>
                  <a:gd name="connsiteX6" fmla="*/ 18060 w 36120"/>
                  <a:gd name="connsiteY6" fmla="*/ 347119 h 3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20" h="347119">
                    <a:moveTo>
                      <a:pt x="18060" y="347119"/>
                    </a:moveTo>
                    <a:cubicBezTo>
                      <a:pt x="8113" y="347054"/>
                      <a:pt x="66" y="339006"/>
                      <a:pt x="0" y="329059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0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329059"/>
                    </a:lnTo>
                    <a:cubicBezTo>
                      <a:pt x="36121" y="339034"/>
                      <a:pt x="28035" y="347119"/>
                      <a:pt x="18060" y="347119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73594AA-AAEA-B780-D1B1-A241A9AF09BD}"/>
                  </a:ext>
                </a:extLst>
              </p:cNvPr>
              <p:cNvSpPr/>
              <p:nvPr/>
            </p:nvSpPr>
            <p:spPr>
              <a:xfrm>
                <a:off x="1690953" y="2170769"/>
                <a:ext cx="36120" cy="199265"/>
              </a:xfrm>
              <a:custGeom>
                <a:avLst/>
                <a:gdLst>
                  <a:gd name="connsiteX0" fmla="*/ 18060 w 36120"/>
                  <a:gd name="connsiteY0" fmla="*/ 199266 h 199265"/>
                  <a:gd name="connsiteX1" fmla="*/ 0 w 36120"/>
                  <a:gd name="connsiteY1" fmla="*/ 181205 h 199265"/>
                  <a:gd name="connsiteX2" fmla="*/ 0 w 36120"/>
                  <a:gd name="connsiteY2" fmla="*/ 18060 h 199265"/>
                  <a:gd name="connsiteX3" fmla="*/ 18060 w 36120"/>
                  <a:gd name="connsiteY3" fmla="*/ 0 h 199265"/>
                  <a:gd name="connsiteX4" fmla="*/ 36121 w 36120"/>
                  <a:gd name="connsiteY4" fmla="*/ 18060 h 199265"/>
                  <a:gd name="connsiteX5" fmla="*/ 36121 w 36120"/>
                  <a:gd name="connsiteY5" fmla="*/ 181205 h 199265"/>
                  <a:gd name="connsiteX6" fmla="*/ 18060 w 36120"/>
                  <a:gd name="connsiteY6" fmla="*/ 199266 h 19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20" h="199265">
                    <a:moveTo>
                      <a:pt x="18060" y="199266"/>
                    </a:moveTo>
                    <a:cubicBezTo>
                      <a:pt x="8086" y="199266"/>
                      <a:pt x="0" y="191180"/>
                      <a:pt x="0" y="181205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0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181205"/>
                    </a:lnTo>
                    <a:cubicBezTo>
                      <a:pt x="36121" y="191180"/>
                      <a:pt x="28035" y="199266"/>
                      <a:pt x="18060" y="1992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2DBF550-04B1-FC9D-779F-1139EFC6FCCC}"/>
                  </a:ext>
                </a:extLst>
              </p:cNvPr>
              <p:cNvSpPr/>
              <p:nvPr/>
            </p:nvSpPr>
            <p:spPr>
              <a:xfrm>
                <a:off x="1631836" y="2170769"/>
                <a:ext cx="36120" cy="199265"/>
              </a:xfrm>
              <a:custGeom>
                <a:avLst/>
                <a:gdLst>
                  <a:gd name="connsiteX0" fmla="*/ 18060 w 36120"/>
                  <a:gd name="connsiteY0" fmla="*/ 199266 h 199265"/>
                  <a:gd name="connsiteX1" fmla="*/ 0 w 36120"/>
                  <a:gd name="connsiteY1" fmla="*/ 181205 h 199265"/>
                  <a:gd name="connsiteX2" fmla="*/ 0 w 36120"/>
                  <a:gd name="connsiteY2" fmla="*/ 18060 h 199265"/>
                  <a:gd name="connsiteX3" fmla="*/ 18060 w 36120"/>
                  <a:gd name="connsiteY3" fmla="*/ 0 h 199265"/>
                  <a:gd name="connsiteX4" fmla="*/ 36121 w 36120"/>
                  <a:gd name="connsiteY4" fmla="*/ 18060 h 199265"/>
                  <a:gd name="connsiteX5" fmla="*/ 36121 w 36120"/>
                  <a:gd name="connsiteY5" fmla="*/ 181205 h 199265"/>
                  <a:gd name="connsiteX6" fmla="*/ 18060 w 36120"/>
                  <a:gd name="connsiteY6" fmla="*/ 199266 h 19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20" h="199265">
                    <a:moveTo>
                      <a:pt x="18060" y="199266"/>
                    </a:moveTo>
                    <a:cubicBezTo>
                      <a:pt x="8086" y="199266"/>
                      <a:pt x="0" y="191180"/>
                      <a:pt x="0" y="181205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0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181205"/>
                    </a:lnTo>
                    <a:cubicBezTo>
                      <a:pt x="36121" y="191180"/>
                      <a:pt x="28035" y="199266"/>
                      <a:pt x="18060" y="1992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CC57A0D-08CD-FB4A-8133-27F7FAB908FF}"/>
                  </a:ext>
                </a:extLst>
              </p:cNvPr>
              <p:cNvSpPr/>
              <p:nvPr/>
            </p:nvSpPr>
            <p:spPr>
              <a:xfrm>
                <a:off x="1572718" y="2141993"/>
                <a:ext cx="36120" cy="256697"/>
              </a:xfrm>
              <a:custGeom>
                <a:avLst/>
                <a:gdLst>
                  <a:gd name="connsiteX0" fmla="*/ 18060 w 36120"/>
                  <a:gd name="connsiteY0" fmla="*/ 256697 h 256697"/>
                  <a:gd name="connsiteX1" fmla="*/ 0 w 36120"/>
                  <a:gd name="connsiteY1" fmla="*/ 238637 h 256697"/>
                  <a:gd name="connsiteX2" fmla="*/ 0 w 36120"/>
                  <a:gd name="connsiteY2" fmla="*/ 18060 h 256697"/>
                  <a:gd name="connsiteX3" fmla="*/ 18060 w 36120"/>
                  <a:gd name="connsiteY3" fmla="*/ 0 h 256697"/>
                  <a:gd name="connsiteX4" fmla="*/ 36121 w 36120"/>
                  <a:gd name="connsiteY4" fmla="*/ 18060 h 256697"/>
                  <a:gd name="connsiteX5" fmla="*/ 36121 w 36120"/>
                  <a:gd name="connsiteY5" fmla="*/ 238637 h 256697"/>
                  <a:gd name="connsiteX6" fmla="*/ 18060 w 36120"/>
                  <a:gd name="connsiteY6" fmla="*/ 256697 h 256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20" h="256697">
                    <a:moveTo>
                      <a:pt x="18060" y="256697"/>
                    </a:moveTo>
                    <a:cubicBezTo>
                      <a:pt x="8086" y="256697"/>
                      <a:pt x="0" y="248611"/>
                      <a:pt x="0" y="238637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0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238637"/>
                    </a:lnTo>
                    <a:cubicBezTo>
                      <a:pt x="36121" y="248611"/>
                      <a:pt x="28035" y="256697"/>
                      <a:pt x="18060" y="25669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4FF9067-01E5-97F2-8B3D-AB27A11E9175}"/>
                  </a:ext>
                </a:extLst>
              </p:cNvPr>
              <p:cNvSpPr/>
              <p:nvPr/>
            </p:nvSpPr>
            <p:spPr>
              <a:xfrm>
                <a:off x="1513601" y="2096842"/>
                <a:ext cx="36120" cy="347119"/>
              </a:xfrm>
              <a:custGeom>
                <a:avLst/>
                <a:gdLst>
                  <a:gd name="connsiteX0" fmla="*/ 18060 w 36120"/>
                  <a:gd name="connsiteY0" fmla="*/ 347119 h 347119"/>
                  <a:gd name="connsiteX1" fmla="*/ 0 w 36120"/>
                  <a:gd name="connsiteY1" fmla="*/ 329059 h 347119"/>
                  <a:gd name="connsiteX2" fmla="*/ 0 w 36120"/>
                  <a:gd name="connsiteY2" fmla="*/ 18060 h 347119"/>
                  <a:gd name="connsiteX3" fmla="*/ 18060 w 36120"/>
                  <a:gd name="connsiteY3" fmla="*/ 0 h 347119"/>
                  <a:gd name="connsiteX4" fmla="*/ 36121 w 36120"/>
                  <a:gd name="connsiteY4" fmla="*/ 18060 h 347119"/>
                  <a:gd name="connsiteX5" fmla="*/ 36121 w 36120"/>
                  <a:gd name="connsiteY5" fmla="*/ 329059 h 347119"/>
                  <a:gd name="connsiteX6" fmla="*/ 18060 w 36120"/>
                  <a:gd name="connsiteY6" fmla="*/ 347119 h 3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20" h="347119">
                    <a:moveTo>
                      <a:pt x="18060" y="347119"/>
                    </a:moveTo>
                    <a:cubicBezTo>
                      <a:pt x="8086" y="347119"/>
                      <a:pt x="0" y="339034"/>
                      <a:pt x="0" y="329059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0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329059"/>
                    </a:lnTo>
                    <a:cubicBezTo>
                      <a:pt x="36121" y="339034"/>
                      <a:pt x="28035" y="347119"/>
                      <a:pt x="18060" y="347119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5C38919-2BEF-BF60-9751-0819B1FAE4DF}"/>
                  </a:ext>
                </a:extLst>
              </p:cNvPr>
              <p:cNvSpPr/>
              <p:nvPr/>
            </p:nvSpPr>
            <p:spPr>
              <a:xfrm>
                <a:off x="1454483" y="2039290"/>
                <a:ext cx="36120" cy="462103"/>
              </a:xfrm>
              <a:custGeom>
                <a:avLst/>
                <a:gdLst>
                  <a:gd name="connsiteX0" fmla="*/ 18060 w 36120"/>
                  <a:gd name="connsiteY0" fmla="*/ 462103 h 462103"/>
                  <a:gd name="connsiteX1" fmla="*/ 0 w 36120"/>
                  <a:gd name="connsiteY1" fmla="*/ 444043 h 462103"/>
                  <a:gd name="connsiteX2" fmla="*/ 0 w 36120"/>
                  <a:gd name="connsiteY2" fmla="*/ 18060 h 462103"/>
                  <a:gd name="connsiteX3" fmla="*/ 18060 w 36120"/>
                  <a:gd name="connsiteY3" fmla="*/ 0 h 462103"/>
                  <a:gd name="connsiteX4" fmla="*/ 36121 w 36120"/>
                  <a:gd name="connsiteY4" fmla="*/ 18060 h 462103"/>
                  <a:gd name="connsiteX5" fmla="*/ 36121 w 36120"/>
                  <a:gd name="connsiteY5" fmla="*/ 444043 h 462103"/>
                  <a:gd name="connsiteX6" fmla="*/ 18060 w 36120"/>
                  <a:gd name="connsiteY6" fmla="*/ 462103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20" h="462103">
                    <a:moveTo>
                      <a:pt x="18060" y="462103"/>
                    </a:moveTo>
                    <a:cubicBezTo>
                      <a:pt x="8086" y="462103"/>
                      <a:pt x="0" y="454018"/>
                      <a:pt x="0" y="444043"/>
                    </a:cubicBezTo>
                    <a:lnTo>
                      <a:pt x="0" y="18060"/>
                    </a:lnTo>
                    <a:cubicBezTo>
                      <a:pt x="0" y="8086"/>
                      <a:pt x="8086" y="0"/>
                      <a:pt x="18060" y="0"/>
                    </a:cubicBezTo>
                    <a:cubicBezTo>
                      <a:pt x="28035" y="0"/>
                      <a:pt x="36121" y="8086"/>
                      <a:pt x="36121" y="18060"/>
                    </a:cubicBezTo>
                    <a:lnTo>
                      <a:pt x="36121" y="444043"/>
                    </a:lnTo>
                    <a:cubicBezTo>
                      <a:pt x="36121" y="454018"/>
                      <a:pt x="28035" y="462103"/>
                      <a:pt x="18060" y="46210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B1C27D6-AD34-28EE-2491-6D2F504DE1B9}"/>
                  </a:ext>
                </a:extLst>
              </p:cNvPr>
              <p:cNvSpPr/>
              <p:nvPr/>
            </p:nvSpPr>
            <p:spPr>
              <a:xfrm>
                <a:off x="4673574" y="2101207"/>
                <a:ext cx="556124" cy="402955"/>
              </a:xfrm>
              <a:custGeom>
                <a:avLst/>
                <a:gdLst>
                  <a:gd name="connsiteX0" fmla="*/ 409348 w 556124"/>
                  <a:gd name="connsiteY0" fmla="*/ 112064 h 402955"/>
                  <a:gd name="connsiteX1" fmla="*/ 234593 w 556124"/>
                  <a:gd name="connsiteY1" fmla="*/ 3898 h 402955"/>
                  <a:gd name="connsiteX2" fmla="*/ 126042 w 556124"/>
                  <a:gd name="connsiteY2" fmla="*/ 113749 h 402955"/>
                  <a:gd name="connsiteX3" fmla="*/ 1304 w 556124"/>
                  <a:gd name="connsiteY3" fmla="*/ 277088 h 402955"/>
                  <a:gd name="connsiteX4" fmla="*/ 134590 w 556124"/>
                  <a:gd name="connsiteY4" fmla="*/ 402714 h 402955"/>
                  <a:gd name="connsiteX5" fmla="*/ 137239 w 556124"/>
                  <a:gd name="connsiteY5" fmla="*/ 373577 h 402955"/>
                  <a:gd name="connsiteX6" fmla="*/ 32649 w 556124"/>
                  <a:gd name="connsiteY6" fmla="*/ 247069 h 402955"/>
                  <a:gd name="connsiteX7" fmla="*/ 139527 w 556124"/>
                  <a:gd name="connsiteY7" fmla="*/ 142285 h 402955"/>
                  <a:gd name="connsiteX8" fmla="*/ 151567 w 556124"/>
                  <a:gd name="connsiteY8" fmla="*/ 141442 h 402955"/>
                  <a:gd name="connsiteX9" fmla="*/ 153253 w 556124"/>
                  <a:gd name="connsiteY9" fmla="*/ 129402 h 402955"/>
                  <a:gd name="connsiteX10" fmla="*/ 283931 w 556124"/>
                  <a:gd name="connsiteY10" fmla="*/ 30353 h 402955"/>
                  <a:gd name="connsiteX11" fmla="*/ 382980 w 556124"/>
                  <a:gd name="connsiteY11" fmla="*/ 129402 h 402955"/>
                  <a:gd name="connsiteX12" fmla="*/ 384906 w 556124"/>
                  <a:gd name="connsiteY12" fmla="*/ 143609 h 402955"/>
                  <a:gd name="connsiteX13" fmla="*/ 399234 w 556124"/>
                  <a:gd name="connsiteY13" fmla="*/ 142044 h 402955"/>
                  <a:gd name="connsiteX14" fmla="*/ 412238 w 556124"/>
                  <a:gd name="connsiteY14" fmla="*/ 141201 h 402955"/>
                  <a:gd name="connsiteX15" fmla="*/ 528305 w 556124"/>
                  <a:gd name="connsiteY15" fmla="*/ 257509 h 402955"/>
                  <a:gd name="connsiteX16" fmla="*/ 411997 w 556124"/>
                  <a:gd name="connsiteY16" fmla="*/ 373577 h 402955"/>
                  <a:gd name="connsiteX17" fmla="*/ 411997 w 556124"/>
                  <a:gd name="connsiteY17" fmla="*/ 402955 h 402955"/>
                  <a:gd name="connsiteX18" fmla="*/ 556118 w 556124"/>
                  <a:gd name="connsiteY18" fmla="*/ 256185 h 402955"/>
                  <a:gd name="connsiteX19" fmla="*/ 409348 w 556124"/>
                  <a:gd name="connsiteY19" fmla="*/ 112064 h 402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6124" h="402955">
                    <a:moveTo>
                      <a:pt x="409348" y="112064"/>
                    </a:moveTo>
                    <a:cubicBezTo>
                      <a:pt x="390960" y="33937"/>
                      <a:pt x="312720" y="-14490"/>
                      <a:pt x="234593" y="3898"/>
                    </a:cubicBezTo>
                    <a:cubicBezTo>
                      <a:pt x="180337" y="16668"/>
                      <a:pt x="138165" y="59345"/>
                      <a:pt x="126042" y="113749"/>
                    </a:cubicBezTo>
                    <a:cubicBezTo>
                      <a:pt x="46492" y="124409"/>
                      <a:pt x="-9355" y="197538"/>
                      <a:pt x="1304" y="277088"/>
                    </a:cubicBezTo>
                    <a:cubicBezTo>
                      <a:pt x="10433" y="345215"/>
                      <a:pt x="66043" y="397629"/>
                      <a:pt x="134590" y="402714"/>
                    </a:cubicBezTo>
                    <a:lnTo>
                      <a:pt x="137239" y="373577"/>
                    </a:lnTo>
                    <a:cubicBezTo>
                      <a:pt x="73423" y="367525"/>
                      <a:pt x="26596" y="310886"/>
                      <a:pt x="32649" y="247069"/>
                    </a:cubicBezTo>
                    <a:cubicBezTo>
                      <a:pt x="37988" y="190767"/>
                      <a:pt x="83130" y="146510"/>
                      <a:pt x="139527" y="142285"/>
                    </a:cubicBezTo>
                    <a:lnTo>
                      <a:pt x="151567" y="141442"/>
                    </a:lnTo>
                    <a:lnTo>
                      <a:pt x="153253" y="129402"/>
                    </a:lnTo>
                    <a:cubicBezTo>
                      <a:pt x="161987" y="65964"/>
                      <a:pt x="220494" y="21619"/>
                      <a:pt x="283931" y="30353"/>
                    </a:cubicBezTo>
                    <a:cubicBezTo>
                      <a:pt x="335414" y="37441"/>
                      <a:pt x="375892" y="77919"/>
                      <a:pt x="382980" y="129402"/>
                    </a:cubicBezTo>
                    <a:lnTo>
                      <a:pt x="384906" y="143609"/>
                    </a:lnTo>
                    <a:lnTo>
                      <a:pt x="399234" y="142044"/>
                    </a:lnTo>
                    <a:cubicBezTo>
                      <a:pt x="403549" y="141515"/>
                      <a:pt x="407891" y="141234"/>
                      <a:pt x="412238" y="141201"/>
                    </a:cubicBezTo>
                    <a:cubicBezTo>
                      <a:pt x="476407" y="141267"/>
                      <a:pt x="528372" y="193341"/>
                      <a:pt x="528305" y="257509"/>
                    </a:cubicBezTo>
                    <a:cubicBezTo>
                      <a:pt x="528239" y="321678"/>
                      <a:pt x="476166" y="373644"/>
                      <a:pt x="411997" y="373577"/>
                    </a:cubicBezTo>
                    <a:lnTo>
                      <a:pt x="411997" y="402955"/>
                    </a:lnTo>
                    <a:cubicBezTo>
                      <a:pt x="492324" y="402224"/>
                      <a:pt x="556850" y="336513"/>
                      <a:pt x="556118" y="256185"/>
                    </a:cubicBezTo>
                    <a:cubicBezTo>
                      <a:pt x="555387" y="175858"/>
                      <a:pt x="489676" y="111332"/>
                      <a:pt x="409348" y="112064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26E8931-25FF-6706-825E-BA225159A931}"/>
                  </a:ext>
                </a:extLst>
              </p:cNvPr>
              <p:cNvSpPr/>
              <p:nvPr/>
            </p:nvSpPr>
            <p:spPr>
              <a:xfrm>
                <a:off x="4789064" y="2315966"/>
                <a:ext cx="246179" cy="324851"/>
              </a:xfrm>
              <a:custGeom>
                <a:avLst/>
                <a:gdLst>
                  <a:gd name="connsiteX0" fmla="*/ 245818 w 246179"/>
                  <a:gd name="connsiteY0" fmla="*/ 14937 h 324851"/>
                  <a:gd name="connsiteX1" fmla="*/ 239918 w 246179"/>
                  <a:gd name="connsiteY1" fmla="*/ 2897 h 324851"/>
                  <a:gd name="connsiteX2" fmla="*/ 226915 w 246179"/>
                  <a:gd name="connsiteY2" fmla="*/ 610 h 324851"/>
                  <a:gd name="connsiteX3" fmla="*/ 72680 w 246179"/>
                  <a:gd name="connsiteY3" fmla="*/ 46362 h 324851"/>
                  <a:gd name="connsiteX4" fmla="*/ 62205 w 246179"/>
                  <a:gd name="connsiteY4" fmla="*/ 60449 h 324851"/>
                  <a:gd name="connsiteX5" fmla="*/ 62205 w 246179"/>
                  <a:gd name="connsiteY5" fmla="*/ 236959 h 324851"/>
                  <a:gd name="connsiteX6" fmla="*/ 45830 w 246179"/>
                  <a:gd name="connsiteY6" fmla="*/ 233829 h 324851"/>
                  <a:gd name="connsiteX7" fmla="*/ 1 w 246179"/>
                  <a:gd name="connsiteY7" fmla="*/ 279021 h 324851"/>
                  <a:gd name="connsiteX8" fmla="*/ 45194 w 246179"/>
                  <a:gd name="connsiteY8" fmla="*/ 324850 h 324851"/>
                  <a:gd name="connsiteX9" fmla="*/ 90861 w 246179"/>
                  <a:gd name="connsiteY9" fmla="*/ 283194 h 324851"/>
                  <a:gd name="connsiteX10" fmla="*/ 91824 w 246179"/>
                  <a:gd name="connsiteY10" fmla="*/ 283193 h 324851"/>
                  <a:gd name="connsiteX11" fmla="*/ 91824 w 246179"/>
                  <a:gd name="connsiteY11" fmla="*/ 148704 h 324851"/>
                  <a:gd name="connsiteX12" fmla="*/ 216801 w 246179"/>
                  <a:gd name="connsiteY12" fmla="*/ 111741 h 324851"/>
                  <a:gd name="connsiteX13" fmla="*/ 216801 w 246179"/>
                  <a:gd name="connsiteY13" fmla="*/ 189761 h 324851"/>
                  <a:gd name="connsiteX14" fmla="*/ 200788 w 246179"/>
                  <a:gd name="connsiteY14" fmla="*/ 186631 h 324851"/>
                  <a:gd name="connsiteX15" fmla="*/ 155396 w 246179"/>
                  <a:gd name="connsiteY15" fmla="*/ 232023 h 324851"/>
                  <a:gd name="connsiteX16" fmla="*/ 200788 w 246179"/>
                  <a:gd name="connsiteY16" fmla="*/ 277414 h 324851"/>
                  <a:gd name="connsiteX17" fmla="*/ 246179 w 246179"/>
                  <a:gd name="connsiteY17" fmla="*/ 232023 h 324851"/>
                  <a:gd name="connsiteX18" fmla="*/ 246179 w 246179"/>
                  <a:gd name="connsiteY18" fmla="*/ 15299 h 324851"/>
                  <a:gd name="connsiteX19" fmla="*/ 216440 w 246179"/>
                  <a:gd name="connsiteY19" fmla="*/ 81038 h 324851"/>
                  <a:gd name="connsiteX20" fmla="*/ 91824 w 246179"/>
                  <a:gd name="connsiteY20" fmla="*/ 118122 h 324851"/>
                  <a:gd name="connsiteX21" fmla="*/ 91824 w 246179"/>
                  <a:gd name="connsiteY21" fmla="*/ 71647 h 324851"/>
                  <a:gd name="connsiteX22" fmla="*/ 216801 w 246179"/>
                  <a:gd name="connsiteY22" fmla="*/ 34563 h 32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6179" h="324851">
                    <a:moveTo>
                      <a:pt x="245818" y="14937"/>
                    </a:moveTo>
                    <a:cubicBezTo>
                      <a:pt x="245925" y="10204"/>
                      <a:pt x="243725" y="5714"/>
                      <a:pt x="239918" y="2897"/>
                    </a:cubicBezTo>
                    <a:cubicBezTo>
                      <a:pt x="236182" y="138"/>
                      <a:pt x="231369" y="-709"/>
                      <a:pt x="226915" y="610"/>
                    </a:cubicBezTo>
                    <a:lnTo>
                      <a:pt x="72680" y="46362"/>
                    </a:lnTo>
                    <a:cubicBezTo>
                      <a:pt x="66433" y="48191"/>
                      <a:pt x="62158" y="53941"/>
                      <a:pt x="62205" y="60449"/>
                    </a:cubicBezTo>
                    <a:lnTo>
                      <a:pt x="62205" y="236959"/>
                    </a:lnTo>
                    <a:cubicBezTo>
                      <a:pt x="56982" y="234929"/>
                      <a:pt x="51433" y="233869"/>
                      <a:pt x="45830" y="233829"/>
                    </a:cubicBezTo>
                    <a:cubicBezTo>
                      <a:pt x="20695" y="233653"/>
                      <a:pt x="177" y="253886"/>
                      <a:pt x="1" y="279021"/>
                    </a:cubicBezTo>
                    <a:cubicBezTo>
                      <a:pt x="-175" y="304156"/>
                      <a:pt x="20059" y="324675"/>
                      <a:pt x="45194" y="324850"/>
                    </a:cubicBezTo>
                    <a:cubicBezTo>
                      <a:pt x="68957" y="325017"/>
                      <a:pt x="88848" y="306872"/>
                      <a:pt x="90861" y="283194"/>
                    </a:cubicBezTo>
                    <a:lnTo>
                      <a:pt x="91824" y="283193"/>
                    </a:lnTo>
                    <a:lnTo>
                      <a:pt x="91824" y="148704"/>
                    </a:lnTo>
                    <a:lnTo>
                      <a:pt x="216801" y="111741"/>
                    </a:lnTo>
                    <a:lnTo>
                      <a:pt x="216801" y="189761"/>
                    </a:lnTo>
                    <a:cubicBezTo>
                      <a:pt x="211705" y="187730"/>
                      <a:pt x="206274" y="186669"/>
                      <a:pt x="200788" y="186631"/>
                    </a:cubicBezTo>
                    <a:cubicBezTo>
                      <a:pt x="175719" y="186631"/>
                      <a:pt x="155396" y="206954"/>
                      <a:pt x="155396" y="232023"/>
                    </a:cubicBezTo>
                    <a:cubicBezTo>
                      <a:pt x="155396" y="257092"/>
                      <a:pt x="175719" y="277414"/>
                      <a:pt x="200788" y="277414"/>
                    </a:cubicBezTo>
                    <a:cubicBezTo>
                      <a:pt x="225857" y="277414"/>
                      <a:pt x="246179" y="257092"/>
                      <a:pt x="246179" y="232023"/>
                    </a:cubicBezTo>
                    <a:lnTo>
                      <a:pt x="246179" y="15299"/>
                    </a:lnTo>
                    <a:close/>
                    <a:moveTo>
                      <a:pt x="216440" y="81038"/>
                    </a:moveTo>
                    <a:lnTo>
                      <a:pt x="91824" y="118122"/>
                    </a:lnTo>
                    <a:lnTo>
                      <a:pt x="91824" y="71647"/>
                    </a:lnTo>
                    <a:lnTo>
                      <a:pt x="216801" y="34563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C3BDC1B-37A6-836C-4D34-B301E4C8E8A4}"/>
                  </a:ext>
                </a:extLst>
              </p:cNvPr>
              <p:cNvSpPr/>
              <p:nvPr/>
            </p:nvSpPr>
            <p:spPr>
              <a:xfrm>
                <a:off x="1703355" y="4411212"/>
                <a:ext cx="385286" cy="385286"/>
              </a:xfrm>
              <a:custGeom>
                <a:avLst/>
                <a:gdLst>
                  <a:gd name="connsiteX0" fmla="*/ 192643 w 385286"/>
                  <a:gd name="connsiteY0" fmla="*/ 0 h 385286"/>
                  <a:gd name="connsiteX1" fmla="*/ 0 w 385286"/>
                  <a:gd name="connsiteY1" fmla="*/ 192643 h 385286"/>
                  <a:gd name="connsiteX2" fmla="*/ 192643 w 385286"/>
                  <a:gd name="connsiteY2" fmla="*/ 385287 h 385286"/>
                  <a:gd name="connsiteX3" fmla="*/ 385287 w 385286"/>
                  <a:gd name="connsiteY3" fmla="*/ 192643 h 385286"/>
                  <a:gd name="connsiteX4" fmla="*/ 192643 w 385286"/>
                  <a:gd name="connsiteY4" fmla="*/ 0 h 385286"/>
                  <a:gd name="connsiteX5" fmla="*/ 192643 w 385286"/>
                  <a:gd name="connsiteY5" fmla="*/ 262838 h 385286"/>
                  <a:gd name="connsiteX6" fmla="*/ 122810 w 385286"/>
                  <a:gd name="connsiteY6" fmla="*/ 193005 h 385286"/>
                  <a:gd name="connsiteX7" fmla="*/ 192643 w 385286"/>
                  <a:gd name="connsiteY7" fmla="*/ 123172 h 385286"/>
                  <a:gd name="connsiteX8" fmla="*/ 262477 w 385286"/>
                  <a:gd name="connsiteY8" fmla="*/ 193005 h 385286"/>
                  <a:gd name="connsiteX9" fmla="*/ 192643 w 385286"/>
                  <a:gd name="connsiteY9" fmla="*/ 262838 h 385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5286" h="385286">
                    <a:moveTo>
                      <a:pt x="192643" y="0"/>
                    </a:moveTo>
                    <a:cubicBezTo>
                      <a:pt x="86249" y="0"/>
                      <a:pt x="0" y="86250"/>
                      <a:pt x="0" y="192643"/>
                    </a:cubicBezTo>
                    <a:cubicBezTo>
                      <a:pt x="0" y="299037"/>
                      <a:pt x="86249" y="385287"/>
                      <a:pt x="192643" y="385287"/>
                    </a:cubicBezTo>
                    <a:cubicBezTo>
                      <a:pt x="299038" y="385287"/>
                      <a:pt x="385287" y="299037"/>
                      <a:pt x="385287" y="192643"/>
                    </a:cubicBezTo>
                    <a:cubicBezTo>
                      <a:pt x="385287" y="86250"/>
                      <a:pt x="299038" y="0"/>
                      <a:pt x="192643" y="0"/>
                    </a:cubicBezTo>
                    <a:close/>
                    <a:moveTo>
                      <a:pt x="192643" y="262838"/>
                    </a:moveTo>
                    <a:cubicBezTo>
                      <a:pt x="154076" y="262838"/>
                      <a:pt x="122810" y="231573"/>
                      <a:pt x="122810" y="193005"/>
                    </a:cubicBezTo>
                    <a:cubicBezTo>
                      <a:pt x="122810" y="154437"/>
                      <a:pt x="154076" y="123172"/>
                      <a:pt x="192643" y="123172"/>
                    </a:cubicBezTo>
                    <a:cubicBezTo>
                      <a:pt x="231211" y="123172"/>
                      <a:pt x="262477" y="154437"/>
                      <a:pt x="262477" y="193005"/>
                    </a:cubicBezTo>
                    <a:cubicBezTo>
                      <a:pt x="262477" y="231573"/>
                      <a:pt x="231211" y="262838"/>
                      <a:pt x="192643" y="262838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F84A841-7CBE-D6F7-F269-0466C9EFEF66}"/>
                  </a:ext>
                </a:extLst>
              </p:cNvPr>
              <p:cNvSpPr/>
              <p:nvPr/>
            </p:nvSpPr>
            <p:spPr>
              <a:xfrm>
                <a:off x="1776920" y="4107317"/>
                <a:ext cx="238155" cy="238155"/>
              </a:xfrm>
              <a:custGeom>
                <a:avLst/>
                <a:gdLst>
                  <a:gd name="connsiteX0" fmla="*/ 119078 w 238155"/>
                  <a:gd name="connsiteY0" fmla="*/ 0 h 238155"/>
                  <a:gd name="connsiteX1" fmla="*/ 0 w 238155"/>
                  <a:gd name="connsiteY1" fmla="*/ 119078 h 238155"/>
                  <a:gd name="connsiteX2" fmla="*/ 119078 w 238155"/>
                  <a:gd name="connsiteY2" fmla="*/ 238156 h 238155"/>
                  <a:gd name="connsiteX3" fmla="*/ 238155 w 238155"/>
                  <a:gd name="connsiteY3" fmla="*/ 119078 h 238155"/>
                  <a:gd name="connsiteX4" fmla="*/ 119319 w 238155"/>
                  <a:gd name="connsiteY4" fmla="*/ 0 h 238155"/>
                  <a:gd name="connsiteX5" fmla="*/ 119078 w 238155"/>
                  <a:gd name="connsiteY5" fmla="*/ 0 h 238155"/>
                  <a:gd name="connsiteX6" fmla="*/ 119078 w 238155"/>
                  <a:gd name="connsiteY6" fmla="*/ 162061 h 238155"/>
                  <a:gd name="connsiteX7" fmla="*/ 75854 w 238155"/>
                  <a:gd name="connsiteY7" fmla="*/ 119078 h 238155"/>
                  <a:gd name="connsiteX8" fmla="*/ 118837 w 238155"/>
                  <a:gd name="connsiteY8" fmla="*/ 75854 h 238155"/>
                  <a:gd name="connsiteX9" fmla="*/ 162061 w 238155"/>
                  <a:gd name="connsiteY9" fmla="*/ 118837 h 238155"/>
                  <a:gd name="connsiteX10" fmla="*/ 162061 w 238155"/>
                  <a:gd name="connsiteY10" fmla="*/ 119078 h 238155"/>
                  <a:gd name="connsiteX11" fmla="*/ 119078 w 238155"/>
                  <a:gd name="connsiteY11" fmla="*/ 162061 h 23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8155" h="238155">
                    <a:moveTo>
                      <a:pt x="119078" y="0"/>
                    </a:moveTo>
                    <a:cubicBezTo>
                      <a:pt x="53313" y="0"/>
                      <a:pt x="0" y="53313"/>
                      <a:pt x="0" y="119078"/>
                    </a:cubicBezTo>
                    <a:cubicBezTo>
                      <a:pt x="0" y="184843"/>
                      <a:pt x="53313" y="238156"/>
                      <a:pt x="119078" y="238156"/>
                    </a:cubicBezTo>
                    <a:cubicBezTo>
                      <a:pt x="184843" y="238156"/>
                      <a:pt x="238155" y="184843"/>
                      <a:pt x="238155" y="119078"/>
                    </a:cubicBezTo>
                    <a:cubicBezTo>
                      <a:pt x="238222" y="53380"/>
                      <a:pt x="185017" y="67"/>
                      <a:pt x="119319" y="0"/>
                    </a:cubicBezTo>
                    <a:cubicBezTo>
                      <a:pt x="119238" y="0"/>
                      <a:pt x="119158" y="0"/>
                      <a:pt x="119078" y="0"/>
                    </a:cubicBezTo>
                    <a:close/>
                    <a:moveTo>
                      <a:pt x="119078" y="162061"/>
                    </a:moveTo>
                    <a:cubicBezTo>
                      <a:pt x="95272" y="162128"/>
                      <a:pt x="75920" y="142883"/>
                      <a:pt x="75854" y="119078"/>
                    </a:cubicBezTo>
                    <a:cubicBezTo>
                      <a:pt x="75787" y="95272"/>
                      <a:pt x="95032" y="75920"/>
                      <a:pt x="118837" y="75854"/>
                    </a:cubicBezTo>
                    <a:cubicBezTo>
                      <a:pt x="142643" y="75787"/>
                      <a:pt x="161995" y="95032"/>
                      <a:pt x="162061" y="118837"/>
                    </a:cubicBezTo>
                    <a:cubicBezTo>
                      <a:pt x="162062" y="118917"/>
                      <a:pt x="162062" y="118997"/>
                      <a:pt x="162061" y="119078"/>
                    </a:cubicBezTo>
                    <a:cubicBezTo>
                      <a:pt x="162061" y="142817"/>
                      <a:pt x="142817" y="162061"/>
                      <a:pt x="119078" y="162061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7495886-F89C-4D1A-105C-0C74E0542CE6}"/>
                  </a:ext>
                </a:extLst>
              </p:cNvPr>
              <p:cNvSpPr/>
              <p:nvPr/>
            </p:nvSpPr>
            <p:spPr>
              <a:xfrm>
                <a:off x="1641950" y="4040253"/>
                <a:ext cx="507976" cy="819095"/>
              </a:xfrm>
              <a:custGeom>
                <a:avLst/>
                <a:gdLst>
                  <a:gd name="connsiteX0" fmla="*/ 454518 w 507976"/>
                  <a:gd name="connsiteY0" fmla="*/ 819096 h 819095"/>
                  <a:gd name="connsiteX1" fmla="*/ 53579 w 507976"/>
                  <a:gd name="connsiteY1" fmla="*/ 819096 h 819095"/>
                  <a:gd name="connsiteX2" fmla="*/ 0 w 507976"/>
                  <a:gd name="connsiteY2" fmla="*/ 765637 h 819095"/>
                  <a:gd name="connsiteX3" fmla="*/ 0 w 507976"/>
                  <a:gd name="connsiteY3" fmla="*/ 53459 h 819095"/>
                  <a:gd name="connsiteX4" fmla="*/ 53579 w 507976"/>
                  <a:gd name="connsiteY4" fmla="*/ 0 h 819095"/>
                  <a:gd name="connsiteX5" fmla="*/ 454518 w 507976"/>
                  <a:gd name="connsiteY5" fmla="*/ 0 h 819095"/>
                  <a:gd name="connsiteX6" fmla="*/ 507977 w 507976"/>
                  <a:gd name="connsiteY6" fmla="*/ 53459 h 819095"/>
                  <a:gd name="connsiteX7" fmla="*/ 507977 w 507976"/>
                  <a:gd name="connsiteY7" fmla="*/ 765637 h 819095"/>
                  <a:gd name="connsiteX8" fmla="*/ 454518 w 507976"/>
                  <a:gd name="connsiteY8" fmla="*/ 819096 h 819095"/>
                  <a:gd name="connsiteX9" fmla="*/ 53579 w 507976"/>
                  <a:gd name="connsiteY9" fmla="*/ 12401 h 819095"/>
                  <a:gd name="connsiteX10" fmla="*/ 12040 w 507976"/>
                  <a:gd name="connsiteY10" fmla="*/ 53820 h 819095"/>
                  <a:gd name="connsiteX11" fmla="*/ 12040 w 507976"/>
                  <a:gd name="connsiteY11" fmla="*/ 765999 h 819095"/>
                  <a:gd name="connsiteX12" fmla="*/ 53579 w 507976"/>
                  <a:gd name="connsiteY12" fmla="*/ 807417 h 819095"/>
                  <a:gd name="connsiteX13" fmla="*/ 454518 w 507976"/>
                  <a:gd name="connsiteY13" fmla="*/ 807417 h 819095"/>
                  <a:gd name="connsiteX14" fmla="*/ 495937 w 507976"/>
                  <a:gd name="connsiteY14" fmla="*/ 765998 h 819095"/>
                  <a:gd name="connsiteX15" fmla="*/ 495936 w 507976"/>
                  <a:gd name="connsiteY15" fmla="*/ 53459 h 819095"/>
                  <a:gd name="connsiteX16" fmla="*/ 454518 w 507976"/>
                  <a:gd name="connsiteY16" fmla="*/ 12040 h 81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07976" h="819095">
                    <a:moveTo>
                      <a:pt x="454518" y="819096"/>
                    </a:moveTo>
                    <a:lnTo>
                      <a:pt x="53579" y="819096"/>
                    </a:lnTo>
                    <a:cubicBezTo>
                      <a:pt x="24035" y="819096"/>
                      <a:pt x="66" y="795181"/>
                      <a:pt x="0" y="765637"/>
                    </a:cubicBezTo>
                    <a:lnTo>
                      <a:pt x="0" y="53459"/>
                    </a:lnTo>
                    <a:cubicBezTo>
                      <a:pt x="66" y="23915"/>
                      <a:pt x="24035" y="0"/>
                      <a:pt x="53579" y="0"/>
                    </a:cubicBezTo>
                    <a:lnTo>
                      <a:pt x="454518" y="0"/>
                    </a:lnTo>
                    <a:cubicBezTo>
                      <a:pt x="484043" y="0"/>
                      <a:pt x="507977" y="23934"/>
                      <a:pt x="507977" y="53459"/>
                    </a:cubicBezTo>
                    <a:lnTo>
                      <a:pt x="507977" y="765637"/>
                    </a:lnTo>
                    <a:cubicBezTo>
                      <a:pt x="507977" y="795162"/>
                      <a:pt x="484042" y="819096"/>
                      <a:pt x="454518" y="819096"/>
                    </a:cubicBezTo>
                    <a:close/>
                    <a:moveTo>
                      <a:pt x="53579" y="12401"/>
                    </a:moveTo>
                    <a:cubicBezTo>
                      <a:pt x="30685" y="12401"/>
                      <a:pt x="12107" y="30925"/>
                      <a:pt x="12040" y="53820"/>
                    </a:cubicBezTo>
                    <a:lnTo>
                      <a:pt x="12040" y="765999"/>
                    </a:lnTo>
                    <a:cubicBezTo>
                      <a:pt x="12107" y="788893"/>
                      <a:pt x="30685" y="807417"/>
                      <a:pt x="53579" y="807417"/>
                    </a:cubicBezTo>
                    <a:lnTo>
                      <a:pt x="454518" y="807417"/>
                    </a:lnTo>
                    <a:cubicBezTo>
                      <a:pt x="477365" y="807351"/>
                      <a:pt x="495870" y="788846"/>
                      <a:pt x="495937" y="765998"/>
                    </a:cubicBezTo>
                    <a:lnTo>
                      <a:pt x="495936" y="53459"/>
                    </a:lnTo>
                    <a:cubicBezTo>
                      <a:pt x="495870" y="30611"/>
                      <a:pt x="477365" y="12106"/>
                      <a:pt x="454518" y="1204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0" name="Graphic 2">
              <a:extLst>
                <a:ext uri="{FF2B5EF4-FFF2-40B4-BE49-F238E27FC236}">
                  <a16:creationId xmlns:a16="http://schemas.microsoft.com/office/drawing/2014/main" id="{3D55D581-59AF-00C7-A7EB-AEB982C0689B}"/>
                </a:ext>
              </a:extLst>
            </p:cNvPr>
            <p:cNvGrpSpPr/>
            <p:nvPr/>
          </p:nvGrpSpPr>
          <p:grpSpPr>
            <a:xfrm>
              <a:off x="2110461" y="1608412"/>
              <a:ext cx="2656535" cy="3087863"/>
              <a:chOff x="2110461" y="1608412"/>
              <a:chExt cx="2656535" cy="3087863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E2CC507-1999-0112-A1D9-0A78CD5C84FA}"/>
                  </a:ext>
                </a:extLst>
              </p:cNvPr>
              <p:cNvSpPr/>
              <p:nvPr/>
            </p:nvSpPr>
            <p:spPr>
              <a:xfrm>
                <a:off x="2205047" y="1613885"/>
                <a:ext cx="774233" cy="774353"/>
              </a:xfrm>
              <a:custGeom>
                <a:avLst/>
                <a:gdLst>
                  <a:gd name="connsiteX0" fmla="*/ 753380 w 774233"/>
                  <a:gd name="connsiteY0" fmla="*/ 387237 h 774353"/>
                  <a:gd name="connsiteX1" fmla="*/ 774089 w 774233"/>
                  <a:gd name="connsiteY1" fmla="*/ 336307 h 774353"/>
                  <a:gd name="connsiteX2" fmla="*/ 740978 w 774233"/>
                  <a:gd name="connsiteY2" fmla="*/ 292360 h 774353"/>
                  <a:gd name="connsiteX3" fmla="*/ 747841 w 774233"/>
                  <a:gd name="connsiteY3" fmla="*/ 237818 h 774353"/>
                  <a:gd name="connsiteX4" fmla="*/ 704376 w 774233"/>
                  <a:gd name="connsiteY4" fmla="*/ 204105 h 774353"/>
                  <a:gd name="connsiteX5" fmla="*/ 696791 w 774233"/>
                  <a:gd name="connsiteY5" fmla="*/ 149563 h 774353"/>
                  <a:gd name="connsiteX6" fmla="*/ 646102 w 774233"/>
                  <a:gd name="connsiteY6" fmla="*/ 128252 h 774353"/>
                  <a:gd name="connsiteX7" fmla="*/ 624670 w 774233"/>
                  <a:gd name="connsiteY7" fmla="*/ 77563 h 774353"/>
                  <a:gd name="connsiteX8" fmla="*/ 570248 w 774233"/>
                  <a:gd name="connsiteY8" fmla="*/ 69977 h 774353"/>
                  <a:gd name="connsiteX9" fmla="*/ 536536 w 774233"/>
                  <a:gd name="connsiteY9" fmla="*/ 26512 h 774353"/>
                  <a:gd name="connsiteX10" fmla="*/ 481993 w 774233"/>
                  <a:gd name="connsiteY10" fmla="*/ 33375 h 774353"/>
                  <a:gd name="connsiteX11" fmla="*/ 438047 w 774233"/>
                  <a:gd name="connsiteY11" fmla="*/ 144 h 774353"/>
                  <a:gd name="connsiteX12" fmla="*/ 387117 w 774233"/>
                  <a:gd name="connsiteY12" fmla="*/ 20974 h 774353"/>
                  <a:gd name="connsiteX13" fmla="*/ 336186 w 774233"/>
                  <a:gd name="connsiteY13" fmla="*/ 144 h 774353"/>
                  <a:gd name="connsiteX14" fmla="*/ 292360 w 774233"/>
                  <a:gd name="connsiteY14" fmla="*/ 33375 h 774353"/>
                  <a:gd name="connsiteX15" fmla="*/ 237697 w 774233"/>
                  <a:gd name="connsiteY15" fmla="*/ 26512 h 774353"/>
                  <a:gd name="connsiteX16" fmla="*/ 203985 w 774233"/>
                  <a:gd name="connsiteY16" fmla="*/ 69977 h 774353"/>
                  <a:gd name="connsiteX17" fmla="*/ 149563 w 774233"/>
                  <a:gd name="connsiteY17" fmla="*/ 77563 h 774353"/>
                  <a:gd name="connsiteX18" fmla="*/ 128131 w 774233"/>
                  <a:gd name="connsiteY18" fmla="*/ 128252 h 774353"/>
                  <a:gd name="connsiteX19" fmla="*/ 77442 w 774233"/>
                  <a:gd name="connsiteY19" fmla="*/ 149563 h 774353"/>
                  <a:gd name="connsiteX20" fmla="*/ 69977 w 774233"/>
                  <a:gd name="connsiteY20" fmla="*/ 204105 h 774353"/>
                  <a:gd name="connsiteX21" fmla="*/ 26512 w 774233"/>
                  <a:gd name="connsiteY21" fmla="*/ 237818 h 774353"/>
                  <a:gd name="connsiteX22" fmla="*/ 33255 w 774233"/>
                  <a:gd name="connsiteY22" fmla="*/ 292360 h 774353"/>
                  <a:gd name="connsiteX23" fmla="*/ 144 w 774233"/>
                  <a:gd name="connsiteY23" fmla="*/ 336186 h 774353"/>
                  <a:gd name="connsiteX24" fmla="*/ 20974 w 774233"/>
                  <a:gd name="connsiteY24" fmla="*/ 387237 h 774353"/>
                  <a:gd name="connsiteX25" fmla="*/ 144 w 774233"/>
                  <a:gd name="connsiteY25" fmla="*/ 438167 h 774353"/>
                  <a:gd name="connsiteX26" fmla="*/ 33255 w 774233"/>
                  <a:gd name="connsiteY26" fmla="*/ 481993 h 774353"/>
                  <a:gd name="connsiteX27" fmla="*/ 26512 w 774233"/>
                  <a:gd name="connsiteY27" fmla="*/ 536536 h 774353"/>
                  <a:gd name="connsiteX28" fmla="*/ 69977 w 774233"/>
                  <a:gd name="connsiteY28" fmla="*/ 570369 h 774353"/>
                  <a:gd name="connsiteX29" fmla="*/ 77442 w 774233"/>
                  <a:gd name="connsiteY29" fmla="*/ 624790 h 774353"/>
                  <a:gd name="connsiteX30" fmla="*/ 128131 w 774233"/>
                  <a:gd name="connsiteY30" fmla="*/ 646102 h 774353"/>
                  <a:gd name="connsiteX31" fmla="*/ 149563 w 774233"/>
                  <a:gd name="connsiteY31" fmla="*/ 696791 h 774353"/>
                  <a:gd name="connsiteX32" fmla="*/ 203985 w 774233"/>
                  <a:gd name="connsiteY32" fmla="*/ 704376 h 774353"/>
                  <a:gd name="connsiteX33" fmla="*/ 237697 w 774233"/>
                  <a:gd name="connsiteY33" fmla="*/ 747841 h 774353"/>
                  <a:gd name="connsiteX34" fmla="*/ 292360 w 774233"/>
                  <a:gd name="connsiteY34" fmla="*/ 740978 h 774353"/>
                  <a:gd name="connsiteX35" fmla="*/ 336186 w 774233"/>
                  <a:gd name="connsiteY35" fmla="*/ 774209 h 774353"/>
                  <a:gd name="connsiteX36" fmla="*/ 387117 w 774233"/>
                  <a:gd name="connsiteY36" fmla="*/ 753380 h 774353"/>
                  <a:gd name="connsiteX37" fmla="*/ 438047 w 774233"/>
                  <a:gd name="connsiteY37" fmla="*/ 774209 h 774353"/>
                  <a:gd name="connsiteX38" fmla="*/ 481993 w 774233"/>
                  <a:gd name="connsiteY38" fmla="*/ 740978 h 774353"/>
                  <a:gd name="connsiteX39" fmla="*/ 536536 w 774233"/>
                  <a:gd name="connsiteY39" fmla="*/ 747841 h 774353"/>
                  <a:gd name="connsiteX40" fmla="*/ 570248 w 774233"/>
                  <a:gd name="connsiteY40" fmla="*/ 704376 h 774353"/>
                  <a:gd name="connsiteX41" fmla="*/ 624790 w 774233"/>
                  <a:gd name="connsiteY41" fmla="*/ 696791 h 774353"/>
                  <a:gd name="connsiteX42" fmla="*/ 646102 w 774233"/>
                  <a:gd name="connsiteY42" fmla="*/ 646102 h 774353"/>
                  <a:gd name="connsiteX43" fmla="*/ 696791 w 774233"/>
                  <a:gd name="connsiteY43" fmla="*/ 624790 h 774353"/>
                  <a:gd name="connsiteX44" fmla="*/ 704376 w 774233"/>
                  <a:gd name="connsiteY44" fmla="*/ 570248 h 774353"/>
                  <a:gd name="connsiteX45" fmla="*/ 747841 w 774233"/>
                  <a:gd name="connsiteY45" fmla="*/ 536536 h 774353"/>
                  <a:gd name="connsiteX46" fmla="*/ 740978 w 774233"/>
                  <a:gd name="connsiteY46" fmla="*/ 481993 h 774353"/>
                  <a:gd name="connsiteX47" fmla="*/ 774089 w 774233"/>
                  <a:gd name="connsiteY47" fmla="*/ 438167 h 774353"/>
                  <a:gd name="connsiteX48" fmla="*/ 753380 w 774233"/>
                  <a:gd name="connsiteY48" fmla="*/ 387237 h 774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774233" h="774353">
                    <a:moveTo>
                      <a:pt x="753380" y="387237"/>
                    </a:moveTo>
                    <a:cubicBezTo>
                      <a:pt x="753380" y="370501"/>
                      <a:pt x="776256" y="352441"/>
                      <a:pt x="774089" y="336307"/>
                    </a:cubicBezTo>
                    <a:cubicBezTo>
                      <a:pt x="771922" y="320173"/>
                      <a:pt x="745192" y="308133"/>
                      <a:pt x="740978" y="292360"/>
                    </a:cubicBezTo>
                    <a:cubicBezTo>
                      <a:pt x="736764" y="276587"/>
                      <a:pt x="754102" y="252989"/>
                      <a:pt x="747841" y="237818"/>
                    </a:cubicBezTo>
                    <a:cubicBezTo>
                      <a:pt x="741581" y="222647"/>
                      <a:pt x="712564" y="218313"/>
                      <a:pt x="704376" y="204105"/>
                    </a:cubicBezTo>
                    <a:cubicBezTo>
                      <a:pt x="696189" y="189898"/>
                      <a:pt x="706784" y="162687"/>
                      <a:pt x="696791" y="149563"/>
                    </a:cubicBezTo>
                    <a:cubicBezTo>
                      <a:pt x="686798" y="136439"/>
                      <a:pt x="657781" y="139931"/>
                      <a:pt x="646102" y="128252"/>
                    </a:cubicBezTo>
                    <a:cubicBezTo>
                      <a:pt x="634423" y="116573"/>
                      <a:pt x="637794" y="87556"/>
                      <a:pt x="624670" y="77563"/>
                    </a:cubicBezTo>
                    <a:cubicBezTo>
                      <a:pt x="611546" y="67569"/>
                      <a:pt x="584576" y="78285"/>
                      <a:pt x="570248" y="69977"/>
                    </a:cubicBezTo>
                    <a:cubicBezTo>
                      <a:pt x="555920" y="61670"/>
                      <a:pt x="551827" y="32893"/>
                      <a:pt x="536536" y="26512"/>
                    </a:cubicBezTo>
                    <a:cubicBezTo>
                      <a:pt x="521245" y="20131"/>
                      <a:pt x="498007" y="37710"/>
                      <a:pt x="481993" y="33375"/>
                    </a:cubicBezTo>
                    <a:cubicBezTo>
                      <a:pt x="465980" y="29041"/>
                      <a:pt x="454662" y="2311"/>
                      <a:pt x="438047" y="144"/>
                    </a:cubicBezTo>
                    <a:cubicBezTo>
                      <a:pt x="421431" y="-2023"/>
                      <a:pt x="403852" y="20974"/>
                      <a:pt x="387117" y="20974"/>
                    </a:cubicBezTo>
                    <a:cubicBezTo>
                      <a:pt x="370381" y="20974"/>
                      <a:pt x="352320" y="-1903"/>
                      <a:pt x="336186" y="144"/>
                    </a:cubicBezTo>
                    <a:cubicBezTo>
                      <a:pt x="320053" y="2191"/>
                      <a:pt x="308133" y="29161"/>
                      <a:pt x="292360" y="33375"/>
                    </a:cubicBezTo>
                    <a:cubicBezTo>
                      <a:pt x="276587" y="37589"/>
                      <a:pt x="252868" y="20251"/>
                      <a:pt x="237697" y="26512"/>
                    </a:cubicBezTo>
                    <a:cubicBezTo>
                      <a:pt x="222527" y="32773"/>
                      <a:pt x="218192" y="61790"/>
                      <a:pt x="203985" y="69977"/>
                    </a:cubicBezTo>
                    <a:cubicBezTo>
                      <a:pt x="189777" y="78165"/>
                      <a:pt x="162566" y="67449"/>
                      <a:pt x="149563" y="77563"/>
                    </a:cubicBezTo>
                    <a:cubicBezTo>
                      <a:pt x="136560" y="87676"/>
                      <a:pt x="139810" y="116573"/>
                      <a:pt x="128131" y="128252"/>
                    </a:cubicBezTo>
                    <a:cubicBezTo>
                      <a:pt x="116452" y="139931"/>
                      <a:pt x="87556" y="136439"/>
                      <a:pt x="77442" y="149563"/>
                    </a:cubicBezTo>
                    <a:cubicBezTo>
                      <a:pt x="67329" y="162687"/>
                      <a:pt x="78165" y="189777"/>
                      <a:pt x="69977" y="204105"/>
                    </a:cubicBezTo>
                    <a:cubicBezTo>
                      <a:pt x="61790" y="218433"/>
                      <a:pt x="32773" y="222527"/>
                      <a:pt x="26512" y="237818"/>
                    </a:cubicBezTo>
                    <a:cubicBezTo>
                      <a:pt x="20251" y="253109"/>
                      <a:pt x="37589" y="276347"/>
                      <a:pt x="33255" y="292360"/>
                    </a:cubicBezTo>
                    <a:cubicBezTo>
                      <a:pt x="28920" y="308374"/>
                      <a:pt x="2311" y="319691"/>
                      <a:pt x="144" y="336186"/>
                    </a:cubicBezTo>
                    <a:cubicBezTo>
                      <a:pt x="-2023" y="352681"/>
                      <a:pt x="20974" y="370501"/>
                      <a:pt x="20974" y="387237"/>
                    </a:cubicBezTo>
                    <a:cubicBezTo>
                      <a:pt x="20974" y="403973"/>
                      <a:pt x="-2023" y="421913"/>
                      <a:pt x="144" y="438167"/>
                    </a:cubicBezTo>
                    <a:cubicBezTo>
                      <a:pt x="2311" y="454421"/>
                      <a:pt x="29041" y="466221"/>
                      <a:pt x="33255" y="481993"/>
                    </a:cubicBezTo>
                    <a:cubicBezTo>
                      <a:pt x="37469" y="497766"/>
                      <a:pt x="20131" y="521485"/>
                      <a:pt x="26512" y="536536"/>
                    </a:cubicBezTo>
                    <a:cubicBezTo>
                      <a:pt x="32894" y="551586"/>
                      <a:pt x="61670" y="556041"/>
                      <a:pt x="69977" y="570369"/>
                    </a:cubicBezTo>
                    <a:cubicBezTo>
                      <a:pt x="78285" y="584696"/>
                      <a:pt x="67449" y="611787"/>
                      <a:pt x="77442" y="624790"/>
                    </a:cubicBezTo>
                    <a:cubicBezTo>
                      <a:pt x="87436" y="637794"/>
                      <a:pt x="116573" y="634423"/>
                      <a:pt x="128131" y="646102"/>
                    </a:cubicBezTo>
                    <a:cubicBezTo>
                      <a:pt x="139690" y="657781"/>
                      <a:pt x="136439" y="686797"/>
                      <a:pt x="149563" y="696791"/>
                    </a:cubicBezTo>
                    <a:cubicBezTo>
                      <a:pt x="162687" y="706784"/>
                      <a:pt x="189657" y="696068"/>
                      <a:pt x="203985" y="704376"/>
                    </a:cubicBezTo>
                    <a:cubicBezTo>
                      <a:pt x="218313" y="712684"/>
                      <a:pt x="222406" y="741460"/>
                      <a:pt x="237697" y="747841"/>
                    </a:cubicBezTo>
                    <a:cubicBezTo>
                      <a:pt x="252989" y="754223"/>
                      <a:pt x="276226" y="736764"/>
                      <a:pt x="292360" y="740978"/>
                    </a:cubicBezTo>
                    <a:cubicBezTo>
                      <a:pt x="308494" y="745193"/>
                      <a:pt x="319691" y="772042"/>
                      <a:pt x="336186" y="774209"/>
                    </a:cubicBezTo>
                    <a:cubicBezTo>
                      <a:pt x="352682" y="776377"/>
                      <a:pt x="370381" y="753380"/>
                      <a:pt x="387117" y="753380"/>
                    </a:cubicBezTo>
                    <a:cubicBezTo>
                      <a:pt x="403852" y="753380"/>
                      <a:pt x="421913" y="776256"/>
                      <a:pt x="438047" y="774209"/>
                    </a:cubicBezTo>
                    <a:cubicBezTo>
                      <a:pt x="454180" y="772163"/>
                      <a:pt x="466100" y="745193"/>
                      <a:pt x="481993" y="740978"/>
                    </a:cubicBezTo>
                    <a:cubicBezTo>
                      <a:pt x="497887" y="736764"/>
                      <a:pt x="521365" y="754102"/>
                      <a:pt x="536536" y="747841"/>
                    </a:cubicBezTo>
                    <a:cubicBezTo>
                      <a:pt x="551706" y="741580"/>
                      <a:pt x="556041" y="712563"/>
                      <a:pt x="570248" y="704376"/>
                    </a:cubicBezTo>
                    <a:cubicBezTo>
                      <a:pt x="584456" y="696189"/>
                      <a:pt x="611667" y="706905"/>
                      <a:pt x="624790" y="696791"/>
                    </a:cubicBezTo>
                    <a:cubicBezTo>
                      <a:pt x="637914" y="686677"/>
                      <a:pt x="634423" y="657781"/>
                      <a:pt x="646102" y="646102"/>
                    </a:cubicBezTo>
                    <a:cubicBezTo>
                      <a:pt x="657781" y="634423"/>
                      <a:pt x="686677" y="637914"/>
                      <a:pt x="696791" y="624790"/>
                    </a:cubicBezTo>
                    <a:cubicBezTo>
                      <a:pt x="706905" y="611667"/>
                      <a:pt x="696069" y="584576"/>
                      <a:pt x="704376" y="570248"/>
                    </a:cubicBezTo>
                    <a:cubicBezTo>
                      <a:pt x="712684" y="555920"/>
                      <a:pt x="741460" y="551947"/>
                      <a:pt x="747841" y="536536"/>
                    </a:cubicBezTo>
                    <a:cubicBezTo>
                      <a:pt x="754223" y="521124"/>
                      <a:pt x="736644" y="498127"/>
                      <a:pt x="740978" y="481993"/>
                    </a:cubicBezTo>
                    <a:cubicBezTo>
                      <a:pt x="745313" y="465860"/>
                      <a:pt x="771922" y="454662"/>
                      <a:pt x="774089" y="438167"/>
                    </a:cubicBezTo>
                    <a:cubicBezTo>
                      <a:pt x="776256" y="421672"/>
                      <a:pt x="753380" y="403973"/>
                      <a:pt x="753380" y="38723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6CE7E21-5434-092F-2BF5-44F2775E11FB}"/>
                  </a:ext>
                </a:extLst>
              </p:cNvPr>
              <p:cNvSpPr/>
              <p:nvPr/>
            </p:nvSpPr>
            <p:spPr>
              <a:xfrm>
                <a:off x="2199652" y="1608412"/>
                <a:ext cx="785792" cy="786151"/>
              </a:xfrm>
              <a:custGeom>
                <a:avLst/>
                <a:gdLst>
                  <a:gd name="connsiteX0" fmla="*/ 343749 w 785792"/>
                  <a:gd name="connsiteY0" fmla="*/ 785824 h 786151"/>
                  <a:gd name="connsiteX1" fmla="*/ 340859 w 785792"/>
                  <a:gd name="connsiteY1" fmla="*/ 785824 h 786151"/>
                  <a:gd name="connsiteX2" fmla="*/ 313889 w 785792"/>
                  <a:gd name="connsiteY2" fmla="*/ 767041 h 786151"/>
                  <a:gd name="connsiteX3" fmla="*/ 296190 w 785792"/>
                  <a:gd name="connsiteY3" fmla="*/ 752472 h 786151"/>
                  <a:gd name="connsiteX4" fmla="*/ 273072 w 785792"/>
                  <a:gd name="connsiteY4" fmla="*/ 756205 h 786151"/>
                  <a:gd name="connsiteX5" fmla="*/ 240805 w 785792"/>
                  <a:gd name="connsiteY5" fmla="*/ 759094 h 786151"/>
                  <a:gd name="connsiteX6" fmla="*/ 219855 w 785792"/>
                  <a:gd name="connsiteY6" fmla="*/ 734051 h 786151"/>
                  <a:gd name="connsiteX7" fmla="*/ 186502 w 785792"/>
                  <a:gd name="connsiteY7" fmla="*/ 712252 h 786151"/>
                  <a:gd name="connsiteX8" fmla="*/ 183734 w 785792"/>
                  <a:gd name="connsiteY8" fmla="*/ 712980 h 786151"/>
                  <a:gd name="connsiteX9" fmla="*/ 151707 w 785792"/>
                  <a:gd name="connsiteY9" fmla="*/ 707321 h 786151"/>
                  <a:gd name="connsiteX10" fmla="*/ 137981 w 785792"/>
                  <a:gd name="connsiteY10" fmla="*/ 677823 h 786151"/>
                  <a:gd name="connsiteX11" fmla="*/ 111472 w 785792"/>
                  <a:gd name="connsiteY11" fmla="*/ 647850 h 786151"/>
                  <a:gd name="connsiteX12" fmla="*/ 108121 w 785792"/>
                  <a:gd name="connsiteY12" fmla="*/ 647843 h 786151"/>
                  <a:gd name="connsiteX13" fmla="*/ 78623 w 785792"/>
                  <a:gd name="connsiteY13" fmla="*/ 634237 h 786151"/>
                  <a:gd name="connsiteX14" fmla="*/ 72964 w 785792"/>
                  <a:gd name="connsiteY14" fmla="*/ 602210 h 786151"/>
                  <a:gd name="connsiteX15" fmla="*/ 70556 w 785792"/>
                  <a:gd name="connsiteY15" fmla="*/ 579093 h 786151"/>
                  <a:gd name="connsiteX16" fmla="*/ 51893 w 785792"/>
                  <a:gd name="connsiteY16" fmla="*/ 565608 h 786151"/>
                  <a:gd name="connsiteX17" fmla="*/ 24814 w 785792"/>
                  <a:gd name="connsiteY17" fmla="*/ 524112 h 786151"/>
                  <a:gd name="connsiteX18" fmla="*/ 29619 w 785792"/>
                  <a:gd name="connsiteY18" fmla="*/ 512390 h 786151"/>
                  <a:gd name="connsiteX19" fmla="*/ 21870 w 785792"/>
                  <a:gd name="connsiteY19" fmla="*/ 473307 h 786151"/>
                  <a:gd name="connsiteX20" fmla="*/ 18903 w 785792"/>
                  <a:gd name="connsiteY20" fmla="*/ 471574 h 786151"/>
                  <a:gd name="connsiteX21" fmla="*/ 0 w 785792"/>
                  <a:gd name="connsiteY21" fmla="*/ 444604 h 786151"/>
                  <a:gd name="connsiteX22" fmla="*/ 11197 w 785792"/>
                  <a:gd name="connsiteY22" fmla="*/ 414383 h 786151"/>
                  <a:gd name="connsiteX23" fmla="*/ 13554 w 785792"/>
                  <a:gd name="connsiteY23" fmla="*/ 373756 h 786151"/>
                  <a:gd name="connsiteX24" fmla="*/ 11197 w 785792"/>
                  <a:gd name="connsiteY24" fmla="*/ 371399 h 786151"/>
                  <a:gd name="connsiteX25" fmla="*/ 0 w 785792"/>
                  <a:gd name="connsiteY25" fmla="*/ 341179 h 786151"/>
                  <a:gd name="connsiteX26" fmla="*/ 18903 w 785792"/>
                  <a:gd name="connsiteY26" fmla="*/ 314329 h 786151"/>
                  <a:gd name="connsiteX27" fmla="*/ 33351 w 785792"/>
                  <a:gd name="connsiteY27" fmla="*/ 296510 h 786151"/>
                  <a:gd name="connsiteX28" fmla="*/ 29619 w 785792"/>
                  <a:gd name="connsiteY28" fmla="*/ 273513 h 786151"/>
                  <a:gd name="connsiteX29" fmla="*/ 40275 w 785792"/>
                  <a:gd name="connsiteY29" fmla="*/ 224948 h 786151"/>
                  <a:gd name="connsiteX30" fmla="*/ 51893 w 785792"/>
                  <a:gd name="connsiteY30" fmla="*/ 220175 h 786151"/>
                  <a:gd name="connsiteX31" fmla="*/ 73692 w 785792"/>
                  <a:gd name="connsiteY31" fmla="*/ 186822 h 786151"/>
                  <a:gd name="connsiteX32" fmla="*/ 72964 w 785792"/>
                  <a:gd name="connsiteY32" fmla="*/ 184054 h 786151"/>
                  <a:gd name="connsiteX33" fmla="*/ 95841 w 785792"/>
                  <a:gd name="connsiteY33" fmla="*/ 139909 h 786151"/>
                  <a:gd name="connsiteX34" fmla="*/ 108121 w 785792"/>
                  <a:gd name="connsiteY34" fmla="*/ 138301 h 786151"/>
                  <a:gd name="connsiteX35" fmla="*/ 129794 w 785792"/>
                  <a:gd name="connsiteY35" fmla="*/ 130114 h 786151"/>
                  <a:gd name="connsiteX36" fmla="*/ 137981 w 785792"/>
                  <a:gd name="connsiteY36" fmla="*/ 108441 h 786151"/>
                  <a:gd name="connsiteX37" fmla="*/ 171157 w 785792"/>
                  <a:gd name="connsiteY37" fmla="*/ 71637 h 786151"/>
                  <a:gd name="connsiteX38" fmla="*/ 183734 w 785792"/>
                  <a:gd name="connsiteY38" fmla="*/ 73284 h 786151"/>
                  <a:gd name="connsiteX39" fmla="*/ 206851 w 785792"/>
                  <a:gd name="connsiteY39" fmla="*/ 70876 h 786151"/>
                  <a:gd name="connsiteX40" fmla="*/ 220336 w 785792"/>
                  <a:gd name="connsiteY40" fmla="*/ 52093 h 786151"/>
                  <a:gd name="connsiteX41" fmla="*/ 262191 w 785792"/>
                  <a:gd name="connsiteY41" fmla="*/ 25256 h 786151"/>
                  <a:gd name="connsiteX42" fmla="*/ 273554 w 785792"/>
                  <a:gd name="connsiteY42" fmla="*/ 29939 h 786151"/>
                  <a:gd name="connsiteX43" fmla="*/ 312622 w 785792"/>
                  <a:gd name="connsiteY43" fmla="*/ 22115 h 786151"/>
                  <a:gd name="connsiteX44" fmla="*/ 314370 w 785792"/>
                  <a:gd name="connsiteY44" fmla="*/ 19103 h 786151"/>
                  <a:gd name="connsiteX45" fmla="*/ 341340 w 785792"/>
                  <a:gd name="connsiteY45" fmla="*/ 320 h 786151"/>
                  <a:gd name="connsiteX46" fmla="*/ 371561 w 785792"/>
                  <a:gd name="connsiteY46" fmla="*/ 11397 h 786151"/>
                  <a:gd name="connsiteX47" fmla="*/ 392993 w 785792"/>
                  <a:gd name="connsiteY47" fmla="*/ 21030 h 786151"/>
                  <a:gd name="connsiteX48" fmla="*/ 414424 w 785792"/>
                  <a:gd name="connsiteY48" fmla="*/ 11397 h 786151"/>
                  <a:gd name="connsiteX49" fmla="*/ 464098 w 785792"/>
                  <a:gd name="connsiteY49" fmla="*/ 9244 h 786151"/>
                  <a:gd name="connsiteX50" fmla="*/ 471615 w 785792"/>
                  <a:gd name="connsiteY50" fmla="*/ 19103 h 786151"/>
                  <a:gd name="connsiteX51" fmla="*/ 489435 w 785792"/>
                  <a:gd name="connsiteY51" fmla="*/ 33672 h 786151"/>
                  <a:gd name="connsiteX52" fmla="*/ 512432 w 785792"/>
                  <a:gd name="connsiteY52" fmla="*/ 29939 h 786151"/>
                  <a:gd name="connsiteX53" fmla="*/ 560967 w 785792"/>
                  <a:gd name="connsiteY53" fmla="*/ 40731 h 786151"/>
                  <a:gd name="connsiteX54" fmla="*/ 565649 w 785792"/>
                  <a:gd name="connsiteY54" fmla="*/ 52093 h 786151"/>
                  <a:gd name="connsiteX55" fmla="*/ 599002 w 785792"/>
                  <a:gd name="connsiteY55" fmla="*/ 73892 h 786151"/>
                  <a:gd name="connsiteX56" fmla="*/ 601770 w 785792"/>
                  <a:gd name="connsiteY56" fmla="*/ 73164 h 786151"/>
                  <a:gd name="connsiteX57" fmla="*/ 633797 w 785792"/>
                  <a:gd name="connsiteY57" fmla="*/ 78823 h 786151"/>
                  <a:gd name="connsiteX58" fmla="*/ 647523 w 785792"/>
                  <a:gd name="connsiteY58" fmla="*/ 108442 h 786151"/>
                  <a:gd name="connsiteX59" fmla="*/ 655710 w 785792"/>
                  <a:gd name="connsiteY59" fmla="*/ 129994 h 786151"/>
                  <a:gd name="connsiteX60" fmla="*/ 677383 w 785792"/>
                  <a:gd name="connsiteY60" fmla="*/ 138301 h 786151"/>
                  <a:gd name="connsiteX61" fmla="*/ 714148 w 785792"/>
                  <a:gd name="connsiteY61" fmla="*/ 171773 h 786151"/>
                  <a:gd name="connsiteX62" fmla="*/ 712540 w 785792"/>
                  <a:gd name="connsiteY62" fmla="*/ 184054 h 786151"/>
                  <a:gd name="connsiteX63" fmla="*/ 730842 w 785792"/>
                  <a:gd name="connsiteY63" fmla="*/ 219446 h 786151"/>
                  <a:gd name="connsiteX64" fmla="*/ 733610 w 785792"/>
                  <a:gd name="connsiteY64" fmla="*/ 220175 h 786151"/>
                  <a:gd name="connsiteX65" fmla="*/ 760658 w 785792"/>
                  <a:gd name="connsiteY65" fmla="*/ 261894 h 786151"/>
                  <a:gd name="connsiteX66" fmla="*/ 755885 w 785792"/>
                  <a:gd name="connsiteY66" fmla="*/ 273513 h 786151"/>
                  <a:gd name="connsiteX67" fmla="*/ 752152 w 785792"/>
                  <a:gd name="connsiteY67" fmla="*/ 296510 h 786151"/>
                  <a:gd name="connsiteX68" fmla="*/ 766601 w 785792"/>
                  <a:gd name="connsiteY68" fmla="*/ 314329 h 786151"/>
                  <a:gd name="connsiteX69" fmla="*/ 781994 w 785792"/>
                  <a:gd name="connsiteY69" fmla="*/ 361427 h 786151"/>
                  <a:gd name="connsiteX70" fmla="*/ 774427 w 785792"/>
                  <a:gd name="connsiteY70" fmla="*/ 371400 h 786151"/>
                  <a:gd name="connsiteX71" fmla="*/ 772071 w 785792"/>
                  <a:gd name="connsiteY71" fmla="*/ 412027 h 786151"/>
                  <a:gd name="connsiteX72" fmla="*/ 774427 w 785792"/>
                  <a:gd name="connsiteY72" fmla="*/ 414383 h 786151"/>
                  <a:gd name="connsiteX73" fmla="*/ 785504 w 785792"/>
                  <a:gd name="connsiteY73" fmla="*/ 444604 h 786151"/>
                  <a:gd name="connsiteX74" fmla="*/ 766601 w 785792"/>
                  <a:gd name="connsiteY74" fmla="*/ 471574 h 786151"/>
                  <a:gd name="connsiteX75" fmla="*/ 752152 w 785792"/>
                  <a:gd name="connsiteY75" fmla="*/ 489273 h 786151"/>
                  <a:gd name="connsiteX76" fmla="*/ 755885 w 785792"/>
                  <a:gd name="connsiteY76" fmla="*/ 512390 h 786151"/>
                  <a:gd name="connsiteX77" fmla="*/ 745332 w 785792"/>
                  <a:gd name="connsiteY77" fmla="*/ 560804 h 786151"/>
                  <a:gd name="connsiteX78" fmla="*/ 733610 w 785792"/>
                  <a:gd name="connsiteY78" fmla="*/ 565608 h 786151"/>
                  <a:gd name="connsiteX79" fmla="*/ 714948 w 785792"/>
                  <a:gd name="connsiteY79" fmla="*/ 579093 h 786151"/>
                  <a:gd name="connsiteX80" fmla="*/ 712540 w 785792"/>
                  <a:gd name="connsiteY80" fmla="*/ 602210 h 786151"/>
                  <a:gd name="connsiteX81" fmla="*/ 689798 w 785792"/>
                  <a:gd name="connsiteY81" fmla="*/ 646233 h 786151"/>
                  <a:gd name="connsiteX82" fmla="*/ 677383 w 785792"/>
                  <a:gd name="connsiteY82" fmla="*/ 647843 h 786151"/>
                  <a:gd name="connsiteX83" fmla="*/ 647523 w 785792"/>
                  <a:gd name="connsiteY83" fmla="*/ 674480 h 786151"/>
                  <a:gd name="connsiteX84" fmla="*/ 647523 w 785792"/>
                  <a:gd name="connsiteY84" fmla="*/ 677702 h 786151"/>
                  <a:gd name="connsiteX85" fmla="*/ 614179 w 785792"/>
                  <a:gd name="connsiteY85" fmla="*/ 714584 h 786151"/>
                  <a:gd name="connsiteX86" fmla="*/ 601770 w 785792"/>
                  <a:gd name="connsiteY86" fmla="*/ 712980 h 786151"/>
                  <a:gd name="connsiteX87" fmla="*/ 566378 w 785792"/>
                  <a:gd name="connsiteY87" fmla="*/ 731282 h 786151"/>
                  <a:gd name="connsiteX88" fmla="*/ 565650 w 785792"/>
                  <a:gd name="connsiteY88" fmla="*/ 734051 h 786151"/>
                  <a:gd name="connsiteX89" fmla="*/ 523794 w 785792"/>
                  <a:gd name="connsiteY89" fmla="*/ 760888 h 786151"/>
                  <a:gd name="connsiteX90" fmla="*/ 512432 w 785792"/>
                  <a:gd name="connsiteY90" fmla="*/ 756205 h 786151"/>
                  <a:gd name="connsiteX91" fmla="*/ 489435 w 785792"/>
                  <a:gd name="connsiteY91" fmla="*/ 752472 h 786151"/>
                  <a:gd name="connsiteX92" fmla="*/ 471615 w 785792"/>
                  <a:gd name="connsiteY92" fmla="*/ 767041 h 786151"/>
                  <a:gd name="connsiteX93" fmla="*/ 424283 w 785792"/>
                  <a:gd name="connsiteY93" fmla="*/ 782264 h 786151"/>
                  <a:gd name="connsiteX94" fmla="*/ 414424 w 785792"/>
                  <a:gd name="connsiteY94" fmla="*/ 774747 h 786151"/>
                  <a:gd name="connsiteX95" fmla="*/ 392993 w 785792"/>
                  <a:gd name="connsiteY95" fmla="*/ 765115 h 786151"/>
                  <a:gd name="connsiteX96" fmla="*/ 371561 w 785792"/>
                  <a:gd name="connsiteY96" fmla="*/ 774747 h 786151"/>
                  <a:gd name="connsiteX97" fmla="*/ 343748 w 785792"/>
                  <a:gd name="connsiteY97" fmla="*/ 785824 h 786151"/>
                  <a:gd name="connsiteX98" fmla="*/ 292096 w 785792"/>
                  <a:gd name="connsiteY98" fmla="*/ 739710 h 786151"/>
                  <a:gd name="connsiteX99" fmla="*/ 299320 w 785792"/>
                  <a:gd name="connsiteY99" fmla="*/ 740673 h 786151"/>
                  <a:gd name="connsiteX100" fmla="*/ 323401 w 785792"/>
                  <a:gd name="connsiteY100" fmla="*/ 758613 h 786151"/>
                  <a:gd name="connsiteX101" fmla="*/ 342906 w 785792"/>
                  <a:gd name="connsiteY101" fmla="*/ 773663 h 786151"/>
                  <a:gd name="connsiteX102" fmla="*/ 365180 w 785792"/>
                  <a:gd name="connsiteY102" fmla="*/ 764392 h 786151"/>
                  <a:gd name="connsiteX103" fmla="*/ 421030 w 785792"/>
                  <a:gd name="connsiteY103" fmla="*/ 764376 h 786151"/>
                  <a:gd name="connsiteX104" fmla="*/ 421047 w 785792"/>
                  <a:gd name="connsiteY104" fmla="*/ 764392 h 786151"/>
                  <a:gd name="connsiteX105" fmla="*/ 443321 w 785792"/>
                  <a:gd name="connsiteY105" fmla="*/ 773663 h 786151"/>
                  <a:gd name="connsiteX106" fmla="*/ 462947 w 785792"/>
                  <a:gd name="connsiteY106" fmla="*/ 758613 h 786151"/>
                  <a:gd name="connsiteX107" fmla="*/ 486425 w 785792"/>
                  <a:gd name="connsiteY107" fmla="*/ 740673 h 786151"/>
                  <a:gd name="connsiteX108" fmla="*/ 516164 w 785792"/>
                  <a:gd name="connsiteY108" fmla="*/ 744526 h 786151"/>
                  <a:gd name="connsiteX109" fmla="*/ 540245 w 785792"/>
                  <a:gd name="connsiteY109" fmla="*/ 747777 h 786151"/>
                  <a:gd name="connsiteX110" fmla="*/ 555175 w 785792"/>
                  <a:gd name="connsiteY110" fmla="*/ 728271 h 786151"/>
                  <a:gd name="connsiteX111" fmla="*/ 602889 w 785792"/>
                  <a:gd name="connsiteY111" fmla="*/ 700578 h 786151"/>
                  <a:gd name="connsiteX112" fmla="*/ 603336 w 785792"/>
                  <a:gd name="connsiteY112" fmla="*/ 700699 h 786151"/>
                  <a:gd name="connsiteX113" fmla="*/ 627416 w 785792"/>
                  <a:gd name="connsiteY113" fmla="*/ 697569 h 786151"/>
                  <a:gd name="connsiteX114" fmla="*/ 636687 w 785792"/>
                  <a:gd name="connsiteY114" fmla="*/ 674933 h 786151"/>
                  <a:gd name="connsiteX115" fmla="*/ 648125 w 785792"/>
                  <a:gd name="connsiteY115" fmla="*/ 647361 h 786151"/>
                  <a:gd name="connsiteX116" fmla="*/ 675697 w 785792"/>
                  <a:gd name="connsiteY116" fmla="*/ 635923 h 786151"/>
                  <a:gd name="connsiteX117" fmla="*/ 703206 w 785792"/>
                  <a:gd name="connsiteY117" fmla="*/ 615848 h 786151"/>
                  <a:gd name="connsiteX118" fmla="*/ 701463 w 785792"/>
                  <a:gd name="connsiteY118" fmla="*/ 602451 h 786151"/>
                  <a:gd name="connsiteX119" fmla="*/ 705436 w 785792"/>
                  <a:gd name="connsiteY119" fmla="*/ 572712 h 786151"/>
                  <a:gd name="connsiteX120" fmla="*/ 729517 w 785792"/>
                  <a:gd name="connsiteY120" fmla="*/ 554652 h 786151"/>
                  <a:gd name="connsiteX121" fmla="*/ 749022 w 785792"/>
                  <a:gd name="connsiteY121" fmla="*/ 539722 h 786151"/>
                  <a:gd name="connsiteX122" fmla="*/ 745771 w 785792"/>
                  <a:gd name="connsiteY122" fmla="*/ 515641 h 786151"/>
                  <a:gd name="connsiteX123" fmla="*/ 741918 w 785792"/>
                  <a:gd name="connsiteY123" fmla="*/ 485902 h 786151"/>
                  <a:gd name="connsiteX124" fmla="*/ 759979 w 785792"/>
                  <a:gd name="connsiteY124" fmla="*/ 461821 h 786151"/>
                  <a:gd name="connsiteX125" fmla="*/ 775029 w 785792"/>
                  <a:gd name="connsiteY125" fmla="*/ 442196 h 786151"/>
                  <a:gd name="connsiteX126" fmla="*/ 765638 w 785792"/>
                  <a:gd name="connsiteY126" fmla="*/ 420042 h 786151"/>
                  <a:gd name="connsiteX127" fmla="*/ 754199 w 785792"/>
                  <a:gd name="connsiteY127" fmla="*/ 392109 h 786151"/>
                  <a:gd name="connsiteX128" fmla="*/ 765638 w 785792"/>
                  <a:gd name="connsiteY128" fmla="*/ 364175 h 786151"/>
                  <a:gd name="connsiteX129" fmla="*/ 775029 w 785792"/>
                  <a:gd name="connsiteY129" fmla="*/ 341901 h 786151"/>
                  <a:gd name="connsiteX130" fmla="*/ 759979 w 785792"/>
                  <a:gd name="connsiteY130" fmla="*/ 322275 h 786151"/>
                  <a:gd name="connsiteX131" fmla="*/ 741918 w 785792"/>
                  <a:gd name="connsiteY131" fmla="*/ 298195 h 786151"/>
                  <a:gd name="connsiteX132" fmla="*/ 745771 w 785792"/>
                  <a:gd name="connsiteY132" fmla="*/ 268456 h 786151"/>
                  <a:gd name="connsiteX133" fmla="*/ 749022 w 785792"/>
                  <a:gd name="connsiteY133" fmla="*/ 244375 h 786151"/>
                  <a:gd name="connsiteX134" fmla="*/ 729517 w 785792"/>
                  <a:gd name="connsiteY134" fmla="*/ 229445 h 786151"/>
                  <a:gd name="connsiteX135" fmla="*/ 705436 w 785792"/>
                  <a:gd name="connsiteY135" fmla="*/ 211385 h 786151"/>
                  <a:gd name="connsiteX136" fmla="*/ 701463 w 785792"/>
                  <a:gd name="connsiteY136" fmla="*/ 181766 h 786151"/>
                  <a:gd name="connsiteX137" fmla="*/ 689281 w 785792"/>
                  <a:gd name="connsiteY137" fmla="*/ 149965 h 786151"/>
                  <a:gd name="connsiteX138" fmla="*/ 675697 w 785792"/>
                  <a:gd name="connsiteY138" fmla="*/ 148174 h 786151"/>
                  <a:gd name="connsiteX139" fmla="*/ 648125 w 785792"/>
                  <a:gd name="connsiteY139" fmla="*/ 136736 h 786151"/>
                  <a:gd name="connsiteX140" fmla="*/ 636687 w 785792"/>
                  <a:gd name="connsiteY140" fmla="*/ 109164 h 786151"/>
                  <a:gd name="connsiteX141" fmla="*/ 627416 w 785792"/>
                  <a:gd name="connsiteY141" fmla="*/ 86528 h 786151"/>
                  <a:gd name="connsiteX142" fmla="*/ 603336 w 785792"/>
                  <a:gd name="connsiteY142" fmla="*/ 83398 h 786151"/>
                  <a:gd name="connsiteX143" fmla="*/ 573717 w 785792"/>
                  <a:gd name="connsiteY143" fmla="*/ 79424 h 786151"/>
                  <a:gd name="connsiteX144" fmla="*/ 555656 w 785792"/>
                  <a:gd name="connsiteY144" fmla="*/ 55946 h 786151"/>
                  <a:gd name="connsiteX145" fmla="*/ 540726 w 785792"/>
                  <a:gd name="connsiteY145" fmla="*/ 36320 h 786151"/>
                  <a:gd name="connsiteX146" fmla="*/ 516646 w 785792"/>
                  <a:gd name="connsiteY146" fmla="*/ 39571 h 786151"/>
                  <a:gd name="connsiteX147" fmla="*/ 486907 w 785792"/>
                  <a:gd name="connsiteY147" fmla="*/ 43424 h 786151"/>
                  <a:gd name="connsiteX148" fmla="*/ 463428 w 785792"/>
                  <a:gd name="connsiteY148" fmla="*/ 25484 h 786151"/>
                  <a:gd name="connsiteX149" fmla="*/ 443803 w 785792"/>
                  <a:gd name="connsiteY149" fmla="*/ 10434 h 786151"/>
                  <a:gd name="connsiteX150" fmla="*/ 421528 w 785792"/>
                  <a:gd name="connsiteY150" fmla="*/ 19825 h 786151"/>
                  <a:gd name="connsiteX151" fmla="*/ 365662 w 785792"/>
                  <a:gd name="connsiteY151" fmla="*/ 19825 h 786151"/>
                  <a:gd name="connsiteX152" fmla="*/ 343387 w 785792"/>
                  <a:gd name="connsiteY152" fmla="*/ 10434 h 786151"/>
                  <a:gd name="connsiteX153" fmla="*/ 323882 w 785792"/>
                  <a:gd name="connsiteY153" fmla="*/ 25484 h 786151"/>
                  <a:gd name="connsiteX154" fmla="*/ 270544 w 785792"/>
                  <a:gd name="connsiteY154" fmla="*/ 39571 h 786151"/>
                  <a:gd name="connsiteX155" fmla="*/ 246464 w 785792"/>
                  <a:gd name="connsiteY155" fmla="*/ 36320 h 786151"/>
                  <a:gd name="connsiteX156" fmla="*/ 231534 w 785792"/>
                  <a:gd name="connsiteY156" fmla="*/ 55946 h 786151"/>
                  <a:gd name="connsiteX157" fmla="*/ 213473 w 785792"/>
                  <a:gd name="connsiteY157" fmla="*/ 79424 h 786151"/>
                  <a:gd name="connsiteX158" fmla="*/ 183854 w 785792"/>
                  <a:gd name="connsiteY158" fmla="*/ 83398 h 786151"/>
                  <a:gd name="connsiteX159" fmla="*/ 152114 w 785792"/>
                  <a:gd name="connsiteY159" fmla="*/ 95737 h 786151"/>
                  <a:gd name="connsiteX160" fmla="*/ 150383 w 785792"/>
                  <a:gd name="connsiteY160" fmla="*/ 109284 h 786151"/>
                  <a:gd name="connsiteX161" fmla="*/ 138342 w 785792"/>
                  <a:gd name="connsiteY161" fmla="*/ 136736 h 786151"/>
                  <a:gd name="connsiteX162" fmla="*/ 110770 w 785792"/>
                  <a:gd name="connsiteY162" fmla="*/ 148174 h 786151"/>
                  <a:gd name="connsiteX163" fmla="*/ 88135 w 785792"/>
                  <a:gd name="connsiteY163" fmla="*/ 157565 h 786151"/>
                  <a:gd name="connsiteX164" fmla="*/ 85004 w 785792"/>
                  <a:gd name="connsiteY164" fmla="*/ 181646 h 786151"/>
                  <a:gd name="connsiteX165" fmla="*/ 81031 w 785792"/>
                  <a:gd name="connsiteY165" fmla="*/ 211265 h 786151"/>
                  <a:gd name="connsiteX166" fmla="*/ 56951 w 785792"/>
                  <a:gd name="connsiteY166" fmla="*/ 229325 h 786151"/>
                  <a:gd name="connsiteX167" fmla="*/ 37445 w 785792"/>
                  <a:gd name="connsiteY167" fmla="*/ 244255 h 786151"/>
                  <a:gd name="connsiteX168" fmla="*/ 40696 w 785792"/>
                  <a:gd name="connsiteY168" fmla="*/ 268335 h 786151"/>
                  <a:gd name="connsiteX169" fmla="*/ 26609 w 785792"/>
                  <a:gd name="connsiteY169" fmla="*/ 321553 h 786151"/>
                  <a:gd name="connsiteX170" fmla="*/ 11559 w 785792"/>
                  <a:gd name="connsiteY170" fmla="*/ 341179 h 786151"/>
                  <a:gd name="connsiteX171" fmla="*/ 20830 w 785792"/>
                  <a:gd name="connsiteY171" fmla="*/ 363453 h 786151"/>
                  <a:gd name="connsiteX172" fmla="*/ 32870 w 785792"/>
                  <a:gd name="connsiteY172" fmla="*/ 391386 h 786151"/>
                  <a:gd name="connsiteX173" fmla="*/ 20830 w 785792"/>
                  <a:gd name="connsiteY173" fmla="*/ 419320 h 786151"/>
                  <a:gd name="connsiteX174" fmla="*/ 11559 w 785792"/>
                  <a:gd name="connsiteY174" fmla="*/ 441474 h 786151"/>
                  <a:gd name="connsiteX175" fmla="*/ 26609 w 785792"/>
                  <a:gd name="connsiteY175" fmla="*/ 461099 h 786151"/>
                  <a:gd name="connsiteX176" fmla="*/ 44549 w 785792"/>
                  <a:gd name="connsiteY176" fmla="*/ 485179 h 786151"/>
                  <a:gd name="connsiteX177" fmla="*/ 40696 w 785792"/>
                  <a:gd name="connsiteY177" fmla="*/ 514919 h 786151"/>
                  <a:gd name="connsiteX178" fmla="*/ 37445 w 785792"/>
                  <a:gd name="connsiteY178" fmla="*/ 538999 h 786151"/>
                  <a:gd name="connsiteX179" fmla="*/ 56951 w 785792"/>
                  <a:gd name="connsiteY179" fmla="*/ 553929 h 786151"/>
                  <a:gd name="connsiteX180" fmla="*/ 81031 w 785792"/>
                  <a:gd name="connsiteY180" fmla="*/ 572110 h 786151"/>
                  <a:gd name="connsiteX181" fmla="*/ 85004 w 785792"/>
                  <a:gd name="connsiteY181" fmla="*/ 601729 h 786151"/>
                  <a:gd name="connsiteX182" fmla="*/ 97374 w 785792"/>
                  <a:gd name="connsiteY182" fmla="*/ 633458 h 786151"/>
                  <a:gd name="connsiteX183" fmla="*/ 110770 w 785792"/>
                  <a:gd name="connsiteY183" fmla="*/ 635201 h 786151"/>
                  <a:gd name="connsiteX184" fmla="*/ 138342 w 785792"/>
                  <a:gd name="connsiteY184" fmla="*/ 646639 h 786151"/>
                  <a:gd name="connsiteX185" fmla="*/ 150383 w 785792"/>
                  <a:gd name="connsiteY185" fmla="*/ 674211 h 786151"/>
                  <a:gd name="connsiteX186" fmla="*/ 170458 w 785792"/>
                  <a:gd name="connsiteY186" fmla="*/ 701720 h 786151"/>
                  <a:gd name="connsiteX187" fmla="*/ 183854 w 785792"/>
                  <a:gd name="connsiteY187" fmla="*/ 699977 h 786151"/>
                  <a:gd name="connsiteX188" fmla="*/ 232015 w 785792"/>
                  <a:gd name="connsiteY188" fmla="*/ 727549 h 786151"/>
                  <a:gd name="connsiteX189" fmla="*/ 246825 w 785792"/>
                  <a:gd name="connsiteY189" fmla="*/ 747054 h 786151"/>
                  <a:gd name="connsiteX190" fmla="*/ 270905 w 785792"/>
                  <a:gd name="connsiteY190" fmla="*/ 743803 h 786151"/>
                  <a:gd name="connsiteX191" fmla="*/ 292096 w 785792"/>
                  <a:gd name="connsiteY191" fmla="*/ 739710 h 78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785792" h="786151">
                    <a:moveTo>
                      <a:pt x="343749" y="785824"/>
                    </a:moveTo>
                    <a:lnTo>
                      <a:pt x="340859" y="785824"/>
                    </a:lnTo>
                    <a:cubicBezTo>
                      <a:pt x="329944" y="782919"/>
                      <a:pt x="320398" y="776271"/>
                      <a:pt x="313889" y="767041"/>
                    </a:cubicBezTo>
                    <a:cubicBezTo>
                      <a:pt x="309248" y="760831"/>
                      <a:pt x="303176" y="755833"/>
                      <a:pt x="296190" y="752472"/>
                    </a:cubicBezTo>
                    <a:cubicBezTo>
                      <a:pt x="288297" y="751877"/>
                      <a:pt x="280376" y="753156"/>
                      <a:pt x="273072" y="756205"/>
                    </a:cubicBezTo>
                    <a:cubicBezTo>
                      <a:pt x="262989" y="760925"/>
                      <a:pt x="251566" y="761948"/>
                      <a:pt x="240805" y="759094"/>
                    </a:cubicBezTo>
                    <a:cubicBezTo>
                      <a:pt x="231164" y="753387"/>
                      <a:pt x="223770" y="744548"/>
                      <a:pt x="219855" y="734051"/>
                    </a:cubicBezTo>
                    <a:cubicBezTo>
                      <a:pt x="216664" y="718821"/>
                      <a:pt x="201732" y="709061"/>
                      <a:pt x="186502" y="712252"/>
                    </a:cubicBezTo>
                    <a:cubicBezTo>
                      <a:pt x="185568" y="712448"/>
                      <a:pt x="184644" y="712691"/>
                      <a:pt x="183734" y="712980"/>
                    </a:cubicBezTo>
                    <a:cubicBezTo>
                      <a:pt x="172725" y="714865"/>
                      <a:pt x="161403" y="712864"/>
                      <a:pt x="151707" y="707321"/>
                    </a:cubicBezTo>
                    <a:cubicBezTo>
                      <a:pt x="143914" y="699333"/>
                      <a:pt x="139073" y="688929"/>
                      <a:pt x="137981" y="677823"/>
                    </a:cubicBezTo>
                    <a:cubicBezTo>
                      <a:pt x="138938" y="662226"/>
                      <a:pt x="127069" y="648806"/>
                      <a:pt x="111472" y="647850"/>
                    </a:cubicBezTo>
                    <a:cubicBezTo>
                      <a:pt x="110356" y="647781"/>
                      <a:pt x="109237" y="647779"/>
                      <a:pt x="108121" y="647843"/>
                    </a:cubicBezTo>
                    <a:cubicBezTo>
                      <a:pt x="97010" y="646861"/>
                      <a:pt x="86583" y="642052"/>
                      <a:pt x="78623" y="634237"/>
                    </a:cubicBezTo>
                    <a:cubicBezTo>
                      <a:pt x="73080" y="624541"/>
                      <a:pt x="71079" y="613219"/>
                      <a:pt x="72964" y="602210"/>
                    </a:cubicBezTo>
                    <a:cubicBezTo>
                      <a:pt x="74101" y="594424"/>
                      <a:pt x="73273" y="586478"/>
                      <a:pt x="70556" y="579093"/>
                    </a:cubicBezTo>
                    <a:cubicBezTo>
                      <a:pt x="65565" y="573104"/>
                      <a:pt x="59147" y="568467"/>
                      <a:pt x="51893" y="565608"/>
                    </a:cubicBezTo>
                    <a:cubicBezTo>
                      <a:pt x="32957" y="561627"/>
                      <a:pt x="20833" y="543049"/>
                      <a:pt x="24814" y="524112"/>
                    </a:cubicBezTo>
                    <a:cubicBezTo>
                      <a:pt x="25690" y="519945"/>
                      <a:pt x="27318" y="515973"/>
                      <a:pt x="29619" y="512390"/>
                    </a:cubicBezTo>
                    <a:cubicBezTo>
                      <a:pt x="38272" y="499458"/>
                      <a:pt x="34802" y="481960"/>
                      <a:pt x="21870" y="473307"/>
                    </a:cubicBezTo>
                    <a:cubicBezTo>
                      <a:pt x="20917" y="472669"/>
                      <a:pt x="19926" y="472091"/>
                      <a:pt x="18903" y="471574"/>
                    </a:cubicBezTo>
                    <a:cubicBezTo>
                      <a:pt x="9721" y="464992"/>
                      <a:pt x="3055" y="455480"/>
                      <a:pt x="0" y="444604"/>
                    </a:cubicBezTo>
                    <a:cubicBezTo>
                      <a:pt x="199" y="433552"/>
                      <a:pt x="4148" y="422896"/>
                      <a:pt x="11197" y="414383"/>
                    </a:cubicBezTo>
                    <a:cubicBezTo>
                      <a:pt x="23067" y="403815"/>
                      <a:pt x="24122" y="385625"/>
                      <a:pt x="13554" y="373756"/>
                    </a:cubicBezTo>
                    <a:cubicBezTo>
                      <a:pt x="12814" y="372925"/>
                      <a:pt x="12028" y="372139"/>
                      <a:pt x="11197" y="371399"/>
                    </a:cubicBezTo>
                    <a:cubicBezTo>
                      <a:pt x="4105" y="362911"/>
                      <a:pt x="151" y="352239"/>
                      <a:pt x="0" y="341179"/>
                    </a:cubicBezTo>
                    <a:cubicBezTo>
                      <a:pt x="3026" y="330321"/>
                      <a:pt x="9702" y="320839"/>
                      <a:pt x="18903" y="314329"/>
                    </a:cubicBezTo>
                    <a:cubicBezTo>
                      <a:pt x="25084" y="309640"/>
                      <a:pt x="30041" y="303526"/>
                      <a:pt x="33351" y="296510"/>
                    </a:cubicBezTo>
                    <a:cubicBezTo>
                      <a:pt x="34075" y="288651"/>
                      <a:pt x="32790" y="280739"/>
                      <a:pt x="29619" y="273513"/>
                    </a:cubicBezTo>
                    <a:cubicBezTo>
                      <a:pt x="19151" y="257159"/>
                      <a:pt x="23921" y="235416"/>
                      <a:pt x="40275" y="224948"/>
                    </a:cubicBezTo>
                    <a:cubicBezTo>
                      <a:pt x="43830" y="222672"/>
                      <a:pt x="47765" y="221055"/>
                      <a:pt x="51893" y="220175"/>
                    </a:cubicBezTo>
                    <a:cubicBezTo>
                      <a:pt x="67123" y="216984"/>
                      <a:pt x="76883" y="202052"/>
                      <a:pt x="73692" y="186822"/>
                    </a:cubicBezTo>
                    <a:cubicBezTo>
                      <a:pt x="73497" y="185888"/>
                      <a:pt x="73254" y="184964"/>
                      <a:pt x="72964" y="184054"/>
                    </a:cubicBezTo>
                    <a:cubicBezTo>
                      <a:pt x="67091" y="165546"/>
                      <a:pt x="77333" y="145782"/>
                      <a:pt x="95841" y="139909"/>
                    </a:cubicBezTo>
                    <a:cubicBezTo>
                      <a:pt x="99807" y="138651"/>
                      <a:pt x="103965" y="138106"/>
                      <a:pt x="108121" y="138301"/>
                    </a:cubicBezTo>
                    <a:cubicBezTo>
                      <a:pt x="115904" y="137376"/>
                      <a:pt x="123343" y="134566"/>
                      <a:pt x="129794" y="130114"/>
                    </a:cubicBezTo>
                    <a:cubicBezTo>
                      <a:pt x="134246" y="123663"/>
                      <a:pt x="137056" y="116224"/>
                      <a:pt x="137981" y="108441"/>
                    </a:cubicBezTo>
                    <a:cubicBezTo>
                      <a:pt x="136979" y="89117"/>
                      <a:pt x="151832" y="72639"/>
                      <a:pt x="171157" y="71637"/>
                    </a:cubicBezTo>
                    <a:cubicBezTo>
                      <a:pt x="175414" y="71416"/>
                      <a:pt x="179677" y="71974"/>
                      <a:pt x="183734" y="73284"/>
                    </a:cubicBezTo>
                    <a:cubicBezTo>
                      <a:pt x="191522" y="74301"/>
                      <a:pt x="199440" y="73476"/>
                      <a:pt x="206851" y="70876"/>
                    </a:cubicBezTo>
                    <a:cubicBezTo>
                      <a:pt x="212805" y="65803"/>
                      <a:pt x="217433" y="59356"/>
                      <a:pt x="220336" y="52093"/>
                    </a:cubicBezTo>
                    <a:cubicBezTo>
                      <a:pt x="224483" y="33124"/>
                      <a:pt x="243222" y="21109"/>
                      <a:pt x="262191" y="25256"/>
                    </a:cubicBezTo>
                    <a:cubicBezTo>
                      <a:pt x="266224" y="26138"/>
                      <a:pt x="270071" y="27723"/>
                      <a:pt x="273554" y="29939"/>
                    </a:cubicBezTo>
                    <a:cubicBezTo>
                      <a:pt x="286503" y="38567"/>
                      <a:pt x="303994" y="35064"/>
                      <a:pt x="312622" y="22115"/>
                    </a:cubicBezTo>
                    <a:cubicBezTo>
                      <a:pt x="313266" y="21148"/>
                      <a:pt x="313850" y="20142"/>
                      <a:pt x="314370" y="19103"/>
                    </a:cubicBezTo>
                    <a:cubicBezTo>
                      <a:pt x="320930" y="9924"/>
                      <a:pt x="330456" y="3290"/>
                      <a:pt x="341340" y="320"/>
                    </a:cubicBezTo>
                    <a:cubicBezTo>
                      <a:pt x="352386" y="438"/>
                      <a:pt x="363056" y="4349"/>
                      <a:pt x="371561" y="11397"/>
                    </a:cubicBezTo>
                    <a:cubicBezTo>
                      <a:pt x="377816" y="16303"/>
                      <a:pt x="385172" y="19609"/>
                      <a:pt x="392993" y="21030"/>
                    </a:cubicBezTo>
                    <a:cubicBezTo>
                      <a:pt x="400822" y="19637"/>
                      <a:pt x="408185" y="16328"/>
                      <a:pt x="414424" y="11397"/>
                    </a:cubicBezTo>
                    <a:cubicBezTo>
                      <a:pt x="427547" y="-2914"/>
                      <a:pt x="449786" y="-3878"/>
                      <a:pt x="464098" y="9244"/>
                    </a:cubicBezTo>
                    <a:cubicBezTo>
                      <a:pt x="467168" y="12059"/>
                      <a:pt x="469713" y="15398"/>
                      <a:pt x="471615" y="19103"/>
                    </a:cubicBezTo>
                    <a:cubicBezTo>
                      <a:pt x="476290" y="25328"/>
                      <a:pt x="482405" y="30327"/>
                      <a:pt x="489435" y="33672"/>
                    </a:cubicBezTo>
                    <a:cubicBezTo>
                      <a:pt x="497288" y="34257"/>
                      <a:pt x="505167" y="32978"/>
                      <a:pt x="512432" y="29939"/>
                    </a:cubicBezTo>
                    <a:cubicBezTo>
                      <a:pt x="528814" y="19517"/>
                      <a:pt x="550544" y="24349"/>
                      <a:pt x="560967" y="40731"/>
                    </a:cubicBezTo>
                    <a:cubicBezTo>
                      <a:pt x="563183" y="44214"/>
                      <a:pt x="564768" y="48060"/>
                      <a:pt x="565649" y="52093"/>
                    </a:cubicBezTo>
                    <a:cubicBezTo>
                      <a:pt x="568840" y="67323"/>
                      <a:pt x="583772" y="77083"/>
                      <a:pt x="599002" y="73892"/>
                    </a:cubicBezTo>
                    <a:cubicBezTo>
                      <a:pt x="599936" y="73697"/>
                      <a:pt x="600860" y="73453"/>
                      <a:pt x="601770" y="73164"/>
                    </a:cubicBezTo>
                    <a:cubicBezTo>
                      <a:pt x="612778" y="71407"/>
                      <a:pt x="624057" y="73400"/>
                      <a:pt x="633797" y="78823"/>
                    </a:cubicBezTo>
                    <a:cubicBezTo>
                      <a:pt x="641615" y="86842"/>
                      <a:pt x="646458" y="97293"/>
                      <a:pt x="647523" y="108442"/>
                    </a:cubicBezTo>
                    <a:cubicBezTo>
                      <a:pt x="648467" y="116182"/>
                      <a:pt x="651276" y="123578"/>
                      <a:pt x="655710" y="129994"/>
                    </a:cubicBezTo>
                    <a:cubicBezTo>
                      <a:pt x="662149" y="134488"/>
                      <a:pt x="669589" y="137340"/>
                      <a:pt x="677383" y="138301"/>
                    </a:cubicBezTo>
                    <a:cubicBezTo>
                      <a:pt x="696778" y="137392"/>
                      <a:pt x="713239" y="152378"/>
                      <a:pt x="714148" y="171773"/>
                    </a:cubicBezTo>
                    <a:cubicBezTo>
                      <a:pt x="714343" y="175930"/>
                      <a:pt x="713799" y="180088"/>
                      <a:pt x="712540" y="184054"/>
                    </a:cubicBezTo>
                    <a:cubicBezTo>
                      <a:pt x="707821" y="198881"/>
                      <a:pt x="716015" y="214727"/>
                      <a:pt x="730842" y="219446"/>
                    </a:cubicBezTo>
                    <a:cubicBezTo>
                      <a:pt x="731752" y="219736"/>
                      <a:pt x="732676" y="219979"/>
                      <a:pt x="733610" y="220175"/>
                    </a:cubicBezTo>
                    <a:cubicBezTo>
                      <a:pt x="752600" y="224226"/>
                      <a:pt x="764710" y="242905"/>
                      <a:pt x="760658" y="261894"/>
                    </a:cubicBezTo>
                    <a:cubicBezTo>
                      <a:pt x="759777" y="266022"/>
                      <a:pt x="758160" y="269958"/>
                      <a:pt x="755885" y="273513"/>
                    </a:cubicBezTo>
                    <a:cubicBezTo>
                      <a:pt x="752777" y="280757"/>
                      <a:pt x="751496" y="288654"/>
                      <a:pt x="752152" y="296510"/>
                    </a:cubicBezTo>
                    <a:cubicBezTo>
                      <a:pt x="755502" y="303502"/>
                      <a:pt x="760452" y="309606"/>
                      <a:pt x="766601" y="314329"/>
                    </a:cubicBezTo>
                    <a:cubicBezTo>
                      <a:pt x="783857" y="323084"/>
                      <a:pt x="790749" y="344171"/>
                      <a:pt x="781994" y="361427"/>
                    </a:cubicBezTo>
                    <a:cubicBezTo>
                      <a:pt x="780091" y="365179"/>
                      <a:pt x="777527" y="368557"/>
                      <a:pt x="774427" y="371400"/>
                    </a:cubicBezTo>
                    <a:cubicBezTo>
                      <a:pt x="762557" y="381968"/>
                      <a:pt x="761502" y="400157"/>
                      <a:pt x="772071" y="412027"/>
                    </a:cubicBezTo>
                    <a:cubicBezTo>
                      <a:pt x="772810" y="412857"/>
                      <a:pt x="773597" y="413644"/>
                      <a:pt x="774427" y="414383"/>
                    </a:cubicBezTo>
                    <a:cubicBezTo>
                      <a:pt x="781476" y="422888"/>
                      <a:pt x="785387" y="433558"/>
                      <a:pt x="785504" y="444604"/>
                    </a:cubicBezTo>
                    <a:cubicBezTo>
                      <a:pt x="782449" y="455480"/>
                      <a:pt x="775782" y="464992"/>
                      <a:pt x="766601" y="471574"/>
                    </a:cubicBezTo>
                    <a:cubicBezTo>
                      <a:pt x="760435" y="476230"/>
                      <a:pt x="755479" y="482300"/>
                      <a:pt x="752152" y="489273"/>
                    </a:cubicBezTo>
                    <a:cubicBezTo>
                      <a:pt x="751476" y="497169"/>
                      <a:pt x="752758" y="505109"/>
                      <a:pt x="755885" y="512390"/>
                    </a:cubicBezTo>
                    <a:cubicBezTo>
                      <a:pt x="766340" y="528673"/>
                      <a:pt x="761615" y="550349"/>
                      <a:pt x="745332" y="560804"/>
                    </a:cubicBezTo>
                    <a:cubicBezTo>
                      <a:pt x="741749" y="563104"/>
                      <a:pt x="737777" y="564732"/>
                      <a:pt x="733610" y="565608"/>
                    </a:cubicBezTo>
                    <a:cubicBezTo>
                      <a:pt x="726357" y="568467"/>
                      <a:pt x="719939" y="573104"/>
                      <a:pt x="714948" y="579093"/>
                    </a:cubicBezTo>
                    <a:cubicBezTo>
                      <a:pt x="712231" y="586478"/>
                      <a:pt x="711403" y="594424"/>
                      <a:pt x="712540" y="602210"/>
                    </a:cubicBezTo>
                    <a:cubicBezTo>
                      <a:pt x="718416" y="620647"/>
                      <a:pt x="708235" y="640357"/>
                      <a:pt x="689798" y="646233"/>
                    </a:cubicBezTo>
                    <a:cubicBezTo>
                      <a:pt x="685790" y="647511"/>
                      <a:pt x="681584" y="648056"/>
                      <a:pt x="677383" y="647843"/>
                    </a:cubicBezTo>
                    <a:cubicBezTo>
                      <a:pt x="661781" y="646953"/>
                      <a:pt x="648413" y="658879"/>
                      <a:pt x="647523" y="674480"/>
                    </a:cubicBezTo>
                    <a:cubicBezTo>
                      <a:pt x="647462" y="675553"/>
                      <a:pt x="647462" y="676629"/>
                      <a:pt x="647523" y="677702"/>
                    </a:cubicBezTo>
                    <a:cubicBezTo>
                      <a:pt x="648500" y="697095"/>
                      <a:pt x="633571" y="713607"/>
                      <a:pt x="614179" y="714584"/>
                    </a:cubicBezTo>
                    <a:cubicBezTo>
                      <a:pt x="609980" y="714796"/>
                      <a:pt x="605777" y="714253"/>
                      <a:pt x="601770" y="712980"/>
                    </a:cubicBezTo>
                    <a:cubicBezTo>
                      <a:pt x="586943" y="708261"/>
                      <a:pt x="571097" y="716455"/>
                      <a:pt x="566378" y="731282"/>
                    </a:cubicBezTo>
                    <a:cubicBezTo>
                      <a:pt x="566089" y="732192"/>
                      <a:pt x="565845" y="733116"/>
                      <a:pt x="565650" y="734051"/>
                    </a:cubicBezTo>
                    <a:cubicBezTo>
                      <a:pt x="561502" y="753019"/>
                      <a:pt x="542763" y="765035"/>
                      <a:pt x="523794" y="760888"/>
                    </a:cubicBezTo>
                    <a:cubicBezTo>
                      <a:pt x="519761" y="760006"/>
                      <a:pt x="515915" y="758421"/>
                      <a:pt x="512432" y="756205"/>
                    </a:cubicBezTo>
                    <a:cubicBezTo>
                      <a:pt x="505172" y="753148"/>
                      <a:pt x="497288" y="751868"/>
                      <a:pt x="489435" y="752472"/>
                    </a:cubicBezTo>
                    <a:cubicBezTo>
                      <a:pt x="482405" y="755817"/>
                      <a:pt x="476290" y="760816"/>
                      <a:pt x="471615" y="767041"/>
                    </a:cubicBezTo>
                    <a:cubicBezTo>
                      <a:pt x="462749" y="784315"/>
                      <a:pt x="441557" y="791131"/>
                      <a:pt x="424283" y="782264"/>
                    </a:cubicBezTo>
                    <a:cubicBezTo>
                      <a:pt x="420577" y="780362"/>
                      <a:pt x="417239" y="777817"/>
                      <a:pt x="414424" y="774747"/>
                    </a:cubicBezTo>
                    <a:cubicBezTo>
                      <a:pt x="408185" y="769816"/>
                      <a:pt x="400822" y="766507"/>
                      <a:pt x="392993" y="765115"/>
                    </a:cubicBezTo>
                    <a:cubicBezTo>
                      <a:pt x="385172" y="766535"/>
                      <a:pt x="377816" y="769841"/>
                      <a:pt x="371561" y="774747"/>
                    </a:cubicBezTo>
                    <a:cubicBezTo>
                      <a:pt x="363492" y="780939"/>
                      <a:pt x="353865" y="784773"/>
                      <a:pt x="343748" y="785824"/>
                    </a:cubicBezTo>
                    <a:close/>
                    <a:moveTo>
                      <a:pt x="292096" y="739710"/>
                    </a:moveTo>
                    <a:cubicBezTo>
                      <a:pt x="294535" y="739733"/>
                      <a:pt x="296961" y="740057"/>
                      <a:pt x="299320" y="740673"/>
                    </a:cubicBezTo>
                    <a:cubicBezTo>
                      <a:pt x="308849" y="744316"/>
                      <a:pt x="317183" y="750525"/>
                      <a:pt x="323401" y="758613"/>
                    </a:cubicBezTo>
                    <a:cubicBezTo>
                      <a:pt x="329782" y="765596"/>
                      <a:pt x="336404" y="772820"/>
                      <a:pt x="342906" y="773663"/>
                    </a:cubicBezTo>
                    <a:cubicBezTo>
                      <a:pt x="351072" y="772796"/>
                      <a:pt x="358810" y="769575"/>
                      <a:pt x="365180" y="764392"/>
                    </a:cubicBezTo>
                    <a:cubicBezTo>
                      <a:pt x="380598" y="748965"/>
                      <a:pt x="405603" y="748957"/>
                      <a:pt x="421030" y="764376"/>
                    </a:cubicBezTo>
                    <a:cubicBezTo>
                      <a:pt x="421036" y="764381"/>
                      <a:pt x="421041" y="764387"/>
                      <a:pt x="421047" y="764392"/>
                    </a:cubicBezTo>
                    <a:cubicBezTo>
                      <a:pt x="427416" y="769575"/>
                      <a:pt x="435155" y="772796"/>
                      <a:pt x="443321" y="773663"/>
                    </a:cubicBezTo>
                    <a:cubicBezTo>
                      <a:pt x="449823" y="772820"/>
                      <a:pt x="456445" y="765596"/>
                      <a:pt x="462947" y="758613"/>
                    </a:cubicBezTo>
                    <a:cubicBezTo>
                      <a:pt x="468946" y="750559"/>
                      <a:pt x="477078" y="744345"/>
                      <a:pt x="486425" y="740673"/>
                    </a:cubicBezTo>
                    <a:cubicBezTo>
                      <a:pt x="496504" y="739185"/>
                      <a:pt x="506797" y="740519"/>
                      <a:pt x="516164" y="744526"/>
                    </a:cubicBezTo>
                    <a:cubicBezTo>
                      <a:pt x="523696" y="747957"/>
                      <a:pt x="532073" y="749088"/>
                      <a:pt x="540245" y="747777"/>
                    </a:cubicBezTo>
                    <a:cubicBezTo>
                      <a:pt x="546265" y="745248"/>
                      <a:pt x="550720" y="736579"/>
                      <a:pt x="555175" y="728271"/>
                    </a:cubicBezTo>
                    <a:cubicBezTo>
                      <a:pt x="560703" y="707448"/>
                      <a:pt x="582066" y="695049"/>
                      <a:pt x="602889" y="700578"/>
                    </a:cubicBezTo>
                    <a:cubicBezTo>
                      <a:pt x="603038" y="700617"/>
                      <a:pt x="603187" y="700658"/>
                      <a:pt x="603336" y="700699"/>
                    </a:cubicBezTo>
                    <a:cubicBezTo>
                      <a:pt x="611496" y="702034"/>
                      <a:pt x="619868" y="700946"/>
                      <a:pt x="627416" y="697569"/>
                    </a:cubicBezTo>
                    <a:cubicBezTo>
                      <a:pt x="632715" y="691129"/>
                      <a:pt x="635946" y="683240"/>
                      <a:pt x="636687" y="674933"/>
                    </a:cubicBezTo>
                    <a:cubicBezTo>
                      <a:pt x="637904" y="664869"/>
                      <a:pt x="641861" y="655332"/>
                      <a:pt x="648125" y="647361"/>
                    </a:cubicBezTo>
                    <a:cubicBezTo>
                      <a:pt x="656080" y="641070"/>
                      <a:pt x="665625" y="637110"/>
                      <a:pt x="675697" y="635923"/>
                    </a:cubicBezTo>
                    <a:cubicBezTo>
                      <a:pt x="688837" y="637976"/>
                      <a:pt x="701153" y="628988"/>
                      <a:pt x="703206" y="615848"/>
                    </a:cubicBezTo>
                    <a:cubicBezTo>
                      <a:pt x="703915" y="611308"/>
                      <a:pt x="703311" y="606659"/>
                      <a:pt x="701463" y="602451"/>
                    </a:cubicBezTo>
                    <a:cubicBezTo>
                      <a:pt x="700082" y="592361"/>
                      <a:pt x="701455" y="582085"/>
                      <a:pt x="705436" y="572712"/>
                    </a:cubicBezTo>
                    <a:cubicBezTo>
                      <a:pt x="711651" y="564593"/>
                      <a:pt x="719983" y="558344"/>
                      <a:pt x="729517" y="554652"/>
                    </a:cubicBezTo>
                    <a:cubicBezTo>
                      <a:pt x="737945" y="550317"/>
                      <a:pt x="746614" y="545742"/>
                      <a:pt x="749022" y="539722"/>
                    </a:cubicBezTo>
                    <a:cubicBezTo>
                      <a:pt x="750447" y="531552"/>
                      <a:pt x="749312" y="523141"/>
                      <a:pt x="745771" y="515641"/>
                    </a:cubicBezTo>
                    <a:cubicBezTo>
                      <a:pt x="741824" y="506258"/>
                      <a:pt x="740493" y="495981"/>
                      <a:pt x="741918" y="485902"/>
                    </a:cubicBezTo>
                    <a:cubicBezTo>
                      <a:pt x="745611" y="476368"/>
                      <a:pt x="751860" y="468036"/>
                      <a:pt x="759979" y="461821"/>
                    </a:cubicBezTo>
                    <a:cubicBezTo>
                      <a:pt x="766962" y="455440"/>
                      <a:pt x="774186" y="448698"/>
                      <a:pt x="775029" y="442196"/>
                    </a:cubicBezTo>
                    <a:cubicBezTo>
                      <a:pt x="774146" y="434048"/>
                      <a:pt x="770879" y="426342"/>
                      <a:pt x="765638" y="420042"/>
                    </a:cubicBezTo>
                    <a:cubicBezTo>
                      <a:pt x="759345" y="411951"/>
                      <a:pt x="755389" y="402290"/>
                      <a:pt x="754199" y="392109"/>
                    </a:cubicBezTo>
                    <a:cubicBezTo>
                      <a:pt x="755346" y="381916"/>
                      <a:pt x="759307" y="372245"/>
                      <a:pt x="765638" y="364175"/>
                    </a:cubicBezTo>
                    <a:cubicBezTo>
                      <a:pt x="770882" y="357831"/>
                      <a:pt x="774148" y="350085"/>
                      <a:pt x="775029" y="341901"/>
                    </a:cubicBezTo>
                    <a:cubicBezTo>
                      <a:pt x="774186" y="335399"/>
                      <a:pt x="766962" y="328777"/>
                      <a:pt x="759979" y="322275"/>
                    </a:cubicBezTo>
                    <a:cubicBezTo>
                      <a:pt x="751833" y="316088"/>
                      <a:pt x="745578" y="307747"/>
                      <a:pt x="741918" y="298195"/>
                    </a:cubicBezTo>
                    <a:cubicBezTo>
                      <a:pt x="740493" y="288116"/>
                      <a:pt x="741824" y="277839"/>
                      <a:pt x="745771" y="268456"/>
                    </a:cubicBezTo>
                    <a:cubicBezTo>
                      <a:pt x="749320" y="260958"/>
                      <a:pt x="750456" y="252545"/>
                      <a:pt x="749022" y="244375"/>
                    </a:cubicBezTo>
                    <a:cubicBezTo>
                      <a:pt x="746614" y="238355"/>
                      <a:pt x="737945" y="233780"/>
                      <a:pt x="729517" y="229445"/>
                    </a:cubicBezTo>
                    <a:cubicBezTo>
                      <a:pt x="719958" y="225798"/>
                      <a:pt x="711615" y="219540"/>
                      <a:pt x="705436" y="211385"/>
                    </a:cubicBezTo>
                    <a:cubicBezTo>
                      <a:pt x="701465" y="202051"/>
                      <a:pt x="700092" y="191817"/>
                      <a:pt x="701463" y="181766"/>
                    </a:cubicBezTo>
                    <a:cubicBezTo>
                      <a:pt x="706881" y="169620"/>
                      <a:pt x="701426" y="155382"/>
                      <a:pt x="689281" y="149965"/>
                    </a:cubicBezTo>
                    <a:cubicBezTo>
                      <a:pt x="685022" y="148065"/>
                      <a:pt x="680303" y="147443"/>
                      <a:pt x="675697" y="148174"/>
                    </a:cubicBezTo>
                    <a:cubicBezTo>
                      <a:pt x="665625" y="146987"/>
                      <a:pt x="656080" y="143027"/>
                      <a:pt x="648125" y="136736"/>
                    </a:cubicBezTo>
                    <a:cubicBezTo>
                      <a:pt x="641861" y="128765"/>
                      <a:pt x="637904" y="119228"/>
                      <a:pt x="636687" y="109164"/>
                    </a:cubicBezTo>
                    <a:cubicBezTo>
                      <a:pt x="635946" y="100857"/>
                      <a:pt x="632715" y="92968"/>
                      <a:pt x="627416" y="86528"/>
                    </a:cubicBezTo>
                    <a:cubicBezTo>
                      <a:pt x="619868" y="83151"/>
                      <a:pt x="611496" y="82063"/>
                      <a:pt x="603336" y="83398"/>
                    </a:cubicBezTo>
                    <a:cubicBezTo>
                      <a:pt x="593286" y="84909"/>
                      <a:pt x="583013" y="83531"/>
                      <a:pt x="573717" y="79424"/>
                    </a:cubicBezTo>
                    <a:cubicBezTo>
                      <a:pt x="565663" y="73396"/>
                      <a:pt x="559417" y="65276"/>
                      <a:pt x="555656" y="55946"/>
                    </a:cubicBezTo>
                    <a:cubicBezTo>
                      <a:pt x="551201" y="47518"/>
                      <a:pt x="546747" y="38849"/>
                      <a:pt x="540726" y="36320"/>
                    </a:cubicBezTo>
                    <a:cubicBezTo>
                      <a:pt x="532555" y="35009"/>
                      <a:pt x="524178" y="36140"/>
                      <a:pt x="516646" y="39571"/>
                    </a:cubicBezTo>
                    <a:cubicBezTo>
                      <a:pt x="507279" y="43578"/>
                      <a:pt x="496985" y="44912"/>
                      <a:pt x="486907" y="43424"/>
                    </a:cubicBezTo>
                    <a:cubicBezTo>
                      <a:pt x="477560" y="39752"/>
                      <a:pt x="469427" y="33537"/>
                      <a:pt x="463428" y="25484"/>
                    </a:cubicBezTo>
                    <a:cubicBezTo>
                      <a:pt x="456926" y="18501"/>
                      <a:pt x="450304" y="11277"/>
                      <a:pt x="443803" y="10434"/>
                    </a:cubicBezTo>
                    <a:cubicBezTo>
                      <a:pt x="435598" y="11236"/>
                      <a:pt x="427831" y="14511"/>
                      <a:pt x="421528" y="19825"/>
                    </a:cubicBezTo>
                    <a:cubicBezTo>
                      <a:pt x="406023" y="35062"/>
                      <a:pt x="381167" y="35062"/>
                      <a:pt x="365662" y="19825"/>
                    </a:cubicBezTo>
                    <a:cubicBezTo>
                      <a:pt x="359328" y="14562"/>
                      <a:pt x="351577" y="11294"/>
                      <a:pt x="343387" y="10434"/>
                    </a:cubicBezTo>
                    <a:cubicBezTo>
                      <a:pt x="336886" y="11277"/>
                      <a:pt x="330264" y="18501"/>
                      <a:pt x="323882" y="25484"/>
                    </a:cubicBezTo>
                    <a:cubicBezTo>
                      <a:pt x="313000" y="44045"/>
                      <a:pt x="289173" y="50338"/>
                      <a:pt x="270544" y="39571"/>
                    </a:cubicBezTo>
                    <a:cubicBezTo>
                      <a:pt x="263013" y="36140"/>
                      <a:pt x="254636" y="35009"/>
                      <a:pt x="246464" y="36320"/>
                    </a:cubicBezTo>
                    <a:cubicBezTo>
                      <a:pt x="240443" y="38849"/>
                      <a:pt x="235989" y="47518"/>
                      <a:pt x="231534" y="55946"/>
                    </a:cubicBezTo>
                    <a:cubicBezTo>
                      <a:pt x="227806" y="65295"/>
                      <a:pt x="221553" y="73423"/>
                      <a:pt x="213473" y="79424"/>
                    </a:cubicBezTo>
                    <a:cubicBezTo>
                      <a:pt x="204177" y="83531"/>
                      <a:pt x="193904" y="84909"/>
                      <a:pt x="183854" y="83398"/>
                    </a:cubicBezTo>
                    <a:cubicBezTo>
                      <a:pt x="171682" y="78040"/>
                      <a:pt x="157471" y="83565"/>
                      <a:pt x="152114" y="95737"/>
                    </a:cubicBezTo>
                    <a:cubicBezTo>
                      <a:pt x="150241" y="99991"/>
                      <a:pt x="149640" y="104696"/>
                      <a:pt x="150383" y="109284"/>
                    </a:cubicBezTo>
                    <a:cubicBezTo>
                      <a:pt x="148963" y="119366"/>
                      <a:pt x="144797" y="128863"/>
                      <a:pt x="138342" y="136736"/>
                    </a:cubicBezTo>
                    <a:cubicBezTo>
                      <a:pt x="130388" y="143027"/>
                      <a:pt x="120843" y="146987"/>
                      <a:pt x="110770" y="148174"/>
                    </a:cubicBezTo>
                    <a:cubicBezTo>
                      <a:pt x="102465" y="149007"/>
                      <a:pt x="94591" y="152274"/>
                      <a:pt x="88135" y="157565"/>
                    </a:cubicBezTo>
                    <a:cubicBezTo>
                      <a:pt x="84701" y="165097"/>
                      <a:pt x="83611" y="173486"/>
                      <a:pt x="85004" y="181646"/>
                    </a:cubicBezTo>
                    <a:cubicBezTo>
                      <a:pt x="86376" y="191696"/>
                      <a:pt x="85003" y="201931"/>
                      <a:pt x="81031" y="211265"/>
                    </a:cubicBezTo>
                    <a:cubicBezTo>
                      <a:pt x="74852" y="219420"/>
                      <a:pt x="66509" y="225677"/>
                      <a:pt x="56951" y="229325"/>
                    </a:cubicBezTo>
                    <a:cubicBezTo>
                      <a:pt x="48522" y="233659"/>
                      <a:pt x="39853" y="238235"/>
                      <a:pt x="37445" y="244255"/>
                    </a:cubicBezTo>
                    <a:cubicBezTo>
                      <a:pt x="36075" y="252426"/>
                      <a:pt x="37208" y="260820"/>
                      <a:pt x="40696" y="268335"/>
                    </a:cubicBezTo>
                    <a:cubicBezTo>
                      <a:pt x="51382" y="286937"/>
                      <a:pt x="45099" y="310674"/>
                      <a:pt x="26609" y="321553"/>
                    </a:cubicBezTo>
                    <a:cubicBezTo>
                      <a:pt x="19626" y="328055"/>
                      <a:pt x="12402" y="334677"/>
                      <a:pt x="11559" y="341179"/>
                    </a:cubicBezTo>
                    <a:cubicBezTo>
                      <a:pt x="12392" y="349354"/>
                      <a:pt x="15616" y="357102"/>
                      <a:pt x="20830" y="363453"/>
                    </a:cubicBezTo>
                    <a:cubicBezTo>
                      <a:pt x="27372" y="371458"/>
                      <a:pt x="31543" y="381134"/>
                      <a:pt x="32870" y="391386"/>
                    </a:cubicBezTo>
                    <a:cubicBezTo>
                      <a:pt x="31493" y="401625"/>
                      <a:pt x="27328" y="411288"/>
                      <a:pt x="20830" y="419320"/>
                    </a:cubicBezTo>
                    <a:cubicBezTo>
                      <a:pt x="15601" y="425616"/>
                      <a:pt x="12372" y="433330"/>
                      <a:pt x="11559" y="441474"/>
                    </a:cubicBezTo>
                    <a:cubicBezTo>
                      <a:pt x="12402" y="447975"/>
                      <a:pt x="19626" y="454718"/>
                      <a:pt x="26609" y="461099"/>
                    </a:cubicBezTo>
                    <a:cubicBezTo>
                      <a:pt x="34662" y="467351"/>
                      <a:pt x="40863" y="475675"/>
                      <a:pt x="44549" y="485179"/>
                    </a:cubicBezTo>
                    <a:cubicBezTo>
                      <a:pt x="46037" y="495258"/>
                      <a:pt x="44703" y="505552"/>
                      <a:pt x="40696" y="514919"/>
                    </a:cubicBezTo>
                    <a:cubicBezTo>
                      <a:pt x="37272" y="522452"/>
                      <a:pt x="36141" y="530827"/>
                      <a:pt x="37445" y="538999"/>
                    </a:cubicBezTo>
                    <a:cubicBezTo>
                      <a:pt x="39853" y="545019"/>
                      <a:pt x="48522" y="549595"/>
                      <a:pt x="56951" y="553929"/>
                    </a:cubicBezTo>
                    <a:cubicBezTo>
                      <a:pt x="66518" y="557622"/>
                      <a:pt x="74860" y="563920"/>
                      <a:pt x="81031" y="572110"/>
                    </a:cubicBezTo>
                    <a:cubicBezTo>
                      <a:pt x="85020" y="581439"/>
                      <a:pt x="86394" y="591678"/>
                      <a:pt x="85004" y="601729"/>
                    </a:cubicBezTo>
                    <a:cubicBezTo>
                      <a:pt x="79658" y="613906"/>
                      <a:pt x="85196" y="628112"/>
                      <a:pt x="97374" y="633458"/>
                    </a:cubicBezTo>
                    <a:cubicBezTo>
                      <a:pt x="101581" y="635305"/>
                      <a:pt x="106230" y="635910"/>
                      <a:pt x="110770" y="635201"/>
                    </a:cubicBezTo>
                    <a:cubicBezTo>
                      <a:pt x="120843" y="636388"/>
                      <a:pt x="130388" y="640348"/>
                      <a:pt x="138342" y="646639"/>
                    </a:cubicBezTo>
                    <a:cubicBezTo>
                      <a:pt x="144823" y="654543"/>
                      <a:pt x="148990" y="664085"/>
                      <a:pt x="150383" y="674211"/>
                    </a:cubicBezTo>
                    <a:cubicBezTo>
                      <a:pt x="148330" y="687351"/>
                      <a:pt x="157318" y="699667"/>
                      <a:pt x="170458" y="701720"/>
                    </a:cubicBezTo>
                    <a:cubicBezTo>
                      <a:pt x="174998" y="702429"/>
                      <a:pt x="179647" y="701825"/>
                      <a:pt x="183854" y="699977"/>
                    </a:cubicBezTo>
                    <a:cubicBezTo>
                      <a:pt x="204767" y="694298"/>
                      <a:pt x="226325" y="706640"/>
                      <a:pt x="232015" y="727549"/>
                    </a:cubicBezTo>
                    <a:cubicBezTo>
                      <a:pt x="236350" y="735857"/>
                      <a:pt x="240925" y="744526"/>
                      <a:pt x="246825" y="747054"/>
                    </a:cubicBezTo>
                    <a:cubicBezTo>
                      <a:pt x="254997" y="748366"/>
                      <a:pt x="263374" y="747235"/>
                      <a:pt x="270905" y="743803"/>
                    </a:cubicBezTo>
                    <a:cubicBezTo>
                      <a:pt x="277744" y="741460"/>
                      <a:pt x="284876" y="740083"/>
                      <a:pt x="292096" y="7397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9500D83-DD8F-77C7-EB42-C651350BB3D5}"/>
                  </a:ext>
                </a:extLst>
              </p:cNvPr>
              <p:cNvSpPr/>
              <p:nvPr/>
            </p:nvSpPr>
            <p:spPr>
              <a:xfrm>
                <a:off x="2356469" y="1759161"/>
                <a:ext cx="459566" cy="359473"/>
              </a:xfrm>
              <a:custGeom>
                <a:avLst/>
                <a:gdLst>
                  <a:gd name="connsiteX0" fmla="*/ 34382 w 459566"/>
                  <a:gd name="connsiteY0" fmla="*/ 359474 h 359473"/>
                  <a:gd name="connsiteX1" fmla="*/ 23305 w 459566"/>
                  <a:gd name="connsiteY1" fmla="*/ 352370 h 359473"/>
                  <a:gd name="connsiteX2" fmla="*/ 4161 w 459566"/>
                  <a:gd name="connsiteY2" fmla="*/ 288557 h 359473"/>
                  <a:gd name="connsiteX3" fmla="*/ 187774 w 459566"/>
                  <a:gd name="connsiteY3" fmla="*/ 3083 h 359473"/>
                  <a:gd name="connsiteX4" fmla="*/ 456512 w 459566"/>
                  <a:gd name="connsiteY4" fmla="*/ 210536 h 359473"/>
                  <a:gd name="connsiteX5" fmla="*/ 459522 w 459566"/>
                  <a:gd name="connsiteY5" fmla="*/ 234617 h 359473"/>
                  <a:gd name="connsiteX6" fmla="*/ 448505 w 459566"/>
                  <a:gd name="connsiteY6" fmla="*/ 247680 h 359473"/>
                  <a:gd name="connsiteX7" fmla="*/ 435442 w 459566"/>
                  <a:gd name="connsiteY7" fmla="*/ 236664 h 359473"/>
                  <a:gd name="connsiteX8" fmla="*/ 432672 w 459566"/>
                  <a:gd name="connsiteY8" fmla="*/ 215111 h 359473"/>
                  <a:gd name="connsiteX9" fmla="*/ 191868 w 459566"/>
                  <a:gd name="connsiteY9" fmla="*/ 27284 h 359473"/>
                  <a:gd name="connsiteX10" fmla="*/ 27880 w 459566"/>
                  <a:gd name="connsiteY10" fmla="*/ 284945 h 359473"/>
                  <a:gd name="connsiteX11" fmla="*/ 45338 w 459566"/>
                  <a:gd name="connsiteY11" fmla="*/ 342377 h 359473"/>
                  <a:gd name="connsiteX12" fmla="*/ 39212 w 459566"/>
                  <a:gd name="connsiteY12" fmla="*/ 358263 h 359473"/>
                  <a:gd name="connsiteX13" fmla="*/ 39198 w 459566"/>
                  <a:gd name="connsiteY13" fmla="*/ 358270 h 359473"/>
                  <a:gd name="connsiteX14" fmla="*/ 34382 w 459566"/>
                  <a:gd name="connsiteY14" fmla="*/ 359474 h 359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9566" h="359473">
                    <a:moveTo>
                      <a:pt x="34382" y="359474"/>
                    </a:moveTo>
                    <a:cubicBezTo>
                      <a:pt x="29608" y="359511"/>
                      <a:pt x="25262" y="356725"/>
                      <a:pt x="23305" y="352370"/>
                    </a:cubicBezTo>
                    <a:cubicBezTo>
                      <a:pt x="14308" y="331973"/>
                      <a:pt x="7878" y="310538"/>
                      <a:pt x="4161" y="288557"/>
                    </a:cubicBezTo>
                    <a:cubicBezTo>
                      <a:pt x="-19919" y="152743"/>
                      <a:pt x="63038" y="24635"/>
                      <a:pt x="187774" y="3083"/>
                    </a:cubicBezTo>
                    <a:cubicBezTo>
                      <a:pt x="312511" y="-18469"/>
                      <a:pt x="433034" y="75325"/>
                      <a:pt x="456512" y="210536"/>
                    </a:cubicBezTo>
                    <a:cubicBezTo>
                      <a:pt x="457836" y="218483"/>
                      <a:pt x="458920" y="226309"/>
                      <a:pt x="459522" y="234617"/>
                    </a:cubicBezTo>
                    <a:cubicBezTo>
                      <a:pt x="460087" y="241266"/>
                      <a:pt x="455155" y="247115"/>
                      <a:pt x="448505" y="247680"/>
                    </a:cubicBezTo>
                    <a:cubicBezTo>
                      <a:pt x="441856" y="248246"/>
                      <a:pt x="436007" y="243313"/>
                      <a:pt x="435442" y="236664"/>
                    </a:cubicBezTo>
                    <a:cubicBezTo>
                      <a:pt x="435442" y="229560"/>
                      <a:pt x="433876" y="222336"/>
                      <a:pt x="432672" y="215111"/>
                    </a:cubicBezTo>
                    <a:cubicBezTo>
                      <a:pt x="411481" y="92301"/>
                      <a:pt x="303481" y="8140"/>
                      <a:pt x="191868" y="27284"/>
                    </a:cubicBezTo>
                    <a:cubicBezTo>
                      <a:pt x="80255" y="46428"/>
                      <a:pt x="6689" y="162135"/>
                      <a:pt x="27880" y="284945"/>
                    </a:cubicBezTo>
                    <a:cubicBezTo>
                      <a:pt x="31332" y="304730"/>
                      <a:pt x="37195" y="324017"/>
                      <a:pt x="45338" y="342377"/>
                    </a:cubicBezTo>
                    <a:cubicBezTo>
                      <a:pt x="48034" y="348455"/>
                      <a:pt x="45291" y="355568"/>
                      <a:pt x="39212" y="358263"/>
                    </a:cubicBezTo>
                    <a:cubicBezTo>
                      <a:pt x="39207" y="358265"/>
                      <a:pt x="39203" y="358268"/>
                      <a:pt x="39198" y="358270"/>
                    </a:cubicBezTo>
                    <a:cubicBezTo>
                      <a:pt x="37694" y="359001"/>
                      <a:pt x="36053" y="359411"/>
                      <a:pt x="34382" y="3594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B015E91-E7AA-B800-B7DF-8196FE245CCD}"/>
                  </a:ext>
                </a:extLst>
              </p:cNvPr>
              <p:cNvSpPr/>
              <p:nvPr/>
            </p:nvSpPr>
            <p:spPr>
              <a:xfrm>
                <a:off x="2350391" y="1753093"/>
                <a:ext cx="471683" cy="371653"/>
              </a:xfrm>
              <a:custGeom>
                <a:avLst/>
                <a:gdLst>
                  <a:gd name="connsiteX0" fmla="*/ 40460 w 471683"/>
                  <a:gd name="connsiteY0" fmla="*/ 371562 h 371653"/>
                  <a:gd name="connsiteX1" fmla="*/ 23844 w 471683"/>
                  <a:gd name="connsiteY1" fmla="*/ 360847 h 371653"/>
                  <a:gd name="connsiteX2" fmla="*/ 4219 w 471683"/>
                  <a:gd name="connsiteY2" fmla="*/ 295709 h 371653"/>
                  <a:gd name="connsiteX3" fmla="*/ 41423 w 471683"/>
                  <a:gd name="connsiteY3" fmla="*/ 105714 h 371653"/>
                  <a:gd name="connsiteX4" fmla="*/ 347049 w 471683"/>
                  <a:gd name="connsiteY4" fmla="*/ 33005 h 371653"/>
                  <a:gd name="connsiteX5" fmla="*/ 369880 w 471683"/>
                  <a:gd name="connsiteY5" fmla="*/ 49125 h 371653"/>
                  <a:gd name="connsiteX6" fmla="*/ 468489 w 471683"/>
                  <a:gd name="connsiteY6" fmla="*/ 216003 h 371653"/>
                  <a:gd name="connsiteX7" fmla="*/ 471620 w 471683"/>
                  <a:gd name="connsiteY7" fmla="*/ 240083 h 371653"/>
                  <a:gd name="connsiteX8" fmla="*/ 455130 w 471683"/>
                  <a:gd name="connsiteY8" fmla="*/ 259588 h 371653"/>
                  <a:gd name="connsiteX9" fmla="*/ 455125 w 471683"/>
                  <a:gd name="connsiteY9" fmla="*/ 259588 h 371653"/>
                  <a:gd name="connsiteX10" fmla="*/ 435660 w 471683"/>
                  <a:gd name="connsiteY10" fmla="*/ 243582 h 371653"/>
                  <a:gd name="connsiteX11" fmla="*/ 435620 w 471683"/>
                  <a:gd name="connsiteY11" fmla="*/ 243093 h 371653"/>
                  <a:gd name="connsiteX12" fmla="*/ 432971 w 471683"/>
                  <a:gd name="connsiteY12" fmla="*/ 222143 h 371653"/>
                  <a:gd name="connsiteX13" fmla="*/ 199029 w 471683"/>
                  <a:gd name="connsiteY13" fmla="*/ 39253 h 371653"/>
                  <a:gd name="connsiteX14" fmla="*/ 39858 w 471683"/>
                  <a:gd name="connsiteY14" fmla="*/ 289930 h 371653"/>
                  <a:gd name="connsiteX15" fmla="*/ 56955 w 471683"/>
                  <a:gd name="connsiteY15" fmla="*/ 346639 h 371653"/>
                  <a:gd name="connsiteX16" fmla="*/ 48025 w 471683"/>
                  <a:gd name="connsiteY16" fmla="*/ 370568 h 371653"/>
                  <a:gd name="connsiteX17" fmla="*/ 47684 w 471683"/>
                  <a:gd name="connsiteY17" fmla="*/ 370720 h 371653"/>
                  <a:gd name="connsiteX18" fmla="*/ 40460 w 471683"/>
                  <a:gd name="connsiteY18" fmla="*/ 371563 h 371653"/>
                  <a:gd name="connsiteX19" fmla="*/ 230093 w 471683"/>
                  <a:gd name="connsiteY19" fmla="*/ 12042 h 371653"/>
                  <a:gd name="connsiteX20" fmla="*/ 194936 w 471683"/>
                  <a:gd name="connsiteY20" fmla="*/ 15052 h 371653"/>
                  <a:gd name="connsiteX21" fmla="*/ 51537 w 471683"/>
                  <a:gd name="connsiteY21" fmla="*/ 112337 h 371653"/>
                  <a:gd name="connsiteX22" fmla="*/ 16138 w 471683"/>
                  <a:gd name="connsiteY22" fmla="*/ 293662 h 371653"/>
                  <a:gd name="connsiteX23" fmla="*/ 34921 w 471683"/>
                  <a:gd name="connsiteY23" fmla="*/ 356030 h 371653"/>
                  <a:gd name="connsiteX24" fmla="*/ 42868 w 471683"/>
                  <a:gd name="connsiteY24" fmla="*/ 359040 h 371653"/>
                  <a:gd name="connsiteX25" fmla="*/ 45878 w 471683"/>
                  <a:gd name="connsiteY25" fmla="*/ 351094 h 371653"/>
                  <a:gd name="connsiteX26" fmla="*/ 27938 w 471683"/>
                  <a:gd name="connsiteY26" fmla="*/ 291615 h 371653"/>
                  <a:gd name="connsiteX27" fmla="*/ 196501 w 471683"/>
                  <a:gd name="connsiteY27" fmla="*/ 26731 h 371653"/>
                  <a:gd name="connsiteX28" fmla="*/ 444288 w 471683"/>
                  <a:gd name="connsiteY28" fmla="*/ 219374 h 371653"/>
                  <a:gd name="connsiteX29" fmla="*/ 447178 w 471683"/>
                  <a:gd name="connsiteY29" fmla="*/ 241408 h 371653"/>
                  <a:gd name="connsiteX30" fmla="*/ 453510 w 471683"/>
                  <a:gd name="connsiteY30" fmla="*/ 246841 h 371653"/>
                  <a:gd name="connsiteX31" fmla="*/ 453680 w 471683"/>
                  <a:gd name="connsiteY31" fmla="*/ 246826 h 371653"/>
                  <a:gd name="connsiteX32" fmla="*/ 457774 w 471683"/>
                  <a:gd name="connsiteY32" fmla="*/ 244779 h 371653"/>
                  <a:gd name="connsiteX33" fmla="*/ 459098 w 471683"/>
                  <a:gd name="connsiteY33" fmla="*/ 240324 h 371653"/>
                  <a:gd name="connsiteX34" fmla="*/ 456208 w 471683"/>
                  <a:gd name="connsiteY34" fmla="*/ 217327 h 371653"/>
                  <a:gd name="connsiteX35" fmla="*/ 362054 w 471683"/>
                  <a:gd name="connsiteY35" fmla="*/ 58276 h 371653"/>
                  <a:gd name="connsiteX36" fmla="*/ 230093 w 471683"/>
                  <a:gd name="connsiteY36" fmla="*/ 12042 h 371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71683" h="371653">
                    <a:moveTo>
                      <a:pt x="40460" y="371562"/>
                    </a:moveTo>
                    <a:cubicBezTo>
                      <a:pt x="33293" y="371577"/>
                      <a:pt x="26787" y="367381"/>
                      <a:pt x="23844" y="360847"/>
                    </a:cubicBezTo>
                    <a:cubicBezTo>
                      <a:pt x="14703" y="340004"/>
                      <a:pt x="8114" y="318133"/>
                      <a:pt x="4219" y="295709"/>
                    </a:cubicBezTo>
                    <a:cubicBezTo>
                      <a:pt x="-7617" y="229953"/>
                      <a:pt x="5660" y="162150"/>
                      <a:pt x="41423" y="105714"/>
                    </a:cubicBezTo>
                    <a:cubicBezTo>
                      <a:pt x="105741" y="1240"/>
                      <a:pt x="242575" y="-31313"/>
                      <a:pt x="347049" y="33005"/>
                    </a:cubicBezTo>
                    <a:cubicBezTo>
                      <a:pt x="354990" y="37894"/>
                      <a:pt x="362616" y="43278"/>
                      <a:pt x="369880" y="49125"/>
                    </a:cubicBezTo>
                    <a:cubicBezTo>
                      <a:pt x="422553" y="90383"/>
                      <a:pt x="457758" y="149961"/>
                      <a:pt x="468489" y="216003"/>
                    </a:cubicBezTo>
                    <a:cubicBezTo>
                      <a:pt x="469934" y="223949"/>
                      <a:pt x="470897" y="232137"/>
                      <a:pt x="471620" y="240083"/>
                    </a:cubicBezTo>
                    <a:cubicBezTo>
                      <a:pt x="472452" y="250023"/>
                      <a:pt x="465069" y="258755"/>
                      <a:pt x="455130" y="259588"/>
                    </a:cubicBezTo>
                    <a:cubicBezTo>
                      <a:pt x="455128" y="259588"/>
                      <a:pt x="455126" y="259588"/>
                      <a:pt x="455125" y="259588"/>
                    </a:cubicBezTo>
                    <a:cubicBezTo>
                      <a:pt x="445330" y="260543"/>
                      <a:pt x="436615" y="253377"/>
                      <a:pt x="435660" y="243582"/>
                    </a:cubicBezTo>
                    <a:cubicBezTo>
                      <a:pt x="435645" y="243419"/>
                      <a:pt x="435631" y="243256"/>
                      <a:pt x="435620" y="243093"/>
                    </a:cubicBezTo>
                    <a:cubicBezTo>
                      <a:pt x="435620" y="236230"/>
                      <a:pt x="434175" y="229127"/>
                      <a:pt x="432971" y="222143"/>
                    </a:cubicBezTo>
                    <a:cubicBezTo>
                      <a:pt x="412382" y="102584"/>
                      <a:pt x="307391" y="20590"/>
                      <a:pt x="199029" y="39253"/>
                    </a:cubicBezTo>
                    <a:cubicBezTo>
                      <a:pt x="90667" y="57915"/>
                      <a:pt x="19269" y="170370"/>
                      <a:pt x="39858" y="289930"/>
                    </a:cubicBezTo>
                    <a:cubicBezTo>
                      <a:pt x="43201" y="309464"/>
                      <a:pt x="48944" y="328512"/>
                      <a:pt x="56955" y="346639"/>
                    </a:cubicBezTo>
                    <a:cubicBezTo>
                      <a:pt x="61097" y="355713"/>
                      <a:pt x="57098" y="366426"/>
                      <a:pt x="48025" y="370568"/>
                    </a:cubicBezTo>
                    <a:cubicBezTo>
                      <a:pt x="47912" y="370620"/>
                      <a:pt x="47798" y="370670"/>
                      <a:pt x="47684" y="370720"/>
                    </a:cubicBezTo>
                    <a:cubicBezTo>
                      <a:pt x="45367" y="371531"/>
                      <a:pt x="42900" y="371818"/>
                      <a:pt x="40460" y="371563"/>
                    </a:cubicBezTo>
                    <a:close/>
                    <a:moveTo>
                      <a:pt x="230093" y="12042"/>
                    </a:moveTo>
                    <a:cubicBezTo>
                      <a:pt x="218312" y="12088"/>
                      <a:pt x="206554" y="13094"/>
                      <a:pt x="194936" y="15052"/>
                    </a:cubicBezTo>
                    <a:cubicBezTo>
                      <a:pt x="135509" y="25691"/>
                      <a:pt x="83389" y="61051"/>
                      <a:pt x="51537" y="112337"/>
                    </a:cubicBezTo>
                    <a:cubicBezTo>
                      <a:pt x="17366" y="166181"/>
                      <a:pt x="4728" y="230919"/>
                      <a:pt x="16138" y="293662"/>
                    </a:cubicBezTo>
                    <a:cubicBezTo>
                      <a:pt x="19825" y="315141"/>
                      <a:pt x="26133" y="336087"/>
                      <a:pt x="34921" y="356030"/>
                    </a:cubicBezTo>
                    <a:cubicBezTo>
                      <a:pt x="36336" y="359000"/>
                      <a:pt x="39840" y="360328"/>
                      <a:pt x="42868" y="359040"/>
                    </a:cubicBezTo>
                    <a:cubicBezTo>
                      <a:pt x="45888" y="357673"/>
                      <a:pt x="47234" y="354120"/>
                      <a:pt x="45878" y="351094"/>
                    </a:cubicBezTo>
                    <a:cubicBezTo>
                      <a:pt x="37517" y="332065"/>
                      <a:pt x="31494" y="312093"/>
                      <a:pt x="27938" y="291615"/>
                    </a:cubicBezTo>
                    <a:cubicBezTo>
                      <a:pt x="6266" y="165554"/>
                      <a:pt x="81998" y="46838"/>
                      <a:pt x="196501" y="26731"/>
                    </a:cubicBezTo>
                    <a:cubicBezTo>
                      <a:pt x="311003" y="6623"/>
                      <a:pt x="422616" y="93433"/>
                      <a:pt x="444288" y="219374"/>
                    </a:cubicBezTo>
                    <a:cubicBezTo>
                      <a:pt x="445613" y="226719"/>
                      <a:pt x="446576" y="234183"/>
                      <a:pt x="447178" y="241408"/>
                    </a:cubicBezTo>
                    <a:cubicBezTo>
                      <a:pt x="447426" y="244657"/>
                      <a:pt x="450261" y="247089"/>
                      <a:pt x="453510" y="246841"/>
                    </a:cubicBezTo>
                    <a:cubicBezTo>
                      <a:pt x="453567" y="246837"/>
                      <a:pt x="453623" y="246832"/>
                      <a:pt x="453680" y="246826"/>
                    </a:cubicBezTo>
                    <a:cubicBezTo>
                      <a:pt x="455257" y="246697"/>
                      <a:pt x="456724" y="245963"/>
                      <a:pt x="457774" y="244779"/>
                    </a:cubicBezTo>
                    <a:cubicBezTo>
                      <a:pt x="458819" y="243545"/>
                      <a:pt x="459299" y="241929"/>
                      <a:pt x="459098" y="240324"/>
                    </a:cubicBezTo>
                    <a:cubicBezTo>
                      <a:pt x="458496" y="232739"/>
                      <a:pt x="457533" y="225033"/>
                      <a:pt x="456208" y="217327"/>
                    </a:cubicBezTo>
                    <a:cubicBezTo>
                      <a:pt x="445907" y="154369"/>
                      <a:pt x="412296" y="97591"/>
                      <a:pt x="362054" y="58276"/>
                    </a:cubicBezTo>
                    <a:cubicBezTo>
                      <a:pt x="324414" y="28652"/>
                      <a:pt x="277991" y="12387"/>
                      <a:pt x="230093" y="12042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A1FF9FE-1684-B422-830D-277C8689B4C1}"/>
                  </a:ext>
                </a:extLst>
              </p:cNvPr>
              <p:cNvSpPr/>
              <p:nvPr/>
            </p:nvSpPr>
            <p:spPr>
              <a:xfrm>
                <a:off x="2961753" y="3281719"/>
                <a:ext cx="1798803" cy="1368572"/>
              </a:xfrm>
              <a:custGeom>
                <a:avLst/>
                <a:gdLst>
                  <a:gd name="connsiteX0" fmla="*/ 236395 w 1798803"/>
                  <a:gd name="connsiteY0" fmla="*/ 569864 h 1368572"/>
                  <a:gd name="connsiteX1" fmla="*/ 878018 w 1798803"/>
                  <a:gd name="connsiteY1" fmla="*/ 304979 h 1368572"/>
                  <a:gd name="connsiteX2" fmla="*/ 914138 w 1798803"/>
                  <a:gd name="connsiteY2" fmla="*/ 654145 h 1368572"/>
                  <a:gd name="connsiteX3" fmla="*/ 1370944 w 1798803"/>
                  <a:gd name="connsiteY3" fmla="*/ 1157306 h 1368572"/>
                  <a:gd name="connsiteX4" fmla="*/ 1564310 w 1798803"/>
                  <a:gd name="connsiteY4" fmla="*/ 1368491 h 1368572"/>
                  <a:gd name="connsiteX5" fmla="*/ 1712886 w 1798803"/>
                  <a:gd name="connsiteY5" fmla="*/ 1179941 h 1368572"/>
                  <a:gd name="connsiteX6" fmla="*/ 1797770 w 1798803"/>
                  <a:gd name="connsiteY6" fmla="*/ 1046054 h 1368572"/>
                  <a:gd name="connsiteX7" fmla="*/ 1749609 w 1798803"/>
                  <a:gd name="connsiteY7" fmla="*/ 993920 h 1368572"/>
                  <a:gd name="connsiteX8" fmla="*/ 1598504 w 1798803"/>
                  <a:gd name="connsiteY8" fmla="*/ 1092770 h 1368572"/>
                  <a:gd name="connsiteX9" fmla="*/ 1490142 w 1798803"/>
                  <a:gd name="connsiteY9" fmla="*/ 1127566 h 1368572"/>
                  <a:gd name="connsiteX10" fmla="*/ 1267398 w 1798803"/>
                  <a:gd name="connsiteY10" fmla="*/ 754320 h 1368572"/>
                  <a:gd name="connsiteX11" fmla="*/ 1038634 w 1798803"/>
                  <a:gd name="connsiteY11" fmla="*/ 100295 h 1368572"/>
                  <a:gd name="connsiteX12" fmla="*/ 898125 w 1798803"/>
                  <a:gd name="connsiteY12" fmla="*/ 0 h 1368572"/>
                  <a:gd name="connsiteX13" fmla="*/ 308154 w 1798803"/>
                  <a:gd name="connsiteY13" fmla="*/ 148456 h 1368572"/>
                  <a:gd name="connsiteX14" fmla="*/ 15216 w 1798803"/>
                  <a:gd name="connsiteY14" fmla="*/ 493649 h 1368572"/>
                  <a:gd name="connsiteX15" fmla="*/ 236395 w 1798803"/>
                  <a:gd name="connsiteY15" fmla="*/ 569864 h 136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8803" h="1368572">
                    <a:moveTo>
                      <a:pt x="236395" y="569864"/>
                    </a:moveTo>
                    <a:cubicBezTo>
                      <a:pt x="236395" y="569864"/>
                      <a:pt x="725588" y="449461"/>
                      <a:pt x="878018" y="304979"/>
                    </a:cubicBezTo>
                    <a:cubicBezTo>
                      <a:pt x="878018" y="304979"/>
                      <a:pt x="833950" y="533743"/>
                      <a:pt x="914138" y="654145"/>
                    </a:cubicBezTo>
                    <a:cubicBezTo>
                      <a:pt x="994326" y="774547"/>
                      <a:pt x="1314837" y="1093131"/>
                      <a:pt x="1370944" y="1157306"/>
                    </a:cubicBezTo>
                    <a:cubicBezTo>
                      <a:pt x="1427052" y="1221480"/>
                      <a:pt x="1532283" y="1372584"/>
                      <a:pt x="1564310" y="1368491"/>
                    </a:cubicBezTo>
                    <a:cubicBezTo>
                      <a:pt x="1596337" y="1364397"/>
                      <a:pt x="1684712" y="1220035"/>
                      <a:pt x="1712886" y="1179941"/>
                    </a:cubicBezTo>
                    <a:cubicBezTo>
                      <a:pt x="1741060" y="1139847"/>
                      <a:pt x="1789823" y="1114322"/>
                      <a:pt x="1797770" y="1046054"/>
                    </a:cubicBezTo>
                    <a:cubicBezTo>
                      <a:pt x="1805716" y="977786"/>
                      <a:pt x="1765743" y="973813"/>
                      <a:pt x="1749609" y="993920"/>
                    </a:cubicBezTo>
                    <a:cubicBezTo>
                      <a:pt x="1733475" y="1014027"/>
                      <a:pt x="1650759" y="1076757"/>
                      <a:pt x="1598504" y="1092770"/>
                    </a:cubicBezTo>
                    <a:cubicBezTo>
                      <a:pt x="1546250" y="1108783"/>
                      <a:pt x="1490142" y="1127566"/>
                      <a:pt x="1490142" y="1127566"/>
                    </a:cubicBezTo>
                    <a:cubicBezTo>
                      <a:pt x="1405920" y="1009381"/>
                      <a:pt x="1331428" y="884556"/>
                      <a:pt x="1267398" y="754320"/>
                    </a:cubicBezTo>
                    <a:cubicBezTo>
                      <a:pt x="1171076" y="553609"/>
                      <a:pt x="1070902" y="176389"/>
                      <a:pt x="1038634" y="100295"/>
                    </a:cubicBezTo>
                    <a:cubicBezTo>
                      <a:pt x="1006366" y="24201"/>
                      <a:pt x="958326" y="0"/>
                      <a:pt x="898125" y="0"/>
                    </a:cubicBezTo>
                    <a:cubicBezTo>
                      <a:pt x="837924" y="0"/>
                      <a:pt x="645280" y="0"/>
                      <a:pt x="308154" y="148456"/>
                    </a:cubicBezTo>
                    <a:cubicBezTo>
                      <a:pt x="-28972" y="296912"/>
                      <a:pt x="-16932" y="441394"/>
                      <a:pt x="15216" y="493649"/>
                    </a:cubicBezTo>
                    <a:cubicBezTo>
                      <a:pt x="47363" y="545903"/>
                      <a:pt x="127551" y="590573"/>
                      <a:pt x="236395" y="569864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73D86F0-3755-3BA2-642D-190DC04E55E5}"/>
                  </a:ext>
                </a:extLst>
              </p:cNvPr>
              <p:cNvSpPr/>
              <p:nvPr/>
            </p:nvSpPr>
            <p:spPr>
              <a:xfrm>
                <a:off x="2955722" y="3275699"/>
                <a:ext cx="1811274" cy="1381253"/>
              </a:xfrm>
              <a:custGeom>
                <a:avLst/>
                <a:gdLst>
                  <a:gd name="connsiteX0" fmla="*/ 1569257 w 1811274"/>
                  <a:gd name="connsiteY0" fmla="*/ 1381253 h 1381253"/>
                  <a:gd name="connsiteX1" fmla="*/ 1429109 w 1811274"/>
                  <a:gd name="connsiteY1" fmla="*/ 1237854 h 1381253"/>
                  <a:gd name="connsiteX2" fmla="*/ 1372520 w 1811274"/>
                  <a:gd name="connsiteY2" fmla="*/ 1167901 h 1381253"/>
                  <a:gd name="connsiteX3" fmla="*/ 1272707 w 1811274"/>
                  <a:gd name="connsiteY3" fmla="*/ 1062549 h 1381253"/>
                  <a:gd name="connsiteX4" fmla="*/ 915233 w 1811274"/>
                  <a:gd name="connsiteY4" fmla="*/ 664138 h 1381253"/>
                  <a:gd name="connsiteX5" fmla="*/ 875259 w 1811274"/>
                  <a:gd name="connsiteY5" fmla="*/ 327012 h 1381253"/>
                  <a:gd name="connsiteX6" fmla="*/ 243870 w 1811274"/>
                  <a:gd name="connsiteY6" fmla="*/ 581302 h 1381253"/>
                  <a:gd name="connsiteX7" fmla="*/ 243870 w 1811274"/>
                  <a:gd name="connsiteY7" fmla="*/ 581302 h 1381253"/>
                  <a:gd name="connsiteX8" fmla="*/ 16431 w 1811274"/>
                  <a:gd name="connsiteY8" fmla="*/ 502799 h 1381253"/>
                  <a:gd name="connsiteX9" fmla="*/ 7280 w 1811274"/>
                  <a:gd name="connsiteY9" fmla="*/ 398772 h 1381253"/>
                  <a:gd name="connsiteX10" fmla="*/ 312138 w 1811274"/>
                  <a:gd name="connsiteY10" fmla="*/ 148938 h 1381253"/>
                  <a:gd name="connsiteX11" fmla="*/ 904517 w 1811274"/>
                  <a:gd name="connsiteY11" fmla="*/ 0 h 1381253"/>
                  <a:gd name="connsiteX12" fmla="*/ 1050565 w 1811274"/>
                  <a:gd name="connsiteY12" fmla="*/ 104028 h 1381253"/>
                  <a:gd name="connsiteX13" fmla="*/ 1102699 w 1811274"/>
                  <a:gd name="connsiteY13" fmla="*/ 262718 h 1381253"/>
                  <a:gd name="connsiteX14" fmla="*/ 1278967 w 1811274"/>
                  <a:gd name="connsiteY14" fmla="*/ 757691 h 1381253"/>
                  <a:gd name="connsiteX15" fmla="*/ 1498581 w 1811274"/>
                  <a:gd name="connsiteY15" fmla="*/ 1126483 h 1381253"/>
                  <a:gd name="connsiteX16" fmla="*/ 1603090 w 1811274"/>
                  <a:gd name="connsiteY16" fmla="*/ 1093011 h 1381253"/>
                  <a:gd name="connsiteX17" fmla="*/ 1751305 w 1811274"/>
                  <a:gd name="connsiteY17" fmla="*/ 996689 h 1381253"/>
                  <a:gd name="connsiteX18" fmla="*/ 1788028 w 1811274"/>
                  <a:gd name="connsiteY18" fmla="*/ 986093 h 1381253"/>
                  <a:gd name="connsiteX19" fmla="*/ 1810182 w 1811274"/>
                  <a:gd name="connsiteY19" fmla="*/ 1053278 h 1381253"/>
                  <a:gd name="connsiteX20" fmla="*/ 1752630 w 1811274"/>
                  <a:gd name="connsiteY20" fmla="*/ 1157065 h 1381253"/>
                  <a:gd name="connsiteX21" fmla="*/ 1724215 w 1811274"/>
                  <a:gd name="connsiteY21" fmla="*/ 1189814 h 1381253"/>
                  <a:gd name="connsiteX22" fmla="*/ 1702422 w 1811274"/>
                  <a:gd name="connsiteY22" fmla="*/ 1222323 h 1381253"/>
                  <a:gd name="connsiteX23" fmla="*/ 1571545 w 1811274"/>
                  <a:gd name="connsiteY23" fmla="*/ 1381013 h 1381253"/>
                  <a:gd name="connsiteX24" fmla="*/ 884049 w 1811274"/>
                  <a:gd name="connsiteY24" fmla="*/ 305581 h 1381253"/>
                  <a:gd name="connsiteX25" fmla="*/ 886938 w 1811274"/>
                  <a:gd name="connsiteY25" fmla="*/ 306303 h 1381253"/>
                  <a:gd name="connsiteX26" fmla="*/ 890069 w 1811274"/>
                  <a:gd name="connsiteY26" fmla="*/ 312684 h 1381253"/>
                  <a:gd name="connsiteX27" fmla="*/ 925226 w 1811274"/>
                  <a:gd name="connsiteY27" fmla="*/ 657396 h 1381253"/>
                  <a:gd name="connsiteX28" fmla="*/ 1281376 w 1811274"/>
                  <a:gd name="connsiteY28" fmla="*/ 1054723 h 1381253"/>
                  <a:gd name="connsiteX29" fmla="*/ 1381550 w 1811274"/>
                  <a:gd name="connsiteY29" fmla="*/ 1160556 h 1381253"/>
                  <a:gd name="connsiteX30" fmla="*/ 1438621 w 1811274"/>
                  <a:gd name="connsiteY30" fmla="*/ 1230871 h 1381253"/>
                  <a:gd name="connsiteX31" fmla="*/ 1569618 w 1811274"/>
                  <a:gd name="connsiteY31" fmla="*/ 1369695 h 1381253"/>
                  <a:gd name="connsiteX32" fmla="*/ 1692068 w 1811274"/>
                  <a:gd name="connsiteY32" fmla="*/ 1216303 h 1381253"/>
                  <a:gd name="connsiteX33" fmla="*/ 1713980 w 1811274"/>
                  <a:gd name="connsiteY33" fmla="*/ 1183553 h 1381253"/>
                  <a:gd name="connsiteX34" fmla="*/ 1743599 w 1811274"/>
                  <a:gd name="connsiteY34" fmla="*/ 1149239 h 1381253"/>
                  <a:gd name="connsiteX35" fmla="*/ 1797901 w 1811274"/>
                  <a:gd name="connsiteY35" fmla="*/ 1052917 h 1381253"/>
                  <a:gd name="connsiteX36" fmla="*/ 1782971 w 1811274"/>
                  <a:gd name="connsiteY36" fmla="*/ 998134 h 1381253"/>
                  <a:gd name="connsiteX37" fmla="*/ 1760335 w 1811274"/>
                  <a:gd name="connsiteY37" fmla="*/ 1005117 h 1381253"/>
                  <a:gd name="connsiteX38" fmla="*/ 1606341 w 1811274"/>
                  <a:gd name="connsiteY38" fmla="*/ 1106014 h 1381253"/>
                  <a:gd name="connsiteX39" fmla="*/ 1497979 w 1811274"/>
                  <a:gd name="connsiteY39" fmla="*/ 1140810 h 1381253"/>
                  <a:gd name="connsiteX40" fmla="*/ 1491718 w 1811274"/>
                  <a:gd name="connsiteY40" fmla="*/ 1137560 h 1381253"/>
                  <a:gd name="connsiteX41" fmla="*/ 1268372 w 1811274"/>
                  <a:gd name="connsiteY41" fmla="*/ 763229 h 1381253"/>
                  <a:gd name="connsiteX42" fmla="*/ 1091381 w 1811274"/>
                  <a:gd name="connsiteY42" fmla="*/ 266691 h 1381253"/>
                  <a:gd name="connsiteX43" fmla="*/ 1039728 w 1811274"/>
                  <a:gd name="connsiteY43" fmla="*/ 108964 h 1381253"/>
                  <a:gd name="connsiteX44" fmla="*/ 904758 w 1811274"/>
                  <a:gd name="connsiteY44" fmla="*/ 12642 h 1381253"/>
                  <a:gd name="connsiteX45" fmla="*/ 317195 w 1811274"/>
                  <a:gd name="connsiteY45" fmla="*/ 160616 h 1381253"/>
                  <a:gd name="connsiteX46" fmla="*/ 19080 w 1811274"/>
                  <a:gd name="connsiteY46" fmla="*/ 402986 h 1381253"/>
                  <a:gd name="connsiteX47" fmla="*/ 26906 w 1811274"/>
                  <a:gd name="connsiteY47" fmla="*/ 497020 h 1381253"/>
                  <a:gd name="connsiteX48" fmla="*/ 241703 w 1811274"/>
                  <a:gd name="connsiteY48" fmla="*/ 570104 h 1381253"/>
                  <a:gd name="connsiteX49" fmla="*/ 880557 w 1811274"/>
                  <a:gd name="connsiteY49" fmla="*/ 307267 h 1381253"/>
                  <a:gd name="connsiteX50" fmla="*/ 884049 w 1811274"/>
                  <a:gd name="connsiteY50" fmla="*/ 305581 h 1381253"/>
                  <a:gd name="connsiteX51" fmla="*/ 242426 w 1811274"/>
                  <a:gd name="connsiteY51" fmla="*/ 576004 h 1381253"/>
                  <a:gd name="connsiteX52" fmla="*/ 242426 w 1811274"/>
                  <a:gd name="connsiteY52" fmla="*/ 576004 h 138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811274" h="1381253">
                    <a:moveTo>
                      <a:pt x="1569257" y="1381253"/>
                    </a:moveTo>
                    <a:cubicBezTo>
                      <a:pt x="1544213" y="1381253"/>
                      <a:pt x="1497016" y="1324183"/>
                      <a:pt x="1429109" y="1237854"/>
                    </a:cubicBezTo>
                    <a:cubicBezTo>
                      <a:pt x="1408159" y="1211246"/>
                      <a:pt x="1388293" y="1186082"/>
                      <a:pt x="1372520" y="1167901"/>
                    </a:cubicBezTo>
                    <a:cubicBezTo>
                      <a:pt x="1356748" y="1149720"/>
                      <a:pt x="1319663" y="1111312"/>
                      <a:pt x="1272707" y="1062549"/>
                    </a:cubicBezTo>
                    <a:cubicBezTo>
                      <a:pt x="1153388" y="938414"/>
                      <a:pt x="973026" y="750828"/>
                      <a:pt x="915233" y="664138"/>
                    </a:cubicBezTo>
                    <a:cubicBezTo>
                      <a:pt x="846363" y="560833"/>
                      <a:pt x="867072" y="383360"/>
                      <a:pt x="875259" y="327012"/>
                    </a:cubicBezTo>
                    <a:cubicBezTo>
                      <a:pt x="711271" y="465595"/>
                      <a:pt x="263376" y="576486"/>
                      <a:pt x="243870" y="581302"/>
                    </a:cubicBezTo>
                    <a:lnTo>
                      <a:pt x="243870" y="581302"/>
                    </a:lnTo>
                    <a:cubicBezTo>
                      <a:pt x="133100" y="602252"/>
                      <a:pt x="49782" y="557221"/>
                      <a:pt x="16431" y="502799"/>
                    </a:cubicBezTo>
                    <a:cubicBezTo>
                      <a:pt x="-1639" y="471116"/>
                      <a:pt x="-4981" y="433124"/>
                      <a:pt x="7280" y="398772"/>
                    </a:cubicBezTo>
                    <a:cubicBezTo>
                      <a:pt x="26304" y="337728"/>
                      <a:pt x="94692" y="244778"/>
                      <a:pt x="312138" y="148938"/>
                    </a:cubicBezTo>
                    <a:cubicBezTo>
                      <a:pt x="650469" y="0"/>
                      <a:pt x="841908" y="0"/>
                      <a:pt x="904517" y="0"/>
                    </a:cubicBezTo>
                    <a:cubicBezTo>
                      <a:pt x="974230" y="0"/>
                      <a:pt x="1020705" y="32990"/>
                      <a:pt x="1050565" y="104028"/>
                    </a:cubicBezTo>
                    <a:cubicBezTo>
                      <a:pt x="1061281" y="129553"/>
                      <a:pt x="1079582" y="188309"/>
                      <a:pt x="1102699" y="262718"/>
                    </a:cubicBezTo>
                    <a:cubicBezTo>
                      <a:pt x="1150017" y="415267"/>
                      <a:pt x="1214914" y="623924"/>
                      <a:pt x="1278967" y="757691"/>
                    </a:cubicBezTo>
                    <a:cubicBezTo>
                      <a:pt x="1342303" y="886237"/>
                      <a:pt x="1415738" y="1009554"/>
                      <a:pt x="1498581" y="1126483"/>
                    </a:cubicBezTo>
                    <a:cubicBezTo>
                      <a:pt x="1512668" y="1121907"/>
                      <a:pt x="1559625" y="1106376"/>
                      <a:pt x="1603090" y="1093011"/>
                    </a:cubicBezTo>
                    <a:cubicBezTo>
                      <a:pt x="1654382" y="1077359"/>
                      <a:pt x="1736375" y="1014870"/>
                      <a:pt x="1751305" y="996689"/>
                    </a:cubicBezTo>
                    <a:cubicBezTo>
                      <a:pt x="1759819" y="985370"/>
                      <a:pt x="1774793" y="981050"/>
                      <a:pt x="1788028" y="986093"/>
                    </a:cubicBezTo>
                    <a:cubicBezTo>
                      <a:pt x="1796577" y="989585"/>
                      <a:pt x="1816082" y="1003431"/>
                      <a:pt x="1810182" y="1053278"/>
                    </a:cubicBezTo>
                    <a:cubicBezTo>
                      <a:pt x="1804282" y="1103125"/>
                      <a:pt x="1778035" y="1130576"/>
                      <a:pt x="1752630" y="1157065"/>
                    </a:cubicBezTo>
                    <a:cubicBezTo>
                      <a:pt x="1742307" y="1167213"/>
                      <a:pt x="1732805" y="1178163"/>
                      <a:pt x="1724215" y="1189814"/>
                    </a:cubicBezTo>
                    <a:cubicBezTo>
                      <a:pt x="1718796" y="1197520"/>
                      <a:pt x="1711332" y="1208838"/>
                      <a:pt x="1702422" y="1222323"/>
                    </a:cubicBezTo>
                    <a:cubicBezTo>
                      <a:pt x="1648602" y="1304076"/>
                      <a:pt x="1598033" y="1377642"/>
                      <a:pt x="1571545" y="1381013"/>
                    </a:cubicBezTo>
                    <a:close/>
                    <a:moveTo>
                      <a:pt x="884049" y="305581"/>
                    </a:moveTo>
                    <a:cubicBezTo>
                      <a:pt x="885058" y="305565"/>
                      <a:pt x="886055" y="305814"/>
                      <a:pt x="886938" y="306303"/>
                    </a:cubicBezTo>
                    <a:cubicBezTo>
                      <a:pt x="889232" y="307549"/>
                      <a:pt x="890487" y="310108"/>
                      <a:pt x="890069" y="312684"/>
                    </a:cubicBezTo>
                    <a:cubicBezTo>
                      <a:pt x="890069" y="314972"/>
                      <a:pt x="847206" y="540485"/>
                      <a:pt x="925226" y="657396"/>
                    </a:cubicBezTo>
                    <a:cubicBezTo>
                      <a:pt x="982417" y="743243"/>
                      <a:pt x="1162298" y="930348"/>
                      <a:pt x="1281376" y="1054723"/>
                    </a:cubicBezTo>
                    <a:cubicBezTo>
                      <a:pt x="1328332" y="1103606"/>
                      <a:pt x="1365657" y="1142135"/>
                      <a:pt x="1381550" y="1160556"/>
                    </a:cubicBezTo>
                    <a:cubicBezTo>
                      <a:pt x="1397444" y="1178978"/>
                      <a:pt x="1417671" y="1204142"/>
                      <a:pt x="1438621" y="1230871"/>
                    </a:cubicBezTo>
                    <a:cubicBezTo>
                      <a:pt x="1482929" y="1287099"/>
                      <a:pt x="1550354" y="1372103"/>
                      <a:pt x="1569618" y="1369695"/>
                    </a:cubicBezTo>
                    <a:cubicBezTo>
                      <a:pt x="1592856" y="1366805"/>
                      <a:pt x="1659800" y="1265186"/>
                      <a:pt x="1692068" y="1216303"/>
                    </a:cubicBezTo>
                    <a:cubicBezTo>
                      <a:pt x="1700977" y="1202697"/>
                      <a:pt x="1708563" y="1191259"/>
                      <a:pt x="1713980" y="1183553"/>
                    </a:cubicBezTo>
                    <a:cubicBezTo>
                      <a:pt x="1722969" y="1171380"/>
                      <a:pt x="1732870" y="1159909"/>
                      <a:pt x="1743599" y="1149239"/>
                    </a:cubicBezTo>
                    <a:cubicBezTo>
                      <a:pt x="1767680" y="1124195"/>
                      <a:pt x="1792483" y="1098308"/>
                      <a:pt x="1797901" y="1052917"/>
                    </a:cubicBezTo>
                    <a:cubicBezTo>
                      <a:pt x="1801272" y="1023900"/>
                      <a:pt x="1795734" y="1003431"/>
                      <a:pt x="1782971" y="998134"/>
                    </a:cubicBezTo>
                    <a:cubicBezTo>
                      <a:pt x="1774711" y="995258"/>
                      <a:pt x="1765540" y="998087"/>
                      <a:pt x="1760335" y="1005117"/>
                    </a:cubicBezTo>
                    <a:cubicBezTo>
                      <a:pt x="1744442" y="1025104"/>
                      <a:pt x="1660522" y="1089399"/>
                      <a:pt x="1606341" y="1106014"/>
                    </a:cubicBezTo>
                    <a:cubicBezTo>
                      <a:pt x="1554809" y="1121907"/>
                      <a:pt x="1497979" y="1140570"/>
                      <a:pt x="1497979" y="1140810"/>
                    </a:cubicBezTo>
                    <a:cubicBezTo>
                      <a:pt x="1495409" y="1141191"/>
                      <a:pt x="1492885" y="1139880"/>
                      <a:pt x="1491718" y="1137560"/>
                    </a:cubicBezTo>
                    <a:cubicBezTo>
                      <a:pt x="1407308" y="1019003"/>
                      <a:pt x="1332616" y="893818"/>
                      <a:pt x="1268372" y="763229"/>
                    </a:cubicBezTo>
                    <a:cubicBezTo>
                      <a:pt x="1203837" y="628861"/>
                      <a:pt x="1138820" y="419481"/>
                      <a:pt x="1091381" y="266691"/>
                    </a:cubicBezTo>
                    <a:cubicBezTo>
                      <a:pt x="1068384" y="192643"/>
                      <a:pt x="1050203" y="134249"/>
                      <a:pt x="1039728" y="108964"/>
                    </a:cubicBezTo>
                    <a:cubicBezTo>
                      <a:pt x="1011554" y="42141"/>
                      <a:pt x="969895" y="12642"/>
                      <a:pt x="904758" y="12642"/>
                    </a:cubicBezTo>
                    <a:cubicBezTo>
                      <a:pt x="842510" y="12642"/>
                      <a:pt x="653238" y="12642"/>
                      <a:pt x="317195" y="160616"/>
                    </a:cubicBezTo>
                    <a:cubicBezTo>
                      <a:pt x="103963" y="254530"/>
                      <a:pt x="37381" y="344230"/>
                      <a:pt x="19080" y="402986"/>
                    </a:cubicBezTo>
                    <a:cubicBezTo>
                      <a:pt x="7874" y="433975"/>
                      <a:pt x="10732" y="468310"/>
                      <a:pt x="26906" y="497020"/>
                    </a:cubicBezTo>
                    <a:cubicBezTo>
                      <a:pt x="58090" y="547710"/>
                      <a:pt x="136592" y="589971"/>
                      <a:pt x="241703" y="570104"/>
                    </a:cubicBezTo>
                    <a:cubicBezTo>
                      <a:pt x="252780" y="567335"/>
                      <a:pt x="731981" y="448017"/>
                      <a:pt x="880557" y="307267"/>
                    </a:cubicBezTo>
                    <a:cubicBezTo>
                      <a:pt x="881508" y="306342"/>
                      <a:pt x="882733" y="305751"/>
                      <a:pt x="884049" y="305581"/>
                    </a:cubicBezTo>
                    <a:close/>
                    <a:moveTo>
                      <a:pt x="242426" y="576004"/>
                    </a:moveTo>
                    <a:lnTo>
                      <a:pt x="242426" y="576004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1F1096B-6D1F-BB5C-2AAF-CBB02FA13C8F}"/>
                  </a:ext>
                </a:extLst>
              </p:cNvPr>
              <p:cNvSpPr/>
              <p:nvPr/>
            </p:nvSpPr>
            <p:spPr>
              <a:xfrm>
                <a:off x="4127531" y="4106474"/>
                <a:ext cx="633051" cy="545021"/>
              </a:xfrm>
              <a:custGeom>
                <a:avLst/>
                <a:gdLst>
                  <a:gd name="connsiteX0" fmla="*/ 631991 w 633051"/>
                  <a:gd name="connsiteY0" fmla="*/ 222503 h 545021"/>
                  <a:gd name="connsiteX1" fmla="*/ 583830 w 633051"/>
                  <a:gd name="connsiteY1" fmla="*/ 170369 h 545021"/>
                  <a:gd name="connsiteX2" fmla="*/ 432725 w 633051"/>
                  <a:gd name="connsiteY2" fmla="*/ 269219 h 545021"/>
                  <a:gd name="connsiteX3" fmla="*/ 324363 w 633051"/>
                  <a:gd name="connsiteY3" fmla="*/ 304015 h 545021"/>
                  <a:gd name="connsiteX4" fmla="*/ 136536 w 633051"/>
                  <a:gd name="connsiteY4" fmla="*/ 0 h 545021"/>
                  <a:gd name="connsiteX5" fmla="*/ 0 w 633051"/>
                  <a:gd name="connsiteY5" fmla="*/ 117994 h 545021"/>
                  <a:gd name="connsiteX6" fmla="*/ 205406 w 633051"/>
                  <a:gd name="connsiteY6" fmla="*/ 333755 h 545021"/>
                  <a:gd name="connsiteX7" fmla="*/ 398772 w 633051"/>
                  <a:gd name="connsiteY7" fmla="*/ 544940 h 545021"/>
                  <a:gd name="connsiteX8" fmla="*/ 547348 w 633051"/>
                  <a:gd name="connsiteY8" fmla="*/ 356390 h 545021"/>
                  <a:gd name="connsiteX9" fmla="*/ 631991 w 633051"/>
                  <a:gd name="connsiteY9" fmla="*/ 222503 h 545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3051" h="545021">
                    <a:moveTo>
                      <a:pt x="631991" y="222503"/>
                    </a:moveTo>
                    <a:cubicBezTo>
                      <a:pt x="640058" y="154356"/>
                      <a:pt x="599964" y="150262"/>
                      <a:pt x="583830" y="170369"/>
                    </a:cubicBezTo>
                    <a:cubicBezTo>
                      <a:pt x="567696" y="190476"/>
                      <a:pt x="484980" y="253206"/>
                      <a:pt x="432725" y="269219"/>
                    </a:cubicBezTo>
                    <a:cubicBezTo>
                      <a:pt x="380471" y="285233"/>
                      <a:pt x="324363" y="304015"/>
                      <a:pt x="324363" y="304015"/>
                    </a:cubicBezTo>
                    <a:cubicBezTo>
                      <a:pt x="255181" y="206888"/>
                      <a:pt x="192438" y="105332"/>
                      <a:pt x="136536" y="0"/>
                    </a:cubicBezTo>
                    <a:cubicBezTo>
                      <a:pt x="103826" y="52081"/>
                      <a:pt x="56272" y="93177"/>
                      <a:pt x="0" y="117994"/>
                    </a:cubicBezTo>
                    <a:cubicBezTo>
                      <a:pt x="92108" y="215038"/>
                      <a:pt x="178677" y="303293"/>
                      <a:pt x="205406" y="333755"/>
                    </a:cubicBezTo>
                    <a:cubicBezTo>
                      <a:pt x="261634" y="398049"/>
                      <a:pt x="366745" y="549034"/>
                      <a:pt x="398772" y="544940"/>
                    </a:cubicBezTo>
                    <a:cubicBezTo>
                      <a:pt x="430799" y="540847"/>
                      <a:pt x="519174" y="396485"/>
                      <a:pt x="547348" y="356390"/>
                    </a:cubicBezTo>
                    <a:cubicBezTo>
                      <a:pt x="575522" y="316297"/>
                      <a:pt x="624045" y="290169"/>
                      <a:pt x="631991" y="222503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AD0FFDD-214A-A39B-A46E-E5AE18C9D76D}"/>
                  </a:ext>
                </a:extLst>
              </p:cNvPr>
              <p:cNvSpPr/>
              <p:nvPr/>
            </p:nvSpPr>
            <p:spPr>
              <a:xfrm>
                <a:off x="4121231" y="4099852"/>
                <a:ext cx="645404" cy="557462"/>
              </a:xfrm>
              <a:custGeom>
                <a:avLst/>
                <a:gdLst>
                  <a:gd name="connsiteX0" fmla="*/ 403748 w 645404"/>
                  <a:gd name="connsiteY0" fmla="*/ 557101 h 557462"/>
                  <a:gd name="connsiteX1" fmla="*/ 263599 w 645404"/>
                  <a:gd name="connsiteY1" fmla="*/ 413702 h 557462"/>
                  <a:gd name="connsiteX2" fmla="*/ 207011 w 645404"/>
                  <a:gd name="connsiteY2" fmla="*/ 343748 h 557462"/>
                  <a:gd name="connsiteX3" fmla="*/ 107077 w 645404"/>
                  <a:gd name="connsiteY3" fmla="*/ 238156 h 557462"/>
                  <a:gd name="connsiteX4" fmla="*/ 1725 w 645404"/>
                  <a:gd name="connsiteY4" fmla="*/ 128229 h 557462"/>
                  <a:gd name="connsiteX5" fmla="*/ 1802 w 645404"/>
                  <a:gd name="connsiteY5" fmla="*/ 119715 h 557462"/>
                  <a:gd name="connsiteX6" fmla="*/ 3651 w 645404"/>
                  <a:gd name="connsiteY6" fmla="*/ 118476 h 557462"/>
                  <a:gd name="connsiteX7" fmla="*/ 137538 w 645404"/>
                  <a:gd name="connsiteY7" fmla="*/ 2769 h 557462"/>
                  <a:gd name="connsiteX8" fmla="*/ 142957 w 645404"/>
                  <a:gd name="connsiteY8" fmla="*/ 0 h 557462"/>
                  <a:gd name="connsiteX9" fmla="*/ 148014 w 645404"/>
                  <a:gd name="connsiteY9" fmla="*/ 3251 h 557462"/>
                  <a:gd name="connsiteX10" fmla="*/ 332711 w 645404"/>
                  <a:gd name="connsiteY10" fmla="*/ 302932 h 557462"/>
                  <a:gd name="connsiteX11" fmla="*/ 437220 w 645404"/>
                  <a:gd name="connsiteY11" fmla="*/ 269461 h 557462"/>
                  <a:gd name="connsiteX12" fmla="*/ 585435 w 645404"/>
                  <a:gd name="connsiteY12" fmla="*/ 173139 h 557462"/>
                  <a:gd name="connsiteX13" fmla="*/ 622157 w 645404"/>
                  <a:gd name="connsiteY13" fmla="*/ 162543 h 557462"/>
                  <a:gd name="connsiteX14" fmla="*/ 644311 w 645404"/>
                  <a:gd name="connsiteY14" fmla="*/ 229728 h 557462"/>
                  <a:gd name="connsiteX15" fmla="*/ 644311 w 645404"/>
                  <a:gd name="connsiteY15" fmla="*/ 229728 h 557462"/>
                  <a:gd name="connsiteX16" fmla="*/ 586759 w 645404"/>
                  <a:gd name="connsiteY16" fmla="*/ 333515 h 557462"/>
                  <a:gd name="connsiteX17" fmla="*/ 558344 w 645404"/>
                  <a:gd name="connsiteY17" fmla="*/ 366264 h 557462"/>
                  <a:gd name="connsiteX18" fmla="*/ 536551 w 645404"/>
                  <a:gd name="connsiteY18" fmla="*/ 398772 h 557462"/>
                  <a:gd name="connsiteX19" fmla="*/ 405674 w 645404"/>
                  <a:gd name="connsiteY19" fmla="*/ 557462 h 557462"/>
                  <a:gd name="connsiteX20" fmla="*/ 16294 w 645404"/>
                  <a:gd name="connsiteY20" fmla="*/ 126062 h 557462"/>
                  <a:gd name="connsiteX21" fmla="*/ 115746 w 645404"/>
                  <a:gd name="connsiteY21" fmla="*/ 229848 h 557462"/>
                  <a:gd name="connsiteX22" fmla="*/ 216041 w 645404"/>
                  <a:gd name="connsiteY22" fmla="*/ 335922 h 557462"/>
                  <a:gd name="connsiteX23" fmla="*/ 273111 w 645404"/>
                  <a:gd name="connsiteY23" fmla="*/ 406237 h 557462"/>
                  <a:gd name="connsiteX24" fmla="*/ 404109 w 645404"/>
                  <a:gd name="connsiteY24" fmla="*/ 545061 h 557462"/>
                  <a:gd name="connsiteX25" fmla="*/ 526558 w 645404"/>
                  <a:gd name="connsiteY25" fmla="*/ 391669 h 557462"/>
                  <a:gd name="connsiteX26" fmla="*/ 548471 w 645404"/>
                  <a:gd name="connsiteY26" fmla="*/ 358919 h 557462"/>
                  <a:gd name="connsiteX27" fmla="*/ 578090 w 645404"/>
                  <a:gd name="connsiteY27" fmla="*/ 324605 h 557462"/>
                  <a:gd name="connsiteX28" fmla="*/ 632391 w 645404"/>
                  <a:gd name="connsiteY28" fmla="*/ 228283 h 557462"/>
                  <a:gd name="connsiteX29" fmla="*/ 617462 w 645404"/>
                  <a:gd name="connsiteY29" fmla="*/ 173500 h 557462"/>
                  <a:gd name="connsiteX30" fmla="*/ 594826 w 645404"/>
                  <a:gd name="connsiteY30" fmla="*/ 180483 h 557462"/>
                  <a:gd name="connsiteX31" fmla="*/ 440831 w 645404"/>
                  <a:gd name="connsiteY31" fmla="*/ 281380 h 557462"/>
                  <a:gd name="connsiteX32" fmla="*/ 332470 w 645404"/>
                  <a:gd name="connsiteY32" fmla="*/ 316177 h 557462"/>
                  <a:gd name="connsiteX33" fmla="*/ 326209 w 645404"/>
                  <a:gd name="connsiteY33" fmla="*/ 313407 h 557462"/>
                  <a:gd name="connsiteX34" fmla="*/ 142716 w 645404"/>
                  <a:gd name="connsiteY34" fmla="*/ 17579 h 557462"/>
                  <a:gd name="connsiteX35" fmla="*/ 16294 w 645404"/>
                  <a:gd name="connsiteY35" fmla="*/ 126062 h 557462"/>
                  <a:gd name="connsiteX36" fmla="*/ 638291 w 645404"/>
                  <a:gd name="connsiteY36" fmla="*/ 229126 h 557462"/>
                  <a:gd name="connsiteX37" fmla="*/ 638291 w 645404"/>
                  <a:gd name="connsiteY37" fmla="*/ 229126 h 557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45404" h="557462">
                    <a:moveTo>
                      <a:pt x="403748" y="557101"/>
                    </a:moveTo>
                    <a:cubicBezTo>
                      <a:pt x="378704" y="557101"/>
                      <a:pt x="331506" y="500031"/>
                      <a:pt x="263599" y="413702"/>
                    </a:cubicBezTo>
                    <a:cubicBezTo>
                      <a:pt x="242650" y="387093"/>
                      <a:pt x="222783" y="361929"/>
                      <a:pt x="207011" y="343748"/>
                    </a:cubicBezTo>
                    <a:cubicBezTo>
                      <a:pt x="191238" y="325568"/>
                      <a:pt x="154034" y="287039"/>
                      <a:pt x="107077" y="238156"/>
                    </a:cubicBezTo>
                    <a:cubicBezTo>
                      <a:pt x="75170" y="205166"/>
                      <a:pt x="38929" y="167359"/>
                      <a:pt x="1725" y="128229"/>
                    </a:cubicBezTo>
                    <a:cubicBezTo>
                      <a:pt x="-605" y="125856"/>
                      <a:pt x="-570" y="122045"/>
                      <a:pt x="1802" y="119715"/>
                    </a:cubicBezTo>
                    <a:cubicBezTo>
                      <a:pt x="2336" y="119191"/>
                      <a:pt x="2963" y="118770"/>
                      <a:pt x="3651" y="118476"/>
                    </a:cubicBezTo>
                    <a:cubicBezTo>
                      <a:pt x="58829" y="94136"/>
                      <a:pt x="105460" y="53838"/>
                      <a:pt x="137538" y="2769"/>
                    </a:cubicBezTo>
                    <a:cubicBezTo>
                      <a:pt x="138788" y="1022"/>
                      <a:pt x="140808" y="-10"/>
                      <a:pt x="142957" y="0"/>
                    </a:cubicBezTo>
                    <a:cubicBezTo>
                      <a:pt x="145086" y="151"/>
                      <a:pt x="146993" y="1376"/>
                      <a:pt x="148014" y="3251"/>
                    </a:cubicBezTo>
                    <a:cubicBezTo>
                      <a:pt x="203140" y="106972"/>
                      <a:pt x="264832" y="207069"/>
                      <a:pt x="332711" y="302932"/>
                    </a:cubicBezTo>
                    <a:cubicBezTo>
                      <a:pt x="346797" y="298357"/>
                      <a:pt x="393754" y="282825"/>
                      <a:pt x="437220" y="269461"/>
                    </a:cubicBezTo>
                    <a:cubicBezTo>
                      <a:pt x="488511" y="253808"/>
                      <a:pt x="570505" y="191319"/>
                      <a:pt x="585435" y="173139"/>
                    </a:cubicBezTo>
                    <a:cubicBezTo>
                      <a:pt x="593948" y="161820"/>
                      <a:pt x="608923" y="157500"/>
                      <a:pt x="622157" y="162543"/>
                    </a:cubicBezTo>
                    <a:cubicBezTo>
                      <a:pt x="630706" y="166035"/>
                      <a:pt x="650211" y="179881"/>
                      <a:pt x="644311" y="229728"/>
                    </a:cubicBezTo>
                    <a:lnTo>
                      <a:pt x="644311" y="229728"/>
                    </a:lnTo>
                    <a:cubicBezTo>
                      <a:pt x="638411" y="279574"/>
                      <a:pt x="612164" y="307026"/>
                      <a:pt x="586759" y="333515"/>
                    </a:cubicBezTo>
                    <a:cubicBezTo>
                      <a:pt x="576436" y="343662"/>
                      <a:pt x="566935" y="354613"/>
                      <a:pt x="558344" y="366264"/>
                    </a:cubicBezTo>
                    <a:cubicBezTo>
                      <a:pt x="552926" y="373969"/>
                      <a:pt x="545461" y="385287"/>
                      <a:pt x="536551" y="398772"/>
                    </a:cubicBezTo>
                    <a:cubicBezTo>
                      <a:pt x="482732" y="480525"/>
                      <a:pt x="432162" y="554091"/>
                      <a:pt x="405674" y="557462"/>
                    </a:cubicBezTo>
                    <a:close/>
                    <a:moveTo>
                      <a:pt x="16294" y="126062"/>
                    </a:moveTo>
                    <a:cubicBezTo>
                      <a:pt x="51451" y="163025"/>
                      <a:pt x="85525" y="198303"/>
                      <a:pt x="115746" y="229848"/>
                    </a:cubicBezTo>
                    <a:cubicBezTo>
                      <a:pt x="162823" y="278852"/>
                      <a:pt x="200027" y="317501"/>
                      <a:pt x="216041" y="335922"/>
                    </a:cubicBezTo>
                    <a:cubicBezTo>
                      <a:pt x="232054" y="354344"/>
                      <a:pt x="252161" y="379508"/>
                      <a:pt x="273111" y="406237"/>
                    </a:cubicBezTo>
                    <a:cubicBezTo>
                      <a:pt x="317419" y="462465"/>
                      <a:pt x="384845" y="547469"/>
                      <a:pt x="404109" y="545061"/>
                    </a:cubicBezTo>
                    <a:cubicBezTo>
                      <a:pt x="427346" y="542171"/>
                      <a:pt x="494290" y="440552"/>
                      <a:pt x="526558" y="391669"/>
                    </a:cubicBezTo>
                    <a:cubicBezTo>
                      <a:pt x="535468" y="378063"/>
                      <a:pt x="543053" y="366625"/>
                      <a:pt x="548471" y="358919"/>
                    </a:cubicBezTo>
                    <a:cubicBezTo>
                      <a:pt x="557460" y="346746"/>
                      <a:pt x="567361" y="335275"/>
                      <a:pt x="578090" y="324605"/>
                    </a:cubicBezTo>
                    <a:cubicBezTo>
                      <a:pt x="602171" y="299561"/>
                      <a:pt x="626973" y="273675"/>
                      <a:pt x="632391" y="228283"/>
                    </a:cubicBezTo>
                    <a:cubicBezTo>
                      <a:pt x="635763" y="199266"/>
                      <a:pt x="630224" y="178798"/>
                      <a:pt x="617462" y="173500"/>
                    </a:cubicBezTo>
                    <a:cubicBezTo>
                      <a:pt x="609201" y="170624"/>
                      <a:pt x="600030" y="173453"/>
                      <a:pt x="594826" y="180483"/>
                    </a:cubicBezTo>
                    <a:cubicBezTo>
                      <a:pt x="578933" y="200470"/>
                      <a:pt x="495012" y="264765"/>
                      <a:pt x="440831" y="281380"/>
                    </a:cubicBezTo>
                    <a:cubicBezTo>
                      <a:pt x="389299" y="297273"/>
                      <a:pt x="332470" y="315936"/>
                      <a:pt x="332470" y="316177"/>
                    </a:cubicBezTo>
                    <a:cubicBezTo>
                      <a:pt x="330010" y="316645"/>
                      <a:pt x="327516" y="315543"/>
                      <a:pt x="326209" y="313407"/>
                    </a:cubicBezTo>
                    <a:cubicBezTo>
                      <a:pt x="258852" y="218776"/>
                      <a:pt x="197565" y="119968"/>
                      <a:pt x="142716" y="17579"/>
                    </a:cubicBezTo>
                    <a:cubicBezTo>
                      <a:pt x="111084" y="64438"/>
                      <a:pt x="67413" y="101912"/>
                      <a:pt x="16294" y="126062"/>
                    </a:cubicBezTo>
                    <a:close/>
                    <a:moveTo>
                      <a:pt x="638291" y="229126"/>
                    </a:moveTo>
                    <a:lnTo>
                      <a:pt x="638291" y="229126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C65883F-D27D-12EC-D4F4-4FCC98C1B8D2}"/>
                  </a:ext>
                </a:extLst>
              </p:cNvPr>
              <p:cNvSpPr/>
              <p:nvPr/>
            </p:nvSpPr>
            <p:spPr>
              <a:xfrm>
                <a:off x="2140150" y="2255773"/>
                <a:ext cx="1556817" cy="1639703"/>
              </a:xfrm>
              <a:custGeom>
                <a:avLst/>
                <a:gdLst>
                  <a:gd name="connsiteX0" fmla="*/ 443706 w 1556817"/>
                  <a:gd name="connsiteY0" fmla="*/ 61646 h 1639703"/>
                  <a:gd name="connsiteX1" fmla="*/ 502462 w 1556817"/>
                  <a:gd name="connsiteY1" fmla="*/ 206128 h 1639703"/>
                  <a:gd name="connsiteX2" fmla="*/ 426007 w 1556817"/>
                  <a:gd name="connsiteY2" fmla="*/ 270784 h 1639703"/>
                  <a:gd name="connsiteX3" fmla="*/ 255638 w 1556817"/>
                  <a:gd name="connsiteY3" fmla="*/ 329059 h 1639703"/>
                  <a:gd name="connsiteX4" fmla="*/ 8693 w 1556817"/>
                  <a:gd name="connsiteY4" fmla="*/ 772861 h 1639703"/>
                  <a:gd name="connsiteX5" fmla="*/ 73349 w 1556817"/>
                  <a:gd name="connsiteY5" fmla="*/ 852206 h 1639703"/>
                  <a:gd name="connsiteX6" fmla="*/ 311384 w 1556817"/>
                  <a:gd name="connsiteY6" fmla="*/ 611402 h 1639703"/>
                  <a:gd name="connsiteX7" fmla="*/ 552188 w 1556817"/>
                  <a:gd name="connsiteY7" fmla="*/ 928782 h 1639703"/>
                  <a:gd name="connsiteX8" fmla="*/ 564228 w 1556817"/>
                  <a:gd name="connsiteY8" fmla="*/ 1175727 h 1639703"/>
                  <a:gd name="connsiteX9" fmla="*/ 631774 w 1556817"/>
                  <a:gd name="connsiteY9" fmla="*/ 1528385 h 1639703"/>
                  <a:gd name="connsiteX10" fmla="*/ 1057998 w 1556817"/>
                  <a:gd name="connsiteY10" fmla="*/ 1595930 h 1639703"/>
                  <a:gd name="connsiteX11" fmla="*/ 1302293 w 1556817"/>
                  <a:gd name="connsiteY11" fmla="*/ 1130937 h 1639703"/>
                  <a:gd name="connsiteX12" fmla="*/ 1013930 w 1556817"/>
                  <a:gd name="connsiteY12" fmla="*/ 858226 h 1639703"/>
                  <a:gd name="connsiteX13" fmla="*/ 981301 w 1556817"/>
                  <a:gd name="connsiteY13" fmla="*/ 585155 h 1639703"/>
                  <a:gd name="connsiteX14" fmla="*/ 957221 w 1556817"/>
                  <a:gd name="connsiteY14" fmla="*/ 336283 h 1639703"/>
                  <a:gd name="connsiteX15" fmla="*/ 1503004 w 1556817"/>
                  <a:gd name="connsiteY15" fmla="*/ 235988 h 1639703"/>
                  <a:gd name="connsiteX16" fmla="*/ 1482415 w 1556817"/>
                  <a:gd name="connsiteY16" fmla="*/ 83198 h 1639703"/>
                  <a:gd name="connsiteX17" fmla="*/ 993341 w 1556817"/>
                  <a:gd name="connsiteY17" fmla="*/ 79465 h 1639703"/>
                  <a:gd name="connsiteX18" fmla="*/ 769996 w 1556817"/>
                  <a:gd name="connsiteY18" fmla="*/ 114623 h 1639703"/>
                  <a:gd name="connsiteX19" fmla="*/ 670062 w 1556817"/>
                  <a:gd name="connsiteY19" fmla="*/ 161700 h 1639703"/>
                  <a:gd name="connsiteX20" fmla="*/ 602396 w 1556817"/>
                  <a:gd name="connsiteY20" fmla="*/ 0 h 1639703"/>
                  <a:gd name="connsiteX21" fmla="*/ 443706 w 1556817"/>
                  <a:gd name="connsiteY21" fmla="*/ 61646 h 163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56817" h="1639703">
                    <a:moveTo>
                      <a:pt x="443706" y="61646"/>
                    </a:moveTo>
                    <a:cubicBezTo>
                      <a:pt x="443706" y="61646"/>
                      <a:pt x="496562" y="170008"/>
                      <a:pt x="502462" y="206128"/>
                    </a:cubicBezTo>
                    <a:cubicBezTo>
                      <a:pt x="508362" y="242249"/>
                      <a:pt x="467184" y="261995"/>
                      <a:pt x="426007" y="270784"/>
                    </a:cubicBezTo>
                    <a:cubicBezTo>
                      <a:pt x="384829" y="279574"/>
                      <a:pt x="320655" y="255132"/>
                      <a:pt x="255638" y="329059"/>
                    </a:cubicBezTo>
                    <a:cubicBezTo>
                      <a:pt x="190620" y="402986"/>
                      <a:pt x="31690" y="722895"/>
                      <a:pt x="8693" y="772861"/>
                    </a:cubicBezTo>
                    <a:cubicBezTo>
                      <a:pt x="-14304" y="822828"/>
                      <a:pt x="8693" y="864006"/>
                      <a:pt x="73349" y="852206"/>
                    </a:cubicBezTo>
                    <a:cubicBezTo>
                      <a:pt x="138005" y="840407"/>
                      <a:pt x="311384" y="611402"/>
                      <a:pt x="311384" y="611402"/>
                    </a:cubicBezTo>
                    <a:cubicBezTo>
                      <a:pt x="311384" y="611402"/>
                      <a:pt x="525940" y="872916"/>
                      <a:pt x="552188" y="928782"/>
                    </a:cubicBezTo>
                    <a:cubicBezTo>
                      <a:pt x="578436" y="984649"/>
                      <a:pt x="569887" y="1078683"/>
                      <a:pt x="564228" y="1175727"/>
                    </a:cubicBezTo>
                    <a:cubicBezTo>
                      <a:pt x="558569" y="1272771"/>
                      <a:pt x="543640" y="1413762"/>
                      <a:pt x="631774" y="1528385"/>
                    </a:cubicBezTo>
                    <a:cubicBezTo>
                      <a:pt x="719908" y="1643008"/>
                      <a:pt x="905207" y="1675396"/>
                      <a:pt x="1057998" y="1595930"/>
                    </a:cubicBezTo>
                    <a:cubicBezTo>
                      <a:pt x="1210788" y="1516465"/>
                      <a:pt x="1375859" y="1242670"/>
                      <a:pt x="1302293" y="1130937"/>
                    </a:cubicBezTo>
                    <a:cubicBezTo>
                      <a:pt x="1228728" y="1019204"/>
                      <a:pt x="1063897" y="964060"/>
                      <a:pt x="1013930" y="858226"/>
                    </a:cubicBezTo>
                    <a:cubicBezTo>
                      <a:pt x="963963" y="752393"/>
                      <a:pt x="981301" y="693878"/>
                      <a:pt x="981301" y="585155"/>
                    </a:cubicBezTo>
                    <a:cubicBezTo>
                      <a:pt x="979108" y="501736"/>
                      <a:pt x="971062" y="418575"/>
                      <a:pt x="957221" y="336283"/>
                    </a:cubicBezTo>
                    <a:cubicBezTo>
                      <a:pt x="957221" y="336283"/>
                      <a:pt x="1210065" y="276082"/>
                      <a:pt x="1503004" y="235988"/>
                    </a:cubicBezTo>
                    <a:cubicBezTo>
                      <a:pt x="1604985" y="222022"/>
                      <a:pt x="1541171" y="106676"/>
                      <a:pt x="1482415" y="83198"/>
                    </a:cubicBezTo>
                    <a:cubicBezTo>
                      <a:pt x="1408729" y="53699"/>
                      <a:pt x="1082319" y="87773"/>
                      <a:pt x="993341" y="79465"/>
                    </a:cubicBezTo>
                    <a:cubicBezTo>
                      <a:pt x="864872" y="67425"/>
                      <a:pt x="799374" y="94034"/>
                      <a:pt x="769996" y="114623"/>
                    </a:cubicBezTo>
                    <a:cubicBezTo>
                      <a:pt x="740618" y="135212"/>
                      <a:pt x="702330" y="164590"/>
                      <a:pt x="670062" y="161700"/>
                    </a:cubicBezTo>
                    <a:cubicBezTo>
                      <a:pt x="637794" y="158810"/>
                      <a:pt x="602396" y="0"/>
                      <a:pt x="602396" y="0"/>
                    </a:cubicBezTo>
                    <a:cubicBezTo>
                      <a:pt x="602396" y="0"/>
                      <a:pt x="517151" y="70435"/>
                      <a:pt x="443706" y="61646"/>
                    </a:cubicBezTo>
                    <a:close/>
                  </a:path>
                </a:pathLst>
              </a:custGeom>
              <a:solidFill>
                <a:srgbClr val="F0BB6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A9E1FF0-FFD4-43BE-F498-5C0478BE02E6}"/>
                  </a:ext>
                </a:extLst>
              </p:cNvPr>
              <p:cNvSpPr/>
              <p:nvPr/>
            </p:nvSpPr>
            <p:spPr>
              <a:xfrm>
                <a:off x="2134244" y="2249627"/>
                <a:ext cx="1569569" cy="1651321"/>
              </a:xfrm>
              <a:custGeom>
                <a:avLst/>
                <a:gdLst>
                  <a:gd name="connsiteX0" fmla="*/ 886190 w 1569569"/>
                  <a:gd name="connsiteY0" fmla="*/ 1651321 h 1651321"/>
                  <a:gd name="connsiteX1" fmla="*/ 633345 w 1569569"/>
                  <a:gd name="connsiteY1" fmla="*/ 1538023 h 1651321"/>
                  <a:gd name="connsiteX2" fmla="*/ 563392 w 1569569"/>
                  <a:gd name="connsiteY2" fmla="*/ 1198007 h 1651321"/>
                  <a:gd name="connsiteX3" fmla="*/ 566041 w 1569569"/>
                  <a:gd name="connsiteY3" fmla="*/ 1156107 h 1651321"/>
                  <a:gd name="connsiteX4" fmla="*/ 553278 w 1569569"/>
                  <a:gd name="connsiteY4" fmla="*/ 937336 h 1651321"/>
                  <a:gd name="connsiteX5" fmla="*/ 317892 w 1569569"/>
                  <a:gd name="connsiteY5" fmla="*/ 627060 h 1651321"/>
                  <a:gd name="connsiteX6" fmla="*/ 80699 w 1569569"/>
                  <a:gd name="connsiteY6" fmla="*/ 864373 h 1651321"/>
                  <a:gd name="connsiteX7" fmla="*/ 10023 w 1569569"/>
                  <a:gd name="connsiteY7" fmla="*/ 846312 h 1651321"/>
                  <a:gd name="connsiteX8" fmla="*/ 10023 w 1569569"/>
                  <a:gd name="connsiteY8" fmla="*/ 776479 h 1651321"/>
                  <a:gd name="connsiteX9" fmla="*/ 257811 w 1569569"/>
                  <a:gd name="connsiteY9" fmla="*/ 330991 h 1651321"/>
                  <a:gd name="connsiteX10" fmla="*/ 397477 w 1569569"/>
                  <a:gd name="connsiteY10" fmla="*/ 272716 h 1651321"/>
                  <a:gd name="connsiteX11" fmla="*/ 431551 w 1569569"/>
                  <a:gd name="connsiteY11" fmla="*/ 270308 h 1651321"/>
                  <a:gd name="connsiteX12" fmla="*/ 503793 w 1569569"/>
                  <a:gd name="connsiteY12" fmla="*/ 212515 h 1651321"/>
                  <a:gd name="connsiteX13" fmla="*/ 445518 w 1569569"/>
                  <a:gd name="connsiteY13" fmla="*/ 70080 h 1651321"/>
                  <a:gd name="connsiteX14" fmla="*/ 445518 w 1569569"/>
                  <a:gd name="connsiteY14" fmla="*/ 64059 h 1651321"/>
                  <a:gd name="connsiteX15" fmla="*/ 451177 w 1569569"/>
                  <a:gd name="connsiteY15" fmla="*/ 61531 h 1651321"/>
                  <a:gd name="connsiteX16" fmla="*/ 605292 w 1569569"/>
                  <a:gd name="connsiteY16" fmla="*/ 1330 h 1651321"/>
                  <a:gd name="connsiteX17" fmla="*/ 611071 w 1569569"/>
                  <a:gd name="connsiteY17" fmla="*/ 367 h 1651321"/>
                  <a:gd name="connsiteX18" fmla="*/ 615044 w 1569569"/>
                  <a:gd name="connsiteY18" fmla="*/ 4701 h 1651321"/>
                  <a:gd name="connsiteX19" fmla="*/ 677292 w 1569569"/>
                  <a:gd name="connsiteY19" fmla="*/ 161224 h 1651321"/>
                  <a:gd name="connsiteX20" fmla="*/ 765667 w 1569569"/>
                  <a:gd name="connsiteY20" fmla="*/ 120649 h 1651321"/>
                  <a:gd name="connsiteX21" fmla="*/ 773253 w 1569569"/>
                  <a:gd name="connsiteY21" fmla="*/ 115230 h 1651321"/>
                  <a:gd name="connsiteX22" fmla="*/ 1000572 w 1569569"/>
                  <a:gd name="connsiteY22" fmla="*/ 79110 h 1651321"/>
                  <a:gd name="connsiteX23" fmla="*/ 1176841 w 1569569"/>
                  <a:gd name="connsiteY23" fmla="*/ 76100 h 1651321"/>
                  <a:gd name="connsiteX24" fmla="*/ 1491451 w 1569569"/>
                  <a:gd name="connsiteY24" fmla="*/ 83204 h 1651321"/>
                  <a:gd name="connsiteX25" fmla="*/ 1569111 w 1569569"/>
                  <a:gd name="connsiteY25" fmla="*/ 199271 h 1651321"/>
                  <a:gd name="connsiteX26" fmla="*/ 1510595 w 1569569"/>
                  <a:gd name="connsiteY26" fmla="*/ 247432 h 1651321"/>
                  <a:gd name="connsiteX27" fmla="*/ 970832 w 1569569"/>
                  <a:gd name="connsiteY27" fmla="*/ 346282 h 1651321"/>
                  <a:gd name="connsiteX28" fmla="*/ 994070 w 1569569"/>
                  <a:gd name="connsiteY28" fmla="*/ 590578 h 1651321"/>
                  <a:gd name="connsiteX29" fmla="*/ 992385 w 1569569"/>
                  <a:gd name="connsiteY29" fmla="*/ 655836 h 1651321"/>
                  <a:gd name="connsiteX30" fmla="*/ 1026097 w 1569569"/>
                  <a:gd name="connsiteY30" fmla="*/ 861122 h 1651321"/>
                  <a:gd name="connsiteX31" fmla="*/ 1166967 w 1569569"/>
                  <a:gd name="connsiteY31" fmla="*/ 998260 h 1651321"/>
                  <a:gd name="connsiteX32" fmla="*/ 1314099 w 1569569"/>
                  <a:gd name="connsiteY32" fmla="*/ 1133110 h 1651321"/>
                  <a:gd name="connsiteX33" fmla="*/ 1323851 w 1569569"/>
                  <a:gd name="connsiteY33" fmla="*/ 1270970 h 1651321"/>
                  <a:gd name="connsiteX34" fmla="*/ 1067515 w 1569569"/>
                  <a:gd name="connsiteY34" fmla="*/ 1606772 h 1651321"/>
                  <a:gd name="connsiteX35" fmla="*/ 886190 w 1569569"/>
                  <a:gd name="connsiteY35" fmla="*/ 1651321 h 1651321"/>
                  <a:gd name="connsiteX36" fmla="*/ 317290 w 1569569"/>
                  <a:gd name="connsiteY36" fmla="*/ 611408 h 1651321"/>
                  <a:gd name="connsiteX37" fmla="*/ 321985 w 1569569"/>
                  <a:gd name="connsiteY37" fmla="*/ 613575 h 1651321"/>
                  <a:gd name="connsiteX38" fmla="*/ 563753 w 1569569"/>
                  <a:gd name="connsiteY38" fmla="*/ 932279 h 1651321"/>
                  <a:gd name="connsiteX39" fmla="*/ 577720 w 1569569"/>
                  <a:gd name="connsiteY39" fmla="*/ 1156829 h 1651321"/>
                  <a:gd name="connsiteX40" fmla="*/ 575071 w 1569569"/>
                  <a:gd name="connsiteY40" fmla="*/ 1198729 h 1651321"/>
                  <a:gd name="connsiteX41" fmla="*/ 642496 w 1569569"/>
                  <a:gd name="connsiteY41" fmla="*/ 1530798 h 1651321"/>
                  <a:gd name="connsiteX42" fmla="*/ 1061134 w 1569569"/>
                  <a:gd name="connsiteY42" fmla="*/ 1596658 h 1651321"/>
                  <a:gd name="connsiteX43" fmla="*/ 1311330 w 1569569"/>
                  <a:gd name="connsiteY43" fmla="*/ 1268563 h 1651321"/>
                  <a:gd name="connsiteX44" fmla="*/ 1303263 w 1569569"/>
                  <a:gd name="connsiteY44" fmla="*/ 1140334 h 1651321"/>
                  <a:gd name="connsiteX45" fmla="*/ 1158780 w 1569569"/>
                  <a:gd name="connsiteY45" fmla="*/ 1008614 h 1651321"/>
                  <a:gd name="connsiteX46" fmla="*/ 1014298 w 1569569"/>
                  <a:gd name="connsiteY46" fmla="*/ 866781 h 1651321"/>
                  <a:gd name="connsiteX47" fmla="*/ 979501 w 1569569"/>
                  <a:gd name="connsiteY47" fmla="*/ 655956 h 1651321"/>
                  <a:gd name="connsiteX48" fmla="*/ 981067 w 1569569"/>
                  <a:gd name="connsiteY48" fmla="*/ 591180 h 1651321"/>
                  <a:gd name="connsiteX49" fmla="*/ 956986 w 1569569"/>
                  <a:gd name="connsiteY49" fmla="*/ 343392 h 1651321"/>
                  <a:gd name="connsiteX50" fmla="*/ 961562 w 1569569"/>
                  <a:gd name="connsiteY50" fmla="*/ 336529 h 1651321"/>
                  <a:gd name="connsiteX51" fmla="*/ 1507946 w 1569569"/>
                  <a:gd name="connsiteY51" fmla="*/ 235994 h 1651321"/>
                  <a:gd name="connsiteX52" fmla="*/ 1556107 w 1569569"/>
                  <a:gd name="connsiteY52" fmla="*/ 198187 h 1651321"/>
                  <a:gd name="connsiteX53" fmla="*/ 1485913 w 1569569"/>
                  <a:gd name="connsiteY53" fmla="*/ 94762 h 1651321"/>
                  <a:gd name="connsiteX54" fmla="*/ 1176239 w 1569569"/>
                  <a:gd name="connsiteY54" fmla="*/ 88501 h 1651321"/>
                  <a:gd name="connsiteX55" fmla="*/ 998405 w 1569569"/>
                  <a:gd name="connsiteY55" fmla="*/ 91511 h 1651321"/>
                  <a:gd name="connsiteX56" fmla="*/ 779032 w 1569569"/>
                  <a:gd name="connsiteY56" fmla="*/ 125585 h 1651321"/>
                  <a:gd name="connsiteX57" fmla="*/ 771567 w 1569569"/>
                  <a:gd name="connsiteY57" fmla="*/ 130883 h 1651321"/>
                  <a:gd name="connsiteX58" fmla="*/ 675245 w 1569569"/>
                  <a:gd name="connsiteY58" fmla="*/ 173626 h 1651321"/>
                  <a:gd name="connsiteX59" fmla="*/ 604449 w 1569569"/>
                  <a:gd name="connsiteY59" fmla="*/ 17103 h 1651321"/>
                  <a:gd name="connsiteX60" fmla="*/ 459364 w 1569569"/>
                  <a:gd name="connsiteY60" fmla="*/ 75016 h 1651321"/>
                  <a:gd name="connsiteX61" fmla="*/ 514147 w 1569569"/>
                  <a:gd name="connsiteY61" fmla="*/ 211311 h 1651321"/>
                  <a:gd name="connsiteX62" fmla="*/ 433117 w 1569569"/>
                  <a:gd name="connsiteY62" fmla="*/ 282830 h 1651321"/>
                  <a:gd name="connsiteX63" fmla="*/ 396996 w 1569569"/>
                  <a:gd name="connsiteY63" fmla="*/ 285479 h 1651321"/>
                  <a:gd name="connsiteX64" fmla="*/ 266119 w 1569569"/>
                  <a:gd name="connsiteY64" fmla="*/ 339660 h 1651321"/>
                  <a:gd name="connsiteX65" fmla="*/ 20137 w 1569569"/>
                  <a:gd name="connsiteY65" fmla="*/ 782138 h 1651321"/>
                  <a:gd name="connsiteX66" fmla="*/ 19294 w 1569569"/>
                  <a:gd name="connsiteY66" fmla="*/ 839449 h 1651321"/>
                  <a:gd name="connsiteX67" fmla="*/ 78291 w 1569569"/>
                  <a:gd name="connsiteY67" fmla="*/ 852934 h 1651321"/>
                  <a:gd name="connsiteX68" fmla="*/ 312594 w 1569569"/>
                  <a:gd name="connsiteY68" fmla="*/ 614177 h 1651321"/>
                  <a:gd name="connsiteX69" fmla="*/ 317290 w 1569569"/>
                  <a:gd name="connsiteY69" fmla="*/ 611889 h 16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569569" h="1651321">
                    <a:moveTo>
                      <a:pt x="886190" y="1651321"/>
                    </a:moveTo>
                    <a:cubicBezTo>
                      <a:pt x="785293" y="1651321"/>
                      <a:pt x="689694" y="1611829"/>
                      <a:pt x="633345" y="1538023"/>
                    </a:cubicBezTo>
                    <a:cubicBezTo>
                      <a:pt x="549064" y="1428095"/>
                      <a:pt x="557251" y="1295051"/>
                      <a:pt x="563392" y="1198007"/>
                    </a:cubicBezTo>
                    <a:lnTo>
                      <a:pt x="566041" y="1156107"/>
                    </a:lnTo>
                    <a:cubicBezTo>
                      <a:pt x="571579" y="1069177"/>
                      <a:pt x="576756" y="987544"/>
                      <a:pt x="553278" y="937336"/>
                    </a:cubicBezTo>
                    <a:cubicBezTo>
                      <a:pt x="529800" y="887129"/>
                      <a:pt x="349798" y="666191"/>
                      <a:pt x="317892" y="627060"/>
                    </a:cubicBezTo>
                    <a:cubicBezTo>
                      <a:pt x="289236" y="664385"/>
                      <a:pt x="141623" y="853296"/>
                      <a:pt x="80699" y="864373"/>
                    </a:cubicBezTo>
                    <a:cubicBezTo>
                      <a:pt x="48552" y="870152"/>
                      <a:pt x="23388" y="863771"/>
                      <a:pt x="10023" y="846312"/>
                    </a:cubicBezTo>
                    <a:cubicBezTo>
                      <a:pt x="-3341" y="828854"/>
                      <a:pt x="-3341" y="803690"/>
                      <a:pt x="10023" y="776479"/>
                    </a:cubicBezTo>
                    <a:cubicBezTo>
                      <a:pt x="30612" y="732653"/>
                      <a:pt x="191831" y="406242"/>
                      <a:pt x="257811" y="330991"/>
                    </a:cubicBezTo>
                    <a:cubicBezTo>
                      <a:pt x="307898" y="274041"/>
                      <a:pt x="357624" y="273318"/>
                      <a:pt x="397477" y="272716"/>
                    </a:cubicBezTo>
                    <a:cubicBezTo>
                      <a:pt x="408886" y="272975"/>
                      <a:pt x="420293" y="272169"/>
                      <a:pt x="431551" y="270308"/>
                    </a:cubicBezTo>
                    <a:cubicBezTo>
                      <a:pt x="449973" y="266335"/>
                      <a:pt x="509572" y="250562"/>
                      <a:pt x="503793" y="212515"/>
                    </a:cubicBezTo>
                    <a:cubicBezTo>
                      <a:pt x="498134" y="178562"/>
                      <a:pt x="446000" y="71163"/>
                      <a:pt x="445518" y="70080"/>
                    </a:cubicBezTo>
                    <a:cubicBezTo>
                      <a:pt x="444443" y="68217"/>
                      <a:pt x="444443" y="65922"/>
                      <a:pt x="445518" y="64059"/>
                    </a:cubicBezTo>
                    <a:cubicBezTo>
                      <a:pt x="446809" y="62257"/>
                      <a:pt x="448972" y="61290"/>
                      <a:pt x="451177" y="61531"/>
                    </a:cubicBezTo>
                    <a:cubicBezTo>
                      <a:pt x="521251" y="69839"/>
                      <a:pt x="604449" y="1330"/>
                      <a:pt x="605292" y="1330"/>
                    </a:cubicBezTo>
                    <a:cubicBezTo>
                      <a:pt x="606911" y="7"/>
                      <a:pt x="609110" y="-359"/>
                      <a:pt x="611071" y="367"/>
                    </a:cubicBezTo>
                    <a:cubicBezTo>
                      <a:pt x="613086" y="980"/>
                      <a:pt x="614608" y="2640"/>
                      <a:pt x="615044" y="4701"/>
                    </a:cubicBezTo>
                    <a:cubicBezTo>
                      <a:pt x="631900" y="80675"/>
                      <a:pt x="659834" y="160141"/>
                      <a:pt x="677292" y="161224"/>
                    </a:cubicBezTo>
                    <a:cubicBezTo>
                      <a:pt x="704623" y="163632"/>
                      <a:pt x="738456" y="139793"/>
                      <a:pt x="765667" y="120649"/>
                    </a:cubicBezTo>
                    <a:lnTo>
                      <a:pt x="773253" y="115230"/>
                    </a:lnTo>
                    <a:cubicBezTo>
                      <a:pt x="800343" y="96327"/>
                      <a:pt x="865842" y="67070"/>
                      <a:pt x="1000572" y="79110"/>
                    </a:cubicBezTo>
                    <a:cubicBezTo>
                      <a:pt x="1033923" y="82240"/>
                      <a:pt x="1103395" y="79110"/>
                      <a:pt x="1176841" y="76100"/>
                    </a:cubicBezTo>
                    <a:cubicBezTo>
                      <a:pt x="1302300" y="70561"/>
                      <a:pt x="1444495" y="64059"/>
                      <a:pt x="1491451" y="83204"/>
                    </a:cubicBezTo>
                    <a:cubicBezTo>
                      <a:pt x="1530943" y="98976"/>
                      <a:pt x="1574529" y="155445"/>
                      <a:pt x="1569111" y="199271"/>
                    </a:cubicBezTo>
                    <a:cubicBezTo>
                      <a:pt x="1566823" y="218054"/>
                      <a:pt x="1554783" y="241532"/>
                      <a:pt x="1510595" y="247432"/>
                    </a:cubicBezTo>
                    <a:cubicBezTo>
                      <a:pt x="1244748" y="283553"/>
                      <a:pt x="1009241" y="337372"/>
                      <a:pt x="970832" y="346282"/>
                    </a:cubicBezTo>
                    <a:cubicBezTo>
                      <a:pt x="984242" y="427076"/>
                      <a:pt x="992007" y="508705"/>
                      <a:pt x="994070" y="590578"/>
                    </a:cubicBezTo>
                    <a:cubicBezTo>
                      <a:pt x="994070" y="614659"/>
                      <a:pt x="993227" y="635488"/>
                      <a:pt x="992385" y="655836"/>
                    </a:cubicBezTo>
                    <a:cubicBezTo>
                      <a:pt x="989615" y="728077"/>
                      <a:pt x="987689" y="779730"/>
                      <a:pt x="1026097" y="861122"/>
                    </a:cubicBezTo>
                    <a:cubicBezTo>
                      <a:pt x="1051502" y="914941"/>
                      <a:pt x="1107609" y="955397"/>
                      <a:pt x="1166967" y="998260"/>
                    </a:cubicBezTo>
                    <a:cubicBezTo>
                      <a:pt x="1221751" y="1037872"/>
                      <a:pt x="1278339" y="1078809"/>
                      <a:pt x="1314099" y="1133110"/>
                    </a:cubicBezTo>
                    <a:cubicBezTo>
                      <a:pt x="1335530" y="1165619"/>
                      <a:pt x="1338902" y="1213298"/>
                      <a:pt x="1323851" y="1270970"/>
                    </a:cubicBezTo>
                    <a:cubicBezTo>
                      <a:pt x="1290139" y="1400162"/>
                      <a:pt x="1175155" y="1550905"/>
                      <a:pt x="1067515" y="1606772"/>
                    </a:cubicBezTo>
                    <a:cubicBezTo>
                      <a:pt x="1011537" y="1635991"/>
                      <a:pt x="949335" y="1651273"/>
                      <a:pt x="886190" y="1651321"/>
                    </a:cubicBezTo>
                    <a:close/>
                    <a:moveTo>
                      <a:pt x="317290" y="611408"/>
                    </a:moveTo>
                    <a:cubicBezTo>
                      <a:pt x="319109" y="611350"/>
                      <a:pt x="320849" y="612153"/>
                      <a:pt x="321985" y="613575"/>
                    </a:cubicBezTo>
                    <a:cubicBezTo>
                      <a:pt x="330775" y="624291"/>
                      <a:pt x="537264" y="876413"/>
                      <a:pt x="563753" y="932279"/>
                    </a:cubicBezTo>
                    <a:cubicBezTo>
                      <a:pt x="588556" y="984654"/>
                      <a:pt x="583258" y="1068334"/>
                      <a:pt x="577720" y="1156829"/>
                    </a:cubicBezTo>
                    <a:lnTo>
                      <a:pt x="575071" y="1198729"/>
                    </a:lnTo>
                    <a:cubicBezTo>
                      <a:pt x="568930" y="1293967"/>
                      <a:pt x="560622" y="1424363"/>
                      <a:pt x="642496" y="1530798"/>
                    </a:cubicBezTo>
                    <a:cubicBezTo>
                      <a:pt x="729787" y="1644338"/>
                      <a:pt x="913762" y="1673234"/>
                      <a:pt x="1061134" y="1596658"/>
                    </a:cubicBezTo>
                    <a:cubicBezTo>
                      <a:pt x="1164319" y="1543079"/>
                      <a:pt x="1278942" y="1392818"/>
                      <a:pt x="1311330" y="1268563"/>
                    </a:cubicBezTo>
                    <a:cubicBezTo>
                      <a:pt x="1325537" y="1214261"/>
                      <a:pt x="1322648" y="1169953"/>
                      <a:pt x="1303263" y="1140334"/>
                    </a:cubicBezTo>
                    <a:cubicBezTo>
                      <a:pt x="1268707" y="1087839"/>
                      <a:pt x="1212961" y="1047625"/>
                      <a:pt x="1158780" y="1008614"/>
                    </a:cubicBezTo>
                    <a:cubicBezTo>
                      <a:pt x="1098579" y="964788"/>
                      <a:pt x="1040907" y="923490"/>
                      <a:pt x="1014298" y="866781"/>
                    </a:cubicBezTo>
                    <a:cubicBezTo>
                      <a:pt x="974565" y="782499"/>
                      <a:pt x="976732" y="726753"/>
                      <a:pt x="979501" y="655956"/>
                    </a:cubicBezTo>
                    <a:cubicBezTo>
                      <a:pt x="980224" y="635729"/>
                      <a:pt x="981067" y="614779"/>
                      <a:pt x="981067" y="591180"/>
                    </a:cubicBezTo>
                    <a:cubicBezTo>
                      <a:pt x="978838" y="508123"/>
                      <a:pt x="970792" y="425324"/>
                      <a:pt x="956986" y="343392"/>
                    </a:cubicBezTo>
                    <a:cubicBezTo>
                      <a:pt x="956458" y="340255"/>
                      <a:pt x="958463" y="337249"/>
                      <a:pt x="961562" y="336529"/>
                    </a:cubicBezTo>
                    <a:cubicBezTo>
                      <a:pt x="964090" y="335928"/>
                      <a:pt x="1218018" y="275726"/>
                      <a:pt x="1507946" y="235994"/>
                    </a:cubicBezTo>
                    <a:cubicBezTo>
                      <a:pt x="1537445" y="232021"/>
                      <a:pt x="1553579" y="219258"/>
                      <a:pt x="1556107" y="198187"/>
                    </a:cubicBezTo>
                    <a:cubicBezTo>
                      <a:pt x="1560803" y="160141"/>
                      <a:pt x="1520709" y="108729"/>
                      <a:pt x="1485913" y="94762"/>
                    </a:cubicBezTo>
                    <a:cubicBezTo>
                      <a:pt x="1441364" y="76943"/>
                      <a:pt x="1294353" y="83324"/>
                      <a:pt x="1176239" y="88501"/>
                    </a:cubicBezTo>
                    <a:cubicBezTo>
                      <a:pt x="1099181" y="91752"/>
                      <a:pt x="1032599" y="94642"/>
                      <a:pt x="998405" y="91511"/>
                    </a:cubicBezTo>
                    <a:cubicBezTo>
                      <a:pt x="867407" y="79471"/>
                      <a:pt x="804798" y="107525"/>
                      <a:pt x="779032" y="125585"/>
                    </a:cubicBezTo>
                    <a:lnTo>
                      <a:pt x="771567" y="130883"/>
                    </a:lnTo>
                    <a:cubicBezTo>
                      <a:pt x="742791" y="151231"/>
                      <a:pt x="707031" y="176636"/>
                      <a:pt x="675245" y="173626"/>
                    </a:cubicBezTo>
                    <a:cubicBezTo>
                      <a:pt x="643459" y="170615"/>
                      <a:pt x="613840" y="56956"/>
                      <a:pt x="604449" y="17103"/>
                    </a:cubicBezTo>
                    <a:cubicBezTo>
                      <a:pt x="582897" y="33357"/>
                      <a:pt x="520167" y="77304"/>
                      <a:pt x="459364" y="75016"/>
                    </a:cubicBezTo>
                    <a:cubicBezTo>
                      <a:pt x="472488" y="102347"/>
                      <a:pt x="509211" y="181331"/>
                      <a:pt x="514147" y="211311"/>
                    </a:cubicBezTo>
                    <a:cubicBezTo>
                      <a:pt x="519686" y="243940"/>
                      <a:pt x="489344" y="270790"/>
                      <a:pt x="433117" y="282830"/>
                    </a:cubicBezTo>
                    <a:cubicBezTo>
                      <a:pt x="421187" y="284850"/>
                      <a:pt x="409093" y="285737"/>
                      <a:pt x="396996" y="285479"/>
                    </a:cubicBezTo>
                    <a:cubicBezTo>
                      <a:pt x="359430" y="286081"/>
                      <a:pt x="312714" y="286683"/>
                      <a:pt x="266119" y="339660"/>
                    </a:cubicBezTo>
                    <a:cubicBezTo>
                      <a:pt x="200981" y="413707"/>
                      <a:pt x="40726" y="738432"/>
                      <a:pt x="20137" y="782138"/>
                    </a:cubicBezTo>
                    <a:cubicBezTo>
                      <a:pt x="9301" y="805135"/>
                      <a:pt x="9060" y="825964"/>
                      <a:pt x="19294" y="839449"/>
                    </a:cubicBezTo>
                    <a:cubicBezTo>
                      <a:pt x="29529" y="852934"/>
                      <a:pt x="50840" y="857991"/>
                      <a:pt x="78291" y="852934"/>
                    </a:cubicBezTo>
                    <a:cubicBezTo>
                      <a:pt x="127656" y="844025"/>
                      <a:pt x="253115" y="692920"/>
                      <a:pt x="312594" y="614177"/>
                    </a:cubicBezTo>
                    <a:cubicBezTo>
                      <a:pt x="313741" y="612753"/>
                      <a:pt x="315462" y="611915"/>
                      <a:pt x="317290" y="611889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61459E1-A988-C0D6-95D2-51582B1BF6D7}"/>
                  </a:ext>
                </a:extLst>
              </p:cNvPr>
              <p:cNvSpPr/>
              <p:nvPr/>
            </p:nvSpPr>
            <p:spPr>
              <a:xfrm>
                <a:off x="3247379" y="2333673"/>
                <a:ext cx="78273" cy="215279"/>
              </a:xfrm>
              <a:custGeom>
                <a:avLst/>
                <a:gdLst>
                  <a:gd name="connsiteX0" fmla="*/ 24454 w 78273"/>
                  <a:gd name="connsiteY0" fmla="*/ 0 h 215279"/>
                  <a:gd name="connsiteX1" fmla="*/ 374 w 78273"/>
                  <a:gd name="connsiteY1" fmla="*/ 963 h 215279"/>
                  <a:gd name="connsiteX2" fmla="*/ 52989 w 78273"/>
                  <a:gd name="connsiteY2" fmla="*/ 215279 h 215279"/>
                  <a:gd name="connsiteX3" fmla="*/ 78274 w 78273"/>
                  <a:gd name="connsiteY3" fmla="*/ 210463 h 215279"/>
                  <a:gd name="connsiteX4" fmla="*/ 24454 w 78273"/>
                  <a:gd name="connsiteY4" fmla="*/ 0 h 215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73" h="215279">
                    <a:moveTo>
                      <a:pt x="24454" y="0"/>
                    </a:moveTo>
                    <a:lnTo>
                      <a:pt x="374" y="963"/>
                    </a:lnTo>
                    <a:cubicBezTo>
                      <a:pt x="-2897" y="75959"/>
                      <a:pt x="15360" y="150324"/>
                      <a:pt x="52989" y="215279"/>
                    </a:cubicBezTo>
                    <a:lnTo>
                      <a:pt x="78274" y="210463"/>
                    </a:lnTo>
                    <a:cubicBezTo>
                      <a:pt x="39917" y="147174"/>
                      <a:pt x="21188" y="73933"/>
                      <a:pt x="2445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9C40ACA-261E-26D4-CB84-491AACD76A29}"/>
                  </a:ext>
                </a:extLst>
              </p:cNvPr>
              <p:cNvSpPr/>
              <p:nvPr/>
            </p:nvSpPr>
            <p:spPr>
              <a:xfrm>
                <a:off x="2710278" y="3045129"/>
                <a:ext cx="425380" cy="264523"/>
              </a:xfrm>
              <a:custGeom>
                <a:avLst/>
                <a:gdLst>
                  <a:gd name="connsiteX0" fmla="*/ 425381 w 425380"/>
                  <a:gd name="connsiteY0" fmla="*/ 22997 h 264523"/>
                  <a:gd name="connsiteX1" fmla="*/ 418518 w 425380"/>
                  <a:gd name="connsiteY1" fmla="*/ 0 h 264523"/>
                  <a:gd name="connsiteX2" fmla="*/ 0 w 425380"/>
                  <a:gd name="connsiteY2" fmla="*/ 232256 h 264523"/>
                  <a:gd name="connsiteX3" fmla="*/ 0 w 425380"/>
                  <a:gd name="connsiteY3" fmla="*/ 264524 h 264523"/>
                  <a:gd name="connsiteX4" fmla="*/ 425381 w 425380"/>
                  <a:gd name="connsiteY4" fmla="*/ 22997 h 26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380" h="264523">
                    <a:moveTo>
                      <a:pt x="425381" y="22997"/>
                    </a:moveTo>
                    <a:cubicBezTo>
                      <a:pt x="422732" y="15171"/>
                      <a:pt x="420444" y="7465"/>
                      <a:pt x="418518" y="0"/>
                    </a:cubicBezTo>
                    <a:cubicBezTo>
                      <a:pt x="236349" y="40455"/>
                      <a:pt x="82235" y="158449"/>
                      <a:pt x="0" y="232256"/>
                    </a:cubicBezTo>
                    <a:cubicBezTo>
                      <a:pt x="0" y="242610"/>
                      <a:pt x="0" y="253447"/>
                      <a:pt x="0" y="264524"/>
                    </a:cubicBezTo>
                    <a:cubicBezTo>
                      <a:pt x="75613" y="194450"/>
                      <a:pt x="235145" y="64656"/>
                      <a:pt x="425381" y="2299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FAA4FA-45D4-6248-AFB9-38B2D9F9DCA7}"/>
                  </a:ext>
                </a:extLst>
              </p:cNvPr>
              <p:cNvSpPr/>
              <p:nvPr/>
            </p:nvSpPr>
            <p:spPr>
              <a:xfrm>
                <a:off x="2670184" y="2905342"/>
                <a:ext cx="449702" cy="263801"/>
              </a:xfrm>
              <a:custGeom>
                <a:avLst/>
                <a:gdLst>
                  <a:gd name="connsiteX0" fmla="*/ 0 w 449702"/>
                  <a:gd name="connsiteY0" fmla="*/ 242851 h 263801"/>
                  <a:gd name="connsiteX1" fmla="*/ 13726 w 449702"/>
                  <a:gd name="connsiteY1" fmla="*/ 263801 h 263801"/>
                  <a:gd name="connsiteX2" fmla="*/ 448739 w 449702"/>
                  <a:gd name="connsiteY2" fmla="*/ 25766 h 263801"/>
                  <a:gd name="connsiteX3" fmla="*/ 449702 w 449702"/>
                  <a:gd name="connsiteY3" fmla="*/ 0 h 263801"/>
                  <a:gd name="connsiteX4" fmla="*/ 0 w 449702"/>
                  <a:gd name="connsiteY4" fmla="*/ 242851 h 26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702" h="263801">
                    <a:moveTo>
                      <a:pt x="0" y="242851"/>
                    </a:moveTo>
                    <a:cubicBezTo>
                      <a:pt x="5298" y="250677"/>
                      <a:pt x="9993" y="257661"/>
                      <a:pt x="13726" y="263801"/>
                    </a:cubicBezTo>
                    <a:cubicBezTo>
                      <a:pt x="68027" y="210222"/>
                      <a:pt x="206369" y="95238"/>
                      <a:pt x="448739" y="25766"/>
                    </a:cubicBezTo>
                    <a:cubicBezTo>
                      <a:pt x="448739" y="17458"/>
                      <a:pt x="449341" y="8789"/>
                      <a:pt x="449702" y="0"/>
                    </a:cubicBezTo>
                    <a:cubicBezTo>
                      <a:pt x="199988" y="69592"/>
                      <a:pt x="58997" y="184817"/>
                      <a:pt x="0" y="242851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FED6D16-1EC9-DA18-4C00-CE2551B33266}"/>
                  </a:ext>
                </a:extLst>
              </p:cNvPr>
              <p:cNvSpPr/>
              <p:nvPr/>
            </p:nvSpPr>
            <p:spPr>
              <a:xfrm>
                <a:off x="2286101" y="2336683"/>
                <a:ext cx="822828" cy="560231"/>
              </a:xfrm>
              <a:custGeom>
                <a:avLst/>
                <a:gdLst>
                  <a:gd name="connsiteX0" fmla="*/ 205045 w 822828"/>
                  <a:gd name="connsiteY0" fmla="*/ 410210 h 560231"/>
                  <a:gd name="connsiteX1" fmla="*/ 753958 w 822828"/>
                  <a:gd name="connsiteY1" fmla="*/ 181446 h 560231"/>
                  <a:gd name="connsiteX2" fmla="*/ 800795 w 822828"/>
                  <a:gd name="connsiteY2" fmla="*/ 262116 h 560231"/>
                  <a:gd name="connsiteX3" fmla="*/ 810788 w 822828"/>
                  <a:gd name="connsiteY3" fmla="*/ 267293 h 560231"/>
                  <a:gd name="connsiteX4" fmla="*/ 812714 w 822828"/>
                  <a:gd name="connsiteY4" fmla="*/ 267293 h 560231"/>
                  <a:gd name="connsiteX5" fmla="*/ 810788 w 822828"/>
                  <a:gd name="connsiteY5" fmla="*/ 255253 h 560231"/>
                  <a:gd name="connsiteX6" fmla="*/ 822828 w 822828"/>
                  <a:gd name="connsiteY6" fmla="*/ 252604 h 560231"/>
                  <a:gd name="connsiteX7" fmla="*/ 821022 w 822828"/>
                  <a:gd name="connsiteY7" fmla="*/ 248510 h 560231"/>
                  <a:gd name="connsiteX8" fmla="*/ 719643 w 822828"/>
                  <a:gd name="connsiteY8" fmla="*/ 0 h 560231"/>
                  <a:gd name="connsiteX9" fmla="*/ 695563 w 822828"/>
                  <a:gd name="connsiteY9" fmla="*/ 4455 h 560231"/>
                  <a:gd name="connsiteX10" fmla="*/ 708687 w 822828"/>
                  <a:gd name="connsiteY10" fmla="*/ 70917 h 560231"/>
                  <a:gd name="connsiteX11" fmla="*/ 198302 w 822828"/>
                  <a:gd name="connsiteY11" fmla="*/ 275601 h 560231"/>
                  <a:gd name="connsiteX12" fmla="*/ 177232 w 822828"/>
                  <a:gd name="connsiteY12" fmla="*/ 200469 h 560231"/>
                  <a:gd name="connsiteX13" fmla="*/ 154837 w 822828"/>
                  <a:gd name="connsiteY13" fmla="*/ 210343 h 560231"/>
                  <a:gd name="connsiteX14" fmla="*/ 173018 w 822828"/>
                  <a:gd name="connsiteY14" fmla="*/ 275119 h 560231"/>
                  <a:gd name="connsiteX15" fmla="*/ 123532 w 822828"/>
                  <a:gd name="connsiteY15" fmla="*/ 233339 h 560231"/>
                  <a:gd name="connsiteX16" fmla="*/ 109325 w 822828"/>
                  <a:gd name="connsiteY16" fmla="*/ 247788 h 560231"/>
                  <a:gd name="connsiteX17" fmla="*/ 106435 w 822828"/>
                  <a:gd name="connsiteY17" fmla="*/ 251159 h 560231"/>
                  <a:gd name="connsiteX18" fmla="*/ 181687 w 822828"/>
                  <a:gd name="connsiteY18" fmla="*/ 344832 h 560231"/>
                  <a:gd name="connsiteX19" fmla="*/ 179520 w 822828"/>
                  <a:gd name="connsiteY19" fmla="*/ 415628 h 560231"/>
                  <a:gd name="connsiteX20" fmla="*/ 62970 w 822828"/>
                  <a:gd name="connsiteY20" fmla="*/ 314250 h 560231"/>
                  <a:gd name="connsiteX21" fmla="*/ 50328 w 822828"/>
                  <a:gd name="connsiteY21" fmla="*/ 335079 h 560231"/>
                  <a:gd name="connsiteX22" fmla="*/ 170730 w 822828"/>
                  <a:gd name="connsiteY22" fmla="*/ 459936 h 560231"/>
                  <a:gd name="connsiteX23" fmla="*/ 171814 w 822828"/>
                  <a:gd name="connsiteY23" fmla="*/ 462585 h 560231"/>
                  <a:gd name="connsiteX24" fmla="*/ 161459 w 822828"/>
                  <a:gd name="connsiteY24" fmla="*/ 502197 h 560231"/>
                  <a:gd name="connsiteX25" fmla="*/ 12040 w 822828"/>
                  <a:gd name="connsiteY25" fmla="*/ 401300 h 560231"/>
                  <a:gd name="connsiteX26" fmla="*/ 0 w 822828"/>
                  <a:gd name="connsiteY26" fmla="*/ 423093 h 560231"/>
                  <a:gd name="connsiteX27" fmla="*/ 151707 w 822828"/>
                  <a:gd name="connsiteY27" fmla="*/ 531455 h 560231"/>
                  <a:gd name="connsiteX28" fmla="*/ 141713 w 822828"/>
                  <a:gd name="connsiteY28" fmla="*/ 560231 h 560231"/>
                  <a:gd name="connsiteX29" fmla="*/ 164830 w 822828"/>
                  <a:gd name="connsiteY29" fmla="*/ 530492 h 560231"/>
                  <a:gd name="connsiteX30" fmla="*/ 173740 w 822828"/>
                  <a:gd name="connsiteY30" fmla="*/ 541328 h 560231"/>
                  <a:gd name="connsiteX31" fmla="*/ 176148 w 822828"/>
                  <a:gd name="connsiteY31" fmla="*/ 534585 h 560231"/>
                  <a:gd name="connsiteX32" fmla="*/ 205045 w 822828"/>
                  <a:gd name="connsiteY32" fmla="*/ 410210 h 560231"/>
                  <a:gd name="connsiteX33" fmla="*/ 716513 w 822828"/>
                  <a:gd name="connsiteY33" fmla="*/ 94997 h 560231"/>
                  <a:gd name="connsiteX34" fmla="*/ 743002 w 822828"/>
                  <a:gd name="connsiteY34" fmla="*/ 159172 h 560231"/>
                  <a:gd name="connsiteX35" fmla="*/ 206369 w 822828"/>
                  <a:gd name="connsiteY35" fmla="*/ 385648 h 560231"/>
                  <a:gd name="connsiteX36" fmla="*/ 206369 w 822828"/>
                  <a:gd name="connsiteY36" fmla="*/ 352417 h 560231"/>
                  <a:gd name="connsiteX37" fmla="*/ 206369 w 822828"/>
                  <a:gd name="connsiteY37" fmla="*/ 347721 h 560231"/>
                  <a:gd name="connsiteX38" fmla="*/ 206369 w 822828"/>
                  <a:gd name="connsiteY38" fmla="*/ 345795 h 560231"/>
                  <a:gd name="connsiteX39" fmla="*/ 202155 w 822828"/>
                  <a:gd name="connsiteY39" fmla="*/ 299801 h 560231"/>
                  <a:gd name="connsiteX40" fmla="*/ 716513 w 822828"/>
                  <a:gd name="connsiteY40" fmla="*/ 94997 h 5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22828" h="560231">
                    <a:moveTo>
                      <a:pt x="205045" y="410210"/>
                    </a:moveTo>
                    <a:cubicBezTo>
                      <a:pt x="248269" y="405515"/>
                      <a:pt x="454398" y="374090"/>
                      <a:pt x="753958" y="181446"/>
                    </a:cubicBezTo>
                    <a:cubicBezTo>
                      <a:pt x="768042" y="209195"/>
                      <a:pt x="783679" y="236127"/>
                      <a:pt x="800795" y="262116"/>
                    </a:cubicBezTo>
                    <a:cubicBezTo>
                      <a:pt x="803064" y="265388"/>
                      <a:pt x="806806" y="267326"/>
                      <a:pt x="810788" y="267293"/>
                    </a:cubicBezTo>
                    <a:lnTo>
                      <a:pt x="812714" y="267293"/>
                    </a:lnTo>
                    <a:lnTo>
                      <a:pt x="810788" y="255253"/>
                    </a:lnTo>
                    <a:lnTo>
                      <a:pt x="822828" y="252604"/>
                    </a:lnTo>
                    <a:cubicBezTo>
                      <a:pt x="822487" y="251138"/>
                      <a:pt x="821875" y="249750"/>
                      <a:pt x="821022" y="248510"/>
                    </a:cubicBezTo>
                    <a:cubicBezTo>
                      <a:pt x="820059" y="247065"/>
                      <a:pt x="728794" y="112335"/>
                      <a:pt x="719643" y="0"/>
                    </a:cubicBezTo>
                    <a:cubicBezTo>
                      <a:pt x="711095" y="1324"/>
                      <a:pt x="703148" y="2769"/>
                      <a:pt x="695563" y="4455"/>
                    </a:cubicBezTo>
                    <a:cubicBezTo>
                      <a:pt x="697806" y="26977"/>
                      <a:pt x="702201" y="49232"/>
                      <a:pt x="708687" y="70917"/>
                    </a:cubicBezTo>
                    <a:cubicBezTo>
                      <a:pt x="558639" y="181268"/>
                      <a:pt x="383020" y="251699"/>
                      <a:pt x="198302" y="275601"/>
                    </a:cubicBezTo>
                    <a:cubicBezTo>
                      <a:pt x="193402" y="250010"/>
                      <a:pt x="186353" y="224877"/>
                      <a:pt x="177232" y="200469"/>
                    </a:cubicBezTo>
                    <a:cubicBezTo>
                      <a:pt x="169510" y="203144"/>
                      <a:pt x="162020" y="206446"/>
                      <a:pt x="154837" y="210343"/>
                    </a:cubicBezTo>
                    <a:cubicBezTo>
                      <a:pt x="162527" y="231444"/>
                      <a:pt x="168604" y="253098"/>
                      <a:pt x="173018" y="275119"/>
                    </a:cubicBezTo>
                    <a:cubicBezTo>
                      <a:pt x="158810" y="258689"/>
                      <a:pt x="142112" y="244591"/>
                      <a:pt x="123532" y="233339"/>
                    </a:cubicBezTo>
                    <a:cubicBezTo>
                      <a:pt x="118500" y="237854"/>
                      <a:pt x="113754" y="242680"/>
                      <a:pt x="109325" y="247788"/>
                    </a:cubicBezTo>
                    <a:lnTo>
                      <a:pt x="106435" y="251159"/>
                    </a:lnTo>
                    <a:cubicBezTo>
                      <a:pt x="139907" y="271146"/>
                      <a:pt x="172295" y="301126"/>
                      <a:pt x="181687" y="344832"/>
                    </a:cubicBezTo>
                    <a:cubicBezTo>
                      <a:pt x="182726" y="368452"/>
                      <a:pt x="182001" y="392116"/>
                      <a:pt x="179520" y="415628"/>
                    </a:cubicBezTo>
                    <a:cubicBezTo>
                      <a:pt x="155340" y="367958"/>
                      <a:pt x="113531" y="331591"/>
                      <a:pt x="62970" y="314250"/>
                    </a:cubicBezTo>
                    <a:cubicBezTo>
                      <a:pt x="58877" y="320872"/>
                      <a:pt x="54662" y="327855"/>
                      <a:pt x="50328" y="335079"/>
                    </a:cubicBezTo>
                    <a:cubicBezTo>
                      <a:pt x="109669" y="352558"/>
                      <a:pt x="155418" y="399999"/>
                      <a:pt x="170730" y="459936"/>
                    </a:cubicBezTo>
                    <a:cubicBezTo>
                      <a:pt x="170911" y="460882"/>
                      <a:pt x="171279" y="461783"/>
                      <a:pt x="171814" y="462585"/>
                    </a:cubicBezTo>
                    <a:cubicBezTo>
                      <a:pt x="169045" y="475588"/>
                      <a:pt x="165553" y="488712"/>
                      <a:pt x="161459" y="502197"/>
                    </a:cubicBezTo>
                    <a:cubicBezTo>
                      <a:pt x="125743" y="451347"/>
                      <a:pt x="72553" y="415429"/>
                      <a:pt x="12040" y="401300"/>
                    </a:cubicBezTo>
                    <a:lnTo>
                      <a:pt x="0" y="423093"/>
                    </a:lnTo>
                    <a:cubicBezTo>
                      <a:pt x="63909" y="435463"/>
                      <a:pt x="119279" y="475013"/>
                      <a:pt x="151707" y="531455"/>
                    </a:cubicBezTo>
                    <a:cubicBezTo>
                      <a:pt x="148215" y="541328"/>
                      <a:pt x="144964" y="550840"/>
                      <a:pt x="141713" y="560231"/>
                    </a:cubicBezTo>
                    <a:cubicBezTo>
                      <a:pt x="156041" y="542051"/>
                      <a:pt x="164830" y="530492"/>
                      <a:pt x="164830" y="530492"/>
                    </a:cubicBezTo>
                    <a:lnTo>
                      <a:pt x="173740" y="541328"/>
                    </a:lnTo>
                    <a:lnTo>
                      <a:pt x="176148" y="534585"/>
                    </a:lnTo>
                    <a:cubicBezTo>
                      <a:pt x="191133" y="494556"/>
                      <a:pt x="200847" y="452746"/>
                      <a:pt x="205045" y="410210"/>
                    </a:cubicBezTo>
                    <a:close/>
                    <a:moveTo>
                      <a:pt x="716513" y="94997"/>
                    </a:moveTo>
                    <a:cubicBezTo>
                      <a:pt x="724222" y="116835"/>
                      <a:pt x="733063" y="138255"/>
                      <a:pt x="743002" y="159172"/>
                    </a:cubicBezTo>
                    <a:cubicBezTo>
                      <a:pt x="458130" y="343387"/>
                      <a:pt x="255132" y="379387"/>
                      <a:pt x="206369" y="385648"/>
                    </a:cubicBezTo>
                    <a:cubicBezTo>
                      <a:pt x="206369" y="374210"/>
                      <a:pt x="206369" y="363133"/>
                      <a:pt x="206369" y="352417"/>
                    </a:cubicBezTo>
                    <a:cubicBezTo>
                      <a:pt x="206677" y="350867"/>
                      <a:pt x="206677" y="349271"/>
                      <a:pt x="206369" y="347721"/>
                    </a:cubicBezTo>
                    <a:lnTo>
                      <a:pt x="206369" y="345795"/>
                    </a:lnTo>
                    <a:cubicBezTo>
                      <a:pt x="205647" y="329541"/>
                      <a:pt x="204202" y="314250"/>
                      <a:pt x="202155" y="299801"/>
                    </a:cubicBezTo>
                    <a:cubicBezTo>
                      <a:pt x="387970" y="275364"/>
                      <a:pt x="564757" y="204972"/>
                      <a:pt x="716513" y="9499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430F201-59F6-35E7-1D0B-A18E81E38D93}"/>
                  </a:ext>
                </a:extLst>
              </p:cNvPr>
              <p:cNvSpPr/>
              <p:nvPr/>
            </p:nvSpPr>
            <p:spPr>
              <a:xfrm>
                <a:off x="2702933" y="3153852"/>
                <a:ext cx="494973" cy="300403"/>
              </a:xfrm>
              <a:custGeom>
                <a:avLst/>
                <a:gdLst>
                  <a:gd name="connsiteX0" fmla="*/ 494973 w 494973"/>
                  <a:gd name="connsiteY0" fmla="*/ 19866 h 300403"/>
                  <a:gd name="connsiteX1" fmla="*/ 476913 w 494973"/>
                  <a:gd name="connsiteY1" fmla="*/ 0 h 300403"/>
                  <a:gd name="connsiteX2" fmla="*/ 2167 w 494973"/>
                  <a:gd name="connsiteY2" fmla="*/ 265968 h 300403"/>
                  <a:gd name="connsiteX3" fmla="*/ 1445 w 494973"/>
                  <a:gd name="connsiteY3" fmla="*/ 278009 h 300403"/>
                  <a:gd name="connsiteX4" fmla="*/ 0 w 494973"/>
                  <a:gd name="connsiteY4" fmla="*/ 300404 h 300403"/>
                  <a:gd name="connsiteX5" fmla="*/ 494973 w 494973"/>
                  <a:gd name="connsiteY5" fmla="*/ 19866 h 300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4973" h="300403">
                    <a:moveTo>
                      <a:pt x="494973" y="19866"/>
                    </a:moveTo>
                    <a:cubicBezTo>
                      <a:pt x="488632" y="13365"/>
                      <a:pt x="482612" y="6743"/>
                      <a:pt x="476913" y="0"/>
                    </a:cubicBezTo>
                    <a:cubicBezTo>
                      <a:pt x="267413" y="60201"/>
                      <a:pt x="101981" y="178797"/>
                      <a:pt x="2167" y="265968"/>
                    </a:cubicBezTo>
                    <a:lnTo>
                      <a:pt x="1445" y="278009"/>
                    </a:lnTo>
                    <a:cubicBezTo>
                      <a:pt x="963" y="285233"/>
                      <a:pt x="482" y="292698"/>
                      <a:pt x="0" y="300404"/>
                    </a:cubicBezTo>
                    <a:cubicBezTo>
                      <a:pt x="96924" y="211908"/>
                      <a:pt x="270784" y="80670"/>
                      <a:pt x="494973" y="198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F07A7528-DEBF-C1AA-4890-D1678A2D9B00}"/>
                  </a:ext>
                </a:extLst>
              </p:cNvPr>
              <p:cNvSpPr/>
              <p:nvPr/>
            </p:nvSpPr>
            <p:spPr>
              <a:xfrm>
                <a:off x="2598424" y="2791322"/>
                <a:ext cx="522545" cy="279814"/>
              </a:xfrm>
              <a:custGeom>
                <a:avLst/>
                <a:gdLst>
                  <a:gd name="connsiteX0" fmla="*/ 522545 w 522545"/>
                  <a:gd name="connsiteY0" fmla="*/ 24080 h 279814"/>
                  <a:gd name="connsiteX1" fmla="*/ 521582 w 522545"/>
                  <a:gd name="connsiteY1" fmla="*/ 0 h 279814"/>
                  <a:gd name="connsiteX2" fmla="*/ 0 w 522545"/>
                  <a:gd name="connsiteY2" fmla="*/ 259948 h 279814"/>
                  <a:gd name="connsiteX3" fmla="*/ 15291 w 522545"/>
                  <a:gd name="connsiteY3" fmla="*/ 279815 h 279814"/>
                  <a:gd name="connsiteX4" fmla="*/ 522545 w 522545"/>
                  <a:gd name="connsiteY4" fmla="*/ 24080 h 279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545" h="279814">
                    <a:moveTo>
                      <a:pt x="522545" y="24080"/>
                    </a:moveTo>
                    <a:cubicBezTo>
                      <a:pt x="522545" y="16134"/>
                      <a:pt x="522545" y="8187"/>
                      <a:pt x="521582" y="0"/>
                    </a:cubicBezTo>
                    <a:cubicBezTo>
                      <a:pt x="212630" y="16375"/>
                      <a:pt x="60201" y="174583"/>
                      <a:pt x="0" y="259948"/>
                    </a:cubicBezTo>
                    <a:lnTo>
                      <a:pt x="15291" y="279815"/>
                    </a:lnTo>
                    <a:cubicBezTo>
                      <a:pt x="68870" y="201192"/>
                      <a:pt x="214557" y="40576"/>
                      <a:pt x="522545" y="2408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D9ADF70-C7F3-C543-73CB-3D4762D42555}"/>
                  </a:ext>
                </a:extLst>
              </p:cNvPr>
              <p:cNvSpPr/>
              <p:nvPr/>
            </p:nvSpPr>
            <p:spPr>
              <a:xfrm>
                <a:off x="3403534" y="2327412"/>
                <a:ext cx="50227" cy="197579"/>
              </a:xfrm>
              <a:custGeom>
                <a:avLst/>
                <a:gdLst>
                  <a:gd name="connsiteX0" fmla="*/ 28916 w 50227"/>
                  <a:gd name="connsiteY0" fmla="*/ 0 h 197579"/>
                  <a:gd name="connsiteX1" fmla="*/ 3993 w 50227"/>
                  <a:gd name="connsiteY1" fmla="*/ 843 h 197579"/>
                  <a:gd name="connsiteX2" fmla="*/ 26147 w 50227"/>
                  <a:gd name="connsiteY2" fmla="*/ 197580 h 197579"/>
                  <a:gd name="connsiteX3" fmla="*/ 50227 w 50227"/>
                  <a:gd name="connsiteY3" fmla="*/ 193366 h 197579"/>
                  <a:gd name="connsiteX4" fmla="*/ 28916 w 50227"/>
                  <a:gd name="connsiteY4" fmla="*/ 0 h 19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27" h="197579">
                    <a:moveTo>
                      <a:pt x="28916" y="0"/>
                    </a:moveTo>
                    <a:lnTo>
                      <a:pt x="3993" y="843"/>
                    </a:lnTo>
                    <a:cubicBezTo>
                      <a:pt x="-5549" y="67238"/>
                      <a:pt x="2078" y="134970"/>
                      <a:pt x="26147" y="197580"/>
                    </a:cubicBezTo>
                    <a:lnTo>
                      <a:pt x="50227" y="193366"/>
                    </a:lnTo>
                    <a:cubicBezTo>
                      <a:pt x="26279" y="131897"/>
                      <a:pt x="18929" y="65209"/>
                      <a:pt x="2891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3EC1A4-60E4-83E6-A81E-C551787E6126}"/>
                  </a:ext>
                </a:extLst>
              </p:cNvPr>
              <p:cNvSpPr/>
              <p:nvPr/>
            </p:nvSpPr>
            <p:spPr>
              <a:xfrm>
                <a:off x="3101946" y="2332951"/>
                <a:ext cx="102341" cy="240804"/>
              </a:xfrm>
              <a:custGeom>
                <a:avLst/>
                <a:gdLst>
                  <a:gd name="connsiteX0" fmla="*/ 0 w 102341"/>
                  <a:gd name="connsiteY0" fmla="*/ 0 h 240804"/>
                  <a:gd name="connsiteX1" fmla="*/ 77539 w 102341"/>
                  <a:gd name="connsiteY1" fmla="*/ 240804 h 240804"/>
                  <a:gd name="connsiteX2" fmla="*/ 102342 w 102341"/>
                  <a:gd name="connsiteY2" fmla="*/ 235507 h 240804"/>
                  <a:gd name="connsiteX3" fmla="*/ 24923 w 102341"/>
                  <a:gd name="connsiteY3" fmla="*/ 1806 h 240804"/>
                  <a:gd name="connsiteX4" fmla="*/ 0 w 102341"/>
                  <a:gd name="connsiteY4" fmla="*/ 0 h 24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341" h="240804">
                    <a:moveTo>
                      <a:pt x="0" y="0"/>
                    </a:moveTo>
                    <a:cubicBezTo>
                      <a:pt x="11508" y="84198"/>
                      <a:pt x="37756" y="165711"/>
                      <a:pt x="77539" y="240804"/>
                    </a:cubicBezTo>
                    <a:lnTo>
                      <a:pt x="102342" y="235507"/>
                    </a:lnTo>
                    <a:cubicBezTo>
                      <a:pt x="62918" y="162798"/>
                      <a:pt x="36706" y="83672"/>
                      <a:pt x="24923" y="1806"/>
                    </a:cubicBezTo>
                    <a:cubicBezTo>
                      <a:pt x="16375" y="963"/>
                      <a:pt x="8067" y="361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C4A4C38-5B6A-099A-0F30-A55AD6404394}"/>
                  </a:ext>
                </a:extLst>
              </p:cNvPr>
              <p:cNvSpPr/>
              <p:nvPr/>
            </p:nvSpPr>
            <p:spPr>
              <a:xfrm>
                <a:off x="2508363" y="2660204"/>
                <a:ext cx="602612" cy="295948"/>
              </a:xfrm>
              <a:custGeom>
                <a:avLst/>
                <a:gdLst>
                  <a:gd name="connsiteX0" fmla="*/ 602613 w 602612"/>
                  <a:gd name="connsiteY0" fmla="*/ 24080 h 295948"/>
                  <a:gd name="connsiteX1" fmla="*/ 599603 w 602612"/>
                  <a:gd name="connsiteY1" fmla="*/ 0 h 295948"/>
                  <a:gd name="connsiteX2" fmla="*/ 0 w 602612"/>
                  <a:gd name="connsiteY2" fmla="*/ 276203 h 295948"/>
                  <a:gd name="connsiteX3" fmla="*/ 15893 w 602612"/>
                  <a:gd name="connsiteY3" fmla="*/ 295948 h 295948"/>
                  <a:gd name="connsiteX4" fmla="*/ 602613 w 602612"/>
                  <a:gd name="connsiteY4" fmla="*/ 24080 h 295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612" h="295948">
                    <a:moveTo>
                      <a:pt x="602613" y="24080"/>
                    </a:moveTo>
                    <a:cubicBezTo>
                      <a:pt x="601529" y="15773"/>
                      <a:pt x="600566" y="7706"/>
                      <a:pt x="599603" y="0"/>
                    </a:cubicBezTo>
                    <a:cubicBezTo>
                      <a:pt x="249594" y="42141"/>
                      <a:pt x="74047" y="190597"/>
                      <a:pt x="0" y="276203"/>
                    </a:cubicBezTo>
                    <a:cubicBezTo>
                      <a:pt x="5177" y="282584"/>
                      <a:pt x="10355" y="289206"/>
                      <a:pt x="15893" y="295948"/>
                    </a:cubicBezTo>
                    <a:cubicBezTo>
                      <a:pt x="84884" y="215159"/>
                      <a:pt x="257781" y="66101"/>
                      <a:pt x="602613" y="2408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154387CD-9D35-5F22-C9A0-5A766605D5B5}"/>
                  </a:ext>
                </a:extLst>
              </p:cNvPr>
              <p:cNvSpPr/>
              <p:nvPr/>
            </p:nvSpPr>
            <p:spPr>
              <a:xfrm>
                <a:off x="2704499" y="3233679"/>
                <a:ext cx="755884" cy="661941"/>
              </a:xfrm>
              <a:custGeom>
                <a:avLst/>
                <a:gdLst>
                  <a:gd name="connsiteX0" fmla="*/ 493649 w 755884"/>
                  <a:gd name="connsiteY0" fmla="*/ 617904 h 661941"/>
                  <a:gd name="connsiteX1" fmla="*/ 755884 w 755884"/>
                  <a:gd name="connsiteY1" fmla="*/ 223466 h 661941"/>
                  <a:gd name="connsiteX2" fmla="*/ 737583 w 755884"/>
                  <a:gd name="connsiteY2" fmla="*/ 159051 h 661941"/>
                  <a:gd name="connsiteX3" fmla="*/ 705195 w 755884"/>
                  <a:gd name="connsiteY3" fmla="*/ 112215 h 661941"/>
                  <a:gd name="connsiteX4" fmla="*/ 565288 w 755884"/>
                  <a:gd name="connsiteY4" fmla="*/ 0 h 661941"/>
                  <a:gd name="connsiteX5" fmla="*/ 0 w 755884"/>
                  <a:gd name="connsiteY5" fmla="*/ 379628 h 661941"/>
                  <a:gd name="connsiteX6" fmla="*/ 67425 w 755884"/>
                  <a:gd name="connsiteY6" fmla="*/ 550358 h 661941"/>
                  <a:gd name="connsiteX7" fmla="*/ 493649 w 755884"/>
                  <a:gd name="connsiteY7" fmla="*/ 617904 h 661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884" h="661941">
                    <a:moveTo>
                      <a:pt x="493649" y="617904"/>
                    </a:moveTo>
                    <a:cubicBezTo>
                      <a:pt x="620071" y="552285"/>
                      <a:pt x="754801" y="353019"/>
                      <a:pt x="755884" y="223466"/>
                    </a:cubicBezTo>
                    <a:cubicBezTo>
                      <a:pt x="755751" y="200730"/>
                      <a:pt x="749424" y="178461"/>
                      <a:pt x="737583" y="159051"/>
                    </a:cubicBezTo>
                    <a:cubicBezTo>
                      <a:pt x="727710" y="143760"/>
                      <a:pt x="716754" y="128108"/>
                      <a:pt x="705195" y="112215"/>
                    </a:cubicBezTo>
                    <a:cubicBezTo>
                      <a:pt x="665102" y="69833"/>
                      <a:pt x="612967" y="35158"/>
                      <a:pt x="565288" y="0"/>
                    </a:cubicBezTo>
                    <a:cubicBezTo>
                      <a:pt x="299681" y="100054"/>
                      <a:pt x="86930" y="301005"/>
                      <a:pt x="0" y="379628"/>
                    </a:cubicBezTo>
                    <a:cubicBezTo>
                      <a:pt x="6846" y="441533"/>
                      <a:pt x="30125" y="500480"/>
                      <a:pt x="67425" y="550358"/>
                    </a:cubicBezTo>
                    <a:cubicBezTo>
                      <a:pt x="155680" y="664981"/>
                      <a:pt x="340858" y="697971"/>
                      <a:pt x="493649" y="617904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95C9B9C-6FA7-3920-2AE5-B063A11744B3}"/>
                  </a:ext>
                </a:extLst>
              </p:cNvPr>
              <p:cNvSpPr/>
              <p:nvPr/>
            </p:nvSpPr>
            <p:spPr>
              <a:xfrm>
                <a:off x="2698787" y="3227691"/>
                <a:ext cx="767977" cy="673261"/>
              </a:xfrm>
              <a:custGeom>
                <a:avLst/>
                <a:gdLst>
                  <a:gd name="connsiteX0" fmla="*/ 321647 w 767977"/>
                  <a:gd name="connsiteY0" fmla="*/ 673257 h 673261"/>
                  <a:gd name="connsiteX1" fmla="*/ 68802 w 767977"/>
                  <a:gd name="connsiteY1" fmla="*/ 559958 h 673261"/>
                  <a:gd name="connsiteX2" fmla="*/ 53 w 767977"/>
                  <a:gd name="connsiteY2" fmla="*/ 386459 h 673261"/>
                  <a:gd name="connsiteX3" fmla="*/ 2099 w 767977"/>
                  <a:gd name="connsiteY3" fmla="*/ 381161 h 673261"/>
                  <a:gd name="connsiteX4" fmla="*/ 18354 w 767977"/>
                  <a:gd name="connsiteY4" fmla="*/ 366472 h 673261"/>
                  <a:gd name="connsiteX5" fmla="*/ 569314 w 767977"/>
                  <a:gd name="connsiteY5" fmla="*/ 450 h 673261"/>
                  <a:gd name="connsiteX6" fmla="*/ 574973 w 767977"/>
                  <a:gd name="connsiteY6" fmla="*/ 1172 h 673261"/>
                  <a:gd name="connsiteX7" fmla="*/ 601702 w 767977"/>
                  <a:gd name="connsiteY7" fmla="*/ 20557 h 673261"/>
                  <a:gd name="connsiteX8" fmla="*/ 715723 w 767977"/>
                  <a:gd name="connsiteY8" fmla="*/ 113989 h 673261"/>
                  <a:gd name="connsiteX9" fmla="*/ 748713 w 767977"/>
                  <a:gd name="connsiteY9" fmla="*/ 162150 h 673261"/>
                  <a:gd name="connsiteX10" fmla="*/ 767978 w 767977"/>
                  <a:gd name="connsiteY10" fmla="*/ 229695 h 673261"/>
                  <a:gd name="connsiteX11" fmla="*/ 503093 w 767977"/>
                  <a:gd name="connsiteY11" fmla="*/ 629792 h 673261"/>
                  <a:gd name="connsiteX12" fmla="*/ 503093 w 767977"/>
                  <a:gd name="connsiteY12" fmla="*/ 629792 h 673261"/>
                  <a:gd name="connsiteX13" fmla="*/ 321647 w 767977"/>
                  <a:gd name="connsiteY13" fmla="*/ 673257 h 673261"/>
                  <a:gd name="connsiteX14" fmla="*/ 12093 w 767977"/>
                  <a:gd name="connsiteY14" fmla="*/ 387904 h 673261"/>
                  <a:gd name="connsiteX15" fmla="*/ 77953 w 767977"/>
                  <a:gd name="connsiteY15" fmla="*/ 552734 h 673261"/>
                  <a:gd name="connsiteX16" fmla="*/ 496591 w 767977"/>
                  <a:gd name="connsiteY16" fmla="*/ 618594 h 673261"/>
                  <a:gd name="connsiteX17" fmla="*/ 755576 w 767977"/>
                  <a:gd name="connsiteY17" fmla="*/ 229454 h 673261"/>
                  <a:gd name="connsiteX18" fmla="*/ 738238 w 767977"/>
                  <a:gd name="connsiteY18" fmla="*/ 168290 h 673261"/>
                  <a:gd name="connsiteX19" fmla="*/ 706091 w 767977"/>
                  <a:gd name="connsiteY19" fmla="*/ 121695 h 673261"/>
                  <a:gd name="connsiteX20" fmla="*/ 594237 w 767977"/>
                  <a:gd name="connsiteY20" fmla="*/ 30310 h 673261"/>
                  <a:gd name="connsiteX21" fmla="*/ 570157 w 767977"/>
                  <a:gd name="connsiteY21" fmla="*/ 12851 h 673261"/>
                  <a:gd name="connsiteX22" fmla="*/ 26180 w 767977"/>
                  <a:gd name="connsiteY22" fmla="*/ 375382 h 673261"/>
                  <a:gd name="connsiteX23" fmla="*/ 499360 w 767977"/>
                  <a:gd name="connsiteY23" fmla="*/ 624012 h 673261"/>
                  <a:gd name="connsiteX24" fmla="*/ 499360 w 767977"/>
                  <a:gd name="connsiteY24" fmla="*/ 624012 h 673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7977" h="673261">
                    <a:moveTo>
                      <a:pt x="321647" y="673257"/>
                    </a:moveTo>
                    <a:cubicBezTo>
                      <a:pt x="220750" y="673257"/>
                      <a:pt x="125151" y="633765"/>
                      <a:pt x="68802" y="559958"/>
                    </a:cubicBezTo>
                    <a:cubicBezTo>
                      <a:pt x="30679" y="509372"/>
                      <a:pt x="6927" y="449428"/>
                      <a:pt x="53" y="386459"/>
                    </a:cubicBezTo>
                    <a:cubicBezTo>
                      <a:pt x="-216" y="384459"/>
                      <a:pt x="556" y="382461"/>
                      <a:pt x="2099" y="381161"/>
                    </a:cubicBezTo>
                    <a:lnTo>
                      <a:pt x="18354" y="366472"/>
                    </a:lnTo>
                    <a:cubicBezTo>
                      <a:pt x="115639" y="278338"/>
                      <a:pt x="317914" y="95086"/>
                      <a:pt x="569314" y="450"/>
                    </a:cubicBezTo>
                    <a:cubicBezTo>
                      <a:pt x="571193" y="-347"/>
                      <a:pt x="573355" y="-72"/>
                      <a:pt x="574973" y="1172"/>
                    </a:cubicBezTo>
                    <a:cubicBezTo>
                      <a:pt x="583762" y="7674"/>
                      <a:pt x="592672" y="14055"/>
                      <a:pt x="601702" y="20557"/>
                    </a:cubicBezTo>
                    <a:cubicBezTo>
                      <a:pt x="642441" y="48209"/>
                      <a:pt x="680603" y="79480"/>
                      <a:pt x="715723" y="113989"/>
                    </a:cubicBezTo>
                    <a:cubicBezTo>
                      <a:pt x="728967" y="132290"/>
                      <a:pt x="739803" y="147701"/>
                      <a:pt x="748713" y="162150"/>
                    </a:cubicBezTo>
                    <a:cubicBezTo>
                      <a:pt x="761158" y="182494"/>
                      <a:pt x="767819" y="205847"/>
                      <a:pt x="767978" y="229695"/>
                    </a:cubicBezTo>
                    <a:cubicBezTo>
                      <a:pt x="766894" y="360332"/>
                      <a:pt x="632886" y="562126"/>
                      <a:pt x="503093" y="629792"/>
                    </a:cubicBezTo>
                    <a:lnTo>
                      <a:pt x="503093" y="629792"/>
                    </a:lnTo>
                    <a:cubicBezTo>
                      <a:pt x="446984" y="658653"/>
                      <a:pt x="384743" y="673563"/>
                      <a:pt x="321647" y="673257"/>
                    </a:cubicBezTo>
                    <a:close/>
                    <a:moveTo>
                      <a:pt x="12093" y="387904"/>
                    </a:moveTo>
                    <a:cubicBezTo>
                      <a:pt x="19002" y="447725"/>
                      <a:pt x="41737" y="504623"/>
                      <a:pt x="77953" y="552734"/>
                    </a:cubicBezTo>
                    <a:cubicBezTo>
                      <a:pt x="165244" y="666273"/>
                      <a:pt x="349219" y="695170"/>
                      <a:pt x="496591" y="618594"/>
                    </a:cubicBezTo>
                    <a:cubicBezTo>
                      <a:pt x="623736" y="552494"/>
                      <a:pt x="754492" y="356117"/>
                      <a:pt x="755576" y="229454"/>
                    </a:cubicBezTo>
                    <a:cubicBezTo>
                      <a:pt x="755477" y="207867"/>
                      <a:pt x="749482" y="186718"/>
                      <a:pt x="738238" y="168290"/>
                    </a:cubicBezTo>
                    <a:cubicBezTo>
                      <a:pt x="729208" y="154444"/>
                      <a:pt x="718733" y="139153"/>
                      <a:pt x="706091" y="121695"/>
                    </a:cubicBezTo>
                    <a:cubicBezTo>
                      <a:pt x="671620" y="87942"/>
                      <a:pt x="634185" y="57357"/>
                      <a:pt x="594237" y="30310"/>
                    </a:cubicBezTo>
                    <a:lnTo>
                      <a:pt x="570157" y="12851"/>
                    </a:lnTo>
                    <a:cubicBezTo>
                      <a:pt x="322490" y="107006"/>
                      <a:pt x="122502" y="288090"/>
                      <a:pt x="26180" y="375382"/>
                    </a:cubicBezTo>
                    <a:close/>
                    <a:moveTo>
                      <a:pt x="499360" y="624012"/>
                    </a:moveTo>
                    <a:lnTo>
                      <a:pt x="499360" y="624012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EE5EF1E-C3E1-51F2-7010-5DFB95B5BFCC}"/>
                  </a:ext>
                </a:extLst>
              </p:cNvPr>
              <p:cNvSpPr/>
              <p:nvPr/>
            </p:nvSpPr>
            <p:spPr>
              <a:xfrm>
                <a:off x="2346943" y="2074327"/>
                <a:ext cx="139988" cy="216667"/>
              </a:xfrm>
              <a:custGeom>
                <a:avLst/>
                <a:gdLst>
                  <a:gd name="connsiteX0" fmla="*/ 59199 w 139988"/>
                  <a:gd name="connsiteY0" fmla="*/ 0 h 216667"/>
                  <a:gd name="connsiteX1" fmla="*/ 44028 w 139988"/>
                  <a:gd name="connsiteY1" fmla="*/ 3010 h 216667"/>
                  <a:gd name="connsiteX2" fmla="*/ 8991 w 139988"/>
                  <a:gd name="connsiteY2" fmla="*/ 133646 h 216667"/>
                  <a:gd name="connsiteX3" fmla="*/ 118196 w 139988"/>
                  <a:gd name="connsiteY3" fmla="*/ 213593 h 216667"/>
                  <a:gd name="connsiteX4" fmla="*/ 139989 w 139988"/>
                  <a:gd name="connsiteY4" fmla="*/ 199145 h 21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988" h="216667">
                    <a:moveTo>
                      <a:pt x="59199" y="0"/>
                    </a:moveTo>
                    <a:cubicBezTo>
                      <a:pt x="54018" y="221"/>
                      <a:pt x="48902" y="1237"/>
                      <a:pt x="44028" y="3010"/>
                    </a:cubicBezTo>
                    <a:cubicBezTo>
                      <a:pt x="4175" y="16977"/>
                      <a:pt x="-11477" y="75251"/>
                      <a:pt x="8991" y="133646"/>
                    </a:cubicBezTo>
                    <a:cubicBezTo>
                      <a:pt x="29460" y="192041"/>
                      <a:pt x="78463" y="227680"/>
                      <a:pt x="118196" y="213593"/>
                    </a:cubicBezTo>
                    <a:cubicBezTo>
                      <a:pt x="126533" y="210633"/>
                      <a:pt x="134016" y="205672"/>
                      <a:pt x="139989" y="199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2E34D50-9B30-FE7F-4D0F-AB3C15A95946}"/>
                  </a:ext>
                </a:extLst>
              </p:cNvPr>
              <p:cNvSpPr/>
              <p:nvPr/>
            </p:nvSpPr>
            <p:spPr>
              <a:xfrm>
                <a:off x="2341349" y="2068303"/>
                <a:ext cx="151659" cy="228767"/>
              </a:xfrm>
              <a:custGeom>
                <a:avLst/>
                <a:gdLst>
                  <a:gd name="connsiteX0" fmla="*/ 105730 w 151659"/>
                  <a:gd name="connsiteY0" fmla="*/ 228768 h 228767"/>
                  <a:gd name="connsiteX1" fmla="*/ 58412 w 151659"/>
                  <a:gd name="connsiteY1" fmla="*/ 211671 h 228767"/>
                  <a:gd name="connsiteX2" fmla="*/ 3629 w 151659"/>
                  <a:gd name="connsiteY2" fmla="*/ 56231 h 228767"/>
                  <a:gd name="connsiteX3" fmla="*/ 47576 w 151659"/>
                  <a:gd name="connsiteY3" fmla="*/ 3255 h 228767"/>
                  <a:gd name="connsiteX4" fmla="*/ 64552 w 151659"/>
                  <a:gd name="connsiteY4" fmla="*/ 4 h 228767"/>
                  <a:gd name="connsiteX5" fmla="*/ 70332 w 151659"/>
                  <a:gd name="connsiteY5" fmla="*/ 3736 h 228767"/>
                  <a:gd name="connsiteX6" fmla="*/ 151242 w 151659"/>
                  <a:gd name="connsiteY6" fmla="*/ 202881 h 228767"/>
                  <a:gd name="connsiteX7" fmla="*/ 150038 w 151659"/>
                  <a:gd name="connsiteY7" fmla="*/ 209262 h 228767"/>
                  <a:gd name="connsiteX8" fmla="*/ 125957 w 151659"/>
                  <a:gd name="connsiteY8" fmla="*/ 225396 h 228767"/>
                  <a:gd name="connsiteX9" fmla="*/ 105730 w 151659"/>
                  <a:gd name="connsiteY9" fmla="*/ 228768 h 228767"/>
                  <a:gd name="connsiteX10" fmla="*/ 60940 w 151659"/>
                  <a:gd name="connsiteY10" fmla="*/ 12044 h 228767"/>
                  <a:gd name="connsiteX11" fmla="*/ 51549 w 151659"/>
                  <a:gd name="connsiteY11" fmla="*/ 14332 h 228767"/>
                  <a:gd name="connsiteX12" fmla="*/ 15428 w 151659"/>
                  <a:gd name="connsiteY12" fmla="*/ 59001 h 228767"/>
                  <a:gd name="connsiteX13" fmla="*/ 65516 w 151659"/>
                  <a:gd name="connsiteY13" fmla="*/ 201798 h 228767"/>
                  <a:gd name="connsiteX14" fmla="*/ 121864 w 151659"/>
                  <a:gd name="connsiteY14" fmla="*/ 213838 h 228767"/>
                  <a:gd name="connsiteX15" fmla="*/ 138479 w 151659"/>
                  <a:gd name="connsiteY15" fmla="*/ 203604 h 228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1659" h="228767">
                    <a:moveTo>
                      <a:pt x="105730" y="228768"/>
                    </a:moveTo>
                    <a:cubicBezTo>
                      <a:pt x="88543" y="228234"/>
                      <a:pt x="71971" y="222246"/>
                      <a:pt x="58412" y="211671"/>
                    </a:cubicBezTo>
                    <a:cubicBezTo>
                      <a:pt x="12143" y="174445"/>
                      <a:pt x="-9076" y="114242"/>
                      <a:pt x="3629" y="56231"/>
                    </a:cubicBezTo>
                    <a:cubicBezTo>
                      <a:pt x="8383" y="32280"/>
                      <a:pt x="24915" y="12351"/>
                      <a:pt x="47576" y="3255"/>
                    </a:cubicBezTo>
                    <a:cubicBezTo>
                      <a:pt x="53053" y="1378"/>
                      <a:pt x="58769" y="283"/>
                      <a:pt x="64552" y="4"/>
                    </a:cubicBezTo>
                    <a:cubicBezTo>
                      <a:pt x="67070" y="-84"/>
                      <a:pt x="69376" y="1405"/>
                      <a:pt x="70332" y="3736"/>
                    </a:cubicBezTo>
                    <a:lnTo>
                      <a:pt x="151242" y="202881"/>
                    </a:lnTo>
                    <a:cubicBezTo>
                      <a:pt x="152090" y="205064"/>
                      <a:pt x="151623" y="207539"/>
                      <a:pt x="150038" y="209262"/>
                    </a:cubicBezTo>
                    <a:cubicBezTo>
                      <a:pt x="143398" y="216467"/>
                      <a:pt x="135146" y="221996"/>
                      <a:pt x="125957" y="225396"/>
                    </a:cubicBezTo>
                    <a:cubicBezTo>
                      <a:pt x="119442" y="227609"/>
                      <a:pt x="112611" y="228748"/>
                      <a:pt x="105730" y="228768"/>
                    </a:cubicBezTo>
                    <a:close/>
                    <a:moveTo>
                      <a:pt x="60940" y="12044"/>
                    </a:moveTo>
                    <a:cubicBezTo>
                      <a:pt x="57741" y="12490"/>
                      <a:pt x="54595" y="13256"/>
                      <a:pt x="51549" y="14332"/>
                    </a:cubicBezTo>
                    <a:cubicBezTo>
                      <a:pt x="32723" y="22146"/>
                      <a:pt x="19130" y="38956"/>
                      <a:pt x="15428" y="59001"/>
                    </a:cubicBezTo>
                    <a:cubicBezTo>
                      <a:pt x="3869" y="112236"/>
                      <a:pt x="23235" y="167447"/>
                      <a:pt x="65516" y="201798"/>
                    </a:cubicBezTo>
                    <a:cubicBezTo>
                      <a:pt x="81094" y="215001"/>
                      <a:pt x="102250" y="219522"/>
                      <a:pt x="121864" y="213838"/>
                    </a:cubicBezTo>
                    <a:cubicBezTo>
                      <a:pt x="128064" y="211641"/>
                      <a:pt x="133727" y="208153"/>
                      <a:pt x="138479" y="203604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73660EE-0123-CAFD-3ECD-E28A0C7FE5E4}"/>
                  </a:ext>
                </a:extLst>
              </p:cNvPr>
              <p:cNvSpPr/>
              <p:nvPr/>
            </p:nvSpPr>
            <p:spPr>
              <a:xfrm>
                <a:off x="2378209" y="2074327"/>
                <a:ext cx="108482" cy="214195"/>
              </a:xfrm>
              <a:custGeom>
                <a:avLst/>
                <a:gdLst>
                  <a:gd name="connsiteX0" fmla="*/ 27933 w 108482"/>
                  <a:gd name="connsiteY0" fmla="*/ 0 h 214195"/>
                  <a:gd name="connsiteX1" fmla="*/ 12763 w 108482"/>
                  <a:gd name="connsiteY1" fmla="*/ 3010 h 214195"/>
                  <a:gd name="connsiteX2" fmla="*/ 0 w 108482"/>
                  <a:gd name="connsiteY2" fmla="*/ 9512 h 214195"/>
                  <a:gd name="connsiteX3" fmla="*/ 84281 w 108482"/>
                  <a:gd name="connsiteY3" fmla="*/ 214195 h 214195"/>
                  <a:gd name="connsiteX4" fmla="*/ 86689 w 108482"/>
                  <a:gd name="connsiteY4" fmla="*/ 213473 h 214195"/>
                  <a:gd name="connsiteX5" fmla="*/ 108482 w 108482"/>
                  <a:gd name="connsiteY5" fmla="*/ 199025 h 21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482" h="214195">
                    <a:moveTo>
                      <a:pt x="27933" y="0"/>
                    </a:moveTo>
                    <a:cubicBezTo>
                      <a:pt x="22752" y="221"/>
                      <a:pt x="17636" y="1237"/>
                      <a:pt x="12763" y="3010"/>
                    </a:cubicBezTo>
                    <a:cubicBezTo>
                      <a:pt x="8245" y="4616"/>
                      <a:pt x="3955" y="6801"/>
                      <a:pt x="0" y="9512"/>
                    </a:cubicBezTo>
                    <a:lnTo>
                      <a:pt x="84281" y="214195"/>
                    </a:lnTo>
                    <a:cubicBezTo>
                      <a:pt x="85104" y="214027"/>
                      <a:pt x="85910" y="213785"/>
                      <a:pt x="86689" y="213473"/>
                    </a:cubicBezTo>
                    <a:cubicBezTo>
                      <a:pt x="95026" y="210513"/>
                      <a:pt x="102510" y="205551"/>
                      <a:pt x="108482" y="1990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C5A5EF7-F5ED-94E0-FFDC-2B3C19E33E66}"/>
                  </a:ext>
                </a:extLst>
              </p:cNvPr>
              <p:cNvSpPr/>
              <p:nvPr/>
            </p:nvSpPr>
            <p:spPr>
              <a:xfrm>
                <a:off x="2372469" y="2068183"/>
                <a:ext cx="120780" cy="226011"/>
              </a:xfrm>
              <a:custGeom>
                <a:avLst/>
                <a:gdLst>
                  <a:gd name="connsiteX0" fmla="*/ 90985 w 120780"/>
                  <a:gd name="connsiteY0" fmla="*/ 225999 h 226011"/>
                  <a:gd name="connsiteX1" fmla="*/ 84724 w 120780"/>
                  <a:gd name="connsiteY1" fmla="*/ 222507 h 226011"/>
                  <a:gd name="connsiteX2" fmla="*/ 442 w 120780"/>
                  <a:gd name="connsiteY2" fmla="*/ 17823 h 226011"/>
                  <a:gd name="connsiteX3" fmla="*/ 2609 w 120780"/>
                  <a:gd name="connsiteY3" fmla="*/ 10599 h 226011"/>
                  <a:gd name="connsiteX4" fmla="*/ 16697 w 120780"/>
                  <a:gd name="connsiteY4" fmla="*/ 3255 h 226011"/>
                  <a:gd name="connsiteX5" fmla="*/ 33673 w 120780"/>
                  <a:gd name="connsiteY5" fmla="*/ 4 h 226011"/>
                  <a:gd name="connsiteX6" fmla="*/ 39453 w 120780"/>
                  <a:gd name="connsiteY6" fmla="*/ 3736 h 226011"/>
                  <a:gd name="connsiteX7" fmla="*/ 120363 w 120780"/>
                  <a:gd name="connsiteY7" fmla="*/ 202881 h 226011"/>
                  <a:gd name="connsiteX8" fmla="*/ 119159 w 120780"/>
                  <a:gd name="connsiteY8" fmla="*/ 209263 h 226011"/>
                  <a:gd name="connsiteX9" fmla="*/ 95078 w 120780"/>
                  <a:gd name="connsiteY9" fmla="*/ 225396 h 226011"/>
                  <a:gd name="connsiteX10" fmla="*/ 93032 w 120780"/>
                  <a:gd name="connsiteY10" fmla="*/ 225396 h 226011"/>
                  <a:gd name="connsiteX11" fmla="*/ 13325 w 120780"/>
                  <a:gd name="connsiteY11" fmla="*/ 17823 h 226011"/>
                  <a:gd name="connsiteX12" fmla="*/ 93634 w 120780"/>
                  <a:gd name="connsiteY12" fmla="*/ 212634 h 226011"/>
                  <a:gd name="connsiteX13" fmla="*/ 107360 w 120780"/>
                  <a:gd name="connsiteY13" fmla="*/ 203604 h 226011"/>
                  <a:gd name="connsiteX14" fmla="*/ 29820 w 120780"/>
                  <a:gd name="connsiteY14" fmla="*/ 12285 h 226011"/>
                  <a:gd name="connsiteX15" fmla="*/ 20429 w 120780"/>
                  <a:gd name="connsiteY15" fmla="*/ 14572 h 226011"/>
                  <a:gd name="connsiteX16" fmla="*/ 13325 w 120780"/>
                  <a:gd name="connsiteY16" fmla="*/ 18064 h 226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0780" h="226011">
                    <a:moveTo>
                      <a:pt x="90985" y="225999"/>
                    </a:moveTo>
                    <a:cubicBezTo>
                      <a:pt x="88394" y="226163"/>
                      <a:pt x="85946" y="224797"/>
                      <a:pt x="84724" y="222507"/>
                    </a:cubicBezTo>
                    <a:lnTo>
                      <a:pt x="442" y="17823"/>
                    </a:lnTo>
                    <a:cubicBezTo>
                      <a:pt x="-620" y="15205"/>
                      <a:pt x="281" y="12200"/>
                      <a:pt x="2609" y="10599"/>
                    </a:cubicBezTo>
                    <a:cubicBezTo>
                      <a:pt x="6990" y="7589"/>
                      <a:pt x="11721" y="5123"/>
                      <a:pt x="16697" y="3255"/>
                    </a:cubicBezTo>
                    <a:cubicBezTo>
                      <a:pt x="22174" y="1378"/>
                      <a:pt x="27890" y="283"/>
                      <a:pt x="33673" y="4"/>
                    </a:cubicBezTo>
                    <a:cubicBezTo>
                      <a:pt x="36191" y="-84"/>
                      <a:pt x="38497" y="1405"/>
                      <a:pt x="39453" y="3736"/>
                    </a:cubicBezTo>
                    <a:lnTo>
                      <a:pt x="120363" y="202881"/>
                    </a:lnTo>
                    <a:cubicBezTo>
                      <a:pt x="121211" y="205064"/>
                      <a:pt x="120744" y="207539"/>
                      <a:pt x="119159" y="209263"/>
                    </a:cubicBezTo>
                    <a:cubicBezTo>
                      <a:pt x="112519" y="216468"/>
                      <a:pt x="104267" y="221997"/>
                      <a:pt x="95078" y="225396"/>
                    </a:cubicBezTo>
                    <a:lnTo>
                      <a:pt x="93032" y="225396"/>
                    </a:lnTo>
                    <a:close/>
                    <a:moveTo>
                      <a:pt x="13325" y="17823"/>
                    </a:moveTo>
                    <a:lnTo>
                      <a:pt x="93634" y="212634"/>
                    </a:lnTo>
                    <a:cubicBezTo>
                      <a:pt x="98692" y="210432"/>
                      <a:pt x="103335" y="207378"/>
                      <a:pt x="107360" y="203604"/>
                    </a:cubicBezTo>
                    <a:lnTo>
                      <a:pt x="29820" y="12285"/>
                    </a:lnTo>
                    <a:cubicBezTo>
                      <a:pt x="26621" y="12730"/>
                      <a:pt x="23475" y="13497"/>
                      <a:pt x="20429" y="14572"/>
                    </a:cubicBezTo>
                    <a:cubicBezTo>
                      <a:pt x="17956" y="15509"/>
                      <a:pt x="15577" y="16678"/>
                      <a:pt x="13325" y="18064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E639F1A0-B51F-CEC3-EBDD-8D78AA578136}"/>
                  </a:ext>
                </a:extLst>
              </p:cNvPr>
              <p:cNvSpPr/>
              <p:nvPr/>
            </p:nvSpPr>
            <p:spPr>
              <a:xfrm>
                <a:off x="2768914" y="1943076"/>
                <a:ext cx="132003" cy="216707"/>
              </a:xfrm>
              <a:custGeom>
                <a:avLst/>
                <a:gdLst>
                  <a:gd name="connsiteX0" fmla="*/ 0 w 132003"/>
                  <a:gd name="connsiteY0" fmla="*/ 10247 h 216707"/>
                  <a:gd name="connsiteX1" fmla="*/ 13726 w 132003"/>
                  <a:gd name="connsiteY1" fmla="*/ 3023 h 216707"/>
                  <a:gd name="connsiteX2" fmla="*/ 122931 w 132003"/>
                  <a:gd name="connsiteY2" fmla="*/ 82970 h 216707"/>
                  <a:gd name="connsiteX3" fmla="*/ 88134 w 132003"/>
                  <a:gd name="connsiteY3" fmla="*/ 213726 h 216707"/>
                  <a:gd name="connsiteX4" fmla="*/ 62007 w 132003"/>
                  <a:gd name="connsiteY4" fmla="*/ 216134 h 21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003" h="216707">
                    <a:moveTo>
                      <a:pt x="0" y="10247"/>
                    </a:moveTo>
                    <a:cubicBezTo>
                      <a:pt x="4198" y="7181"/>
                      <a:pt x="8822" y="4748"/>
                      <a:pt x="13726" y="3023"/>
                    </a:cubicBezTo>
                    <a:cubicBezTo>
                      <a:pt x="53459" y="-10944"/>
                      <a:pt x="102342" y="24815"/>
                      <a:pt x="122931" y="82970"/>
                    </a:cubicBezTo>
                    <a:cubicBezTo>
                      <a:pt x="143519" y="141124"/>
                      <a:pt x="127867" y="199639"/>
                      <a:pt x="88134" y="213726"/>
                    </a:cubicBezTo>
                    <a:cubicBezTo>
                      <a:pt x="79735" y="216569"/>
                      <a:pt x="70785" y="217394"/>
                      <a:pt x="62007" y="216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93618D5-3DD6-EEF4-5456-06AB0B0C0341}"/>
                  </a:ext>
                </a:extLst>
              </p:cNvPr>
              <p:cNvSpPr/>
              <p:nvPr/>
            </p:nvSpPr>
            <p:spPr>
              <a:xfrm>
                <a:off x="2762883" y="1937113"/>
                <a:ext cx="143982" cy="228603"/>
              </a:xfrm>
              <a:custGeom>
                <a:avLst/>
                <a:gdLst>
                  <a:gd name="connsiteX0" fmla="*/ 76466 w 143982"/>
                  <a:gd name="connsiteY0" fmla="*/ 228599 h 228603"/>
                  <a:gd name="connsiteX1" fmla="*/ 67316 w 143982"/>
                  <a:gd name="connsiteY1" fmla="*/ 227997 h 228603"/>
                  <a:gd name="connsiteX2" fmla="*/ 62259 w 143982"/>
                  <a:gd name="connsiteY2" fmla="*/ 223783 h 228603"/>
                  <a:gd name="connsiteX3" fmla="*/ 252 w 143982"/>
                  <a:gd name="connsiteY3" fmla="*/ 18015 h 228603"/>
                  <a:gd name="connsiteX4" fmla="*/ 2419 w 143982"/>
                  <a:gd name="connsiteY4" fmla="*/ 11393 h 228603"/>
                  <a:gd name="connsiteX5" fmla="*/ 17710 w 143982"/>
                  <a:gd name="connsiteY5" fmla="*/ 3326 h 228603"/>
                  <a:gd name="connsiteX6" fmla="*/ 134620 w 143982"/>
                  <a:gd name="connsiteY6" fmla="*/ 86885 h 228603"/>
                  <a:gd name="connsiteX7" fmla="*/ 140038 w 143982"/>
                  <a:gd name="connsiteY7" fmla="*/ 172371 h 228603"/>
                  <a:gd name="connsiteX8" fmla="*/ 96092 w 143982"/>
                  <a:gd name="connsiteY8" fmla="*/ 225348 h 228603"/>
                  <a:gd name="connsiteX9" fmla="*/ 76466 w 143982"/>
                  <a:gd name="connsiteY9" fmla="*/ 228599 h 228603"/>
                  <a:gd name="connsiteX10" fmla="*/ 72734 w 143982"/>
                  <a:gd name="connsiteY10" fmla="*/ 216559 h 228603"/>
                  <a:gd name="connsiteX11" fmla="*/ 92118 w 143982"/>
                  <a:gd name="connsiteY11" fmla="*/ 214151 h 228603"/>
                  <a:gd name="connsiteX12" fmla="*/ 128239 w 143982"/>
                  <a:gd name="connsiteY12" fmla="*/ 169361 h 228603"/>
                  <a:gd name="connsiteX13" fmla="*/ 123182 w 143982"/>
                  <a:gd name="connsiteY13" fmla="*/ 90979 h 228603"/>
                  <a:gd name="connsiteX14" fmla="*/ 21563 w 143982"/>
                  <a:gd name="connsiteY14" fmla="*/ 14765 h 228603"/>
                  <a:gd name="connsiteX15" fmla="*/ 12894 w 143982"/>
                  <a:gd name="connsiteY15" fmla="*/ 18979 h 228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3982" h="228603">
                    <a:moveTo>
                      <a:pt x="76466" y="228599"/>
                    </a:moveTo>
                    <a:cubicBezTo>
                      <a:pt x="73405" y="228638"/>
                      <a:pt x="70345" y="228437"/>
                      <a:pt x="67316" y="227997"/>
                    </a:cubicBezTo>
                    <a:cubicBezTo>
                      <a:pt x="64956" y="227691"/>
                      <a:pt x="62986" y="226049"/>
                      <a:pt x="62259" y="223783"/>
                    </a:cubicBezTo>
                    <a:lnTo>
                      <a:pt x="252" y="18015"/>
                    </a:lnTo>
                    <a:cubicBezTo>
                      <a:pt x="-470" y="15572"/>
                      <a:pt x="393" y="12937"/>
                      <a:pt x="2419" y="11393"/>
                    </a:cubicBezTo>
                    <a:cubicBezTo>
                      <a:pt x="7101" y="7983"/>
                      <a:pt x="12251" y="5266"/>
                      <a:pt x="17710" y="3326"/>
                    </a:cubicBezTo>
                    <a:cubicBezTo>
                      <a:pt x="60573" y="-11724"/>
                      <a:pt x="113068" y="25721"/>
                      <a:pt x="134620" y="86885"/>
                    </a:cubicBezTo>
                    <a:cubicBezTo>
                      <a:pt x="144865" y="114213"/>
                      <a:pt x="146751" y="143969"/>
                      <a:pt x="140038" y="172371"/>
                    </a:cubicBezTo>
                    <a:cubicBezTo>
                      <a:pt x="135284" y="196323"/>
                      <a:pt x="118753" y="216251"/>
                      <a:pt x="96092" y="225348"/>
                    </a:cubicBezTo>
                    <a:cubicBezTo>
                      <a:pt x="89779" y="227528"/>
                      <a:pt x="83144" y="228627"/>
                      <a:pt x="76466" y="228599"/>
                    </a:cubicBezTo>
                    <a:close/>
                    <a:moveTo>
                      <a:pt x="72734" y="216559"/>
                    </a:moveTo>
                    <a:cubicBezTo>
                      <a:pt x="79291" y="217052"/>
                      <a:pt x="85881" y="216233"/>
                      <a:pt x="92118" y="214151"/>
                    </a:cubicBezTo>
                    <a:cubicBezTo>
                      <a:pt x="110976" y="206314"/>
                      <a:pt x="124575" y="189451"/>
                      <a:pt x="128239" y="169361"/>
                    </a:cubicBezTo>
                    <a:cubicBezTo>
                      <a:pt x="134346" y="143309"/>
                      <a:pt x="132587" y="116030"/>
                      <a:pt x="123182" y="90979"/>
                    </a:cubicBezTo>
                    <a:cubicBezTo>
                      <a:pt x="103797" y="36076"/>
                      <a:pt x="58165" y="1882"/>
                      <a:pt x="21563" y="14765"/>
                    </a:cubicBezTo>
                    <a:cubicBezTo>
                      <a:pt x="18539" y="15876"/>
                      <a:pt x="15635" y="17288"/>
                      <a:pt x="12894" y="18979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CC888EA6-262F-87AB-B09D-15D23CE8D4BD}"/>
                  </a:ext>
                </a:extLst>
              </p:cNvPr>
              <p:cNvSpPr/>
              <p:nvPr/>
            </p:nvSpPr>
            <p:spPr>
              <a:xfrm>
                <a:off x="2762883" y="1937290"/>
                <a:ext cx="102492" cy="228426"/>
              </a:xfrm>
              <a:custGeom>
                <a:avLst/>
                <a:gdLst>
                  <a:gd name="connsiteX0" fmla="*/ 76466 w 102492"/>
                  <a:gd name="connsiteY0" fmla="*/ 228422 h 228426"/>
                  <a:gd name="connsiteX1" fmla="*/ 67316 w 102492"/>
                  <a:gd name="connsiteY1" fmla="*/ 227820 h 228426"/>
                  <a:gd name="connsiteX2" fmla="*/ 62259 w 102492"/>
                  <a:gd name="connsiteY2" fmla="*/ 223606 h 228426"/>
                  <a:gd name="connsiteX3" fmla="*/ 252 w 102492"/>
                  <a:gd name="connsiteY3" fmla="*/ 17839 h 228426"/>
                  <a:gd name="connsiteX4" fmla="*/ 2419 w 102492"/>
                  <a:gd name="connsiteY4" fmla="*/ 11216 h 228426"/>
                  <a:gd name="connsiteX5" fmla="*/ 17710 w 102492"/>
                  <a:gd name="connsiteY5" fmla="*/ 3149 h 228426"/>
                  <a:gd name="connsiteX6" fmla="*/ 33242 w 102492"/>
                  <a:gd name="connsiteY6" fmla="*/ 19 h 228426"/>
                  <a:gd name="connsiteX7" fmla="*/ 39503 w 102492"/>
                  <a:gd name="connsiteY7" fmla="*/ 4354 h 228426"/>
                  <a:gd name="connsiteX8" fmla="*/ 102232 w 102492"/>
                  <a:gd name="connsiteY8" fmla="*/ 216743 h 228426"/>
                  <a:gd name="connsiteX9" fmla="*/ 98741 w 102492"/>
                  <a:gd name="connsiteY9" fmla="*/ 223967 h 228426"/>
                  <a:gd name="connsiteX10" fmla="*/ 96092 w 102492"/>
                  <a:gd name="connsiteY10" fmla="*/ 225171 h 228426"/>
                  <a:gd name="connsiteX11" fmla="*/ 76466 w 102492"/>
                  <a:gd name="connsiteY11" fmla="*/ 228422 h 228426"/>
                  <a:gd name="connsiteX12" fmla="*/ 72734 w 102492"/>
                  <a:gd name="connsiteY12" fmla="*/ 216382 h 228426"/>
                  <a:gd name="connsiteX13" fmla="*/ 89108 w 102492"/>
                  <a:gd name="connsiteY13" fmla="*/ 214816 h 228426"/>
                  <a:gd name="connsiteX14" fmla="*/ 28907 w 102492"/>
                  <a:gd name="connsiteY14" fmla="*/ 12661 h 228426"/>
                  <a:gd name="connsiteX15" fmla="*/ 12533 w 102492"/>
                  <a:gd name="connsiteY15" fmla="*/ 18802 h 22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492" h="228426">
                    <a:moveTo>
                      <a:pt x="76466" y="228422"/>
                    </a:moveTo>
                    <a:cubicBezTo>
                      <a:pt x="73405" y="228461"/>
                      <a:pt x="70345" y="228260"/>
                      <a:pt x="67316" y="227820"/>
                    </a:cubicBezTo>
                    <a:cubicBezTo>
                      <a:pt x="64956" y="227514"/>
                      <a:pt x="62986" y="225872"/>
                      <a:pt x="62259" y="223606"/>
                    </a:cubicBezTo>
                    <a:lnTo>
                      <a:pt x="252" y="17839"/>
                    </a:lnTo>
                    <a:cubicBezTo>
                      <a:pt x="-470" y="15395"/>
                      <a:pt x="393" y="12761"/>
                      <a:pt x="2419" y="11216"/>
                    </a:cubicBezTo>
                    <a:cubicBezTo>
                      <a:pt x="7101" y="7806"/>
                      <a:pt x="12251" y="5089"/>
                      <a:pt x="17710" y="3149"/>
                    </a:cubicBezTo>
                    <a:cubicBezTo>
                      <a:pt x="22720" y="1404"/>
                      <a:pt x="27946" y="350"/>
                      <a:pt x="33242" y="19"/>
                    </a:cubicBezTo>
                    <a:cubicBezTo>
                      <a:pt x="36093" y="-207"/>
                      <a:pt x="38711" y="1605"/>
                      <a:pt x="39503" y="4354"/>
                    </a:cubicBezTo>
                    <a:lnTo>
                      <a:pt x="102232" y="216743"/>
                    </a:lnTo>
                    <a:cubicBezTo>
                      <a:pt x="103137" y="219694"/>
                      <a:pt x="101615" y="222843"/>
                      <a:pt x="98741" y="223967"/>
                    </a:cubicBezTo>
                    <a:lnTo>
                      <a:pt x="96092" y="225171"/>
                    </a:lnTo>
                    <a:cubicBezTo>
                      <a:pt x="89779" y="227351"/>
                      <a:pt x="83144" y="228450"/>
                      <a:pt x="76466" y="228422"/>
                    </a:cubicBezTo>
                    <a:close/>
                    <a:moveTo>
                      <a:pt x="72734" y="216382"/>
                    </a:moveTo>
                    <a:cubicBezTo>
                      <a:pt x="78242" y="216843"/>
                      <a:pt x="83787" y="216313"/>
                      <a:pt x="89108" y="214816"/>
                    </a:cubicBezTo>
                    <a:lnTo>
                      <a:pt x="28907" y="12661"/>
                    </a:lnTo>
                    <a:cubicBezTo>
                      <a:pt x="23082" y="13551"/>
                      <a:pt x="17506" y="15642"/>
                      <a:pt x="12533" y="18802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9D8B03E-F9D8-BC94-6065-CF8549E5A28E}"/>
                  </a:ext>
                </a:extLst>
              </p:cNvPr>
              <p:cNvSpPr/>
              <p:nvPr/>
            </p:nvSpPr>
            <p:spPr>
              <a:xfrm>
                <a:off x="2583856" y="2255653"/>
                <a:ext cx="298475" cy="386894"/>
              </a:xfrm>
              <a:custGeom>
                <a:avLst/>
                <a:gdLst>
                  <a:gd name="connsiteX0" fmla="*/ 288845 w 298475"/>
                  <a:gd name="connsiteY0" fmla="*/ 140148 h 386894"/>
                  <a:gd name="connsiteX1" fmla="*/ 226356 w 298475"/>
                  <a:gd name="connsiteY1" fmla="*/ 161700 h 386894"/>
                  <a:gd name="connsiteX2" fmla="*/ 158690 w 298475"/>
                  <a:gd name="connsiteY2" fmla="*/ 0 h 386894"/>
                  <a:gd name="connsiteX3" fmla="*/ 0 w 298475"/>
                  <a:gd name="connsiteY3" fmla="*/ 61766 h 386894"/>
                  <a:gd name="connsiteX4" fmla="*/ 58756 w 298475"/>
                  <a:gd name="connsiteY4" fmla="*/ 206249 h 386894"/>
                  <a:gd name="connsiteX5" fmla="*/ 5538 w 298475"/>
                  <a:gd name="connsiteY5" fmla="*/ 264524 h 386894"/>
                  <a:gd name="connsiteX6" fmla="*/ 200469 w 298475"/>
                  <a:gd name="connsiteY6" fmla="*/ 380952 h 386894"/>
                  <a:gd name="connsiteX7" fmla="*/ 288845 w 298475"/>
                  <a:gd name="connsiteY7" fmla="*/ 140148 h 38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475" h="386894">
                    <a:moveTo>
                      <a:pt x="288845" y="140148"/>
                    </a:moveTo>
                    <a:cubicBezTo>
                      <a:pt x="268015" y="153152"/>
                      <a:pt x="246102" y="163506"/>
                      <a:pt x="226356" y="161700"/>
                    </a:cubicBezTo>
                    <a:cubicBezTo>
                      <a:pt x="193968" y="158690"/>
                      <a:pt x="158690" y="0"/>
                      <a:pt x="158690" y="0"/>
                    </a:cubicBezTo>
                    <a:cubicBezTo>
                      <a:pt x="158690" y="0"/>
                      <a:pt x="73445" y="70556"/>
                      <a:pt x="0" y="61766"/>
                    </a:cubicBezTo>
                    <a:cubicBezTo>
                      <a:pt x="0" y="61766"/>
                      <a:pt x="52857" y="170128"/>
                      <a:pt x="58756" y="206249"/>
                    </a:cubicBezTo>
                    <a:cubicBezTo>
                      <a:pt x="63572" y="234784"/>
                      <a:pt x="37445" y="253687"/>
                      <a:pt x="5538" y="264524"/>
                    </a:cubicBezTo>
                    <a:cubicBezTo>
                      <a:pt x="20830" y="309554"/>
                      <a:pt x="70676" y="412618"/>
                      <a:pt x="200469" y="380952"/>
                    </a:cubicBezTo>
                    <a:cubicBezTo>
                      <a:pt x="314009" y="352778"/>
                      <a:pt x="305220" y="219854"/>
                      <a:pt x="288845" y="140148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69D9254B-20D5-D643-D532-4C7531540C50}"/>
                  </a:ext>
                </a:extLst>
              </p:cNvPr>
              <p:cNvSpPr/>
              <p:nvPr/>
            </p:nvSpPr>
            <p:spPr>
              <a:xfrm>
                <a:off x="2577751" y="2249867"/>
                <a:ext cx="310199" cy="398295"/>
              </a:xfrm>
              <a:custGeom>
                <a:avLst/>
                <a:gdLst>
                  <a:gd name="connsiteX0" fmla="*/ 159978 w 310199"/>
                  <a:gd name="connsiteY0" fmla="*/ 398296 h 398295"/>
                  <a:gd name="connsiteX1" fmla="*/ 6345 w 310199"/>
                  <a:gd name="connsiteY1" fmla="*/ 271753 h 398295"/>
                  <a:gd name="connsiteX2" fmla="*/ 6345 w 310199"/>
                  <a:gd name="connsiteY2" fmla="*/ 267178 h 398295"/>
                  <a:gd name="connsiteX3" fmla="*/ 9837 w 310199"/>
                  <a:gd name="connsiteY3" fmla="*/ 264168 h 398295"/>
                  <a:gd name="connsiteX4" fmla="*/ 59081 w 310199"/>
                  <a:gd name="connsiteY4" fmla="*/ 212516 h 398295"/>
                  <a:gd name="connsiteX5" fmla="*/ 806 w 310199"/>
                  <a:gd name="connsiteY5" fmla="*/ 70080 h 398295"/>
                  <a:gd name="connsiteX6" fmla="*/ 806 w 310199"/>
                  <a:gd name="connsiteY6" fmla="*/ 64060 h 398295"/>
                  <a:gd name="connsiteX7" fmla="*/ 6465 w 310199"/>
                  <a:gd name="connsiteY7" fmla="*/ 61531 h 398295"/>
                  <a:gd name="connsiteX8" fmla="*/ 160580 w 310199"/>
                  <a:gd name="connsiteY8" fmla="*/ 1330 h 398295"/>
                  <a:gd name="connsiteX9" fmla="*/ 166359 w 310199"/>
                  <a:gd name="connsiteY9" fmla="*/ 367 h 398295"/>
                  <a:gd name="connsiteX10" fmla="*/ 170333 w 310199"/>
                  <a:gd name="connsiteY10" fmla="*/ 4701 h 398295"/>
                  <a:gd name="connsiteX11" fmla="*/ 232581 w 310199"/>
                  <a:gd name="connsiteY11" fmla="*/ 161224 h 398295"/>
                  <a:gd name="connsiteX12" fmla="*/ 291457 w 310199"/>
                  <a:gd name="connsiteY12" fmla="*/ 140635 h 398295"/>
                  <a:gd name="connsiteX13" fmla="*/ 299624 w 310199"/>
                  <a:gd name="connsiteY13" fmla="*/ 142341 h 398295"/>
                  <a:gd name="connsiteX14" fmla="*/ 300487 w 310199"/>
                  <a:gd name="connsiteY14" fmla="*/ 144488 h 398295"/>
                  <a:gd name="connsiteX15" fmla="*/ 207657 w 310199"/>
                  <a:gd name="connsiteY15" fmla="*/ 391915 h 398295"/>
                  <a:gd name="connsiteX16" fmla="*/ 159978 w 310199"/>
                  <a:gd name="connsiteY16" fmla="*/ 398296 h 398295"/>
                  <a:gd name="connsiteX17" fmla="*/ 19349 w 310199"/>
                  <a:gd name="connsiteY17" fmla="*/ 273078 h 398295"/>
                  <a:gd name="connsiteX18" fmla="*/ 205129 w 310199"/>
                  <a:gd name="connsiteY18" fmla="*/ 379995 h 398295"/>
                  <a:gd name="connsiteX19" fmla="*/ 290735 w 310199"/>
                  <a:gd name="connsiteY19" fmla="*/ 155204 h 398295"/>
                  <a:gd name="connsiteX20" fmla="*/ 231858 w 310199"/>
                  <a:gd name="connsiteY20" fmla="*/ 173024 h 398295"/>
                  <a:gd name="connsiteX21" fmla="*/ 161062 w 310199"/>
                  <a:gd name="connsiteY21" fmla="*/ 16501 h 398295"/>
                  <a:gd name="connsiteX22" fmla="*/ 15977 w 310199"/>
                  <a:gd name="connsiteY22" fmla="*/ 74414 h 398295"/>
                  <a:gd name="connsiteX23" fmla="*/ 70760 w 310199"/>
                  <a:gd name="connsiteY23" fmla="*/ 210710 h 398295"/>
                  <a:gd name="connsiteX24" fmla="*/ 19349 w 310199"/>
                  <a:gd name="connsiteY24" fmla="*/ 273078 h 398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0199" h="398295">
                    <a:moveTo>
                      <a:pt x="159978" y="398296"/>
                    </a:moveTo>
                    <a:cubicBezTo>
                      <a:pt x="61128" y="398296"/>
                      <a:pt x="20191" y="312690"/>
                      <a:pt x="6345" y="271753"/>
                    </a:cubicBezTo>
                    <a:cubicBezTo>
                      <a:pt x="5686" y="270300"/>
                      <a:pt x="5686" y="268632"/>
                      <a:pt x="6345" y="267178"/>
                    </a:cubicBezTo>
                    <a:cubicBezTo>
                      <a:pt x="7041" y="265734"/>
                      <a:pt x="8306" y="264644"/>
                      <a:pt x="9837" y="264168"/>
                    </a:cubicBezTo>
                    <a:cubicBezTo>
                      <a:pt x="30305" y="257185"/>
                      <a:pt x="63897" y="241292"/>
                      <a:pt x="59081" y="212516"/>
                    </a:cubicBezTo>
                    <a:cubicBezTo>
                      <a:pt x="53422" y="178562"/>
                      <a:pt x="1288" y="71163"/>
                      <a:pt x="806" y="70080"/>
                    </a:cubicBezTo>
                    <a:cubicBezTo>
                      <a:pt x="-269" y="68217"/>
                      <a:pt x="-269" y="65922"/>
                      <a:pt x="806" y="64060"/>
                    </a:cubicBezTo>
                    <a:cubicBezTo>
                      <a:pt x="2098" y="62257"/>
                      <a:pt x="4261" y="61290"/>
                      <a:pt x="6465" y="61531"/>
                    </a:cubicBezTo>
                    <a:cubicBezTo>
                      <a:pt x="76540" y="69839"/>
                      <a:pt x="159737" y="1330"/>
                      <a:pt x="160580" y="1330"/>
                    </a:cubicBezTo>
                    <a:cubicBezTo>
                      <a:pt x="162200" y="7"/>
                      <a:pt x="164398" y="-359"/>
                      <a:pt x="166359" y="367"/>
                    </a:cubicBezTo>
                    <a:cubicBezTo>
                      <a:pt x="168375" y="980"/>
                      <a:pt x="169897" y="2640"/>
                      <a:pt x="170333" y="4701"/>
                    </a:cubicBezTo>
                    <a:cubicBezTo>
                      <a:pt x="187189" y="80675"/>
                      <a:pt x="215122" y="160141"/>
                      <a:pt x="232581" y="161224"/>
                    </a:cubicBezTo>
                    <a:cubicBezTo>
                      <a:pt x="247872" y="162549"/>
                      <a:pt x="266654" y="156047"/>
                      <a:pt x="291457" y="140635"/>
                    </a:cubicBezTo>
                    <a:cubicBezTo>
                      <a:pt x="294184" y="138851"/>
                      <a:pt x="297840" y="139615"/>
                      <a:pt x="299624" y="142341"/>
                    </a:cubicBezTo>
                    <a:cubicBezTo>
                      <a:pt x="300051" y="142993"/>
                      <a:pt x="300344" y="143723"/>
                      <a:pt x="300487" y="144488"/>
                    </a:cubicBezTo>
                    <a:cubicBezTo>
                      <a:pt x="316862" y="224435"/>
                      <a:pt x="326735" y="362777"/>
                      <a:pt x="207657" y="391915"/>
                    </a:cubicBezTo>
                    <a:cubicBezTo>
                      <a:pt x="192067" y="395892"/>
                      <a:pt x="176066" y="398034"/>
                      <a:pt x="159978" y="398296"/>
                    </a:cubicBezTo>
                    <a:close/>
                    <a:moveTo>
                      <a:pt x="19349" y="273078"/>
                    </a:moveTo>
                    <a:cubicBezTo>
                      <a:pt x="36325" y="319312"/>
                      <a:pt x="85570" y="409253"/>
                      <a:pt x="205129" y="379995"/>
                    </a:cubicBezTo>
                    <a:cubicBezTo>
                      <a:pt x="310481" y="354349"/>
                      <a:pt x="305183" y="231780"/>
                      <a:pt x="290735" y="155204"/>
                    </a:cubicBezTo>
                    <a:cubicBezTo>
                      <a:pt x="273313" y="166856"/>
                      <a:pt x="252817" y="173059"/>
                      <a:pt x="231858" y="173024"/>
                    </a:cubicBezTo>
                    <a:cubicBezTo>
                      <a:pt x="199952" y="170134"/>
                      <a:pt x="170453" y="56354"/>
                      <a:pt x="161062" y="16501"/>
                    </a:cubicBezTo>
                    <a:cubicBezTo>
                      <a:pt x="139510" y="32755"/>
                      <a:pt x="76780" y="76702"/>
                      <a:pt x="15977" y="74414"/>
                    </a:cubicBezTo>
                    <a:cubicBezTo>
                      <a:pt x="29101" y="101746"/>
                      <a:pt x="65824" y="180729"/>
                      <a:pt x="70760" y="210710"/>
                    </a:cubicBezTo>
                    <a:cubicBezTo>
                      <a:pt x="75697" y="236957"/>
                      <a:pt x="57034" y="259232"/>
                      <a:pt x="19349" y="273078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C4793C1-7054-7141-7975-45E471FB3640}"/>
                  </a:ext>
                </a:extLst>
              </p:cNvPr>
              <p:cNvSpPr/>
              <p:nvPr/>
            </p:nvSpPr>
            <p:spPr>
              <a:xfrm>
                <a:off x="2583374" y="2257699"/>
                <a:ext cx="184697" cy="143302"/>
              </a:xfrm>
              <a:custGeom>
                <a:avLst/>
                <a:gdLst>
                  <a:gd name="connsiteX0" fmla="*/ 184697 w 184697"/>
                  <a:gd name="connsiteY0" fmla="*/ 89218 h 143302"/>
                  <a:gd name="connsiteX1" fmla="*/ 167118 w 184697"/>
                  <a:gd name="connsiteY1" fmla="*/ 30221 h 143302"/>
                  <a:gd name="connsiteX2" fmla="*/ 156523 w 184697"/>
                  <a:gd name="connsiteY2" fmla="*/ 0 h 143302"/>
                  <a:gd name="connsiteX3" fmla="*/ 0 w 184697"/>
                  <a:gd name="connsiteY3" fmla="*/ 60201 h 143302"/>
                  <a:gd name="connsiteX4" fmla="*/ 33953 w 184697"/>
                  <a:gd name="connsiteY4" fmla="*/ 134610 h 143302"/>
                  <a:gd name="connsiteX5" fmla="*/ 133767 w 184697"/>
                  <a:gd name="connsiteY5" fmla="*/ 133285 h 143302"/>
                  <a:gd name="connsiteX6" fmla="*/ 184697 w 184697"/>
                  <a:gd name="connsiteY6" fmla="*/ 89218 h 143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697" h="143302">
                    <a:moveTo>
                      <a:pt x="184697" y="89218"/>
                    </a:moveTo>
                    <a:cubicBezTo>
                      <a:pt x="177714" y="68629"/>
                      <a:pt x="171573" y="47198"/>
                      <a:pt x="167118" y="30221"/>
                    </a:cubicBezTo>
                    <a:cubicBezTo>
                      <a:pt x="163386" y="20468"/>
                      <a:pt x="159894" y="10234"/>
                      <a:pt x="156523" y="0"/>
                    </a:cubicBezTo>
                    <a:cubicBezTo>
                      <a:pt x="142315" y="11197"/>
                      <a:pt x="66703" y="67666"/>
                      <a:pt x="0" y="60201"/>
                    </a:cubicBezTo>
                    <a:cubicBezTo>
                      <a:pt x="0" y="60201"/>
                      <a:pt x="17820" y="96322"/>
                      <a:pt x="33953" y="134610"/>
                    </a:cubicBezTo>
                    <a:cubicBezTo>
                      <a:pt x="62368" y="143038"/>
                      <a:pt x="102342" y="149539"/>
                      <a:pt x="133767" y="133285"/>
                    </a:cubicBezTo>
                    <a:cubicBezTo>
                      <a:pt x="153556" y="122202"/>
                      <a:pt x="170884" y="107209"/>
                      <a:pt x="184697" y="89218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CA1CD18-0D44-BA2E-48C7-5EDE2F0D7D36}"/>
                  </a:ext>
                </a:extLst>
              </p:cNvPr>
              <p:cNvSpPr/>
              <p:nvPr/>
            </p:nvSpPr>
            <p:spPr>
              <a:xfrm>
                <a:off x="2577631" y="2251699"/>
                <a:ext cx="195983" cy="154834"/>
              </a:xfrm>
              <a:custGeom>
                <a:avLst/>
                <a:gdLst>
                  <a:gd name="connsiteX0" fmla="*/ 94238 w 195983"/>
                  <a:gd name="connsiteY0" fmla="*/ 154818 h 154834"/>
                  <a:gd name="connsiteX1" fmla="*/ 38492 w 195983"/>
                  <a:gd name="connsiteY1" fmla="*/ 145908 h 154834"/>
                  <a:gd name="connsiteX2" fmla="*/ 34639 w 195983"/>
                  <a:gd name="connsiteY2" fmla="*/ 142537 h 154834"/>
                  <a:gd name="connsiteX3" fmla="*/ 806 w 195983"/>
                  <a:gd name="connsiteY3" fmla="*/ 68249 h 154834"/>
                  <a:gd name="connsiteX4" fmla="*/ 806 w 195983"/>
                  <a:gd name="connsiteY4" fmla="*/ 62228 h 154834"/>
                  <a:gd name="connsiteX5" fmla="*/ 6465 w 195983"/>
                  <a:gd name="connsiteY5" fmla="*/ 59700 h 154834"/>
                  <a:gd name="connsiteX6" fmla="*/ 158172 w 195983"/>
                  <a:gd name="connsiteY6" fmla="*/ 1305 h 154834"/>
                  <a:gd name="connsiteX7" fmla="*/ 163590 w 195983"/>
                  <a:gd name="connsiteY7" fmla="*/ 221 h 154834"/>
                  <a:gd name="connsiteX8" fmla="*/ 167563 w 195983"/>
                  <a:gd name="connsiteY8" fmla="*/ 4195 h 154834"/>
                  <a:gd name="connsiteX9" fmla="*/ 178038 w 195983"/>
                  <a:gd name="connsiteY9" fmla="*/ 34054 h 154834"/>
                  <a:gd name="connsiteX10" fmla="*/ 195617 w 195983"/>
                  <a:gd name="connsiteY10" fmla="*/ 93172 h 154834"/>
                  <a:gd name="connsiteX11" fmla="*/ 194654 w 195983"/>
                  <a:gd name="connsiteY11" fmla="*/ 98951 h 154834"/>
                  <a:gd name="connsiteX12" fmla="*/ 142279 w 195983"/>
                  <a:gd name="connsiteY12" fmla="*/ 144102 h 154834"/>
                  <a:gd name="connsiteX13" fmla="*/ 94238 w 195983"/>
                  <a:gd name="connsiteY13" fmla="*/ 154818 h 154834"/>
                  <a:gd name="connsiteX14" fmla="*/ 44633 w 195983"/>
                  <a:gd name="connsiteY14" fmla="*/ 135192 h 154834"/>
                  <a:gd name="connsiteX15" fmla="*/ 137222 w 195983"/>
                  <a:gd name="connsiteY15" fmla="*/ 133506 h 154834"/>
                  <a:gd name="connsiteX16" fmla="*/ 183697 w 195983"/>
                  <a:gd name="connsiteY16" fmla="*/ 93894 h 154834"/>
                  <a:gd name="connsiteX17" fmla="*/ 167082 w 195983"/>
                  <a:gd name="connsiteY17" fmla="*/ 37787 h 154834"/>
                  <a:gd name="connsiteX18" fmla="*/ 159256 w 195983"/>
                  <a:gd name="connsiteY18" fmla="*/ 15874 h 154834"/>
                  <a:gd name="connsiteX19" fmla="*/ 16097 w 195983"/>
                  <a:gd name="connsiteY19" fmla="*/ 72463 h 154834"/>
                  <a:gd name="connsiteX20" fmla="*/ 44633 w 195983"/>
                  <a:gd name="connsiteY20" fmla="*/ 135192 h 154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5983" h="154834">
                    <a:moveTo>
                      <a:pt x="94238" y="154818"/>
                    </a:moveTo>
                    <a:cubicBezTo>
                      <a:pt x="75326" y="154535"/>
                      <a:pt x="56551" y="151534"/>
                      <a:pt x="38492" y="145908"/>
                    </a:cubicBezTo>
                    <a:cubicBezTo>
                      <a:pt x="36770" y="145413"/>
                      <a:pt x="35358" y="144178"/>
                      <a:pt x="34639" y="142537"/>
                    </a:cubicBezTo>
                    <a:cubicBezTo>
                      <a:pt x="18746" y="105453"/>
                      <a:pt x="927" y="68610"/>
                      <a:pt x="806" y="68249"/>
                    </a:cubicBezTo>
                    <a:cubicBezTo>
                      <a:pt x="-269" y="66386"/>
                      <a:pt x="-269" y="64091"/>
                      <a:pt x="806" y="62228"/>
                    </a:cubicBezTo>
                    <a:cubicBezTo>
                      <a:pt x="2098" y="60426"/>
                      <a:pt x="4261" y="59459"/>
                      <a:pt x="6465" y="59700"/>
                    </a:cubicBezTo>
                    <a:cubicBezTo>
                      <a:pt x="70278" y="67406"/>
                      <a:pt x="143965" y="12382"/>
                      <a:pt x="158172" y="1305"/>
                    </a:cubicBezTo>
                    <a:cubicBezTo>
                      <a:pt x="159704" y="106"/>
                      <a:pt x="161714" y="-296"/>
                      <a:pt x="163590" y="221"/>
                    </a:cubicBezTo>
                    <a:cubicBezTo>
                      <a:pt x="165489" y="809"/>
                      <a:pt x="166976" y="2295"/>
                      <a:pt x="167563" y="4195"/>
                    </a:cubicBezTo>
                    <a:cubicBezTo>
                      <a:pt x="171055" y="15031"/>
                      <a:pt x="174547" y="25145"/>
                      <a:pt x="178038" y="34054"/>
                    </a:cubicBezTo>
                    <a:cubicBezTo>
                      <a:pt x="183818" y="56088"/>
                      <a:pt x="190079" y="76315"/>
                      <a:pt x="195617" y="93172"/>
                    </a:cubicBezTo>
                    <a:cubicBezTo>
                      <a:pt x="196343" y="95133"/>
                      <a:pt x="195976" y="97332"/>
                      <a:pt x="194654" y="98951"/>
                    </a:cubicBezTo>
                    <a:cubicBezTo>
                      <a:pt x="180453" y="117412"/>
                      <a:pt x="162630" y="132776"/>
                      <a:pt x="142279" y="144102"/>
                    </a:cubicBezTo>
                    <a:cubicBezTo>
                      <a:pt x="127345" y="151443"/>
                      <a:pt x="110876" y="155117"/>
                      <a:pt x="94238" y="154818"/>
                    </a:cubicBezTo>
                    <a:close/>
                    <a:moveTo>
                      <a:pt x="44633" y="135192"/>
                    </a:moveTo>
                    <a:cubicBezTo>
                      <a:pt x="71603" y="142898"/>
                      <a:pt x="108566" y="148316"/>
                      <a:pt x="137222" y="133506"/>
                    </a:cubicBezTo>
                    <a:cubicBezTo>
                      <a:pt x="155164" y="123482"/>
                      <a:pt x="170957" y="110021"/>
                      <a:pt x="183697" y="93894"/>
                    </a:cubicBezTo>
                    <a:cubicBezTo>
                      <a:pt x="176714" y="73185"/>
                      <a:pt x="170814" y="52115"/>
                      <a:pt x="167082" y="37787"/>
                    </a:cubicBezTo>
                    <a:cubicBezTo>
                      <a:pt x="164553" y="31285"/>
                      <a:pt x="161904" y="23941"/>
                      <a:pt x="159256" y="15874"/>
                    </a:cubicBezTo>
                    <a:cubicBezTo>
                      <a:pt x="136259" y="32850"/>
                      <a:pt x="74974" y="74148"/>
                      <a:pt x="16097" y="72463"/>
                    </a:cubicBezTo>
                    <a:cubicBezTo>
                      <a:pt x="22238" y="85346"/>
                      <a:pt x="33797" y="110028"/>
                      <a:pt x="44633" y="135192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468A3A9E-8D12-D19A-F506-BC89585E29D2}"/>
                  </a:ext>
                </a:extLst>
              </p:cNvPr>
              <p:cNvSpPr/>
              <p:nvPr/>
            </p:nvSpPr>
            <p:spPr>
              <a:xfrm>
                <a:off x="2411103" y="1823082"/>
                <a:ext cx="404103" cy="544157"/>
              </a:xfrm>
              <a:custGeom>
                <a:avLst/>
                <a:gdLst>
                  <a:gd name="connsiteX0" fmla="*/ 2263 w 404103"/>
                  <a:gd name="connsiteY0" fmla="*/ 212114 h 544157"/>
                  <a:gd name="connsiteX1" fmla="*/ 72819 w 404103"/>
                  <a:gd name="connsiteY1" fmla="*/ 435460 h 544157"/>
                  <a:gd name="connsiteX2" fmla="*/ 257997 w 404103"/>
                  <a:gd name="connsiteY2" fmla="*/ 543822 h 544157"/>
                  <a:gd name="connsiteX3" fmla="*/ 372620 w 404103"/>
                  <a:gd name="connsiteY3" fmla="*/ 437988 h 544157"/>
                  <a:gd name="connsiteX4" fmla="*/ 399108 w 404103"/>
                  <a:gd name="connsiteY4" fmla="*/ 282188 h 544157"/>
                  <a:gd name="connsiteX5" fmla="*/ 319643 w 404103"/>
                  <a:gd name="connsiteY5" fmla="*/ 58842 h 544157"/>
                  <a:gd name="connsiteX6" fmla="*/ 128685 w 404103"/>
                  <a:gd name="connsiteY6" fmla="*/ 5865 h 544157"/>
                  <a:gd name="connsiteX7" fmla="*/ 2263 w 404103"/>
                  <a:gd name="connsiteY7" fmla="*/ 212114 h 544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103" h="544157">
                    <a:moveTo>
                      <a:pt x="2263" y="212114"/>
                    </a:moveTo>
                    <a:cubicBezTo>
                      <a:pt x="2263" y="212114"/>
                      <a:pt x="43440" y="388503"/>
                      <a:pt x="72819" y="435460"/>
                    </a:cubicBezTo>
                    <a:cubicBezTo>
                      <a:pt x="102197" y="482417"/>
                      <a:pt x="208030" y="538404"/>
                      <a:pt x="257997" y="543822"/>
                    </a:cubicBezTo>
                    <a:cubicBezTo>
                      <a:pt x="307964" y="549240"/>
                      <a:pt x="343242" y="487955"/>
                      <a:pt x="372620" y="437988"/>
                    </a:cubicBezTo>
                    <a:cubicBezTo>
                      <a:pt x="401998" y="388022"/>
                      <a:pt x="410787" y="346844"/>
                      <a:pt x="399108" y="282188"/>
                    </a:cubicBezTo>
                    <a:cubicBezTo>
                      <a:pt x="381966" y="204737"/>
                      <a:pt x="355274" y="129715"/>
                      <a:pt x="319643" y="58842"/>
                    </a:cubicBezTo>
                    <a:cubicBezTo>
                      <a:pt x="300619" y="22721"/>
                      <a:pt x="211281" y="-14724"/>
                      <a:pt x="128685" y="5865"/>
                    </a:cubicBezTo>
                    <a:cubicBezTo>
                      <a:pt x="46089" y="26454"/>
                      <a:pt x="-12426" y="118080"/>
                      <a:pt x="2263" y="21211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31F5635-34F8-4216-9C23-FFA16134D42E}"/>
                  </a:ext>
                </a:extLst>
              </p:cNvPr>
              <p:cNvSpPr/>
              <p:nvPr/>
            </p:nvSpPr>
            <p:spPr>
              <a:xfrm>
                <a:off x="2405145" y="1818337"/>
                <a:ext cx="416317" cy="555561"/>
              </a:xfrm>
              <a:custGeom>
                <a:avLst/>
                <a:gdLst>
                  <a:gd name="connsiteX0" fmla="*/ 270578 w 416317"/>
                  <a:gd name="connsiteY0" fmla="*/ 555430 h 555561"/>
                  <a:gd name="connsiteX1" fmla="*/ 263233 w 416317"/>
                  <a:gd name="connsiteY1" fmla="*/ 555430 h 555561"/>
                  <a:gd name="connsiteX2" fmla="*/ 73720 w 416317"/>
                  <a:gd name="connsiteY2" fmla="*/ 443938 h 555561"/>
                  <a:gd name="connsiteX3" fmla="*/ 2322 w 416317"/>
                  <a:gd name="connsiteY3" fmla="*/ 218665 h 555561"/>
                  <a:gd name="connsiteX4" fmla="*/ 2322 w 416317"/>
                  <a:gd name="connsiteY4" fmla="*/ 218665 h 555561"/>
                  <a:gd name="connsiteX5" fmla="*/ 133199 w 416317"/>
                  <a:gd name="connsiteY5" fmla="*/ 6156 h 555561"/>
                  <a:gd name="connsiteX6" fmla="*/ 331020 w 416317"/>
                  <a:gd name="connsiteY6" fmla="*/ 62022 h 555561"/>
                  <a:gd name="connsiteX7" fmla="*/ 410967 w 416317"/>
                  <a:gd name="connsiteY7" fmla="*/ 287174 h 555561"/>
                  <a:gd name="connsiteX8" fmla="*/ 383756 w 416317"/>
                  <a:gd name="connsiteY8" fmla="*/ 447068 h 555561"/>
                  <a:gd name="connsiteX9" fmla="*/ 382070 w 416317"/>
                  <a:gd name="connsiteY9" fmla="*/ 449838 h 555561"/>
                  <a:gd name="connsiteX10" fmla="*/ 270578 w 416317"/>
                  <a:gd name="connsiteY10" fmla="*/ 555430 h 555561"/>
                  <a:gd name="connsiteX11" fmla="*/ 14121 w 416317"/>
                  <a:gd name="connsiteY11" fmla="*/ 215776 h 555561"/>
                  <a:gd name="connsiteX12" fmla="*/ 83834 w 416317"/>
                  <a:gd name="connsiteY12" fmla="*/ 437075 h 555561"/>
                  <a:gd name="connsiteX13" fmla="*/ 264437 w 416317"/>
                  <a:gd name="connsiteY13" fmla="*/ 543029 h 555561"/>
                  <a:gd name="connsiteX14" fmla="*/ 371475 w 416317"/>
                  <a:gd name="connsiteY14" fmla="*/ 442854 h 555561"/>
                  <a:gd name="connsiteX15" fmla="*/ 373160 w 416317"/>
                  <a:gd name="connsiteY15" fmla="*/ 440085 h 555561"/>
                  <a:gd name="connsiteX16" fmla="*/ 398806 w 416317"/>
                  <a:gd name="connsiteY16" fmla="*/ 288499 h 555561"/>
                  <a:gd name="connsiteX17" fmla="*/ 320545 w 416317"/>
                  <a:gd name="connsiteY17" fmla="*/ 66477 h 555561"/>
                  <a:gd name="connsiteX18" fmla="*/ 136329 w 416317"/>
                  <a:gd name="connsiteY18" fmla="*/ 16631 h 555561"/>
                  <a:gd name="connsiteX19" fmla="*/ 14121 w 416317"/>
                  <a:gd name="connsiteY19" fmla="*/ 215776 h 55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6317" h="555561">
                    <a:moveTo>
                      <a:pt x="270578" y="555430"/>
                    </a:moveTo>
                    <a:cubicBezTo>
                      <a:pt x="268133" y="555606"/>
                      <a:pt x="265678" y="555606"/>
                      <a:pt x="263233" y="555430"/>
                    </a:cubicBezTo>
                    <a:cubicBezTo>
                      <a:pt x="209173" y="549049"/>
                      <a:pt x="103580" y="491738"/>
                      <a:pt x="73720" y="443938"/>
                    </a:cubicBezTo>
                    <a:cubicBezTo>
                      <a:pt x="43861" y="396138"/>
                      <a:pt x="4007" y="226010"/>
                      <a:pt x="2322" y="218665"/>
                    </a:cubicBezTo>
                    <a:lnTo>
                      <a:pt x="2322" y="218665"/>
                    </a:lnTo>
                    <a:cubicBezTo>
                      <a:pt x="-12608" y="123187"/>
                      <a:pt x="46028" y="27949"/>
                      <a:pt x="133199" y="6156"/>
                    </a:cubicBezTo>
                    <a:cubicBezTo>
                      <a:pt x="220370" y="-15637"/>
                      <a:pt x="311274" y="24577"/>
                      <a:pt x="331020" y="62022"/>
                    </a:cubicBezTo>
                    <a:cubicBezTo>
                      <a:pt x="366865" y="133483"/>
                      <a:pt x="393718" y="209110"/>
                      <a:pt x="410967" y="287174"/>
                    </a:cubicBezTo>
                    <a:cubicBezTo>
                      <a:pt x="423007" y="350506"/>
                      <a:pt x="415060" y="393851"/>
                      <a:pt x="383756" y="447068"/>
                    </a:cubicBezTo>
                    <a:lnTo>
                      <a:pt x="382070" y="449838"/>
                    </a:lnTo>
                    <a:cubicBezTo>
                      <a:pt x="354137" y="496674"/>
                      <a:pt x="319581" y="555430"/>
                      <a:pt x="270578" y="555430"/>
                    </a:cubicBezTo>
                    <a:close/>
                    <a:moveTo>
                      <a:pt x="14121" y="215776"/>
                    </a:moveTo>
                    <a:cubicBezTo>
                      <a:pt x="15807" y="222759"/>
                      <a:pt x="55780" y="392165"/>
                      <a:pt x="83834" y="437075"/>
                    </a:cubicBezTo>
                    <a:cubicBezTo>
                      <a:pt x="111888" y="481985"/>
                      <a:pt x="213627" y="537009"/>
                      <a:pt x="264437" y="543029"/>
                    </a:cubicBezTo>
                    <a:cubicBezTo>
                      <a:pt x="309468" y="548447"/>
                      <a:pt x="343903" y="489931"/>
                      <a:pt x="371475" y="442854"/>
                    </a:cubicBezTo>
                    <a:lnTo>
                      <a:pt x="373160" y="440085"/>
                    </a:lnTo>
                    <a:cubicBezTo>
                      <a:pt x="403141" y="389034"/>
                      <a:pt x="409883" y="349302"/>
                      <a:pt x="398806" y="288499"/>
                    </a:cubicBezTo>
                    <a:cubicBezTo>
                      <a:pt x="382049" y="211526"/>
                      <a:pt x="355759" y="136944"/>
                      <a:pt x="320545" y="66477"/>
                    </a:cubicBezTo>
                    <a:cubicBezTo>
                      <a:pt x="302966" y="33126"/>
                      <a:pt x="216036" y="-3356"/>
                      <a:pt x="136329" y="16631"/>
                    </a:cubicBezTo>
                    <a:cubicBezTo>
                      <a:pt x="56623" y="36617"/>
                      <a:pt x="275" y="126678"/>
                      <a:pt x="14121" y="215776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137C38D-EA4D-8832-C07A-232D373AAF9E}"/>
                  </a:ext>
                </a:extLst>
              </p:cNvPr>
              <p:cNvSpPr/>
              <p:nvPr/>
            </p:nvSpPr>
            <p:spPr>
              <a:xfrm>
                <a:off x="2592550" y="2104413"/>
                <a:ext cx="65137" cy="36737"/>
              </a:xfrm>
              <a:custGeom>
                <a:avLst/>
                <a:gdLst>
                  <a:gd name="connsiteX0" fmla="*/ 5994 w 65137"/>
                  <a:gd name="connsiteY0" fmla="*/ 36737 h 36737"/>
                  <a:gd name="connsiteX1" fmla="*/ 4911 w 65137"/>
                  <a:gd name="connsiteY1" fmla="*/ 36737 h 36737"/>
                  <a:gd name="connsiteX2" fmla="*/ 85 w 65137"/>
                  <a:gd name="connsiteY2" fmla="*/ 29931 h 36737"/>
                  <a:gd name="connsiteX3" fmla="*/ 95 w 65137"/>
                  <a:gd name="connsiteY3" fmla="*/ 29874 h 36737"/>
                  <a:gd name="connsiteX4" fmla="*/ 16349 w 65137"/>
                  <a:gd name="connsiteY4" fmla="*/ 5794 h 36737"/>
                  <a:gd name="connsiteX5" fmla="*/ 60657 w 65137"/>
                  <a:gd name="connsiteY5" fmla="*/ 3988 h 36737"/>
                  <a:gd name="connsiteX6" fmla="*/ 64871 w 65137"/>
                  <a:gd name="connsiteY6" fmla="*/ 11814 h 36737"/>
                  <a:gd name="connsiteX7" fmla="*/ 57045 w 65137"/>
                  <a:gd name="connsiteY7" fmla="*/ 16028 h 36737"/>
                  <a:gd name="connsiteX8" fmla="*/ 22730 w 65137"/>
                  <a:gd name="connsiteY8" fmla="*/ 16028 h 36737"/>
                  <a:gd name="connsiteX9" fmla="*/ 11894 w 65137"/>
                  <a:gd name="connsiteY9" fmla="*/ 31440 h 36737"/>
                  <a:gd name="connsiteX10" fmla="*/ 5994 w 65137"/>
                  <a:gd name="connsiteY10" fmla="*/ 36737 h 3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137" h="36737">
                    <a:moveTo>
                      <a:pt x="5994" y="36737"/>
                    </a:moveTo>
                    <a:lnTo>
                      <a:pt x="4911" y="36737"/>
                    </a:lnTo>
                    <a:cubicBezTo>
                      <a:pt x="1699" y="36191"/>
                      <a:pt x="-462" y="33144"/>
                      <a:pt x="85" y="29931"/>
                    </a:cubicBezTo>
                    <a:cubicBezTo>
                      <a:pt x="88" y="29912"/>
                      <a:pt x="91" y="29894"/>
                      <a:pt x="95" y="29874"/>
                    </a:cubicBezTo>
                    <a:cubicBezTo>
                      <a:pt x="1903" y="19926"/>
                      <a:pt x="7799" y="11192"/>
                      <a:pt x="16349" y="5794"/>
                    </a:cubicBezTo>
                    <a:cubicBezTo>
                      <a:pt x="30148" y="-1242"/>
                      <a:pt x="46331" y="-1901"/>
                      <a:pt x="60657" y="3988"/>
                    </a:cubicBezTo>
                    <a:cubicBezTo>
                      <a:pt x="63982" y="4985"/>
                      <a:pt x="65868" y="8489"/>
                      <a:pt x="64871" y="11814"/>
                    </a:cubicBezTo>
                    <a:cubicBezTo>
                      <a:pt x="63874" y="15139"/>
                      <a:pt x="60370" y="17026"/>
                      <a:pt x="57045" y="16028"/>
                    </a:cubicBezTo>
                    <a:cubicBezTo>
                      <a:pt x="46128" y="11145"/>
                      <a:pt x="33647" y="11145"/>
                      <a:pt x="22730" y="16028"/>
                    </a:cubicBezTo>
                    <a:cubicBezTo>
                      <a:pt x="17250" y="19559"/>
                      <a:pt x="13362" y="25088"/>
                      <a:pt x="11894" y="31440"/>
                    </a:cubicBezTo>
                    <a:cubicBezTo>
                      <a:pt x="11584" y="34461"/>
                      <a:pt x="9031" y="36753"/>
                      <a:pt x="5994" y="3673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F0B91B2-FFDF-42E2-4C72-F43959BFFBF8}"/>
                  </a:ext>
                </a:extLst>
              </p:cNvPr>
              <p:cNvSpPr/>
              <p:nvPr/>
            </p:nvSpPr>
            <p:spPr>
              <a:xfrm>
                <a:off x="2563125" y="2137583"/>
                <a:ext cx="152638" cy="73520"/>
              </a:xfrm>
              <a:custGeom>
                <a:avLst/>
                <a:gdLst>
                  <a:gd name="connsiteX0" fmla="*/ 53360 w 152638"/>
                  <a:gd name="connsiteY0" fmla="*/ 73521 h 73520"/>
                  <a:gd name="connsiteX1" fmla="*/ 3032 w 152638"/>
                  <a:gd name="connsiteY1" fmla="*/ 61480 h 73520"/>
                  <a:gd name="connsiteX2" fmla="*/ 804 w 152638"/>
                  <a:gd name="connsiteY2" fmla="*/ 53233 h 73520"/>
                  <a:gd name="connsiteX3" fmla="*/ 9052 w 152638"/>
                  <a:gd name="connsiteY3" fmla="*/ 51005 h 73520"/>
                  <a:gd name="connsiteX4" fmla="*/ 141494 w 152638"/>
                  <a:gd name="connsiteY4" fmla="*/ 2844 h 73520"/>
                  <a:gd name="connsiteX5" fmla="*/ 149785 w 152638"/>
                  <a:gd name="connsiteY5" fmla="*/ 907 h 73520"/>
                  <a:gd name="connsiteX6" fmla="*/ 149802 w 152638"/>
                  <a:gd name="connsiteY6" fmla="*/ 918 h 73520"/>
                  <a:gd name="connsiteX7" fmla="*/ 151779 w 152638"/>
                  <a:gd name="connsiteY7" fmla="*/ 9024 h 73520"/>
                  <a:gd name="connsiteX8" fmla="*/ 151728 w 152638"/>
                  <a:gd name="connsiteY8" fmla="*/ 9105 h 73520"/>
                  <a:gd name="connsiteX9" fmla="*/ 53360 w 152638"/>
                  <a:gd name="connsiteY9" fmla="*/ 73521 h 7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638" h="73520">
                    <a:moveTo>
                      <a:pt x="53360" y="73521"/>
                    </a:moveTo>
                    <a:cubicBezTo>
                      <a:pt x="35880" y="73439"/>
                      <a:pt x="18656" y="69318"/>
                      <a:pt x="3032" y="61480"/>
                    </a:cubicBezTo>
                    <a:cubicBezTo>
                      <a:pt x="139" y="59818"/>
                      <a:pt x="-858" y="56125"/>
                      <a:pt x="804" y="53233"/>
                    </a:cubicBezTo>
                    <a:cubicBezTo>
                      <a:pt x="2467" y="50340"/>
                      <a:pt x="6159" y="49343"/>
                      <a:pt x="9052" y="51005"/>
                    </a:cubicBezTo>
                    <a:cubicBezTo>
                      <a:pt x="12182" y="52811"/>
                      <a:pt x="87072" y="93748"/>
                      <a:pt x="141494" y="2844"/>
                    </a:cubicBezTo>
                    <a:cubicBezTo>
                      <a:pt x="143249" y="20"/>
                      <a:pt x="146960" y="-847"/>
                      <a:pt x="149785" y="907"/>
                    </a:cubicBezTo>
                    <a:cubicBezTo>
                      <a:pt x="149791" y="911"/>
                      <a:pt x="149796" y="914"/>
                      <a:pt x="149802" y="918"/>
                    </a:cubicBezTo>
                    <a:cubicBezTo>
                      <a:pt x="152586" y="2610"/>
                      <a:pt x="153471" y="6240"/>
                      <a:pt x="151779" y="9024"/>
                    </a:cubicBezTo>
                    <a:cubicBezTo>
                      <a:pt x="151762" y="9051"/>
                      <a:pt x="151745" y="9078"/>
                      <a:pt x="151728" y="9105"/>
                    </a:cubicBezTo>
                    <a:cubicBezTo>
                      <a:pt x="121146" y="60878"/>
                      <a:pt x="83220" y="73521"/>
                      <a:pt x="53360" y="73521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539B864-FA4C-A43B-6D3B-E59BBC19A4D4}"/>
                  </a:ext>
                </a:extLst>
              </p:cNvPr>
              <p:cNvSpPr/>
              <p:nvPr/>
            </p:nvSpPr>
            <p:spPr>
              <a:xfrm>
                <a:off x="2480711" y="2081795"/>
                <a:ext cx="98204" cy="54184"/>
              </a:xfrm>
              <a:custGeom>
                <a:avLst/>
                <a:gdLst>
                  <a:gd name="connsiteX0" fmla="*/ 29217 w 98204"/>
                  <a:gd name="connsiteY0" fmla="*/ 54178 h 54184"/>
                  <a:gd name="connsiteX1" fmla="*/ 6221 w 98204"/>
                  <a:gd name="connsiteY1" fmla="*/ 49241 h 54184"/>
                  <a:gd name="connsiteX2" fmla="*/ 1585 w 98204"/>
                  <a:gd name="connsiteY2" fmla="*/ 32566 h 54184"/>
                  <a:gd name="connsiteX3" fmla="*/ 18261 w 98204"/>
                  <a:gd name="connsiteY3" fmla="*/ 27930 h 54184"/>
                  <a:gd name="connsiteX4" fmla="*/ 77258 w 98204"/>
                  <a:gd name="connsiteY4" fmla="*/ 3849 h 54184"/>
                  <a:gd name="connsiteX5" fmla="*/ 94355 w 98204"/>
                  <a:gd name="connsiteY5" fmla="*/ 3247 h 54184"/>
                  <a:gd name="connsiteX6" fmla="*/ 94957 w 98204"/>
                  <a:gd name="connsiteY6" fmla="*/ 20345 h 54184"/>
                  <a:gd name="connsiteX7" fmla="*/ 29217 w 98204"/>
                  <a:gd name="connsiteY7" fmla="*/ 54178 h 5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04" h="54184">
                    <a:moveTo>
                      <a:pt x="29217" y="54178"/>
                    </a:moveTo>
                    <a:cubicBezTo>
                      <a:pt x="21276" y="54305"/>
                      <a:pt x="13410" y="52617"/>
                      <a:pt x="6221" y="49241"/>
                    </a:cubicBezTo>
                    <a:cubicBezTo>
                      <a:pt x="336" y="45916"/>
                      <a:pt x="-1740" y="38450"/>
                      <a:pt x="1585" y="32566"/>
                    </a:cubicBezTo>
                    <a:cubicBezTo>
                      <a:pt x="4910" y="26681"/>
                      <a:pt x="12376" y="24605"/>
                      <a:pt x="18261" y="27930"/>
                    </a:cubicBezTo>
                    <a:cubicBezTo>
                      <a:pt x="19585" y="28652"/>
                      <a:pt x="43907" y="39970"/>
                      <a:pt x="77258" y="3849"/>
                    </a:cubicBezTo>
                    <a:cubicBezTo>
                      <a:pt x="81813" y="-1038"/>
                      <a:pt x="89468" y="-1308"/>
                      <a:pt x="94355" y="3247"/>
                    </a:cubicBezTo>
                    <a:cubicBezTo>
                      <a:pt x="99243" y="7802"/>
                      <a:pt x="99512" y="15457"/>
                      <a:pt x="94957" y="20345"/>
                    </a:cubicBezTo>
                    <a:cubicBezTo>
                      <a:pt x="68830" y="47796"/>
                      <a:pt x="45472" y="54178"/>
                      <a:pt x="29217" y="54178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7C55B90-4BE2-CBF5-A836-2D42FD213F3B}"/>
                  </a:ext>
                </a:extLst>
              </p:cNvPr>
              <p:cNvSpPr/>
              <p:nvPr/>
            </p:nvSpPr>
            <p:spPr>
              <a:xfrm>
                <a:off x="2645268" y="2019618"/>
                <a:ext cx="103723" cy="55873"/>
              </a:xfrm>
              <a:custGeom>
                <a:avLst/>
                <a:gdLst>
                  <a:gd name="connsiteX0" fmla="*/ 40929 w 103723"/>
                  <a:gd name="connsiteY0" fmla="*/ 55672 h 55873"/>
                  <a:gd name="connsiteX1" fmla="*/ 8300 w 103723"/>
                  <a:gd name="connsiteY1" fmla="*/ 50495 h 55873"/>
                  <a:gd name="connsiteX2" fmla="*/ 595 w 103723"/>
                  <a:gd name="connsiteY2" fmla="*/ 35325 h 55873"/>
                  <a:gd name="connsiteX3" fmla="*/ 15757 w 103723"/>
                  <a:gd name="connsiteY3" fmla="*/ 27576 h 55873"/>
                  <a:gd name="connsiteX4" fmla="*/ 15886 w 103723"/>
                  <a:gd name="connsiteY4" fmla="*/ 27619 h 55873"/>
                  <a:gd name="connsiteX5" fmla="*/ 15886 w 103723"/>
                  <a:gd name="connsiteY5" fmla="*/ 27619 h 55873"/>
                  <a:gd name="connsiteX6" fmla="*/ 80180 w 103723"/>
                  <a:gd name="connsiteY6" fmla="*/ 8475 h 55873"/>
                  <a:gd name="connsiteX7" fmla="*/ 95248 w 103723"/>
                  <a:gd name="connsiteY7" fmla="*/ 544 h 55873"/>
                  <a:gd name="connsiteX8" fmla="*/ 103179 w 103723"/>
                  <a:gd name="connsiteY8" fmla="*/ 15612 h 55873"/>
                  <a:gd name="connsiteX9" fmla="*/ 102696 w 103723"/>
                  <a:gd name="connsiteY9" fmla="*/ 16903 h 55873"/>
                  <a:gd name="connsiteX10" fmla="*/ 40929 w 103723"/>
                  <a:gd name="connsiteY10" fmla="*/ 55672 h 5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23" h="55873">
                    <a:moveTo>
                      <a:pt x="40929" y="55672"/>
                    </a:moveTo>
                    <a:cubicBezTo>
                      <a:pt x="29848" y="55675"/>
                      <a:pt x="18836" y="53928"/>
                      <a:pt x="8300" y="50495"/>
                    </a:cubicBezTo>
                    <a:cubicBezTo>
                      <a:pt x="1986" y="48430"/>
                      <a:pt x="-1462" y="41641"/>
                      <a:pt x="595" y="35325"/>
                    </a:cubicBezTo>
                    <a:cubicBezTo>
                      <a:pt x="2642" y="28998"/>
                      <a:pt x="9430" y="25529"/>
                      <a:pt x="15757" y="27576"/>
                    </a:cubicBezTo>
                    <a:cubicBezTo>
                      <a:pt x="15800" y="27590"/>
                      <a:pt x="15843" y="27605"/>
                      <a:pt x="15886" y="27619"/>
                    </a:cubicBezTo>
                    <a:lnTo>
                      <a:pt x="15886" y="27619"/>
                    </a:lnTo>
                    <a:cubicBezTo>
                      <a:pt x="17933" y="28341"/>
                      <a:pt x="66816" y="43993"/>
                      <a:pt x="80180" y="8475"/>
                    </a:cubicBezTo>
                    <a:cubicBezTo>
                      <a:pt x="82151" y="2124"/>
                      <a:pt x="88898" y="-1427"/>
                      <a:pt x="95248" y="544"/>
                    </a:cubicBezTo>
                    <a:cubicBezTo>
                      <a:pt x="101599" y="2515"/>
                      <a:pt x="105150" y="9261"/>
                      <a:pt x="103179" y="15612"/>
                    </a:cubicBezTo>
                    <a:cubicBezTo>
                      <a:pt x="103042" y="16051"/>
                      <a:pt x="102881" y="16482"/>
                      <a:pt x="102696" y="16903"/>
                    </a:cubicBezTo>
                    <a:cubicBezTo>
                      <a:pt x="92969" y="42082"/>
                      <a:pt x="67833" y="57859"/>
                      <a:pt x="40929" y="55672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0ECC6D6-7A21-C094-9D32-AD717B8F7E3A}"/>
                  </a:ext>
                </a:extLst>
              </p:cNvPr>
              <p:cNvSpPr/>
              <p:nvPr/>
            </p:nvSpPr>
            <p:spPr>
              <a:xfrm>
                <a:off x="2465926" y="1990661"/>
                <a:ext cx="83048" cy="80054"/>
              </a:xfrm>
              <a:custGeom>
                <a:avLst/>
                <a:gdLst>
                  <a:gd name="connsiteX0" fmla="*/ 6196 w 83048"/>
                  <a:gd name="connsiteY0" fmla="*/ 79934 h 80054"/>
                  <a:gd name="connsiteX1" fmla="*/ 176 w 83048"/>
                  <a:gd name="connsiteY1" fmla="*/ 74395 h 80054"/>
                  <a:gd name="connsiteX2" fmla="*/ 19922 w 83048"/>
                  <a:gd name="connsiteY2" fmla="*/ 16482 h 80054"/>
                  <a:gd name="connsiteX3" fmla="*/ 77715 w 83048"/>
                  <a:gd name="connsiteY3" fmla="*/ 1311 h 80054"/>
                  <a:gd name="connsiteX4" fmla="*/ 83013 w 83048"/>
                  <a:gd name="connsiteY4" fmla="*/ 8054 h 80054"/>
                  <a:gd name="connsiteX5" fmla="*/ 76357 w 83048"/>
                  <a:gd name="connsiteY5" fmla="*/ 13362 h 80054"/>
                  <a:gd name="connsiteX6" fmla="*/ 76270 w 83048"/>
                  <a:gd name="connsiteY6" fmla="*/ 13351 h 80054"/>
                  <a:gd name="connsiteX7" fmla="*/ 28110 w 83048"/>
                  <a:gd name="connsiteY7" fmla="*/ 25391 h 80054"/>
                  <a:gd name="connsiteX8" fmla="*/ 11976 w 83048"/>
                  <a:gd name="connsiteY8" fmla="*/ 73552 h 80054"/>
                  <a:gd name="connsiteX9" fmla="*/ 6476 w 83048"/>
                  <a:gd name="connsiteY9" fmla="*/ 80051 h 80054"/>
                  <a:gd name="connsiteX10" fmla="*/ 6437 w 83048"/>
                  <a:gd name="connsiteY10" fmla="*/ 80054 h 80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48" h="80054">
                    <a:moveTo>
                      <a:pt x="6196" y="79934"/>
                    </a:moveTo>
                    <a:cubicBezTo>
                      <a:pt x="3051" y="79944"/>
                      <a:pt x="428" y="77531"/>
                      <a:pt x="176" y="74395"/>
                    </a:cubicBezTo>
                    <a:cubicBezTo>
                      <a:pt x="-1236" y="53229"/>
                      <a:pt x="5874" y="32377"/>
                      <a:pt x="19922" y="16482"/>
                    </a:cubicBezTo>
                    <a:cubicBezTo>
                      <a:pt x="35833" y="2815"/>
                      <a:pt x="57143" y="-2779"/>
                      <a:pt x="77715" y="1311"/>
                    </a:cubicBezTo>
                    <a:cubicBezTo>
                      <a:pt x="81018" y="1749"/>
                      <a:pt x="83369" y="4741"/>
                      <a:pt x="83013" y="8054"/>
                    </a:cubicBezTo>
                    <a:cubicBezTo>
                      <a:pt x="82641" y="11357"/>
                      <a:pt x="79661" y="13734"/>
                      <a:pt x="76357" y="13362"/>
                    </a:cubicBezTo>
                    <a:cubicBezTo>
                      <a:pt x="76328" y="13358"/>
                      <a:pt x="76299" y="13355"/>
                      <a:pt x="76270" y="13351"/>
                    </a:cubicBezTo>
                    <a:cubicBezTo>
                      <a:pt x="59220" y="9752"/>
                      <a:pt x="41460" y="14191"/>
                      <a:pt x="28110" y="25391"/>
                    </a:cubicBezTo>
                    <a:cubicBezTo>
                      <a:pt x="16704" y="38754"/>
                      <a:pt x="10921" y="56016"/>
                      <a:pt x="11976" y="73552"/>
                    </a:cubicBezTo>
                    <a:cubicBezTo>
                      <a:pt x="12251" y="76866"/>
                      <a:pt x="9789" y="79775"/>
                      <a:pt x="6476" y="80051"/>
                    </a:cubicBezTo>
                    <a:cubicBezTo>
                      <a:pt x="6463" y="80052"/>
                      <a:pt x="6450" y="80053"/>
                      <a:pt x="6437" y="80054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6DFE64E3-DEE2-87B7-7EC1-17BF4E06CB22}"/>
                  </a:ext>
                </a:extLst>
              </p:cNvPr>
              <p:cNvSpPr/>
              <p:nvPr/>
            </p:nvSpPr>
            <p:spPr>
              <a:xfrm>
                <a:off x="2619159" y="1945823"/>
                <a:ext cx="100424" cy="30758"/>
              </a:xfrm>
              <a:custGeom>
                <a:avLst/>
                <a:gdLst>
                  <a:gd name="connsiteX0" fmla="*/ 5874 w 100424"/>
                  <a:gd name="connsiteY0" fmla="*/ 30737 h 30758"/>
                  <a:gd name="connsiteX1" fmla="*/ 1781 w 100424"/>
                  <a:gd name="connsiteY1" fmla="*/ 29172 h 30758"/>
                  <a:gd name="connsiteX2" fmla="*/ 1746 w 100424"/>
                  <a:gd name="connsiteY2" fmla="*/ 20658 h 30758"/>
                  <a:gd name="connsiteX3" fmla="*/ 1781 w 100424"/>
                  <a:gd name="connsiteY3" fmla="*/ 20623 h 30758"/>
                  <a:gd name="connsiteX4" fmla="*/ 97500 w 100424"/>
                  <a:gd name="connsiteY4" fmla="*/ 13761 h 30758"/>
                  <a:gd name="connsiteX5" fmla="*/ 99617 w 100424"/>
                  <a:gd name="connsiteY5" fmla="*/ 21831 h 30758"/>
                  <a:gd name="connsiteX6" fmla="*/ 99547 w 100424"/>
                  <a:gd name="connsiteY6" fmla="*/ 21948 h 30758"/>
                  <a:gd name="connsiteX7" fmla="*/ 91291 w 100424"/>
                  <a:gd name="connsiteY7" fmla="*/ 24026 h 30758"/>
                  <a:gd name="connsiteX8" fmla="*/ 91240 w 100424"/>
                  <a:gd name="connsiteY8" fmla="*/ 23995 h 30758"/>
                  <a:gd name="connsiteX9" fmla="*/ 10570 w 100424"/>
                  <a:gd name="connsiteY9" fmla="*/ 28811 h 30758"/>
                  <a:gd name="connsiteX10" fmla="*/ 5874 w 100424"/>
                  <a:gd name="connsiteY10" fmla="*/ 30737 h 3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424" h="30758">
                    <a:moveTo>
                      <a:pt x="5874" y="30737"/>
                    </a:moveTo>
                    <a:cubicBezTo>
                      <a:pt x="4357" y="30773"/>
                      <a:pt x="2887" y="30211"/>
                      <a:pt x="1781" y="29172"/>
                    </a:cubicBezTo>
                    <a:cubicBezTo>
                      <a:pt x="-580" y="26831"/>
                      <a:pt x="-595" y="23019"/>
                      <a:pt x="1746" y="20658"/>
                    </a:cubicBezTo>
                    <a:cubicBezTo>
                      <a:pt x="1757" y="20646"/>
                      <a:pt x="1769" y="20635"/>
                      <a:pt x="1781" y="20623"/>
                    </a:cubicBezTo>
                    <a:cubicBezTo>
                      <a:pt x="1781" y="20623"/>
                      <a:pt x="41032" y="-20795"/>
                      <a:pt x="97500" y="13761"/>
                    </a:cubicBezTo>
                    <a:cubicBezTo>
                      <a:pt x="100314" y="15404"/>
                      <a:pt x="101261" y="19018"/>
                      <a:pt x="99617" y="21831"/>
                    </a:cubicBezTo>
                    <a:cubicBezTo>
                      <a:pt x="99594" y="21870"/>
                      <a:pt x="99571" y="21909"/>
                      <a:pt x="99547" y="21948"/>
                    </a:cubicBezTo>
                    <a:cubicBezTo>
                      <a:pt x="97841" y="24802"/>
                      <a:pt x="94145" y="25732"/>
                      <a:pt x="91291" y="24026"/>
                    </a:cubicBezTo>
                    <a:cubicBezTo>
                      <a:pt x="91274" y="24016"/>
                      <a:pt x="91257" y="24005"/>
                      <a:pt x="91240" y="23995"/>
                    </a:cubicBezTo>
                    <a:cubicBezTo>
                      <a:pt x="43079" y="-5504"/>
                      <a:pt x="10931" y="28449"/>
                      <a:pt x="10570" y="28811"/>
                    </a:cubicBezTo>
                    <a:cubicBezTo>
                      <a:pt x="9408" y="30175"/>
                      <a:pt x="7659" y="30892"/>
                      <a:pt x="5874" y="3073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05A4D5DD-ABBE-22BF-D818-458CADD4BDAE}"/>
                  </a:ext>
                </a:extLst>
              </p:cNvPr>
              <p:cNvSpPr/>
              <p:nvPr/>
            </p:nvSpPr>
            <p:spPr>
              <a:xfrm>
                <a:off x="2116312" y="2100426"/>
                <a:ext cx="376158" cy="1010212"/>
              </a:xfrm>
              <a:custGeom>
                <a:avLst/>
                <a:gdLst>
                  <a:gd name="connsiteX0" fmla="*/ 194231 w 376158"/>
                  <a:gd name="connsiteY0" fmla="*/ 17125 h 1010212"/>
                  <a:gd name="connsiteX1" fmla="*/ 194231 w 376158"/>
                  <a:gd name="connsiteY1" fmla="*/ 131748 h 1010212"/>
                  <a:gd name="connsiteX2" fmla="*/ 297054 w 376158"/>
                  <a:gd name="connsiteY2" fmla="*/ 264190 h 1010212"/>
                  <a:gd name="connsiteX3" fmla="*/ 285014 w 376158"/>
                  <a:gd name="connsiteY3" fmla="*/ 343535 h 1010212"/>
                  <a:gd name="connsiteX4" fmla="*/ 2912 w 376158"/>
                  <a:gd name="connsiteY4" fmla="*/ 852114 h 1010212"/>
                  <a:gd name="connsiteX5" fmla="*/ 96946 w 376158"/>
                  <a:gd name="connsiteY5" fmla="*/ 1007794 h 1010212"/>
                  <a:gd name="connsiteX6" fmla="*/ 290914 w 376158"/>
                  <a:gd name="connsiteY6" fmla="*/ 608059 h 1010212"/>
                  <a:gd name="connsiteX7" fmla="*/ 376159 w 376158"/>
                  <a:gd name="connsiteY7" fmla="*/ 252511 h 1010212"/>
                  <a:gd name="connsiteX8" fmla="*/ 239382 w 376158"/>
                  <a:gd name="connsiteY8" fmla="*/ 108029 h 1010212"/>
                  <a:gd name="connsiteX9" fmla="*/ 220358 w 376158"/>
                  <a:gd name="connsiteY9" fmla="*/ 20496 h 1010212"/>
                  <a:gd name="connsiteX10" fmla="*/ 194231 w 376158"/>
                  <a:gd name="connsiteY10" fmla="*/ 17125 h 1010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158" h="1010212">
                    <a:moveTo>
                      <a:pt x="194231" y="17125"/>
                    </a:moveTo>
                    <a:cubicBezTo>
                      <a:pt x="194231" y="17125"/>
                      <a:pt x="185321" y="108149"/>
                      <a:pt x="194231" y="131748"/>
                    </a:cubicBezTo>
                    <a:cubicBezTo>
                      <a:pt x="203141" y="155347"/>
                      <a:pt x="282365" y="243360"/>
                      <a:pt x="297054" y="264190"/>
                    </a:cubicBezTo>
                    <a:cubicBezTo>
                      <a:pt x="311744" y="285020"/>
                      <a:pt x="314633" y="287669"/>
                      <a:pt x="285014" y="343535"/>
                    </a:cubicBezTo>
                    <a:cubicBezTo>
                      <a:pt x="255395" y="399402"/>
                      <a:pt x="11701" y="760969"/>
                      <a:pt x="2912" y="852114"/>
                    </a:cubicBezTo>
                    <a:cubicBezTo>
                      <a:pt x="-5877" y="943258"/>
                      <a:pt x="-98" y="1025493"/>
                      <a:pt x="96946" y="1007794"/>
                    </a:cubicBezTo>
                    <a:cubicBezTo>
                      <a:pt x="193990" y="990095"/>
                      <a:pt x="249737" y="746280"/>
                      <a:pt x="290914" y="608059"/>
                    </a:cubicBezTo>
                    <a:cubicBezTo>
                      <a:pt x="332092" y="469837"/>
                      <a:pt x="376159" y="290679"/>
                      <a:pt x="376159" y="252511"/>
                    </a:cubicBezTo>
                    <a:cubicBezTo>
                      <a:pt x="376159" y="214344"/>
                      <a:pt x="252626" y="118985"/>
                      <a:pt x="239382" y="108029"/>
                    </a:cubicBezTo>
                    <a:cubicBezTo>
                      <a:pt x="226138" y="97072"/>
                      <a:pt x="220358" y="46985"/>
                      <a:pt x="220358" y="20496"/>
                    </a:cubicBezTo>
                    <a:cubicBezTo>
                      <a:pt x="220358" y="-5992"/>
                      <a:pt x="205910" y="-6474"/>
                      <a:pt x="194231" y="1712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397CAC6F-1B12-FC7A-DDBD-17069094A3C2}"/>
                  </a:ext>
                </a:extLst>
              </p:cNvPr>
              <p:cNvSpPr/>
              <p:nvPr/>
            </p:nvSpPr>
            <p:spPr>
              <a:xfrm>
                <a:off x="2110461" y="2094819"/>
                <a:ext cx="387668" cy="1021677"/>
              </a:xfrm>
              <a:custGeom>
                <a:avLst/>
                <a:gdLst>
                  <a:gd name="connsiteX0" fmla="*/ 78717 w 387668"/>
                  <a:gd name="connsiteY0" fmla="*/ 1021588 h 1021677"/>
                  <a:gd name="connsiteX1" fmla="*/ 28389 w 387668"/>
                  <a:gd name="connsiteY1" fmla="*/ 1004250 h 1021677"/>
                  <a:gd name="connsiteX2" fmla="*/ 2984 w 387668"/>
                  <a:gd name="connsiteY2" fmla="*/ 856878 h 1021677"/>
                  <a:gd name="connsiteX3" fmla="*/ 228978 w 387668"/>
                  <a:gd name="connsiteY3" fmla="*/ 438842 h 1021677"/>
                  <a:gd name="connsiteX4" fmla="*/ 285808 w 387668"/>
                  <a:gd name="connsiteY4" fmla="*/ 346132 h 1021677"/>
                  <a:gd name="connsiteX5" fmla="*/ 298571 w 387668"/>
                  <a:gd name="connsiteY5" fmla="*/ 273891 h 1021677"/>
                  <a:gd name="connsiteX6" fmla="*/ 267868 w 387668"/>
                  <a:gd name="connsiteY6" fmla="*/ 236325 h 1021677"/>
                  <a:gd name="connsiteX7" fmla="*/ 194423 w 387668"/>
                  <a:gd name="connsiteY7" fmla="*/ 140004 h 1021677"/>
                  <a:gd name="connsiteX8" fmla="*/ 194423 w 387668"/>
                  <a:gd name="connsiteY8" fmla="*/ 22732 h 1021677"/>
                  <a:gd name="connsiteX9" fmla="*/ 194423 w 387668"/>
                  <a:gd name="connsiteY9" fmla="*/ 20565 h 1021677"/>
                  <a:gd name="connsiteX10" fmla="*/ 219828 w 387668"/>
                  <a:gd name="connsiteY10" fmla="*/ 337 h 1021677"/>
                  <a:gd name="connsiteX11" fmla="*/ 231868 w 387668"/>
                  <a:gd name="connsiteY11" fmla="*/ 26223 h 1021677"/>
                  <a:gd name="connsiteX12" fmla="*/ 248845 w 387668"/>
                  <a:gd name="connsiteY12" fmla="*/ 109180 h 1021677"/>
                  <a:gd name="connsiteX13" fmla="*/ 256310 w 387668"/>
                  <a:gd name="connsiteY13" fmla="*/ 115321 h 1021677"/>
                  <a:gd name="connsiteX14" fmla="*/ 387669 w 387668"/>
                  <a:gd name="connsiteY14" fmla="*/ 258479 h 1021677"/>
                  <a:gd name="connsiteX15" fmla="*/ 302183 w 387668"/>
                  <a:gd name="connsiteY15" fmla="*/ 615833 h 1021677"/>
                  <a:gd name="connsiteX16" fmla="*/ 285808 w 387668"/>
                  <a:gd name="connsiteY16" fmla="*/ 672783 h 1021677"/>
                  <a:gd name="connsiteX17" fmla="*/ 103519 w 387668"/>
                  <a:gd name="connsiteY17" fmla="*/ 1019662 h 1021677"/>
                  <a:gd name="connsiteX18" fmla="*/ 78717 w 387668"/>
                  <a:gd name="connsiteY18" fmla="*/ 1021588 h 1021677"/>
                  <a:gd name="connsiteX19" fmla="*/ 205861 w 387668"/>
                  <a:gd name="connsiteY19" fmla="*/ 24417 h 1021677"/>
                  <a:gd name="connsiteX20" fmla="*/ 205861 w 387668"/>
                  <a:gd name="connsiteY20" fmla="*/ 135187 h 1021677"/>
                  <a:gd name="connsiteX21" fmla="*/ 277260 w 387668"/>
                  <a:gd name="connsiteY21" fmla="*/ 228379 h 1021677"/>
                  <a:gd name="connsiteX22" fmla="*/ 308083 w 387668"/>
                  <a:gd name="connsiteY22" fmla="*/ 266064 h 1021677"/>
                  <a:gd name="connsiteX23" fmla="*/ 296765 w 387668"/>
                  <a:gd name="connsiteY23" fmla="*/ 351791 h 1021677"/>
                  <a:gd name="connsiteX24" fmla="*/ 239333 w 387668"/>
                  <a:gd name="connsiteY24" fmla="*/ 445343 h 1021677"/>
                  <a:gd name="connsiteX25" fmla="*/ 15265 w 387668"/>
                  <a:gd name="connsiteY25" fmla="*/ 857961 h 1021677"/>
                  <a:gd name="connsiteX26" fmla="*/ 36696 w 387668"/>
                  <a:gd name="connsiteY26" fmla="*/ 995461 h 1021677"/>
                  <a:gd name="connsiteX27" fmla="*/ 102195 w 387668"/>
                  <a:gd name="connsiteY27" fmla="*/ 1007501 h 1021677"/>
                  <a:gd name="connsiteX28" fmla="*/ 275093 w 387668"/>
                  <a:gd name="connsiteY28" fmla="*/ 669171 h 1021677"/>
                  <a:gd name="connsiteX29" fmla="*/ 291467 w 387668"/>
                  <a:gd name="connsiteY29" fmla="*/ 611980 h 1021677"/>
                  <a:gd name="connsiteX30" fmla="*/ 376471 w 387668"/>
                  <a:gd name="connsiteY30" fmla="*/ 258118 h 1021677"/>
                  <a:gd name="connsiteX31" fmla="*/ 249688 w 387668"/>
                  <a:gd name="connsiteY31" fmla="*/ 124351 h 1021677"/>
                  <a:gd name="connsiteX32" fmla="*/ 241862 w 387668"/>
                  <a:gd name="connsiteY32" fmla="*/ 118090 h 1021677"/>
                  <a:gd name="connsiteX33" fmla="*/ 220671 w 387668"/>
                  <a:gd name="connsiteY33" fmla="*/ 25862 h 1021677"/>
                  <a:gd name="connsiteX34" fmla="*/ 217540 w 387668"/>
                  <a:gd name="connsiteY34" fmla="*/ 11655 h 1021677"/>
                  <a:gd name="connsiteX35" fmla="*/ 205861 w 387668"/>
                  <a:gd name="connsiteY35" fmla="*/ 24417 h 1021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87668" h="1021677">
                    <a:moveTo>
                      <a:pt x="78717" y="1021588"/>
                    </a:moveTo>
                    <a:cubicBezTo>
                      <a:pt x="60333" y="1022512"/>
                      <a:pt x="42302" y="1016301"/>
                      <a:pt x="28389" y="1004250"/>
                    </a:cubicBezTo>
                    <a:cubicBezTo>
                      <a:pt x="-3759" y="974751"/>
                      <a:pt x="-2434" y="913226"/>
                      <a:pt x="2984" y="856878"/>
                    </a:cubicBezTo>
                    <a:cubicBezTo>
                      <a:pt x="9726" y="787647"/>
                      <a:pt x="147466" y="569357"/>
                      <a:pt x="228978" y="438842"/>
                    </a:cubicBezTo>
                    <a:cubicBezTo>
                      <a:pt x="256551" y="394895"/>
                      <a:pt x="278464" y="360219"/>
                      <a:pt x="285808" y="346132"/>
                    </a:cubicBezTo>
                    <a:cubicBezTo>
                      <a:pt x="313140" y="294239"/>
                      <a:pt x="311454" y="291951"/>
                      <a:pt x="298571" y="273891"/>
                    </a:cubicBezTo>
                    <a:cubicBezTo>
                      <a:pt x="293394" y="266666"/>
                      <a:pt x="281474" y="252579"/>
                      <a:pt x="267868" y="236325"/>
                    </a:cubicBezTo>
                    <a:cubicBezTo>
                      <a:pt x="237888" y="200205"/>
                      <a:pt x="200684" y="156378"/>
                      <a:pt x="194423" y="140004"/>
                    </a:cubicBezTo>
                    <a:cubicBezTo>
                      <a:pt x="185393" y="115923"/>
                      <a:pt x="193099" y="31642"/>
                      <a:pt x="194423" y="22732"/>
                    </a:cubicBezTo>
                    <a:cubicBezTo>
                      <a:pt x="194263" y="22018"/>
                      <a:pt x="194263" y="21278"/>
                      <a:pt x="194423" y="20565"/>
                    </a:cubicBezTo>
                    <a:cubicBezTo>
                      <a:pt x="201888" y="5635"/>
                      <a:pt x="211159" y="-1710"/>
                      <a:pt x="219828" y="337"/>
                    </a:cubicBezTo>
                    <a:cubicBezTo>
                      <a:pt x="224403" y="1421"/>
                      <a:pt x="231868" y="6237"/>
                      <a:pt x="231868" y="26223"/>
                    </a:cubicBezTo>
                    <a:cubicBezTo>
                      <a:pt x="231868" y="58009"/>
                      <a:pt x="239333" y="101113"/>
                      <a:pt x="248845" y="109180"/>
                    </a:cubicBezTo>
                    <a:lnTo>
                      <a:pt x="256310" y="115321"/>
                    </a:lnTo>
                    <a:cubicBezTo>
                      <a:pt x="346009" y="187562"/>
                      <a:pt x="387669" y="233195"/>
                      <a:pt x="387669" y="258479"/>
                    </a:cubicBezTo>
                    <a:cubicBezTo>
                      <a:pt x="387669" y="298693"/>
                      <a:pt x="342518" y="480380"/>
                      <a:pt x="302183" y="615833"/>
                    </a:cubicBezTo>
                    <a:cubicBezTo>
                      <a:pt x="297006" y="633291"/>
                      <a:pt x="291467" y="652555"/>
                      <a:pt x="285808" y="672783"/>
                    </a:cubicBezTo>
                    <a:cubicBezTo>
                      <a:pt x="246196" y="812449"/>
                      <a:pt x="191895" y="1003648"/>
                      <a:pt x="103519" y="1019662"/>
                    </a:cubicBezTo>
                    <a:cubicBezTo>
                      <a:pt x="95326" y="1021047"/>
                      <a:pt x="87025" y="1021691"/>
                      <a:pt x="78717" y="1021588"/>
                    </a:cubicBezTo>
                    <a:close/>
                    <a:moveTo>
                      <a:pt x="205861" y="24417"/>
                    </a:moveTo>
                    <a:cubicBezTo>
                      <a:pt x="203453" y="50183"/>
                      <a:pt x="198998" y="117247"/>
                      <a:pt x="205861" y="135187"/>
                    </a:cubicBezTo>
                    <a:cubicBezTo>
                      <a:pt x="211520" y="149997"/>
                      <a:pt x="251132" y="197195"/>
                      <a:pt x="277260" y="228379"/>
                    </a:cubicBezTo>
                    <a:cubicBezTo>
                      <a:pt x="291708" y="245596"/>
                      <a:pt x="303146" y="259202"/>
                      <a:pt x="308083" y="266064"/>
                    </a:cubicBezTo>
                    <a:cubicBezTo>
                      <a:pt x="325059" y="290145"/>
                      <a:pt x="325541" y="296887"/>
                      <a:pt x="296765" y="351791"/>
                    </a:cubicBezTo>
                    <a:cubicBezTo>
                      <a:pt x="289059" y="366239"/>
                      <a:pt x="267146" y="401156"/>
                      <a:pt x="239333" y="445343"/>
                    </a:cubicBezTo>
                    <a:cubicBezTo>
                      <a:pt x="157941" y="574775"/>
                      <a:pt x="21646" y="791620"/>
                      <a:pt x="15265" y="857961"/>
                    </a:cubicBezTo>
                    <a:cubicBezTo>
                      <a:pt x="10328" y="908290"/>
                      <a:pt x="8402" y="969333"/>
                      <a:pt x="36696" y="995461"/>
                    </a:cubicBezTo>
                    <a:cubicBezTo>
                      <a:pt x="51265" y="1008705"/>
                      <a:pt x="72817" y="1012678"/>
                      <a:pt x="102195" y="1007501"/>
                    </a:cubicBezTo>
                    <a:cubicBezTo>
                      <a:pt x="183226" y="992812"/>
                      <a:pt x="236323" y="805707"/>
                      <a:pt x="275093" y="669171"/>
                    </a:cubicBezTo>
                    <a:cubicBezTo>
                      <a:pt x="280751" y="648823"/>
                      <a:pt x="286290" y="629558"/>
                      <a:pt x="291467" y="611980"/>
                    </a:cubicBezTo>
                    <a:cubicBezTo>
                      <a:pt x="335173" y="465330"/>
                      <a:pt x="376471" y="293396"/>
                      <a:pt x="376471" y="258118"/>
                    </a:cubicBezTo>
                    <a:cubicBezTo>
                      <a:pt x="376471" y="243790"/>
                      <a:pt x="354437" y="208994"/>
                      <a:pt x="249688" y="124351"/>
                    </a:cubicBezTo>
                    <a:lnTo>
                      <a:pt x="241862" y="118090"/>
                    </a:lnTo>
                    <a:cubicBezTo>
                      <a:pt x="225848" y="104485"/>
                      <a:pt x="220671" y="50063"/>
                      <a:pt x="220671" y="25862"/>
                    </a:cubicBezTo>
                    <a:cubicBezTo>
                      <a:pt x="220671" y="15146"/>
                      <a:pt x="218142" y="11895"/>
                      <a:pt x="217540" y="11655"/>
                    </a:cubicBezTo>
                    <a:cubicBezTo>
                      <a:pt x="216938" y="11414"/>
                      <a:pt x="211761" y="13100"/>
                      <a:pt x="205861" y="2441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209FF2CB-10BA-158D-54B5-446D382BAC8E}"/>
                  </a:ext>
                </a:extLst>
              </p:cNvPr>
              <p:cNvSpPr/>
              <p:nvPr/>
            </p:nvSpPr>
            <p:spPr>
              <a:xfrm>
                <a:off x="2116312" y="2616979"/>
                <a:ext cx="303195" cy="493415"/>
              </a:xfrm>
              <a:custGeom>
                <a:avLst/>
                <a:gdLst>
                  <a:gd name="connsiteX0" fmla="*/ 291155 w 303195"/>
                  <a:gd name="connsiteY0" fmla="*/ 91265 h 493415"/>
                  <a:gd name="connsiteX1" fmla="*/ 303195 w 303195"/>
                  <a:gd name="connsiteY1" fmla="*/ 49124 h 493415"/>
                  <a:gd name="connsiteX2" fmla="*/ 177856 w 303195"/>
                  <a:gd name="connsiteY2" fmla="*/ 0 h 493415"/>
                  <a:gd name="connsiteX3" fmla="*/ 2912 w 303195"/>
                  <a:gd name="connsiteY3" fmla="*/ 335320 h 493415"/>
                  <a:gd name="connsiteX4" fmla="*/ 96946 w 303195"/>
                  <a:gd name="connsiteY4" fmla="*/ 491000 h 493415"/>
                  <a:gd name="connsiteX5" fmla="*/ 291155 w 303195"/>
                  <a:gd name="connsiteY5" fmla="*/ 91265 h 49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195" h="493415">
                    <a:moveTo>
                      <a:pt x="291155" y="91265"/>
                    </a:moveTo>
                    <a:cubicBezTo>
                      <a:pt x="295249" y="77659"/>
                      <a:pt x="299342" y="63452"/>
                      <a:pt x="303195" y="49124"/>
                    </a:cubicBezTo>
                    <a:lnTo>
                      <a:pt x="177856" y="0"/>
                    </a:lnTo>
                    <a:cubicBezTo>
                      <a:pt x="99956" y="125580"/>
                      <a:pt x="8210" y="280056"/>
                      <a:pt x="2912" y="335320"/>
                    </a:cubicBezTo>
                    <a:cubicBezTo>
                      <a:pt x="-5877" y="426344"/>
                      <a:pt x="-98" y="508699"/>
                      <a:pt x="96946" y="491000"/>
                    </a:cubicBezTo>
                    <a:cubicBezTo>
                      <a:pt x="193990" y="473301"/>
                      <a:pt x="249977" y="229486"/>
                      <a:pt x="291155" y="91265"/>
                    </a:cubicBezTo>
                    <a:close/>
                  </a:path>
                </a:pathLst>
              </a:custGeom>
              <a:solidFill>
                <a:srgbClr val="F0BB6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5ADEB5C-0817-A87A-48D9-D5560353836C}"/>
                  </a:ext>
                </a:extLst>
              </p:cNvPr>
              <p:cNvSpPr/>
              <p:nvPr/>
            </p:nvSpPr>
            <p:spPr>
              <a:xfrm>
                <a:off x="2110461" y="2610899"/>
                <a:ext cx="315326" cy="505598"/>
              </a:xfrm>
              <a:custGeom>
                <a:avLst/>
                <a:gdLst>
                  <a:gd name="connsiteX0" fmla="*/ 78717 w 315326"/>
                  <a:gd name="connsiteY0" fmla="*/ 505508 h 505598"/>
                  <a:gd name="connsiteX1" fmla="*/ 28389 w 315326"/>
                  <a:gd name="connsiteY1" fmla="*/ 488170 h 505598"/>
                  <a:gd name="connsiteX2" fmla="*/ 2984 w 315326"/>
                  <a:gd name="connsiteY2" fmla="*/ 340798 h 505598"/>
                  <a:gd name="connsiteX3" fmla="*/ 178891 w 315326"/>
                  <a:gd name="connsiteY3" fmla="*/ 2829 h 505598"/>
                  <a:gd name="connsiteX4" fmla="*/ 186115 w 315326"/>
                  <a:gd name="connsiteY4" fmla="*/ 421 h 505598"/>
                  <a:gd name="connsiteX5" fmla="*/ 311574 w 315326"/>
                  <a:gd name="connsiteY5" fmla="*/ 49665 h 505598"/>
                  <a:gd name="connsiteX6" fmla="*/ 315066 w 315326"/>
                  <a:gd name="connsiteY6" fmla="*/ 56890 h 505598"/>
                  <a:gd name="connsiteX7" fmla="*/ 303026 w 315326"/>
                  <a:gd name="connsiteY7" fmla="*/ 99151 h 505598"/>
                  <a:gd name="connsiteX8" fmla="*/ 286651 w 315326"/>
                  <a:gd name="connsiteY8" fmla="*/ 156101 h 505598"/>
                  <a:gd name="connsiteX9" fmla="*/ 104362 w 315326"/>
                  <a:gd name="connsiteY9" fmla="*/ 502980 h 505598"/>
                  <a:gd name="connsiteX10" fmla="*/ 78717 w 315326"/>
                  <a:gd name="connsiteY10" fmla="*/ 505508 h 505598"/>
                  <a:gd name="connsiteX11" fmla="*/ 186477 w 315326"/>
                  <a:gd name="connsiteY11" fmla="*/ 13424 h 505598"/>
                  <a:gd name="connsiteX12" fmla="*/ 15024 w 315326"/>
                  <a:gd name="connsiteY12" fmla="*/ 341882 h 505598"/>
                  <a:gd name="connsiteX13" fmla="*/ 36455 w 315326"/>
                  <a:gd name="connsiteY13" fmla="*/ 479381 h 505598"/>
                  <a:gd name="connsiteX14" fmla="*/ 101954 w 315326"/>
                  <a:gd name="connsiteY14" fmla="*/ 491421 h 505598"/>
                  <a:gd name="connsiteX15" fmla="*/ 274852 w 315326"/>
                  <a:gd name="connsiteY15" fmla="*/ 153091 h 505598"/>
                  <a:gd name="connsiteX16" fmla="*/ 291226 w 315326"/>
                  <a:gd name="connsiteY16" fmla="*/ 95900 h 505598"/>
                  <a:gd name="connsiteX17" fmla="*/ 291226 w 315326"/>
                  <a:gd name="connsiteY17" fmla="*/ 95900 h 505598"/>
                  <a:gd name="connsiteX18" fmla="*/ 302063 w 315326"/>
                  <a:gd name="connsiteY18" fmla="*/ 59057 h 505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5326" h="505598">
                    <a:moveTo>
                      <a:pt x="78717" y="505508"/>
                    </a:moveTo>
                    <a:cubicBezTo>
                      <a:pt x="60333" y="506432"/>
                      <a:pt x="42302" y="500221"/>
                      <a:pt x="28389" y="488170"/>
                    </a:cubicBezTo>
                    <a:cubicBezTo>
                      <a:pt x="-3759" y="458672"/>
                      <a:pt x="-2434" y="397146"/>
                      <a:pt x="2984" y="340798"/>
                    </a:cubicBezTo>
                    <a:cubicBezTo>
                      <a:pt x="8402" y="284450"/>
                      <a:pt x="106048" y="120101"/>
                      <a:pt x="178891" y="2829"/>
                    </a:cubicBezTo>
                    <a:cubicBezTo>
                      <a:pt x="180389" y="372"/>
                      <a:pt x="183442" y="-646"/>
                      <a:pt x="186115" y="421"/>
                    </a:cubicBezTo>
                    <a:lnTo>
                      <a:pt x="311574" y="49665"/>
                    </a:lnTo>
                    <a:cubicBezTo>
                      <a:pt x="314449" y="50789"/>
                      <a:pt x="315971" y="53939"/>
                      <a:pt x="315066" y="56890"/>
                    </a:cubicBezTo>
                    <a:cubicBezTo>
                      <a:pt x="310972" y="71218"/>
                      <a:pt x="306879" y="85425"/>
                      <a:pt x="303026" y="99151"/>
                    </a:cubicBezTo>
                    <a:cubicBezTo>
                      <a:pt x="297848" y="116609"/>
                      <a:pt x="292310" y="135873"/>
                      <a:pt x="286651" y="156101"/>
                    </a:cubicBezTo>
                    <a:cubicBezTo>
                      <a:pt x="247039" y="295767"/>
                      <a:pt x="192737" y="486966"/>
                      <a:pt x="104362" y="502980"/>
                    </a:cubicBezTo>
                    <a:cubicBezTo>
                      <a:pt x="95911" y="504618"/>
                      <a:pt x="87325" y="505464"/>
                      <a:pt x="78717" y="505508"/>
                    </a:cubicBezTo>
                    <a:close/>
                    <a:moveTo>
                      <a:pt x="186477" y="13424"/>
                    </a:moveTo>
                    <a:cubicBezTo>
                      <a:pt x="114235" y="129372"/>
                      <a:pt x="20322" y="287099"/>
                      <a:pt x="15024" y="341882"/>
                    </a:cubicBezTo>
                    <a:cubicBezTo>
                      <a:pt x="10087" y="392210"/>
                      <a:pt x="8161" y="453253"/>
                      <a:pt x="36455" y="479381"/>
                    </a:cubicBezTo>
                    <a:cubicBezTo>
                      <a:pt x="51024" y="492625"/>
                      <a:pt x="72576" y="496598"/>
                      <a:pt x="101954" y="491421"/>
                    </a:cubicBezTo>
                    <a:cubicBezTo>
                      <a:pt x="182985" y="476732"/>
                      <a:pt x="236082" y="289627"/>
                      <a:pt x="274852" y="153091"/>
                    </a:cubicBezTo>
                    <a:cubicBezTo>
                      <a:pt x="280511" y="132743"/>
                      <a:pt x="286049" y="113479"/>
                      <a:pt x="291226" y="95900"/>
                    </a:cubicBezTo>
                    <a:lnTo>
                      <a:pt x="291226" y="95900"/>
                    </a:lnTo>
                    <a:cubicBezTo>
                      <a:pt x="294838" y="83860"/>
                      <a:pt x="298451" y="71579"/>
                      <a:pt x="302063" y="5905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C6D9184-D9C7-481A-84B5-FAC33119F24A}"/>
                  </a:ext>
                </a:extLst>
              </p:cNvPr>
              <p:cNvSpPr/>
              <p:nvPr/>
            </p:nvSpPr>
            <p:spPr>
              <a:xfrm>
                <a:off x="2225298" y="2709207"/>
                <a:ext cx="167479" cy="73324"/>
              </a:xfrm>
              <a:custGeom>
                <a:avLst/>
                <a:gdLst>
                  <a:gd name="connsiteX0" fmla="*/ 12883 w 167479"/>
                  <a:gd name="connsiteY0" fmla="*/ 0 h 73324"/>
                  <a:gd name="connsiteX1" fmla="*/ 11438 w 167479"/>
                  <a:gd name="connsiteY1" fmla="*/ 2408 h 73324"/>
                  <a:gd name="connsiteX2" fmla="*/ 7826 w 167479"/>
                  <a:gd name="connsiteY2" fmla="*/ 8428 h 73324"/>
                  <a:gd name="connsiteX3" fmla="*/ 0 w 167479"/>
                  <a:gd name="connsiteY3" fmla="*/ 21793 h 73324"/>
                  <a:gd name="connsiteX4" fmla="*/ 160857 w 167479"/>
                  <a:gd name="connsiteY4" fmla="*/ 73325 h 73324"/>
                  <a:gd name="connsiteX5" fmla="*/ 167479 w 167479"/>
                  <a:gd name="connsiteY5" fmla="*/ 50087 h 73324"/>
                  <a:gd name="connsiteX6" fmla="*/ 12883 w 167479"/>
                  <a:gd name="connsiteY6" fmla="*/ 0 h 73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79" h="73324">
                    <a:moveTo>
                      <a:pt x="12883" y="0"/>
                    </a:moveTo>
                    <a:lnTo>
                      <a:pt x="11438" y="2408"/>
                    </a:lnTo>
                    <a:lnTo>
                      <a:pt x="7826" y="8428"/>
                    </a:lnTo>
                    <a:cubicBezTo>
                      <a:pt x="5177" y="12883"/>
                      <a:pt x="2528" y="17338"/>
                      <a:pt x="0" y="21793"/>
                    </a:cubicBezTo>
                    <a:cubicBezTo>
                      <a:pt x="54770" y="35145"/>
                      <a:pt x="108524" y="52365"/>
                      <a:pt x="160857" y="73325"/>
                    </a:cubicBezTo>
                    <a:lnTo>
                      <a:pt x="167479" y="50087"/>
                    </a:lnTo>
                    <a:cubicBezTo>
                      <a:pt x="117132" y="29935"/>
                      <a:pt x="65483" y="13201"/>
                      <a:pt x="1288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5AE0A69-74B0-CB1D-CC9A-BEE07D29CF95}"/>
                  </a:ext>
                </a:extLst>
              </p:cNvPr>
              <p:cNvSpPr/>
              <p:nvPr/>
            </p:nvSpPr>
            <p:spPr>
              <a:xfrm>
                <a:off x="2116454" y="3003591"/>
                <a:ext cx="178917" cy="51920"/>
              </a:xfrm>
              <a:custGeom>
                <a:avLst/>
                <a:gdLst>
                  <a:gd name="connsiteX0" fmla="*/ 163747 w 178917"/>
                  <a:gd name="connsiteY0" fmla="*/ 51893 h 51920"/>
                  <a:gd name="connsiteX1" fmla="*/ 178918 w 178917"/>
                  <a:gd name="connsiteY1" fmla="*/ 27813 h 51920"/>
                  <a:gd name="connsiteX2" fmla="*/ 0 w 178917"/>
                  <a:gd name="connsiteY2" fmla="*/ 0 h 51920"/>
                  <a:gd name="connsiteX3" fmla="*/ 1084 w 178917"/>
                  <a:gd name="connsiteY3" fmla="*/ 26368 h 51920"/>
                  <a:gd name="connsiteX4" fmla="*/ 163747 w 178917"/>
                  <a:gd name="connsiteY4" fmla="*/ 51893 h 5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917" h="51920">
                    <a:moveTo>
                      <a:pt x="163747" y="51893"/>
                    </a:moveTo>
                    <a:cubicBezTo>
                      <a:pt x="168924" y="44428"/>
                      <a:pt x="173981" y="36241"/>
                      <a:pt x="178918" y="27813"/>
                    </a:cubicBezTo>
                    <a:cubicBezTo>
                      <a:pt x="118053" y="29990"/>
                      <a:pt x="57331" y="20551"/>
                      <a:pt x="0" y="0"/>
                    </a:cubicBezTo>
                    <a:cubicBezTo>
                      <a:pt x="0" y="9150"/>
                      <a:pt x="361" y="17940"/>
                      <a:pt x="1084" y="26368"/>
                    </a:cubicBezTo>
                    <a:cubicBezTo>
                      <a:pt x="53513" y="43843"/>
                      <a:pt x="108485" y="52470"/>
                      <a:pt x="163747" y="5189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5369346-ABA1-EE04-C701-C217B2E25AE8}"/>
                  </a:ext>
                </a:extLst>
              </p:cNvPr>
              <p:cNvSpPr/>
              <p:nvPr/>
            </p:nvSpPr>
            <p:spPr>
              <a:xfrm>
                <a:off x="2150528" y="2844178"/>
                <a:ext cx="201071" cy="76094"/>
              </a:xfrm>
              <a:custGeom>
                <a:avLst/>
                <a:gdLst>
                  <a:gd name="connsiteX0" fmla="*/ 11679 w 201071"/>
                  <a:gd name="connsiteY0" fmla="*/ 0 h 76094"/>
                  <a:gd name="connsiteX1" fmla="*/ 8549 w 201071"/>
                  <a:gd name="connsiteY1" fmla="*/ 6141 h 76094"/>
                  <a:gd name="connsiteX2" fmla="*/ 5177 w 201071"/>
                  <a:gd name="connsiteY2" fmla="*/ 12763 h 76094"/>
                  <a:gd name="connsiteX3" fmla="*/ 0 w 201071"/>
                  <a:gd name="connsiteY3" fmla="*/ 23238 h 76094"/>
                  <a:gd name="connsiteX4" fmla="*/ 193245 w 201071"/>
                  <a:gd name="connsiteY4" fmla="*/ 76094 h 76094"/>
                  <a:gd name="connsiteX5" fmla="*/ 201072 w 201071"/>
                  <a:gd name="connsiteY5" fmla="*/ 53097 h 76094"/>
                  <a:gd name="connsiteX6" fmla="*/ 11679 w 201071"/>
                  <a:gd name="connsiteY6" fmla="*/ 0 h 7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071" h="76094">
                    <a:moveTo>
                      <a:pt x="11679" y="0"/>
                    </a:moveTo>
                    <a:cubicBezTo>
                      <a:pt x="10595" y="2047"/>
                      <a:pt x="9512" y="4094"/>
                      <a:pt x="8549" y="6141"/>
                    </a:cubicBezTo>
                    <a:cubicBezTo>
                      <a:pt x="7585" y="8187"/>
                      <a:pt x="6261" y="10595"/>
                      <a:pt x="5177" y="12763"/>
                    </a:cubicBezTo>
                    <a:lnTo>
                      <a:pt x="0" y="23238"/>
                    </a:lnTo>
                    <a:cubicBezTo>
                      <a:pt x="66938" y="29819"/>
                      <a:pt x="132277" y="47691"/>
                      <a:pt x="193245" y="76094"/>
                    </a:cubicBezTo>
                    <a:cubicBezTo>
                      <a:pt x="195894" y="68509"/>
                      <a:pt x="198543" y="60803"/>
                      <a:pt x="201072" y="53097"/>
                    </a:cubicBezTo>
                    <a:cubicBezTo>
                      <a:pt x="141226" y="25277"/>
                      <a:pt x="77265" y="7345"/>
                      <a:pt x="1167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F7C9AB5F-B6C7-A72C-4FCC-F123F67B103B}"/>
                  </a:ext>
                </a:extLst>
              </p:cNvPr>
              <p:cNvSpPr/>
              <p:nvPr/>
            </p:nvSpPr>
            <p:spPr>
              <a:xfrm>
                <a:off x="2831117" y="1908526"/>
                <a:ext cx="876033" cy="591511"/>
              </a:xfrm>
              <a:custGeom>
                <a:avLst/>
                <a:gdLst>
                  <a:gd name="connsiteX0" fmla="*/ 25691 w 876033"/>
                  <a:gd name="connsiteY0" fmla="*/ 1814 h 591511"/>
                  <a:gd name="connsiteX1" fmla="*/ 112621 w 876033"/>
                  <a:gd name="connsiteY1" fmla="*/ 76583 h 591511"/>
                  <a:gd name="connsiteX2" fmla="*/ 145852 w 876033"/>
                  <a:gd name="connsiteY2" fmla="*/ 240812 h 591511"/>
                  <a:gd name="connsiteX3" fmla="*/ 213638 w 876033"/>
                  <a:gd name="connsiteY3" fmla="*/ 283555 h 591511"/>
                  <a:gd name="connsiteX4" fmla="*/ 783261 w 876033"/>
                  <a:gd name="connsiteY4" fmla="*/ 400947 h 591511"/>
                  <a:gd name="connsiteX5" fmla="*/ 840091 w 876033"/>
                  <a:gd name="connsiteY5" fmla="*/ 573844 h 591511"/>
                  <a:gd name="connsiteX6" fmla="*/ 410496 w 876033"/>
                  <a:gd name="connsiteY6" fmla="*/ 460425 h 591511"/>
                  <a:gd name="connsiteX7" fmla="*/ 85410 w 876033"/>
                  <a:gd name="connsiteY7" fmla="*/ 293307 h 591511"/>
                  <a:gd name="connsiteX8" fmla="*/ 64942 w 876033"/>
                  <a:gd name="connsiteY8" fmla="*/ 95366 h 591511"/>
                  <a:gd name="connsiteX9" fmla="*/ 10881 w 876033"/>
                  <a:gd name="connsiteY9" fmla="*/ 23847 h 591511"/>
                  <a:gd name="connsiteX10" fmla="*/ 25691 w 876033"/>
                  <a:gd name="connsiteY10" fmla="*/ 1814 h 59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6033" h="591511">
                    <a:moveTo>
                      <a:pt x="25691" y="1814"/>
                    </a:moveTo>
                    <a:cubicBezTo>
                      <a:pt x="25691" y="1814"/>
                      <a:pt x="100460" y="54550"/>
                      <a:pt x="112621" y="76583"/>
                    </a:cubicBezTo>
                    <a:cubicBezTo>
                      <a:pt x="124782" y="98617"/>
                      <a:pt x="139832" y="216250"/>
                      <a:pt x="145852" y="240812"/>
                    </a:cubicBezTo>
                    <a:cubicBezTo>
                      <a:pt x="151872" y="265374"/>
                      <a:pt x="152233" y="269468"/>
                      <a:pt x="213638" y="283555"/>
                    </a:cubicBezTo>
                    <a:cubicBezTo>
                      <a:pt x="275044" y="297642"/>
                      <a:pt x="708371" y="348331"/>
                      <a:pt x="783261" y="400947"/>
                    </a:cubicBezTo>
                    <a:cubicBezTo>
                      <a:pt x="858151" y="453562"/>
                      <a:pt x="916667" y="511837"/>
                      <a:pt x="840091" y="573844"/>
                    </a:cubicBezTo>
                    <a:cubicBezTo>
                      <a:pt x="763515" y="635851"/>
                      <a:pt x="542095" y="519302"/>
                      <a:pt x="410496" y="460425"/>
                    </a:cubicBezTo>
                    <a:cubicBezTo>
                      <a:pt x="278896" y="401549"/>
                      <a:pt x="114186" y="318230"/>
                      <a:pt x="85410" y="293307"/>
                    </a:cubicBezTo>
                    <a:cubicBezTo>
                      <a:pt x="56634" y="268384"/>
                      <a:pt x="64821" y="112704"/>
                      <a:pt x="64942" y="95366"/>
                    </a:cubicBezTo>
                    <a:cubicBezTo>
                      <a:pt x="65062" y="78028"/>
                      <a:pt x="30988" y="41065"/>
                      <a:pt x="10881" y="23847"/>
                    </a:cubicBezTo>
                    <a:cubicBezTo>
                      <a:pt x="-9226" y="6630"/>
                      <a:pt x="165" y="-4568"/>
                      <a:pt x="25691" y="181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81DDD5B-4817-D830-3A9D-D7296B58854A}"/>
                  </a:ext>
                </a:extLst>
              </p:cNvPr>
              <p:cNvSpPr/>
              <p:nvPr/>
            </p:nvSpPr>
            <p:spPr>
              <a:xfrm>
                <a:off x="2824562" y="1902294"/>
                <a:ext cx="888223" cy="603705"/>
              </a:xfrm>
              <a:custGeom>
                <a:avLst/>
                <a:gdLst>
                  <a:gd name="connsiteX0" fmla="*/ 785482 w 888223"/>
                  <a:gd name="connsiteY0" fmla="*/ 603554 h 603705"/>
                  <a:gd name="connsiteX1" fmla="*/ 468583 w 888223"/>
                  <a:gd name="connsiteY1" fmla="*/ 496877 h 603705"/>
                  <a:gd name="connsiteX2" fmla="*/ 414643 w 888223"/>
                  <a:gd name="connsiteY2" fmla="*/ 472195 h 603705"/>
                  <a:gd name="connsiteX3" fmla="*/ 87871 w 888223"/>
                  <a:gd name="connsiteY3" fmla="*/ 303632 h 603705"/>
                  <a:gd name="connsiteX4" fmla="*/ 64875 w 888223"/>
                  <a:gd name="connsiteY4" fmla="*/ 110989 h 603705"/>
                  <a:gd name="connsiteX5" fmla="*/ 64875 w 888223"/>
                  <a:gd name="connsiteY5" fmla="*/ 101356 h 603705"/>
                  <a:gd name="connsiteX6" fmla="*/ 12861 w 888223"/>
                  <a:gd name="connsiteY6" fmla="*/ 34413 h 603705"/>
                  <a:gd name="connsiteX7" fmla="*/ 1423 w 888223"/>
                  <a:gd name="connsiteY7" fmla="*/ 8045 h 603705"/>
                  <a:gd name="connsiteX8" fmla="*/ 33329 w 888223"/>
                  <a:gd name="connsiteY8" fmla="*/ 2025 h 603705"/>
                  <a:gd name="connsiteX9" fmla="*/ 35256 w 888223"/>
                  <a:gd name="connsiteY9" fmla="*/ 2988 h 603705"/>
                  <a:gd name="connsiteX10" fmla="*/ 123992 w 888223"/>
                  <a:gd name="connsiteY10" fmla="*/ 79684 h 603705"/>
                  <a:gd name="connsiteX11" fmla="*/ 149517 w 888223"/>
                  <a:gd name="connsiteY11" fmla="*/ 198400 h 603705"/>
                  <a:gd name="connsiteX12" fmla="*/ 157825 w 888223"/>
                  <a:gd name="connsiteY12" fmla="*/ 245357 h 603705"/>
                  <a:gd name="connsiteX13" fmla="*/ 221277 w 888223"/>
                  <a:gd name="connsiteY13" fmla="*/ 283766 h 603705"/>
                  <a:gd name="connsiteX14" fmla="*/ 328676 w 888223"/>
                  <a:gd name="connsiteY14" fmla="*/ 301104 h 603705"/>
                  <a:gd name="connsiteX15" fmla="*/ 792946 w 888223"/>
                  <a:gd name="connsiteY15" fmla="*/ 402121 h 603705"/>
                  <a:gd name="connsiteX16" fmla="*/ 888185 w 888223"/>
                  <a:gd name="connsiteY16" fmla="*/ 517346 h 603705"/>
                  <a:gd name="connsiteX17" fmla="*/ 850017 w 888223"/>
                  <a:gd name="connsiteY17" fmla="*/ 584530 h 603705"/>
                  <a:gd name="connsiteX18" fmla="*/ 785482 w 888223"/>
                  <a:gd name="connsiteY18" fmla="*/ 603554 h 603705"/>
                  <a:gd name="connsiteX19" fmla="*/ 19242 w 888223"/>
                  <a:gd name="connsiteY19" fmla="*/ 12259 h 603705"/>
                  <a:gd name="connsiteX20" fmla="*/ 12379 w 888223"/>
                  <a:gd name="connsiteY20" fmla="*/ 13824 h 603705"/>
                  <a:gd name="connsiteX21" fmla="*/ 21048 w 888223"/>
                  <a:gd name="connsiteY21" fmla="*/ 25864 h 603705"/>
                  <a:gd name="connsiteX22" fmla="*/ 77276 w 888223"/>
                  <a:gd name="connsiteY22" fmla="*/ 101958 h 603705"/>
                  <a:gd name="connsiteX23" fmla="*/ 77276 w 888223"/>
                  <a:gd name="connsiteY23" fmla="*/ 111952 h 603705"/>
                  <a:gd name="connsiteX24" fmla="*/ 96059 w 888223"/>
                  <a:gd name="connsiteY24" fmla="*/ 295324 h 603705"/>
                  <a:gd name="connsiteX25" fmla="*/ 419820 w 888223"/>
                  <a:gd name="connsiteY25" fmla="*/ 461600 h 603705"/>
                  <a:gd name="connsiteX26" fmla="*/ 473881 w 888223"/>
                  <a:gd name="connsiteY26" fmla="*/ 486282 h 603705"/>
                  <a:gd name="connsiteX27" fmla="*/ 843274 w 888223"/>
                  <a:gd name="connsiteY27" fmla="*/ 575741 h 603705"/>
                  <a:gd name="connsiteX28" fmla="*/ 876867 w 888223"/>
                  <a:gd name="connsiteY28" fmla="*/ 518429 h 603705"/>
                  <a:gd name="connsiteX29" fmla="*/ 786685 w 888223"/>
                  <a:gd name="connsiteY29" fmla="*/ 412476 h 603705"/>
                  <a:gd name="connsiteX30" fmla="*/ 327592 w 888223"/>
                  <a:gd name="connsiteY30" fmla="*/ 313505 h 603705"/>
                  <a:gd name="connsiteX31" fmla="*/ 219230 w 888223"/>
                  <a:gd name="connsiteY31" fmla="*/ 296047 h 603705"/>
                  <a:gd name="connsiteX32" fmla="*/ 146989 w 888223"/>
                  <a:gd name="connsiteY32" fmla="*/ 249692 h 603705"/>
                  <a:gd name="connsiteX33" fmla="*/ 138320 w 888223"/>
                  <a:gd name="connsiteY33" fmla="*/ 201531 h 603705"/>
                  <a:gd name="connsiteX34" fmla="*/ 114239 w 888223"/>
                  <a:gd name="connsiteY34" fmla="*/ 86667 h 603705"/>
                  <a:gd name="connsiteX35" fmla="*/ 29958 w 888223"/>
                  <a:gd name="connsiteY35" fmla="*/ 14426 h 603705"/>
                  <a:gd name="connsiteX36" fmla="*/ 19242 w 888223"/>
                  <a:gd name="connsiteY36" fmla="*/ 12259 h 60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888223" h="603705">
                    <a:moveTo>
                      <a:pt x="785482" y="603554"/>
                    </a:moveTo>
                    <a:cubicBezTo>
                      <a:pt x="699033" y="603554"/>
                      <a:pt x="569480" y="543353"/>
                      <a:pt x="468583" y="496877"/>
                    </a:cubicBezTo>
                    <a:cubicBezTo>
                      <a:pt x="449439" y="488088"/>
                      <a:pt x="431258" y="479660"/>
                      <a:pt x="414643" y="472195"/>
                    </a:cubicBezTo>
                    <a:cubicBezTo>
                      <a:pt x="285572" y="414522"/>
                      <a:pt x="118333" y="330361"/>
                      <a:pt x="87871" y="303632"/>
                    </a:cubicBezTo>
                    <a:cubicBezTo>
                      <a:pt x="68727" y="287137"/>
                      <a:pt x="61383" y="225852"/>
                      <a:pt x="64875" y="110989"/>
                    </a:cubicBezTo>
                    <a:cubicBezTo>
                      <a:pt x="64875" y="106413"/>
                      <a:pt x="64875" y="103162"/>
                      <a:pt x="64875" y="101356"/>
                    </a:cubicBezTo>
                    <a:cubicBezTo>
                      <a:pt x="64875" y="89316"/>
                      <a:pt x="36941" y="55122"/>
                      <a:pt x="12861" y="34413"/>
                    </a:cubicBezTo>
                    <a:cubicBezTo>
                      <a:pt x="-2310" y="21409"/>
                      <a:pt x="-865" y="12259"/>
                      <a:pt x="1423" y="8045"/>
                    </a:cubicBezTo>
                    <a:cubicBezTo>
                      <a:pt x="5516" y="98"/>
                      <a:pt x="17075" y="-2069"/>
                      <a:pt x="33329" y="2025"/>
                    </a:cubicBezTo>
                    <a:cubicBezTo>
                      <a:pt x="34044" y="2173"/>
                      <a:pt x="34708" y="2505"/>
                      <a:pt x="35256" y="2988"/>
                    </a:cubicBezTo>
                    <a:cubicBezTo>
                      <a:pt x="43082" y="8406"/>
                      <a:pt x="111591" y="57048"/>
                      <a:pt x="123992" y="79684"/>
                    </a:cubicBezTo>
                    <a:cubicBezTo>
                      <a:pt x="132661" y="95336"/>
                      <a:pt x="142052" y="151925"/>
                      <a:pt x="149517" y="198400"/>
                    </a:cubicBezTo>
                    <a:cubicBezTo>
                      <a:pt x="153009" y="219350"/>
                      <a:pt x="156019" y="237531"/>
                      <a:pt x="157825" y="245357"/>
                    </a:cubicBezTo>
                    <a:cubicBezTo>
                      <a:pt x="163363" y="267873"/>
                      <a:pt x="164086" y="270642"/>
                      <a:pt x="221277" y="283766"/>
                    </a:cubicBezTo>
                    <a:cubicBezTo>
                      <a:pt x="236688" y="287257"/>
                      <a:pt x="277264" y="293398"/>
                      <a:pt x="328676" y="301104"/>
                    </a:cubicBezTo>
                    <a:cubicBezTo>
                      <a:pt x="480984" y="323860"/>
                      <a:pt x="735996" y="362027"/>
                      <a:pt x="792946" y="402121"/>
                    </a:cubicBezTo>
                    <a:cubicBezTo>
                      <a:pt x="839181" y="434630"/>
                      <a:pt x="886739" y="474362"/>
                      <a:pt x="888185" y="517346"/>
                    </a:cubicBezTo>
                    <a:cubicBezTo>
                      <a:pt x="889027" y="540824"/>
                      <a:pt x="876144" y="563340"/>
                      <a:pt x="850017" y="584530"/>
                    </a:cubicBezTo>
                    <a:cubicBezTo>
                      <a:pt x="831333" y="598104"/>
                      <a:pt x="808541" y="604822"/>
                      <a:pt x="785482" y="603554"/>
                    </a:cubicBezTo>
                    <a:close/>
                    <a:moveTo>
                      <a:pt x="19242" y="12259"/>
                    </a:moveTo>
                    <a:cubicBezTo>
                      <a:pt x="16842" y="11973"/>
                      <a:pt x="14418" y="12526"/>
                      <a:pt x="12379" y="13824"/>
                    </a:cubicBezTo>
                    <a:cubicBezTo>
                      <a:pt x="12379" y="14426"/>
                      <a:pt x="12379" y="18520"/>
                      <a:pt x="21048" y="25864"/>
                    </a:cubicBezTo>
                    <a:cubicBezTo>
                      <a:pt x="39470" y="41637"/>
                      <a:pt x="77396" y="81008"/>
                      <a:pt x="77276" y="101958"/>
                    </a:cubicBezTo>
                    <a:cubicBezTo>
                      <a:pt x="77276" y="103885"/>
                      <a:pt x="77276" y="107256"/>
                      <a:pt x="77276" y="111952"/>
                    </a:cubicBezTo>
                    <a:cubicBezTo>
                      <a:pt x="73182" y="246682"/>
                      <a:pt x="85222" y="286053"/>
                      <a:pt x="96059" y="295324"/>
                    </a:cubicBezTo>
                    <a:cubicBezTo>
                      <a:pt x="122788" y="318321"/>
                      <a:pt x="280154" y="399111"/>
                      <a:pt x="419820" y="461600"/>
                    </a:cubicBezTo>
                    <a:cubicBezTo>
                      <a:pt x="436556" y="469065"/>
                      <a:pt x="454737" y="477493"/>
                      <a:pt x="473881" y="486282"/>
                    </a:cubicBezTo>
                    <a:cubicBezTo>
                      <a:pt x="602831" y="546483"/>
                      <a:pt x="779220" y="627634"/>
                      <a:pt x="843274" y="575741"/>
                    </a:cubicBezTo>
                    <a:cubicBezTo>
                      <a:pt x="866512" y="556838"/>
                      <a:pt x="877589" y="538055"/>
                      <a:pt x="876867" y="518429"/>
                    </a:cubicBezTo>
                    <a:cubicBezTo>
                      <a:pt x="875542" y="479901"/>
                      <a:pt x="827983" y="441613"/>
                      <a:pt x="786685" y="412476"/>
                    </a:cubicBezTo>
                    <a:cubicBezTo>
                      <a:pt x="732143" y="374067"/>
                      <a:pt x="478937" y="336261"/>
                      <a:pt x="327592" y="313505"/>
                    </a:cubicBezTo>
                    <a:cubicBezTo>
                      <a:pt x="275940" y="305799"/>
                      <a:pt x="235244" y="299779"/>
                      <a:pt x="219230" y="296047"/>
                    </a:cubicBezTo>
                    <a:cubicBezTo>
                      <a:pt x="159029" y="282200"/>
                      <a:pt x="153852" y="277384"/>
                      <a:pt x="146989" y="249692"/>
                    </a:cubicBezTo>
                    <a:cubicBezTo>
                      <a:pt x="144822" y="240541"/>
                      <a:pt x="141932" y="223083"/>
                      <a:pt x="138320" y="201531"/>
                    </a:cubicBezTo>
                    <a:cubicBezTo>
                      <a:pt x="131698" y="161317"/>
                      <a:pt x="121704" y="100634"/>
                      <a:pt x="114239" y="86667"/>
                    </a:cubicBezTo>
                    <a:cubicBezTo>
                      <a:pt x="104968" y="69811"/>
                      <a:pt x="51269" y="29597"/>
                      <a:pt x="29958" y="14426"/>
                    </a:cubicBezTo>
                    <a:cubicBezTo>
                      <a:pt x="26493" y="13248"/>
                      <a:pt x="22892" y="12520"/>
                      <a:pt x="19242" y="12259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62E1373-F901-E8BC-1219-2CEB958C97A6}"/>
                  </a:ext>
                </a:extLst>
              </p:cNvPr>
              <p:cNvSpPr/>
              <p:nvPr/>
            </p:nvSpPr>
            <p:spPr>
              <a:xfrm>
                <a:off x="3201639" y="2223746"/>
                <a:ext cx="505511" cy="276291"/>
              </a:xfrm>
              <a:custGeom>
                <a:avLst/>
                <a:gdLst>
                  <a:gd name="connsiteX0" fmla="*/ 39974 w 505511"/>
                  <a:gd name="connsiteY0" fmla="*/ 145205 h 276291"/>
                  <a:gd name="connsiteX1" fmla="*/ 0 w 505511"/>
                  <a:gd name="connsiteY1" fmla="*/ 127145 h 276291"/>
                  <a:gd name="connsiteX2" fmla="*/ 44428 w 505511"/>
                  <a:gd name="connsiteY2" fmla="*/ 0 h 276291"/>
                  <a:gd name="connsiteX3" fmla="*/ 412739 w 505511"/>
                  <a:gd name="connsiteY3" fmla="*/ 85726 h 276291"/>
                  <a:gd name="connsiteX4" fmla="*/ 469568 w 505511"/>
                  <a:gd name="connsiteY4" fmla="*/ 258624 h 276291"/>
                  <a:gd name="connsiteX5" fmla="*/ 39974 w 505511"/>
                  <a:gd name="connsiteY5" fmla="*/ 145205 h 27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511" h="276291">
                    <a:moveTo>
                      <a:pt x="39974" y="145205"/>
                    </a:moveTo>
                    <a:lnTo>
                      <a:pt x="0" y="127145"/>
                    </a:lnTo>
                    <a:lnTo>
                      <a:pt x="44428" y="0"/>
                    </a:lnTo>
                    <a:cubicBezTo>
                      <a:pt x="190476" y="22756"/>
                      <a:pt x="367347" y="53820"/>
                      <a:pt x="412739" y="85726"/>
                    </a:cubicBezTo>
                    <a:cubicBezTo>
                      <a:pt x="487629" y="138462"/>
                      <a:pt x="546144" y="196617"/>
                      <a:pt x="469568" y="258624"/>
                    </a:cubicBezTo>
                    <a:cubicBezTo>
                      <a:pt x="392993" y="320631"/>
                      <a:pt x="171573" y="204082"/>
                      <a:pt x="39974" y="145205"/>
                    </a:cubicBezTo>
                    <a:close/>
                  </a:path>
                </a:pathLst>
              </a:custGeom>
              <a:solidFill>
                <a:srgbClr val="F0BB6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421FA07-76A6-267D-C912-1E3CECAAA439}"/>
                  </a:ext>
                </a:extLst>
              </p:cNvPr>
              <p:cNvSpPr/>
              <p:nvPr/>
            </p:nvSpPr>
            <p:spPr>
              <a:xfrm>
                <a:off x="3195603" y="2217893"/>
                <a:ext cx="517543" cy="288163"/>
              </a:xfrm>
              <a:custGeom>
                <a:avLst/>
                <a:gdLst>
                  <a:gd name="connsiteX0" fmla="*/ 414440 w 517543"/>
                  <a:gd name="connsiteY0" fmla="*/ 287955 h 288163"/>
                  <a:gd name="connsiteX1" fmla="*/ 97542 w 517543"/>
                  <a:gd name="connsiteY1" fmla="*/ 181279 h 288163"/>
                  <a:gd name="connsiteX2" fmla="*/ 43601 w 517543"/>
                  <a:gd name="connsiteY2" fmla="*/ 156596 h 288163"/>
                  <a:gd name="connsiteX3" fmla="*/ 43601 w 517543"/>
                  <a:gd name="connsiteY3" fmla="*/ 156596 h 288163"/>
                  <a:gd name="connsiteX4" fmla="*/ 3508 w 517543"/>
                  <a:gd name="connsiteY4" fmla="*/ 138416 h 288163"/>
                  <a:gd name="connsiteX5" fmla="*/ 377 w 517543"/>
                  <a:gd name="connsiteY5" fmla="*/ 130951 h 288163"/>
                  <a:gd name="connsiteX6" fmla="*/ 44685 w 517543"/>
                  <a:gd name="connsiteY6" fmla="*/ 4047 h 288163"/>
                  <a:gd name="connsiteX7" fmla="*/ 51307 w 517543"/>
                  <a:gd name="connsiteY7" fmla="*/ 73 h 288163"/>
                  <a:gd name="connsiteX8" fmla="*/ 422266 w 517543"/>
                  <a:gd name="connsiteY8" fmla="*/ 87004 h 288163"/>
                  <a:gd name="connsiteX9" fmla="*/ 517504 w 517543"/>
                  <a:gd name="connsiteY9" fmla="*/ 202229 h 288163"/>
                  <a:gd name="connsiteX10" fmla="*/ 479337 w 517543"/>
                  <a:gd name="connsiteY10" fmla="*/ 269413 h 288163"/>
                  <a:gd name="connsiteX11" fmla="*/ 414440 w 517543"/>
                  <a:gd name="connsiteY11" fmla="*/ 287955 h 288163"/>
                  <a:gd name="connsiteX12" fmla="*/ 48418 w 517543"/>
                  <a:gd name="connsiteY12" fmla="*/ 145640 h 288163"/>
                  <a:gd name="connsiteX13" fmla="*/ 102598 w 517543"/>
                  <a:gd name="connsiteY13" fmla="*/ 170322 h 288163"/>
                  <a:gd name="connsiteX14" fmla="*/ 471872 w 517543"/>
                  <a:gd name="connsiteY14" fmla="*/ 259781 h 288163"/>
                  <a:gd name="connsiteX15" fmla="*/ 505464 w 517543"/>
                  <a:gd name="connsiteY15" fmla="*/ 202469 h 288163"/>
                  <a:gd name="connsiteX16" fmla="*/ 415283 w 517543"/>
                  <a:gd name="connsiteY16" fmla="*/ 96516 h 288163"/>
                  <a:gd name="connsiteX17" fmla="*/ 54077 w 517543"/>
                  <a:gd name="connsiteY17" fmla="*/ 12234 h 288163"/>
                  <a:gd name="connsiteX18" fmla="*/ 13140 w 517543"/>
                  <a:gd name="connsiteY18" fmla="*/ 129385 h 288163"/>
                  <a:gd name="connsiteX19" fmla="*/ 48056 w 517543"/>
                  <a:gd name="connsiteY19" fmla="*/ 145278 h 288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7543" h="288163">
                    <a:moveTo>
                      <a:pt x="414440" y="287955"/>
                    </a:moveTo>
                    <a:cubicBezTo>
                      <a:pt x="327991" y="287955"/>
                      <a:pt x="198439" y="227754"/>
                      <a:pt x="97542" y="181279"/>
                    </a:cubicBezTo>
                    <a:cubicBezTo>
                      <a:pt x="78398" y="172489"/>
                      <a:pt x="60217" y="164061"/>
                      <a:pt x="43601" y="156596"/>
                    </a:cubicBezTo>
                    <a:lnTo>
                      <a:pt x="43601" y="156596"/>
                    </a:lnTo>
                    <a:lnTo>
                      <a:pt x="3508" y="138416"/>
                    </a:lnTo>
                    <a:cubicBezTo>
                      <a:pt x="652" y="137149"/>
                      <a:pt x="-720" y="133875"/>
                      <a:pt x="377" y="130951"/>
                    </a:cubicBezTo>
                    <a:lnTo>
                      <a:pt x="44685" y="4047"/>
                    </a:lnTo>
                    <a:cubicBezTo>
                      <a:pt x="45640" y="1294"/>
                      <a:pt x="48429" y="-379"/>
                      <a:pt x="51307" y="73"/>
                    </a:cubicBezTo>
                    <a:cubicBezTo>
                      <a:pt x="187723" y="21385"/>
                      <a:pt x="374587" y="53412"/>
                      <a:pt x="422266" y="87004"/>
                    </a:cubicBezTo>
                    <a:cubicBezTo>
                      <a:pt x="469945" y="120596"/>
                      <a:pt x="516060" y="159245"/>
                      <a:pt x="517504" y="202229"/>
                    </a:cubicBezTo>
                    <a:cubicBezTo>
                      <a:pt x="518347" y="225707"/>
                      <a:pt x="505464" y="248222"/>
                      <a:pt x="479337" y="269413"/>
                    </a:cubicBezTo>
                    <a:cubicBezTo>
                      <a:pt x="460492" y="282896"/>
                      <a:pt x="437564" y="289447"/>
                      <a:pt x="414440" y="287955"/>
                    </a:cubicBezTo>
                    <a:close/>
                    <a:moveTo>
                      <a:pt x="48418" y="145640"/>
                    </a:moveTo>
                    <a:cubicBezTo>
                      <a:pt x="65153" y="153105"/>
                      <a:pt x="83455" y="161533"/>
                      <a:pt x="102598" y="170322"/>
                    </a:cubicBezTo>
                    <a:cubicBezTo>
                      <a:pt x="231429" y="230523"/>
                      <a:pt x="407818" y="311674"/>
                      <a:pt x="471872" y="259781"/>
                    </a:cubicBezTo>
                    <a:cubicBezTo>
                      <a:pt x="495109" y="240878"/>
                      <a:pt x="506187" y="222095"/>
                      <a:pt x="505464" y="202469"/>
                    </a:cubicBezTo>
                    <a:cubicBezTo>
                      <a:pt x="504140" y="163941"/>
                      <a:pt x="456581" y="125653"/>
                      <a:pt x="415283" y="96516"/>
                    </a:cubicBezTo>
                    <a:cubicBezTo>
                      <a:pt x="370252" y="64850"/>
                      <a:pt x="189168" y="33545"/>
                      <a:pt x="54077" y="12234"/>
                    </a:cubicBezTo>
                    <a:lnTo>
                      <a:pt x="13140" y="129385"/>
                    </a:lnTo>
                    <a:lnTo>
                      <a:pt x="48056" y="145278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3648E4C-121A-024B-4B16-CA64C83095A5}"/>
                  </a:ext>
                </a:extLst>
              </p:cNvPr>
              <p:cNvSpPr/>
              <p:nvPr/>
            </p:nvSpPr>
            <p:spPr>
              <a:xfrm>
                <a:off x="3442925" y="2274074"/>
                <a:ext cx="95840" cy="192763"/>
              </a:xfrm>
              <a:custGeom>
                <a:avLst/>
                <a:gdLst>
                  <a:gd name="connsiteX0" fmla="*/ 0 w 95840"/>
                  <a:gd name="connsiteY0" fmla="*/ 184215 h 192763"/>
                  <a:gd name="connsiteX1" fmla="*/ 22515 w 95840"/>
                  <a:gd name="connsiteY1" fmla="*/ 192764 h 192763"/>
                  <a:gd name="connsiteX2" fmla="*/ 95840 w 95840"/>
                  <a:gd name="connsiteY2" fmla="*/ 6140 h 192763"/>
                  <a:gd name="connsiteX3" fmla="*/ 80188 w 95840"/>
                  <a:gd name="connsiteY3" fmla="*/ 1926 h 192763"/>
                  <a:gd name="connsiteX4" fmla="*/ 76817 w 95840"/>
                  <a:gd name="connsiteY4" fmla="*/ 1084 h 192763"/>
                  <a:gd name="connsiteX5" fmla="*/ 72361 w 95840"/>
                  <a:gd name="connsiteY5" fmla="*/ 0 h 19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840" h="192763">
                    <a:moveTo>
                      <a:pt x="0" y="184215"/>
                    </a:moveTo>
                    <a:cubicBezTo>
                      <a:pt x="7585" y="187225"/>
                      <a:pt x="15050" y="189995"/>
                      <a:pt x="22515" y="192764"/>
                    </a:cubicBezTo>
                    <a:lnTo>
                      <a:pt x="95840" y="6140"/>
                    </a:lnTo>
                    <a:lnTo>
                      <a:pt x="80188" y="1926"/>
                    </a:lnTo>
                    <a:lnTo>
                      <a:pt x="76817" y="1084"/>
                    </a:lnTo>
                    <a:lnTo>
                      <a:pt x="72361" y="0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361C0B34-D986-72DC-4465-CCAD7C0AD167}"/>
                  </a:ext>
                </a:extLst>
              </p:cNvPr>
              <p:cNvSpPr/>
              <p:nvPr/>
            </p:nvSpPr>
            <p:spPr>
              <a:xfrm>
                <a:off x="3311205" y="2245057"/>
                <a:ext cx="87532" cy="166516"/>
              </a:xfrm>
              <a:custGeom>
                <a:avLst/>
                <a:gdLst>
                  <a:gd name="connsiteX0" fmla="*/ 86328 w 87532"/>
                  <a:gd name="connsiteY0" fmla="*/ 4094 h 166516"/>
                  <a:gd name="connsiteX1" fmla="*/ 79947 w 87532"/>
                  <a:gd name="connsiteY1" fmla="*/ 3010 h 166516"/>
                  <a:gd name="connsiteX2" fmla="*/ 63332 w 87532"/>
                  <a:gd name="connsiteY2" fmla="*/ 0 h 166516"/>
                  <a:gd name="connsiteX3" fmla="*/ 0 w 87532"/>
                  <a:gd name="connsiteY3" fmla="*/ 156523 h 166516"/>
                  <a:gd name="connsiteX4" fmla="*/ 16977 w 87532"/>
                  <a:gd name="connsiteY4" fmla="*/ 164349 h 166516"/>
                  <a:gd name="connsiteX5" fmla="*/ 21913 w 87532"/>
                  <a:gd name="connsiteY5" fmla="*/ 166516 h 166516"/>
                  <a:gd name="connsiteX6" fmla="*/ 87532 w 87532"/>
                  <a:gd name="connsiteY6" fmla="*/ 4937 h 16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32" h="166516">
                    <a:moveTo>
                      <a:pt x="86328" y="4094"/>
                    </a:moveTo>
                    <a:lnTo>
                      <a:pt x="79947" y="3010"/>
                    </a:lnTo>
                    <a:lnTo>
                      <a:pt x="63332" y="0"/>
                    </a:lnTo>
                    <a:lnTo>
                      <a:pt x="0" y="156523"/>
                    </a:lnTo>
                    <a:lnTo>
                      <a:pt x="16977" y="164349"/>
                    </a:lnTo>
                    <a:lnTo>
                      <a:pt x="21913" y="166516"/>
                    </a:lnTo>
                    <a:lnTo>
                      <a:pt x="87532" y="4937"/>
                    </a:ln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D01460-593B-2E35-322B-365B84EFA440}"/>
                  </a:ext>
                </a:extLst>
              </p:cNvPr>
              <p:cNvSpPr/>
              <p:nvPr/>
            </p:nvSpPr>
            <p:spPr>
              <a:xfrm>
                <a:off x="3578136" y="2338128"/>
                <a:ext cx="92709" cy="161820"/>
              </a:xfrm>
              <a:custGeom>
                <a:avLst/>
                <a:gdLst>
                  <a:gd name="connsiteX0" fmla="*/ 73927 w 92709"/>
                  <a:gd name="connsiteY0" fmla="*/ 0 h 161820"/>
                  <a:gd name="connsiteX1" fmla="*/ 0 w 92709"/>
                  <a:gd name="connsiteY1" fmla="*/ 159533 h 161820"/>
                  <a:gd name="connsiteX2" fmla="*/ 25766 w 92709"/>
                  <a:gd name="connsiteY2" fmla="*/ 161821 h 161820"/>
                  <a:gd name="connsiteX3" fmla="*/ 92710 w 92709"/>
                  <a:gd name="connsiteY3" fmla="*/ 17338 h 161820"/>
                  <a:gd name="connsiteX4" fmla="*/ 73927 w 92709"/>
                  <a:gd name="connsiteY4" fmla="*/ 0 h 161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709" h="161820">
                    <a:moveTo>
                      <a:pt x="73927" y="0"/>
                    </a:moveTo>
                    <a:cubicBezTo>
                      <a:pt x="57673" y="36121"/>
                      <a:pt x="27813" y="103305"/>
                      <a:pt x="0" y="159533"/>
                    </a:cubicBezTo>
                    <a:cubicBezTo>
                      <a:pt x="8536" y="160801"/>
                      <a:pt x="17140" y="161565"/>
                      <a:pt x="25766" y="161821"/>
                    </a:cubicBezTo>
                    <a:cubicBezTo>
                      <a:pt x="50810" y="110529"/>
                      <a:pt x="76817" y="53459"/>
                      <a:pt x="92710" y="17338"/>
                    </a:cubicBezTo>
                    <a:cubicBezTo>
                      <a:pt x="86690" y="11197"/>
                      <a:pt x="80549" y="5539"/>
                      <a:pt x="7392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E71B0BA-64D3-A707-6376-BA4DFA55D3C0}"/>
                  </a:ext>
                </a:extLst>
              </p:cNvPr>
              <p:cNvSpPr/>
              <p:nvPr/>
            </p:nvSpPr>
            <p:spPr>
              <a:xfrm>
                <a:off x="4427814" y="4265647"/>
                <a:ext cx="332500" cy="385233"/>
              </a:xfrm>
              <a:custGeom>
                <a:avLst/>
                <a:gdLst>
                  <a:gd name="connsiteX0" fmla="*/ 31666 w 332500"/>
                  <a:gd name="connsiteY0" fmla="*/ 184455 h 385233"/>
                  <a:gd name="connsiteX1" fmla="*/ 75733 w 332500"/>
                  <a:gd name="connsiteY1" fmla="*/ 220576 h 385233"/>
                  <a:gd name="connsiteX2" fmla="*/ 0 w 332500"/>
                  <a:gd name="connsiteY2" fmla="*/ 300162 h 385233"/>
                  <a:gd name="connsiteX3" fmla="*/ 98008 w 332500"/>
                  <a:gd name="connsiteY3" fmla="*/ 385166 h 385233"/>
                  <a:gd name="connsiteX4" fmla="*/ 246584 w 332500"/>
                  <a:gd name="connsiteY4" fmla="*/ 196616 h 385233"/>
                  <a:gd name="connsiteX5" fmla="*/ 331467 w 332500"/>
                  <a:gd name="connsiteY5" fmla="*/ 62729 h 385233"/>
                  <a:gd name="connsiteX6" fmla="*/ 283306 w 332500"/>
                  <a:gd name="connsiteY6" fmla="*/ 10594 h 385233"/>
                  <a:gd name="connsiteX7" fmla="*/ 116910 w 332500"/>
                  <a:gd name="connsiteY7" fmla="*/ 112575 h 385233"/>
                  <a:gd name="connsiteX8" fmla="*/ 23599 w 332500"/>
                  <a:gd name="connsiteY8" fmla="*/ 144241 h 385233"/>
                  <a:gd name="connsiteX9" fmla="*/ 31666 w 332500"/>
                  <a:gd name="connsiteY9" fmla="*/ 184455 h 385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500" h="385233">
                    <a:moveTo>
                      <a:pt x="31666" y="184455"/>
                    </a:moveTo>
                    <a:cubicBezTo>
                      <a:pt x="48380" y="193788"/>
                      <a:pt x="63302" y="206018"/>
                      <a:pt x="75733" y="220576"/>
                    </a:cubicBezTo>
                    <a:cubicBezTo>
                      <a:pt x="75733" y="220576"/>
                      <a:pt x="64897" y="249833"/>
                      <a:pt x="0" y="300162"/>
                    </a:cubicBezTo>
                    <a:cubicBezTo>
                      <a:pt x="43104" y="342904"/>
                      <a:pt x="81633" y="387212"/>
                      <a:pt x="98008" y="385166"/>
                    </a:cubicBezTo>
                    <a:cubicBezTo>
                      <a:pt x="130155" y="381192"/>
                      <a:pt x="218410" y="236709"/>
                      <a:pt x="246584" y="196616"/>
                    </a:cubicBezTo>
                    <a:cubicBezTo>
                      <a:pt x="274758" y="156522"/>
                      <a:pt x="323521" y="130996"/>
                      <a:pt x="331467" y="62729"/>
                    </a:cubicBezTo>
                    <a:cubicBezTo>
                      <a:pt x="339414" y="-5540"/>
                      <a:pt x="299440" y="-9513"/>
                      <a:pt x="283306" y="10594"/>
                    </a:cubicBezTo>
                    <a:cubicBezTo>
                      <a:pt x="267172" y="30702"/>
                      <a:pt x="169045" y="96441"/>
                      <a:pt x="116910" y="112575"/>
                    </a:cubicBezTo>
                    <a:cubicBezTo>
                      <a:pt x="64776" y="128709"/>
                      <a:pt x="23599" y="144241"/>
                      <a:pt x="23599" y="144241"/>
                    </a:cubicBezTo>
                    <a:cubicBezTo>
                      <a:pt x="23599" y="144241"/>
                      <a:pt x="7585" y="172415"/>
                      <a:pt x="31666" y="1844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6BB483A-21DA-9C29-A056-E9A7F84DFD36}"/>
                  </a:ext>
                </a:extLst>
              </p:cNvPr>
              <p:cNvSpPr/>
              <p:nvPr/>
            </p:nvSpPr>
            <p:spPr>
              <a:xfrm>
                <a:off x="4422029" y="4259827"/>
                <a:ext cx="344485" cy="397125"/>
              </a:xfrm>
              <a:custGeom>
                <a:avLst/>
                <a:gdLst>
                  <a:gd name="connsiteX0" fmla="*/ 102950 w 344485"/>
                  <a:gd name="connsiteY0" fmla="*/ 397126 h 397125"/>
                  <a:gd name="connsiteX1" fmla="*/ 27458 w 344485"/>
                  <a:gd name="connsiteY1" fmla="*/ 336323 h 397125"/>
                  <a:gd name="connsiteX2" fmla="*/ 1812 w 344485"/>
                  <a:gd name="connsiteY2" fmla="*/ 310195 h 397125"/>
                  <a:gd name="connsiteX3" fmla="*/ 6 w 344485"/>
                  <a:gd name="connsiteY3" fmla="*/ 305620 h 397125"/>
                  <a:gd name="connsiteX4" fmla="*/ 2294 w 344485"/>
                  <a:gd name="connsiteY4" fmla="*/ 301165 h 397125"/>
                  <a:gd name="connsiteX5" fmla="*/ 74535 w 344485"/>
                  <a:gd name="connsiteY5" fmla="*/ 227359 h 397125"/>
                  <a:gd name="connsiteX6" fmla="*/ 34802 w 344485"/>
                  <a:gd name="connsiteY6" fmla="*/ 195573 h 397125"/>
                  <a:gd name="connsiteX7" fmla="*/ 19511 w 344485"/>
                  <a:gd name="connsiteY7" fmla="*/ 178355 h 397125"/>
                  <a:gd name="connsiteX8" fmla="*/ 24327 w 344485"/>
                  <a:gd name="connsiteY8" fmla="*/ 147171 h 397125"/>
                  <a:gd name="connsiteX9" fmla="*/ 27337 w 344485"/>
                  <a:gd name="connsiteY9" fmla="*/ 144522 h 397125"/>
                  <a:gd name="connsiteX10" fmla="*/ 121010 w 344485"/>
                  <a:gd name="connsiteY10" fmla="*/ 112615 h 397125"/>
                  <a:gd name="connsiteX11" fmla="*/ 284516 w 344485"/>
                  <a:gd name="connsiteY11" fmla="*/ 12682 h 397125"/>
                  <a:gd name="connsiteX12" fmla="*/ 321239 w 344485"/>
                  <a:gd name="connsiteY12" fmla="*/ 2086 h 397125"/>
                  <a:gd name="connsiteX13" fmla="*/ 343393 w 344485"/>
                  <a:gd name="connsiteY13" fmla="*/ 69271 h 397125"/>
                  <a:gd name="connsiteX14" fmla="*/ 285841 w 344485"/>
                  <a:gd name="connsiteY14" fmla="*/ 173057 h 397125"/>
                  <a:gd name="connsiteX15" fmla="*/ 257426 w 344485"/>
                  <a:gd name="connsiteY15" fmla="*/ 205807 h 397125"/>
                  <a:gd name="connsiteX16" fmla="*/ 235633 w 344485"/>
                  <a:gd name="connsiteY16" fmla="*/ 238315 h 397125"/>
                  <a:gd name="connsiteX17" fmla="*/ 104756 w 344485"/>
                  <a:gd name="connsiteY17" fmla="*/ 397006 h 397125"/>
                  <a:gd name="connsiteX18" fmla="*/ 15056 w 344485"/>
                  <a:gd name="connsiteY18" fmla="*/ 306463 h 397125"/>
                  <a:gd name="connsiteX19" fmla="*/ 36127 w 344485"/>
                  <a:gd name="connsiteY19" fmla="*/ 327894 h 397125"/>
                  <a:gd name="connsiteX20" fmla="*/ 103311 w 344485"/>
                  <a:gd name="connsiteY20" fmla="*/ 385085 h 397125"/>
                  <a:gd name="connsiteX21" fmla="*/ 225760 w 344485"/>
                  <a:gd name="connsiteY21" fmla="*/ 231693 h 397125"/>
                  <a:gd name="connsiteX22" fmla="*/ 247673 w 344485"/>
                  <a:gd name="connsiteY22" fmla="*/ 198944 h 397125"/>
                  <a:gd name="connsiteX23" fmla="*/ 277292 w 344485"/>
                  <a:gd name="connsiteY23" fmla="*/ 164629 h 397125"/>
                  <a:gd name="connsiteX24" fmla="*/ 331593 w 344485"/>
                  <a:gd name="connsiteY24" fmla="*/ 68307 h 397125"/>
                  <a:gd name="connsiteX25" fmla="*/ 316664 w 344485"/>
                  <a:gd name="connsiteY25" fmla="*/ 13525 h 397125"/>
                  <a:gd name="connsiteX26" fmla="*/ 294028 w 344485"/>
                  <a:gd name="connsiteY26" fmla="*/ 20508 h 397125"/>
                  <a:gd name="connsiteX27" fmla="*/ 124622 w 344485"/>
                  <a:gd name="connsiteY27" fmla="*/ 124415 h 397125"/>
                  <a:gd name="connsiteX28" fmla="*/ 33959 w 344485"/>
                  <a:gd name="connsiteY28" fmla="*/ 155238 h 397125"/>
                  <a:gd name="connsiteX29" fmla="*/ 31190 w 344485"/>
                  <a:gd name="connsiteY29" fmla="*/ 175225 h 397125"/>
                  <a:gd name="connsiteX30" fmla="*/ 40341 w 344485"/>
                  <a:gd name="connsiteY30" fmla="*/ 185218 h 397125"/>
                  <a:gd name="connsiteX31" fmla="*/ 86454 w 344485"/>
                  <a:gd name="connsiteY31" fmla="*/ 222904 h 397125"/>
                  <a:gd name="connsiteX32" fmla="*/ 87417 w 344485"/>
                  <a:gd name="connsiteY32" fmla="*/ 228803 h 397125"/>
                  <a:gd name="connsiteX33" fmla="*/ 15056 w 344485"/>
                  <a:gd name="connsiteY33" fmla="*/ 306463 h 39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44485" h="397125">
                    <a:moveTo>
                      <a:pt x="102950" y="397126"/>
                    </a:moveTo>
                    <a:cubicBezTo>
                      <a:pt x="87779" y="397126"/>
                      <a:pt x="65143" y="374731"/>
                      <a:pt x="27458" y="336323"/>
                    </a:cubicBezTo>
                    <a:cubicBezTo>
                      <a:pt x="19270" y="327774"/>
                      <a:pt x="10601" y="318985"/>
                      <a:pt x="1812" y="310195"/>
                    </a:cubicBezTo>
                    <a:cubicBezTo>
                      <a:pt x="586" y="308997"/>
                      <a:pt x="-71" y="307333"/>
                      <a:pt x="6" y="305620"/>
                    </a:cubicBezTo>
                    <a:cubicBezTo>
                      <a:pt x="116" y="303881"/>
                      <a:pt x="945" y="302267"/>
                      <a:pt x="2294" y="301165"/>
                    </a:cubicBezTo>
                    <a:cubicBezTo>
                      <a:pt x="52742" y="262155"/>
                      <a:pt x="69960" y="235907"/>
                      <a:pt x="74535" y="227359"/>
                    </a:cubicBezTo>
                    <a:cubicBezTo>
                      <a:pt x="63140" y="214639"/>
                      <a:pt x="49714" y="203897"/>
                      <a:pt x="34802" y="195573"/>
                    </a:cubicBezTo>
                    <a:cubicBezTo>
                      <a:pt x="27485" y="192273"/>
                      <a:pt x="21923" y="186010"/>
                      <a:pt x="19511" y="178355"/>
                    </a:cubicBezTo>
                    <a:cubicBezTo>
                      <a:pt x="17201" y="167723"/>
                      <a:pt x="18917" y="156611"/>
                      <a:pt x="24327" y="147171"/>
                    </a:cubicBezTo>
                    <a:cubicBezTo>
                      <a:pt x="24955" y="145936"/>
                      <a:pt x="26032" y="144988"/>
                      <a:pt x="27337" y="144522"/>
                    </a:cubicBezTo>
                    <a:cubicBezTo>
                      <a:pt x="27337" y="144522"/>
                      <a:pt x="69237" y="128508"/>
                      <a:pt x="121010" y="112615"/>
                    </a:cubicBezTo>
                    <a:cubicBezTo>
                      <a:pt x="172783" y="96723"/>
                      <a:pt x="269225" y="31705"/>
                      <a:pt x="284516" y="12682"/>
                    </a:cubicBezTo>
                    <a:cubicBezTo>
                      <a:pt x="293030" y="1363"/>
                      <a:pt x="308004" y="-2958"/>
                      <a:pt x="321239" y="2086"/>
                    </a:cubicBezTo>
                    <a:cubicBezTo>
                      <a:pt x="329787" y="5578"/>
                      <a:pt x="349292" y="19424"/>
                      <a:pt x="343393" y="69271"/>
                    </a:cubicBezTo>
                    <a:cubicBezTo>
                      <a:pt x="337493" y="119117"/>
                      <a:pt x="311245" y="146569"/>
                      <a:pt x="285841" y="173057"/>
                    </a:cubicBezTo>
                    <a:cubicBezTo>
                      <a:pt x="275518" y="183205"/>
                      <a:pt x="266016" y="194156"/>
                      <a:pt x="257426" y="205807"/>
                    </a:cubicBezTo>
                    <a:cubicBezTo>
                      <a:pt x="252008" y="213512"/>
                      <a:pt x="244543" y="224830"/>
                      <a:pt x="235633" y="238315"/>
                    </a:cubicBezTo>
                    <a:cubicBezTo>
                      <a:pt x="181813" y="320068"/>
                      <a:pt x="131244" y="393634"/>
                      <a:pt x="104756" y="397006"/>
                    </a:cubicBezTo>
                    <a:close/>
                    <a:moveTo>
                      <a:pt x="15056" y="306463"/>
                    </a:moveTo>
                    <a:cubicBezTo>
                      <a:pt x="22280" y="313687"/>
                      <a:pt x="29264" y="320911"/>
                      <a:pt x="36127" y="327894"/>
                    </a:cubicBezTo>
                    <a:cubicBezTo>
                      <a:pt x="62856" y="355226"/>
                      <a:pt x="93197" y="386169"/>
                      <a:pt x="103311" y="385085"/>
                    </a:cubicBezTo>
                    <a:cubicBezTo>
                      <a:pt x="126549" y="382196"/>
                      <a:pt x="193492" y="280576"/>
                      <a:pt x="225760" y="231693"/>
                    </a:cubicBezTo>
                    <a:cubicBezTo>
                      <a:pt x="234670" y="218088"/>
                      <a:pt x="242255" y="206650"/>
                      <a:pt x="247673" y="198944"/>
                    </a:cubicBezTo>
                    <a:cubicBezTo>
                      <a:pt x="256662" y="186771"/>
                      <a:pt x="266563" y="175300"/>
                      <a:pt x="277292" y="164629"/>
                    </a:cubicBezTo>
                    <a:cubicBezTo>
                      <a:pt x="301373" y="139586"/>
                      <a:pt x="326175" y="113699"/>
                      <a:pt x="331593" y="68307"/>
                    </a:cubicBezTo>
                    <a:cubicBezTo>
                      <a:pt x="334965" y="39290"/>
                      <a:pt x="329426" y="18822"/>
                      <a:pt x="316664" y="13525"/>
                    </a:cubicBezTo>
                    <a:cubicBezTo>
                      <a:pt x="308403" y="10649"/>
                      <a:pt x="299232" y="13478"/>
                      <a:pt x="294028" y="20508"/>
                    </a:cubicBezTo>
                    <a:cubicBezTo>
                      <a:pt x="277653" y="40976"/>
                      <a:pt x="179285" y="107679"/>
                      <a:pt x="124622" y="124415"/>
                    </a:cubicBezTo>
                    <a:cubicBezTo>
                      <a:pt x="79953" y="138261"/>
                      <a:pt x="43110" y="151867"/>
                      <a:pt x="33959" y="155238"/>
                    </a:cubicBezTo>
                    <a:cubicBezTo>
                      <a:pt x="30829" y="161403"/>
                      <a:pt x="29854" y="168440"/>
                      <a:pt x="31190" y="175225"/>
                    </a:cubicBezTo>
                    <a:cubicBezTo>
                      <a:pt x="32668" y="179712"/>
                      <a:pt x="36000" y="183351"/>
                      <a:pt x="40341" y="185218"/>
                    </a:cubicBezTo>
                    <a:cubicBezTo>
                      <a:pt x="57872" y="194876"/>
                      <a:pt x="73499" y="207646"/>
                      <a:pt x="86454" y="222904"/>
                    </a:cubicBezTo>
                    <a:cubicBezTo>
                      <a:pt x="87798" y="224561"/>
                      <a:pt x="88164" y="226805"/>
                      <a:pt x="87417" y="228803"/>
                    </a:cubicBezTo>
                    <a:cubicBezTo>
                      <a:pt x="86936" y="229646"/>
                      <a:pt x="75859" y="258302"/>
                      <a:pt x="15056" y="30646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49E54078-9FD5-0EA3-F729-59E2082C7133}"/>
                  </a:ext>
                </a:extLst>
              </p:cNvPr>
              <p:cNvSpPr/>
              <p:nvPr/>
            </p:nvSpPr>
            <p:spPr>
              <a:xfrm>
                <a:off x="4501621" y="4272990"/>
                <a:ext cx="258802" cy="377821"/>
              </a:xfrm>
              <a:custGeom>
                <a:avLst/>
                <a:gdLst>
                  <a:gd name="connsiteX0" fmla="*/ 247426 w 258802"/>
                  <a:gd name="connsiteY0" fmla="*/ 0 h 377821"/>
                  <a:gd name="connsiteX1" fmla="*/ 114984 w 258802"/>
                  <a:gd name="connsiteY1" fmla="*/ 212750 h 377821"/>
                  <a:gd name="connsiteX2" fmla="*/ 0 w 258802"/>
                  <a:gd name="connsiteY2" fmla="*/ 368069 h 377821"/>
                  <a:gd name="connsiteX3" fmla="*/ 24080 w 258802"/>
                  <a:gd name="connsiteY3" fmla="*/ 377822 h 377821"/>
                  <a:gd name="connsiteX4" fmla="*/ 172657 w 258802"/>
                  <a:gd name="connsiteY4" fmla="*/ 189272 h 377821"/>
                  <a:gd name="connsiteX5" fmla="*/ 257540 w 258802"/>
                  <a:gd name="connsiteY5" fmla="*/ 55385 h 377821"/>
                  <a:gd name="connsiteX6" fmla="*/ 247426 w 258802"/>
                  <a:gd name="connsiteY6" fmla="*/ 0 h 377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802" h="377821">
                    <a:moveTo>
                      <a:pt x="247426" y="0"/>
                    </a:moveTo>
                    <a:cubicBezTo>
                      <a:pt x="237072" y="82476"/>
                      <a:pt x="211306" y="109205"/>
                      <a:pt x="114984" y="212750"/>
                    </a:cubicBezTo>
                    <a:cubicBezTo>
                      <a:pt x="39974" y="293420"/>
                      <a:pt x="11077" y="343387"/>
                      <a:pt x="0" y="368069"/>
                    </a:cubicBezTo>
                    <a:cubicBezTo>
                      <a:pt x="6880" y="373641"/>
                      <a:pt x="15263" y="377036"/>
                      <a:pt x="24080" y="377822"/>
                    </a:cubicBezTo>
                    <a:cubicBezTo>
                      <a:pt x="56228" y="373849"/>
                      <a:pt x="144483" y="229366"/>
                      <a:pt x="172657" y="189272"/>
                    </a:cubicBezTo>
                    <a:cubicBezTo>
                      <a:pt x="200831" y="149178"/>
                      <a:pt x="249594" y="123653"/>
                      <a:pt x="257540" y="55385"/>
                    </a:cubicBezTo>
                    <a:cubicBezTo>
                      <a:pt x="261393" y="26127"/>
                      <a:pt x="255975" y="8789"/>
                      <a:pt x="247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74CEE6E1-8021-0DC5-065F-D08FE213B065}"/>
                  </a:ext>
                </a:extLst>
              </p:cNvPr>
              <p:cNvSpPr/>
              <p:nvPr/>
            </p:nvSpPr>
            <p:spPr>
              <a:xfrm>
                <a:off x="4495459" y="4267308"/>
                <a:ext cx="271021" cy="389765"/>
              </a:xfrm>
              <a:custGeom>
                <a:avLst/>
                <a:gdLst>
                  <a:gd name="connsiteX0" fmla="*/ 29279 w 271021"/>
                  <a:gd name="connsiteY0" fmla="*/ 389645 h 389765"/>
                  <a:gd name="connsiteX1" fmla="*/ 2670 w 271021"/>
                  <a:gd name="connsiteY1" fmla="*/ 378809 h 389765"/>
                  <a:gd name="connsiteX2" fmla="*/ 503 w 271021"/>
                  <a:gd name="connsiteY2" fmla="*/ 371223 h 389765"/>
                  <a:gd name="connsiteX3" fmla="*/ 116570 w 271021"/>
                  <a:gd name="connsiteY3" fmla="*/ 214700 h 389765"/>
                  <a:gd name="connsiteX4" fmla="*/ 122109 w 271021"/>
                  <a:gd name="connsiteY4" fmla="*/ 208680 h 389765"/>
                  <a:gd name="connsiteX5" fmla="*/ 247568 w 271021"/>
                  <a:gd name="connsiteY5" fmla="*/ 5321 h 389765"/>
                  <a:gd name="connsiteX6" fmla="*/ 251661 w 271021"/>
                  <a:gd name="connsiteY6" fmla="*/ 385 h 389765"/>
                  <a:gd name="connsiteX7" fmla="*/ 257802 w 271021"/>
                  <a:gd name="connsiteY7" fmla="*/ 1830 h 389765"/>
                  <a:gd name="connsiteX8" fmla="*/ 269842 w 271021"/>
                  <a:gd name="connsiteY8" fmla="*/ 62031 h 389765"/>
                  <a:gd name="connsiteX9" fmla="*/ 212290 w 271021"/>
                  <a:gd name="connsiteY9" fmla="*/ 165817 h 389765"/>
                  <a:gd name="connsiteX10" fmla="*/ 183875 w 271021"/>
                  <a:gd name="connsiteY10" fmla="*/ 198567 h 389765"/>
                  <a:gd name="connsiteX11" fmla="*/ 162082 w 271021"/>
                  <a:gd name="connsiteY11" fmla="*/ 231075 h 389765"/>
                  <a:gd name="connsiteX12" fmla="*/ 31205 w 271021"/>
                  <a:gd name="connsiteY12" fmla="*/ 389765 h 389765"/>
                  <a:gd name="connsiteX13" fmla="*/ 13747 w 271021"/>
                  <a:gd name="connsiteY13" fmla="*/ 371464 h 389765"/>
                  <a:gd name="connsiteX14" fmla="*/ 29881 w 271021"/>
                  <a:gd name="connsiteY14" fmla="*/ 377605 h 389765"/>
                  <a:gd name="connsiteX15" fmla="*/ 152330 w 271021"/>
                  <a:gd name="connsiteY15" fmla="*/ 224212 h 389765"/>
                  <a:gd name="connsiteX16" fmla="*/ 174243 w 271021"/>
                  <a:gd name="connsiteY16" fmla="*/ 191463 h 389765"/>
                  <a:gd name="connsiteX17" fmla="*/ 203862 w 271021"/>
                  <a:gd name="connsiteY17" fmla="*/ 157148 h 389765"/>
                  <a:gd name="connsiteX18" fmla="*/ 258163 w 271021"/>
                  <a:gd name="connsiteY18" fmla="*/ 60827 h 389765"/>
                  <a:gd name="connsiteX19" fmla="*/ 256839 w 271021"/>
                  <a:gd name="connsiteY19" fmla="*/ 24706 h 389765"/>
                  <a:gd name="connsiteX20" fmla="*/ 130898 w 271021"/>
                  <a:gd name="connsiteY20" fmla="*/ 217349 h 389765"/>
                  <a:gd name="connsiteX21" fmla="*/ 125359 w 271021"/>
                  <a:gd name="connsiteY21" fmla="*/ 223249 h 389765"/>
                  <a:gd name="connsiteX22" fmla="*/ 13747 w 271021"/>
                  <a:gd name="connsiteY22" fmla="*/ 371464 h 389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1021" h="389765">
                    <a:moveTo>
                      <a:pt x="29279" y="389645"/>
                    </a:moveTo>
                    <a:cubicBezTo>
                      <a:pt x="19591" y="388510"/>
                      <a:pt x="10394" y="384765"/>
                      <a:pt x="2670" y="378809"/>
                    </a:cubicBezTo>
                    <a:cubicBezTo>
                      <a:pt x="245" y="377110"/>
                      <a:pt x="-659" y="373946"/>
                      <a:pt x="503" y="371223"/>
                    </a:cubicBezTo>
                    <a:cubicBezTo>
                      <a:pt x="13265" y="342929"/>
                      <a:pt x="43727" y="292721"/>
                      <a:pt x="116570" y="214700"/>
                    </a:cubicBezTo>
                    <a:lnTo>
                      <a:pt x="122109" y="208680"/>
                    </a:lnTo>
                    <a:cubicBezTo>
                      <a:pt x="213133" y="110673"/>
                      <a:pt x="237695" y="84305"/>
                      <a:pt x="247568" y="5321"/>
                    </a:cubicBezTo>
                    <a:cubicBezTo>
                      <a:pt x="247869" y="3026"/>
                      <a:pt x="249461" y="1106"/>
                      <a:pt x="251661" y="385"/>
                    </a:cubicBezTo>
                    <a:cubicBezTo>
                      <a:pt x="253809" y="-460"/>
                      <a:pt x="256256" y="115"/>
                      <a:pt x="257802" y="1830"/>
                    </a:cubicBezTo>
                    <a:cubicBezTo>
                      <a:pt x="265748" y="9897"/>
                      <a:pt x="274177" y="26994"/>
                      <a:pt x="269842" y="62031"/>
                    </a:cubicBezTo>
                    <a:cubicBezTo>
                      <a:pt x="263942" y="111877"/>
                      <a:pt x="237695" y="139329"/>
                      <a:pt x="212290" y="165817"/>
                    </a:cubicBezTo>
                    <a:cubicBezTo>
                      <a:pt x="201967" y="175965"/>
                      <a:pt x="192465" y="186916"/>
                      <a:pt x="183875" y="198567"/>
                    </a:cubicBezTo>
                    <a:cubicBezTo>
                      <a:pt x="178457" y="206273"/>
                      <a:pt x="170992" y="217590"/>
                      <a:pt x="162082" y="231075"/>
                    </a:cubicBezTo>
                    <a:cubicBezTo>
                      <a:pt x="108263" y="312828"/>
                      <a:pt x="57694" y="386394"/>
                      <a:pt x="31205" y="389765"/>
                    </a:cubicBezTo>
                    <a:close/>
                    <a:moveTo>
                      <a:pt x="13747" y="371464"/>
                    </a:moveTo>
                    <a:cubicBezTo>
                      <a:pt x="18427" y="375012"/>
                      <a:pt x="24026" y="377143"/>
                      <a:pt x="29881" y="377605"/>
                    </a:cubicBezTo>
                    <a:cubicBezTo>
                      <a:pt x="53118" y="374715"/>
                      <a:pt x="120062" y="273096"/>
                      <a:pt x="152330" y="224212"/>
                    </a:cubicBezTo>
                    <a:cubicBezTo>
                      <a:pt x="161239" y="210607"/>
                      <a:pt x="168825" y="199169"/>
                      <a:pt x="174243" y="191463"/>
                    </a:cubicBezTo>
                    <a:cubicBezTo>
                      <a:pt x="183231" y="179290"/>
                      <a:pt x="193133" y="167819"/>
                      <a:pt x="203862" y="157148"/>
                    </a:cubicBezTo>
                    <a:cubicBezTo>
                      <a:pt x="227942" y="132105"/>
                      <a:pt x="252745" y="106218"/>
                      <a:pt x="258163" y="60827"/>
                    </a:cubicBezTo>
                    <a:cubicBezTo>
                      <a:pt x="260005" y="48811"/>
                      <a:pt x="259555" y="36555"/>
                      <a:pt x="256839" y="24706"/>
                    </a:cubicBezTo>
                    <a:cubicBezTo>
                      <a:pt x="244799" y="94419"/>
                      <a:pt x="214818" y="126446"/>
                      <a:pt x="130898" y="217349"/>
                    </a:cubicBezTo>
                    <a:lnTo>
                      <a:pt x="125359" y="223249"/>
                    </a:lnTo>
                    <a:cubicBezTo>
                      <a:pt x="54804" y="298501"/>
                      <a:pt x="25546" y="347023"/>
                      <a:pt x="13747" y="371464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90037F5B-954D-0235-4F0A-29E52943E50C}"/>
                  </a:ext>
                </a:extLst>
              </p:cNvPr>
              <p:cNvSpPr/>
              <p:nvPr/>
            </p:nvSpPr>
            <p:spPr>
              <a:xfrm>
                <a:off x="2931818" y="3520571"/>
                <a:ext cx="46863" cy="37111"/>
              </a:xfrm>
              <a:custGeom>
                <a:avLst/>
                <a:gdLst>
                  <a:gd name="connsiteX0" fmla="*/ 6020 w 46863"/>
                  <a:gd name="connsiteY0" fmla="*/ 37111 h 37111"/>
                  <a:gd name="connsiteX1" fmla="*/ 0 w 46863"/>
                  <a:gd name="connsiteY1" fmla="*/ 31091 h 37111"/>
                  <a:gd name="connsiteX2" fmla="*/ 2408 w 46863"/>
                  <a:gd name="connsiteY2" fmla="*/ 26275 h 37111"/>
                  <a:gd name="connsiteX3" fmla="*/ 37325 w 46863"/>
                  <a:gd name="connsiteY3" fmla="*/ 1111 h 37111"/>
                  <a:gd name="connsiteX4" fmla="*/ 45753 w 46863"/>
                  <a:gd name="connsiteY4" fmla="*/ 2555 h 37111"/>
                  <a:gd name="connsiteX5" fmla="*/ 44308 w 46863"/>
                  <a:gd name="connsiteY5" fmla="*/ 10984 h 37111"/>
                  <a:gd name="connsiteX6" fmla="*/ 9512 w 46863"/>
                  <a:gd name="connsiteY6" fmla="*/ 35907 h 37111"/>
                  <a:gd name="connsiteX7" fmla="*/ 6020 w 46863"/>
                  <a:gd name="connsiteY7" fmla="*/ 37111 h 3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863" h="37111">
                    <a:moveTo>
                      <a:pt x="6020" y="37111"/>
                    </a:moveTo>
                    <a:cubicBezTo>
                      <a:pt x="2695" y="37111"/>
                      <a:pt x="0" y="34416"/>
                      <a:pt x="0" y="31091"/>
                    </a:cubicBezTo>
                    <a:cubicBezTo>
                      <a:pt x="0" y="29196"/>
                      <a:pt x="892" y="27411"/>
                      <a:pt x="2408" y="26275"/>
                    </a:cubicBezTo>
                    <a:cubicBezTo>
                      <a:pt x="2408" y="26275"/>
                      <a:pt x="15532" y="16642"/>
                      <a:pt x="37325" y="1111"/>
                    </a:cubicBezTo>
                    <a:cubicBezTo>
                      <a:pt x="40051" y="-818"/>
                      <a:pt x="43825" y="-171"/>
                      <a:pt x="45753" y="2555"/>
                    </a:cubicBezTo>
                    <a:cubicBezTo>
                      <a:pt x="47681" y="5282"/>
                      <a:pt x="47034" y="9055"/>
                      <a:pt x="44308" y="10984"/>
                    </a:cubicBezTo>
                    <a:lnTo>
                      <a:pt x="9512" y="35907"/>
                    </a:lnTo>
                    <a:cubicBezTo>
                      <a:pt x="8525" y="36705"/>
                      <a:pt x="7289" y="37131"/>
                      <a:pt x="6020" y="37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8419330-2ADC-EA04-1C2C-7E43360382FE}"/>
                  </a:ext>
                </a:extLst>
              </p:cNvPr>
              <p:cNvSpPr/>
              <p:nvPr/>
            </p:nvSpPr>
            <p:spPr>
              <a:xfrm>
                <a:off x="2772285" y="3106552"/>
                <a:ext cx="1222427" cy="1583567"/>
              </a:xfrm>
              <a:custGeom>
                <a:avLst/>
                <a:gdLst>
                  <a:gd name="connsiteX0" fmla="*/ 120402 w 1222427"/>
                  <a:gd name="connsiteY0" fmla="*/ 472681 h 1583567"/>
                  <a:gd name="connsiteX1" fmla="*/ 826681 w 1222427"/>
                  <a:gd name="connsiteY1" fmla="*/ 55367 h 1583567"/>
                  <a:gd name="connsiteX2" fmla="*/ 1220035 w 1222427"/>
                  <a:gd name="connsiteY2" fmla="*/ 127608 h 1583567"/>
                  <a:gd name="connsiteX3" fmla="*/ 951177 w 1222427"/>
                  <a:gd name="connsiteY3" fmla="*/ 777780 h 1583567"/>
                  <a:gd name="connsiteX4" fmla="*/ 658118 w 1222427"/>
                  <a:gd name="connsiteY4" fmla="*/ 1287442 h 1583567"/>
                  <a:gd name="connsiteX5" fmla="*/ 850762 w 1222427"/>
                  <a:gd name="connsiteY5" fmla="*/ 1560394 h 1583567"/>
                  <a:gd name="connsiteX6" fmla="*/ 702306 w 1222427"/>
                  <a:gd name="connsiteY6" fmla="*/ 1564367 h 1583567"/>
                  <a:gd name="connsiteX7" fmla="*/ 581904 w 1222427"/>
                  <a:gd name="connsiteY7" fmla="*/ 1492126 h 1583567"/>
                  <a:gd name="connsiteX8" fmla="*/ 453435 w 1222427"/>
                  <a:gd name="connsiteY8" fmla="*/ 1331630 h 1583567"/>
                  <a:gd name="connsiteX9" fmla="*/ 626091 w 1222427"/>
                  <a:gd name="connsiteY9" fmla="*/ 1018584 h 1583567"/>
                  <a:gd name="connsiteX10" fmla="*/ 798628 w 1222427"/>
                  <a:gd name="connsiteY10" fmla="*/ 532882 h 1583567"/>
                  <a:gd name="connsiteX11" fmla="*/ 445488 w 1222427"/>
                  <a:gd name="connsiteY11" fmla="*/ 749606 h 1583567"/>
                  <a:gd name="connsiteX12" fmla="*/ 0 w 1222427"/>
                  <a:gd name="connsiteY12" fmla="*/ 677365 h 158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2427" h="1583567">
                    <a:moveTo>
                      <a:pt x="120402" y="472681"/>
                    </a:moveTo>
                    <a:cubicBezTo>
                      <a:pt x="120402" y="472681"/>
                      <a:pt x="517729" y="167702"/>
                      <a:pt x="826681" y="55367"/>
                    </a:cubicBezTo>
                    <a:cubicBezTo>
                      <a:pt x="1135633" y="-56968"/>
                      <a:pt x="1240142" y="19246"/>
                      <a:pt x="1220035" y="127608"/>
                    </a:cubicBezTo>
                    <a:cubicBezTo>
                      <a:pt x="1199928" y="235970"/>
                      <a:pt x="1059539" y="585136"/>
                      <a:pt x="951177" y="777780"/>
                    </a:cubicBezTo>
                    <a:cubicBezTo>
                      <a:pt x="842815" y="970423"/>
                      <a:pt x="658118" y="1287442"/>
                      <a:pt x="658118" y="1287442"/>
                    </a:cubicBezTo>
                    <a:cubicBezTo>
                      <a:pt x="658118" y="1287442"/>
                      <a:pt x="834748" y="1532220"/>
                      <a:pt x="850762" y="1560394"/>
                    </a:cubicBezTo>
                    <a:cubicBezTo>
                      <a:pt x="866775" y="1588568"/>
                      <a:pt x="750467" y="1592421"/>
                      <a:pt x="702306" y="1564367"/>
                    </a:cubicBezTo>
                    <a:cubicBezTo>
                      <a:pt x="660923" y="1542432"/>
                      <a:pt x="620732" y="1518318"/>
                      <a:pt x="581904" y="1492126"/>
                    </a:cubicBezTo>
                    <a:cubicBezTo>
                      <a:pt x="441515" y="1399898"/>
                      <a:pt x="433448" y="1363777"/>
                      <a:pt x="453435" y="1331630"/>
                    </a:cubicBezTo>
                    <a:cubicBezTo>
                      <a:pt x="517609" y="1228686"/>
                      <a:pt x="595028" y="1142598"/>
                      <a:pt x="626091" y="1018584"/>
                    </a:cubicBezTo>
                    <a:cubicBezTo>
                      <a:pt x="682439" y="792950"/>
                      <a:pt x="786828" y="500855"/>
                      <a:pt x="798628" y="532882"/>
                    </a:cubicBezTo>
                    <a:cubicBezTo>
                      <a:pt x="697625" y="629361"/>
                      <a:pt x="577245" y="703240"/>
                      <a:pt x="445488" y="749606"/>
                    </a:cubicBezTo>
                    <a:cubicBezTo>
                      <a:pt x="232737" y="821847"/>
                      <a:pt x="94034" y="803185"/>
                      <a:pt x="0" y="677365"/>
                    </a:cubicBezTo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50A51B5-EE9C-46E1-1017-A42C510DD5DD}"/>
                  </a:ext>
                </a:extLst>
              </p:cNvPr>
              <p:cNvSpPr/>
              <p:nvPr/>
            </p:nvSpPr>
            <p:spPr>
              <a:xfrm>
                <a:off x="2765589" y="3100768"/>
                <a:ext cx="1234337" cy="1595195"/>
              </a:xfrm>
              <a:custGeom>
                <a:avLst/>
                <a:gdLst>
                  <a:gd name="connsiteX0" fmla="*/ 801110 w 1234337"/>
                  <a:gd name="connsiteY0" fmla="*/ 1595196 h 1595195"/>
                  <a:gd name="connsiteX1" fmla="*/ 705992 w 1234337"/>
                  <a:gd name="connsiteY1" fmla="*/ 1575329 h 1595195"/>
                  <a:gd name="connsiteX2" fmla="*/ 679263 w 1234337"/>
                  <a:gd name="connsiteY2" fmla="*/ 1560520 h 1595195"/>
                  <a:gd name="connsiteX3" fmla="*/ 585349 w 1234337"/>
                  <a:gd name="connsiteY3" fmla="*/ 1502968 h 1595195"/>
                  <a:gd name="connsiteX4" fmla="*/ 455074 w 1234337"/>
                  <a:gd name="connsiteY4" fmla="*/ 1334405 h 1595195"/>
                  <a:gd name="connsiteX5" fmla="*/ 505763 w 1234337"/>
                  <a:gd name="connsiteY5" fmla="*/ 1257829 h 1595195"/>
                  <a:gd name="connsiteX6" fmla="*/ 626888 w 1234337"/>
                  <a:gd name="connsiteY6" fmla="*/ 1023044 h 1595195"/>
                  <a:gd name="connsiteX7" fmla="*/ 771370 w 1234337"/>
                  <a:gd name="connsiteY7" fmla="*/ 577556 h 1595195"/>
                  <a:gd name="connsiteX8" fmla="*/ 453749 w 1234337"/>
                  <a:gd name="connsiteY8" fmla="*/ 761170 h 1595195"/>
                  <a:gd name="connsiteX9" fmla="*/ 1158 w 1234337"/>
                  <a:gd name="connsiteY9" fmla="*/ 686882 h 1595195"/>
                  <a:gd name="connsiteX10" fmla="*/ 2362 w 1234337"/>
                  <a:gd name="connsiteY10" fmla="*/ 678454 h 1595195"/>
                  <a:gd name="connsiteX11" fmla="*/ 10790 w 1234337"/>
                  <a:gd name="connsiteY11" fmla="*/ 679658 h 1595195"/>
                  <a:gd name="connsiteX12" fmla="*/ 449896 w 1234337"/>
                  <a:gd name="connsiteY12" fmla="*/ 749732 h 1595195"/>
                  <a:gd name="connsiteX13" fmla="*/ 785457 w 1234337"/>
                  <a:gd name="connsiteY13" fmla="*/ 549021 h 1595195"/>
                  <a:gd name="connsiteX14" fmla="*/ 802073 w 1234337"/>
                  <a:gd name="connsiteY14" fmla="*/ 530239 h 1595195"/>
                  <a:gd name="connsiteX15" fmla="*/ 810621 w 1234337"/>
                  <a:gd name="connsiteY15" fmla="*/ 536620 h 1595195"/>
                  <a:gd name="connsiteX16" fmla="*/ 809297 w 1234337"/>
                  <a:gd name="connsiteY16" fmla="*/ 542881 h 1595195"/>
                  <a:gd name="connsiteX17" fmla="*/ 792561 w 1234337"/>
                  <a:gd name="connsiteY17" fmla="*/ 558774 h 1595195"/>
                  <a:gd name="connsiteX18" fmla="*/ 638206 w 1234337"/>
                  <a:gd name="connsiteY18" fmla="*/ 1025814 h 1595195"/>
                  <a:gd name="connsiteX19" fmla="*/ 515395 w 1234337"/>
                  <a:gd name="connsiteY19" fmla="*/ 1264571 h 1595195"/>
                  <a:gd name="connsiteX20" fmla="*/ 464947 w 1234337"/>
                  <a:gd name="connsiteY20" fmla="*/ 1340665 h 1595195"/>
                  <a:gd name="connsiteX21" fmla="*/ 591610 w 1234337"/>
                  <a:gd name="connsiteY21" fmla="*/ 1492854 h 1595195"/>
                  <a:gd name="connsiteX22" fmla="*/ 684681 w 1234337"/>
                  <a:gd name="connsiteY22" fmla="*/ 1549924 h 1595195"/>
                  <a:gd name="connsiteX23" fmla="*/ 711651 w 1234337"/>
                  <a:gd name="connsiteY23" fmla="*/ 1564975 h 1595195"/>
                  <a:gd name="connsiteX24" fmla="*/ 851438 w 1234337"/>
                  <a:gd name="connsiteY24" fmla="*/ 1573282 h 1595195"/>
                  <a:gd name="connsiteX25" fmla="*/ 851438 w 1234337"/>
                  <a:gd name="connsiteY25" fmla="*/ 1569068 h 1595195"/>
                  <a:gd name="connsiteX26" fmla="*/ 658794 w 1234337"/>
                  <a:gd name="connsiteY26" fmla="*/ 1296719 h 1595195"/>
                  <a:gd name="connsiteX27" fmla="*/ 658794 w 1234337"/>
                  <a:gd name="connsiteY27" fmla="*/ 1290217 h 1595195"/>
                  <a:gd name="connsiteX28" fmla="*/ 951733 w 1234337"/>
                  <a:gd name="connsiteY28" fmla="*/ 780555 h 1595195"/>
                  <a:gd name="connsiteX29" fmla="*/ 1219989 w 1234337"/>
                  <a:gd name="connsiteY29" fmla="*/ 132309 h 1595195"/>
                  <a:gd name="connsiteX30" fmla="*/ 1193019 w 1234337"/>
                  <a:gd name="connsiteY30" fmla="*/ 41887 h 1595195"/>
                  <a:gd name="connsiteX31" fmla="*/ 834702 w 1234337"/>
                  <a:gd name="connsiteY31" fmla="*/ 66811 h 1595195"/>
                  <a:gd name="connsiteX32" fmla="*/ 129868 w 1234337"/>
                  <a:gd name="connsiteY32" fmla="*/ 483282 h 1595195"/>
                  <a:gd name="connsiteX33" fmla="*/ 121373 w 1234337"/>
                  <a:gd name="connsiteY33" fmla="*/ 482719 h 1595195"/>
                  <a:gd name="connsiteX34" fmla="*/ 121936 w 1234337"/>
                  <a:gd name="connsiteY34" fmla="*/ 474224 h 1595195"/>
                  <a:gd name="connsiteX35" fmla="*/ 122523 w 1234337"/>
                  <a:gd name="connsiteY35" fmla="*/ 473770 h 1595195"/>
                  <a:gd name="connsiteX36" fmla="*/ 830488 w 1234337"/>
                  <a:gd name="connsiteY36" fmla="*/ 55493 h 1595195"/>
                  <a:gd name="connsiteX37" fmla="*/ 1200845 w 1234337"/>
                  <a:gd name="connsiteY37" fmla="*/ 32737 h 1595195"/>
                  <a:gd name="connsiteX38" fmla="*/ 1231788 w 1234337"/>
                  <a:gd name="connsiteY38" fmla="*/ 134477 h 1595195"/>
                  <a:gd name="connsiteX39" fmla="*/ 962208 w 1234337"/>
                  <a:gd name="connsiteY39" fmla="*/ 786454 h 1595195"/>
                  <a:gd name="connsiteX40" fmla="*/ 671196 w 1234337"/>
                  <a:gd name="connsiteY40" fmla="*/ 1292866 h 1595195"/>
                  <a:gd name="connsiteX41" fmla="*/ 861913 w 1234337"/>
                  <a:gd name="connsiteY41" fmla="*/ 1563169 h 1595195"/>
                  <a:gd name="connsiteX42" fmla="*/ 859504 w 1234337"/>
                  <a:gd name="connsiteY42" fmla="*/ 1581831 h 1595195"/>
                  <a:gd name="connsiteX43" fmla="*/ 801110 w 1234337"/>
                  <a:gd name="connsiteY43" fmla="*/ 1595196 h 159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34337" h="1595195">
                    <a:moveTo>
                      <a:pt x="801110" y="1595196"/>
                    </a:moveTo>
                    <a:cubicBezTo>
                      <a:pt x="767277" y="1595196"/>
                      <a:pt x="728146" y="1588333"/>
                      <a:pt x="705992" y="1575329"/>
                    </a:cubicBezTo>
                    <a:cubicBezTo>
                      <a:pt x="694794" y="1568828"/>
                      <a:pt x="686968" y="1564613"/>
                      <a:pt x="679263" y="1560520"/>
                    </a:cubicBezTo>
                    <a:cubicBezTo>
                      <a:pt x="646978" y="1542983"/>
                      <a:pt x="615631" y="1523773"/>
                      <a:pt x="585349" y="1502968"/>
                    </a:cubicBezTo>
                    <a:cubicBezTo>
                      <a:pt x="445562" y="1411101"/>
                      <a:pt x="431716" y="1371609"/>
                      <a:pt x="455074" y="1334405"/>
                    </a:cubicBezTo>
                    <a:cubicBezTo>
                      <a:pt x="471449" y="1308036"/>
                      <a:pt x="488907" y="1282511"/>
                      <a:pt x="505763" y="1257829"/>
                    </a:cubicBezTo>
                    <a:cubicBezTo>
                      <a:pt x="556332" y="1184143"/>
                      <a:pt x="604011" y="1114430"/>
                      <a:pt x="626888" y="1023044"/>
                    </a:cubicBezTo>
                    <a:cubicBezTo>
                      <a:pt x="662045" y="882535"/>
                      <a:pt x="728989" y="671470"/>
                      <a:pt x="771370" y="577556"/>
                    </a:cubicBezTo>
                    <a:cubicBezTo>
                      <a:pt x="677671" y="657747"/>
                      <a:pt x="570000" y="719989"/>
                      <a:pt x="453749" y="761170"/>
                    </a:cubicBezTo>
                    <a:cubicBezTo>
                      <a:pt x="235099" y="835338"/>
                      <a:pt x="95553" y="812461"/>
                      <a:pt x="1158" y="686882"/>
                    </a:cubicBezTo>
                    <a:cubicBezTo>
                      <a:pt x="-770" y="684205"/>
                      <a:pt x="-238" y="680484"/>
                      <a:pt x="2362" y="678454"/>
                    </a:cubicBezTo>
                    <a:cubicBezTo>
                      <a:pt x="5022" y="676459"/>
                      <a:pt x="8795" y="676998"/>
                      <a:pt x="10790" y="679658"/>
                    </a:cubicBezTo>
                    <a:cubicBezTo>
                      <a:pt x="101573" y="800060"/>
                      <a:pt x="236905" y="822093"/>
                      <a:pt x="449896" y="749732"/>
                    </a:cubicBezTo>
                    <a:cubicBezTo>
                      <a:pt x="573927" y="705687"/>
                      <a:pt x="687983" y="637465"/>
                      <a:pt x="785457" y="549021"/>
                    </a:cubicBezTo>
                    <a:cubicBezTo>
                      <a:pt x="792320" y="536981"/>
                      <a:pt x="797497" y="530479"/>
                      <a:pt x="802073" y="530239"/>
                    </a:cubicBezTo>
                    <a:cubicBezTo>
                      <a:pt x="806022" y="530236"/>
                      <a:pt x="809501" y="532833"/>
                      <a:pt x="810621" y="536620"/>
                    </a:cubicBezTo>
                    <a:cubicBezTo>
                      <a:pt x="811417" y="538788"/>
                      <a:pt x="810903" y="541221"/>
                      <a:pt x="809297" y="542881"/>
                    </a:cubicBezTo>
                    <a:cubicBezTo>
                      <a:pt x="809297" y="542881"/>
                      <a:pt x="803277" y="549021"/>
                      <a:pt x="792561" y="558774"/>
                    </a:cubicBezTo>
                    <a:cubicBezTo>
                      <a:pt x="761257" y="619577"/>
                      <a:pt x="686848" y="831605"/>
                      <a:pt x="638206" y="1025814"/>
                    </a:cubicBezTo>
                    <a:cubicBezTo>
                      <a:pt x="614848" y="1119366"/>
                      <a:pt x="565964" y="1189922"/>
                      <a:pt x="515395" y="1264571"/>
                    </a:cubicBezTo>
                    <a:cubicBezTo>
                      <a:pt x="498539" y="1288652"/>
                      <a:pt x="481201" y="1314538"/>
                      <a:pt x="464947" y="1340665"/>
                    </a:cubicBezTo>
                    <a:cubicBezTo>
                      <a:pt x="448693" y="1366793"/>
                      <a:pt x="446525" y="1397495"/>
                      <a:pt x="591610" y="1492854"/>
                    </a:cubicBezTo>
                    <a:cubicBezTo>
                      <a:pt x="621607" y="1513504"/>
                      <a:pt x="652674" y="1532554"/>
                      <a:pt x="684681" y="1549924"/>
                    </a:cubicBezTo>
                    <a:cubicBezTo>
                      <a:pt x="692387" y="1554018"/>
                      <a:pt x="700333" y="1558353"/>
                      <a:pt x="711651" y="1564975"/>
                    </a:cubicBezTo>
                    <a:cubicBezTo>
                      <a:pt x="751745" y="1588333"/>
                      <a:pt x="836869" y="1587730"/>
                      <a:pt x="851438" y="1573282"/>
                    </a:cubicBezTo>
                    <a:cubicBezTo>
                      <a:pt x="852762" y="1571958"/>
                      <a:pt x="853124" y="1571115"/>
                      <a:pt x="851438" y="1569068"/>
                    </a:cubicBezTo>
                    <a:cubicBezTo>
                      <a:pt x="835665" y="1541617"/>
                      <a:pt x="660961" y="1299247"/>
                      <a:pt x="658794" y="1296719"/>
                    </a:cubicBezTo>
                    <a:cubicBezTo>
                      <a:pt x="657460" y="1294757"/>
                      <a:pt x="657460" y="1292179"/>
                      <a:pt x="658794" y="1290217"/>
                    </a:cubicBezTo>
                    <a:cubicBezTo>
                      <a:pt x="660721" y="1286966"/>
                      <a:pt x="844695" y="970910"/>
                      <a:pt x="951733" y="780555"/>
                    </a:cubicBezTo>
                    <a:cubicBezTo>
                      <a:pt x="1061299" y="585744"/>
                      <a:pt x="1200243" y="238745"/>
                      <a:pt x="1219989" y="132309"/>
                    </a:cubicBezTo>
                    <a:cubicBezTo>
                      <a:pt x="1227093" y="94022"/>
                      <a:pt x="1217701" y="62837"/>
                      <a:pt x="1193019" y="41887"/>
                    </a:cubicBezTo>
                    <a:cubicBezTo>
                      <a:pt x="1160510" y="14315"/>
                      <a:pt x="1070690" y="-19036"/>
                      <a:pt x="834702" y="66811"/>
                    </a:cubicBezTo>
                    <a:cubicBezTo>
                      <a:pt x="530084" y="177581"/>
                      <a:pt x="133841" y="480272"/>
                      <a:pt x="129868" y="483282"/>
                    </a:cubicBezTo>
                    <a:cubicBezTo>
                      <a:pt x="127366" y="485472"/>
                      <a:pt x="123563" y="485220"/>
                      <a:pt x="121373" y="482719"/>
                    </a:cubicBezTo>
                    <a:cubicBezTo>
                      <a:pt x="119182" y="480217"/>
                      <a:pt x="119435" y="476414"/>
                      <a:pt x="121936" y="474224"/>
                    </a:cubicBezTo>
                    <a:cubicBezTo>
                      <a:pt x="122122" y="474061"/>
                      <a:pt x="122318" y="473909"/>
                      <a:pt x="122523" y="473770"/>
                    </a:cubicBezTo>
                    <a:cubicBezTo>
                      <a:pt x="126497" y="470639"/>
                      <a:pt x="524185" y="166865"/>
                      <a:pt x="830488" y="55493"/>
                    </a:cubicBezTo>
                    <a:cubicBezTo>
                      <a:pt x="1009766" y="-9645"/>
                      <a:pt x="1141125" y="-17712"/>
                      <a:pt x="1200845" y="32737"/>
                    </a:cubicBezTo>
                    <a:cubicBezTo>
                      <a:pt x="1229019" y="56817"/>
                      <a:pt x="1239735" y="91734"/>
                      <a:pt x="1231788" y="134477"/>
                    </a:cubicBezTo>
                    <a:cubicBezTo>
                      <a:pt x="1211922" y="242116"/>
                      <a:pt x="1072255" y="590801"/>
                      <a:pt x="962208" y="786454"/>
                    </a:cubicBezTo>
                    <a:cubicBezTo>
                      <a:pt x="861070" y="966335"/>
                      <a:pt x="691423" y="1258190"/>
                      <a:pt x="671196" y="1292866"/>
                    </a:cubicBezTo>
                    <a:cubicBezTo>
                      <a:pt x="692868" y="1322846"/>
                      <a:pt x="846622" y="1536559"/>
                      <a:pt x="861913" y="1563169"/>
                    </a:cubicBezTo>
                    <a:cubicBezTo>
                      <a:pt x="865723" y="1569155"/>
                      <a:pt x="864709" y="1577008"/>
                      <a:pt x="859504" y="1581831"/>
                    </a:cubicBezTo>
                    <a:cubicBezTo>
                      <a:pt x="851077" y="1590981"/>
                      <a:pt x="827718" y="1595196"/>
                      <a:pt x="801110" y="1595196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524DBB2F-9352-52F2-3EE2-3B61DAE430AA}"/>
                  </a:ext>
                </a:extLst>
              </p:cNvPr>
              <p:cNvSpPr/>
              <p:nvPr/>
            </p:nvSpPr>
            <p:spPr>
              <a:xfrm>
                <a:off x="3018879" y="3308720"/>
                <a:ext cx="288984" cy="187077"/>
              </a:xfrm>
              <a:custGeom>
                <a:avLst/>
                <a:gdLst>
                  <a:gd name="connsiteX0" fmla="*/ 6009 w 288984"/>
                  <a:gd name="connsiteY0" fmla="*/ 187074 h 187077"/>
                  <a:gd name="connsiteX1" fmla="*/ 1073 w 288984"/>
                  <a:gd name="connsiteY1" fmla="*/ 184425 h 187077"/>
                  <a:gd name="connsiteX2" fmla="*/ 2508 w 288984"/>
                  <a:gd name="connsiteY2" fmla="*/ 176206 h 187077"/>
                  <a:gd name="connsiteX3" fmla="*/ 2638 w 288984"/>
                  <a:gd name="connsiteY3" fmla="*/ 176117 h 187077"/>
                  <a:gd name="connsiteX4" fmla="*/ 279563 w 288984"/>
                  <a:gd name="connsiteY4" fmla="*/ 1053 h 187077"/>
                  <a:gd name="connsiteX5" fmla="*/ 287932 w 288984"/>
                  <a:gd name="connsiteY5" fmla="*/ 2620 h 187077"/>
                  <a:gd name="connsiteX6" fmla="*/ 286364 w 288984"/>
                  <a:gd name="connsiteY6" fmla="*/ 10989 h 187077"/>
                  <a:gd name="connsiteX7" fmla="*/ 285102 w 288984"/>
                  <a:gd name="connsiteY7" fmla="*/ 11648 h 187077"/>
                  <a:gd name="connsiteX8" fmla="*/ 9742 w 288984"/>
                  <a:gd name="connsiteY8" fmla="*/ 185990 h 187077"/>
                  <a:gd name="connsiteX9" fmla="*/ 6009 w 288984"/>
                  <a:gd name="connsiteY9" fmla="*/ 187074 h 187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984" h="187077">
                    <a:moveTo>
                      <a:pt x="6009" y="187074"/>
                    </a:moveTo>
                    <a:cubicBezTo>
                      <a:pt x="4028" y="187057"/>
                      <a:pt x="2182" y="186067"/>
                      <a:pt x="1073" y="184425"/>
                    </a:cubicBezTo>
                    <a:cubicBezTo>
                      <a:pt x="-800" y="181759"/>
                      <a:pt x="-158" y="178080"/>
                      <a:pt x="2508" y="176206"/>
                    </a:cubicBezTo>
                    <a:cubicBezTo>
                      <a:pt x="2551" y="176176"/>
                      <a:pt x="2595" y="176146"/>
                      <a:pt x="2638" y="176117"/>
                    </a:cubicBezTo>
                    <a:cubicBezTo>
                      <a:pt x="83428" y="119890"/>
                      <a:pt x="196967" y="43675"/>
                      <a:pt x="279563" y="1053"/>
                    </a:cubicBezTo>
                    <a:cubicBezTo>
                      <a:pt x="282307" y="-825"/>
                      <a:pt x="286053" y="-124"/>
                      <a:pt x="287932" y="2620"/>
                    </a:cubicBezTo>
                    <a:cubicBezTo>
                      <a:pt x="289810" y="5364"/>
                      <a:pt x="289108" y="9110"/>
                      <a:pt x="286364" y="10989"/>
                    </a:cubicBezTo>
                    <a:cubicBezTo>
                      <a:pt x="285971" y="11258"/>
                      <a:pt x="285547" y="11479"/>
                      <a:pt x="285102" y="11648"/>
                    </a:cubicBezTo>
                    <a:cubicBezTo>
                      <a:pt x="203349" y="54271"/>
                      <a:pt x="90170" y="129883"/>
                      <a:pt x="9742" y="185990"/>
                    </a:cubicBezTo>
                    <a:cubicBezTo>
                      <a:pt x="8644" y="186739"/>
                      <a:pt x="7337" y="187118"/>
                      <a:pt x="6009" y="1870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384A789-6906-992B-E316-DA5255D92429}"/>
                  </a:ext>
                </a:extLst>
              </p:cNvPr>
              <p:cNvSpPr/>
              <p:nvPr/>
            </p:nvSpPr>
            <p:spPr>
              <a:xfrm>
                <a:off x="3421537" y="3276032"/>
                <a:ext cx="342229" cy="474292"/>
              </a:xfrm>
              <a:custGeom>
                <a:avLst/>
                <a:gdLst>
                  <a:gd name="connsiteX0" fmla="*/ 5977 w 342229"/>
                  <a:gd name="connsiteY0" fmla="*/ 474293 h 474292"/>
                  <a:gd name="connsiteX1" fmla="*/ 1401 w 342229"/>
                  <a:gd name="connsiteY1" fmla="*/ 472126 h 474292"/>
                  <a:gd name="connsiteX2" fmla="*/ 2124 w 342229"/>
                  <a:gd name="connsiteY2" fmla="*/ 463577 h 474292"/>
                  <a:gd name="connsiteX3" fmla="*/ 105308 w 342229"/>
                  <a:gd name="connsiteY3" fmla="*/ 376767 h 474292"/>
                  <a:gd name="connsiteX4" fmla="*/ 332387 w 342229"/>
                  <a:gd name="connsiteY4" fmla="*/ 1353 h 474292"/>
                  <a:gd name="connsiteX5" fmla="*/ 340856 w 342229"/>
                  <a:gd name="connsiteY5" fmla="*/ 2217 h 474292"/>
                  <a:gd name="connsiteX6" fmla="*/ 340935 w 342229"/>
                  <a:gd name="connsiteY6" fmla="*/ 2316 h 474292"/>
                  <a:gd name="connsiteX7" fmla="*/ 339972 w 342229"/>
                  <a:gd name="connsiteY7" fmla="*/ 10745 h 474292"/>
                  <a:gd name="connsiteX8" fmla="*/ 116385 w 342229"/>
                  <a:gd name="connsiteY8" fmla="*/ 381704 h 474292"/>
                  <a:gd name="connsiteX9" fmla="*/ 114459 w 342229"/>
                  <a:gd name="connsiteY9" fmla="*/ 384834 h 474292"/>
                  <a:gd name="connsiteX10" fmla="*/ 9950 w 342229"/>
                  <a:gd name="connsiteY10" fmla="*/ 472848 h 474292"/>
                  <a:gd name="connsiteX11" fmla="*/ 5977 w 342229"/>
                  <a:gd name="connsiteY11" fmla="*/ 474293 h 47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2229" h="474292">
                    <a:moveTo>
                      <a:pt x="5977" y="474293"/>
                    </a:moveTo>
                    <a:cubicBezTo>
                      <a:pt x="4203" y="474295"/>
                      <a:pt x="2523" y="473499"/>
                      <a:pt x="1401" y="472126"/>
                    </a:cubicBezTo>
                    <a:cubicBezTo>
                      <a:pt x="-719" y="469553"/>
                      <a:pt x="-398" y="465758"/>
                      <a:pt x="2124" y="463577"/>
                    </a:cubicBezTo>
                    <a:lnTo>
                      <a:pt x="105308" y="376767"/>
                    </a:lnTo>
                    <a:cubicBezTo>
                      <a:pt x="111810" y="353650"/>
                      <a:pt x="180439" y="121876"/>
                      <a:pt x="332387" y="1353"/>
                    </a:cubicBezTo>
                    <a:cubicBezTo>
                      <a:pt x="334964" y="-747"/>
                      <a:pt x="338756" y="-360"/>
                      <a:pt x="340856" y="2217"/>
                    </a:cubicBezTo>
                    <a:cubicBezTo>
                      <a:pt x="340883" y="2250"/>
                      <a:pt x="340909" y="2283"/>
                      <a:pt x="340935" y="2316"/>
                    </a:cubicBezTo>
                    <a:cubicBezTo>
                      <a:pt x="342984" y="4913"/>
                      <a:pt x="342554" y="8677"/>
                      <a:pt x="339972" y="10745"/>
                    </a:cubicBezTo>
                    <a:cubicBezTo>
                      <a:pt x="183449" y="134639"/>
                      <a:pt x="116987" y="379295"/>
                      <a:pt x="116385" y="381704"/>
                    </a:cubicBezTo>
                    <a:cubicBezTo>
                      <a:pt x="116057" y="382911"/>
                      <a:pt x="115389" y="383998"/>
                      <a:pt x="114459" y="384834"/>
                    </a:cubicBezTo>
                    <a:lnTo>
                      <a:pt x="9950" y="472848"/>
                    </a:lnTo>
                    <a:cubicBezTo>
                      <a:pt x="8833" y="473776"/>
                      <a:pt x="7428" y="474287"/>
                      <a:pt x="5977" y="4742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1F59D747-C52F-2B3E-A82E-8E5B5869CFE6}"/>
                  </a:ext>
                </a:extLst>
              </p:cNvPr>
              <p:cNvSpPr/>
              <p:nvPr/>
            </p:nvSpPr>
            <p:spPr>
              <a:xfrm>
                <a:off x="3828750" y="3601160"/>
                <a:ext cx="34051" cy="66695"/>
              </a:xfrm>
              <a:custGeom>
                <a:avLst/>
                <a:gdLst>
                  <a:gd name="connsiteX0" fmla="*/ 5963 w 34051"/>
                  <a:gd name="connsiteY0" fmla="*/ 66569 h 66695"/>
                  <a:gd name="connsiteX1" fmla="*/ 3796 w 34051"/>
                  <a:gd name="connsiteY1" fmla="*/ 66569 h 66695"/>
                  <a:gd name="connsiteX2" fmla="*/ 390 w 34051"/>
                  <a:gd name="connsiteY2" fmla="*/ 58952 h 66695"/>
                  <a:gd name="connsiteX3" fmla="*/ 425 w 34051"/>
                  <a:gd name="connsiteY3" fmla="*/ 58863 h 66695"/>
                  <a:gd name="connsiteX4" fmla="*/ 22459 w 34051"/>
                  <a:gd name="connsiteY4" fmla="*/ 3839 h 66695"/>
                  <a:gd name="connsiteX5" fmla="*/ 30048 w 34051"/>
                  <a:gd name="connsiteY5" fmla="*/ 374 h 66695"/>
                  <a:gd name="connsiteX6" fmla="*/ 30285 w 34051"/>
                  <a:gd name="connsiteY6" fmla="*/ 468 h 66695"/>
                  <a:gd name="connsiteX7" fmla="*/ 33656 w 34051"/>
                  <a:gd name="connsiteY7" fmla="*/ 8294 h 66695"/>
                  <a:gd name="connsiteX8" fmla="*/ 11622 w 34051"/>
                  <a:gd name="connsiteY8" fmla="*/ 63318 h 66695"/>
                  <a:gd name="connsiteX9" fmla="*/ 5963 w 34051"/>
                  <a:gd name="connsiteY9" fmla="*/ 66569 h 6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051" h="66695">
                    <a:moveTo>
                      <a:pt x="5963" y="66569"/>
                    </a:moveTo>
                    <a:cubicBezTo>
                      <a:pt x="5251" y="66738"/>
                      <a:pt x="4509" y="66738"/>
                      <a:pt x="3796" y="66569"/>
                    </a:cubicBezTo>
                    <a:cubicBezTo>
                      <a:pt x="752" y="65406"/>
                      <a:pt x="-773" y="61996"/>
                      <a:pt x="390" y="58952"/>
                    </a:cubicBezTo>
                    <a:cubicBezTo>
                      <a:pt x="401" y="58922"/>
                      <a:pt x="413" y="58892"/>
                      <a:pt x="425" y="58863"/>
                    </a:cubicBezTo>
                    <a:lnTo>
                      <a:pt x="22459" y="3839"/>
                    </a:lnTo>
                    <a:cubicBezTo>
                      <a:pt x="23598" y="786"/>
                      <a:pt x="26996" y="-765"/>
                      <a:pt x="30048" y="374"/>
                    </a:cubicBezTo>
                    <a:cubicBezTo>
                      <a:pt x="30128" y="404"/>
                      <a:pt x="30207" y="435"/>
                      <a:pt x="30285" y="468"/>
                    </a:cubicBezTo>
                    <a:cubicBezTo>
                      <a:pt x="33330" y="1745"/>
                      <a:pt x="34820" y="5203"/>
                      <a:pt x="33656" y="8294"/>
                    </a:cubicBezTo>
                    <a:lnTo>
                      <a:pt x="11622" y="63318"/>
                    </a:lnTo>
                    <a:cubicBezTo>
                      <a:pt x="10515" y="65397"/>
                      <a:pt x="8317" y="66660"/>
                      <a:pt x="5963" y="665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AFA0694C-3FF0-CEC2-A285-C8D2B029E54F}"/>
                  </a:ext>
                </a:extLst>
              </p:cNvPr>
              <p:cNvSpPr/>
              <p:nvPr/>
            </p:nvSpPr>
            <p:spPr>
              <a:xfrm>
                <a:off x="3870077" y="3353410"/>
                <a:ext cx="91729" cy="210979"/>
              </a:xfrm>
              <a:custGeom>
                <a:avLst/>
                <a:gdLst>
                  <a:gd name="connsiteX0" fmla="*/ 6054 w 91729"/>
                  <a:gd name="connsiteY0" fmla="*/ 210893 h 210979"/>
                  <a:gd name="connsiteX1" fmla="*/ 3767 w 91729"/>
                  <a:gd name="connsiteY1" fmla="*/ 210893 h 210979"/>
                  <a:gd name="connsiteX2" fmla="*/ 395 w 91729"/>
                  <a:gd name="connsiteY2" fmla="*/ 203067 h 210979"/>
                  <a:gd name="connsiteX3" fmla="*/ 80102 w 91729"/>
                  <a:gd name="connsiteY3" fmla="*/ 3801 h 210979"/>
                  <a:gd name="connsiteX4" fmla="*/ 87918 w 91729"/>
                  <a:gd name="connsiteY4" fmla="*/ 426 h 210979"/>
                  <a:gd name="connsiteX5" fmla="*/ 87928 w 91729"/>
                  <a:gd name="connsiteY5" fmla="*/ 430 h 210979"/>
                  <a:gd name="connsiteX6" fmla="*/ 91303 w 91729"/>
                  <a:gd name="connsiteY6" fmla="*/ 8246 h 210979"/>
                  <a:gd name="connsiteX7" fmla="*/ 91299 w 91729"/>
                  <a:gd name="connsiteY7" fmla="*/ 8256 h 210979"/>
                  <a:gd name="connsiteX8" fmla="*/ 11472 w 91729"/>
                  <a:gd name="connsiteY8" fmla="*/ 207160 h 210979"/>
                  <a:gd name="connsiteX9" fmla="*/ 6054 w 91729"/>
                  <a:gd name="connsiteY9" fmla="*/ 210893 h 21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729" h="210979">
                    <a:moveTo>
                      <a:pt x="6054" y="210893"/>
                    </a:moveTo>
                    <a:cubicBezTo>
                      <a:pt x="5296" y="211008"/>
                      <a:pt x="4525" y="211008"/>
                      <a:pt x="3767" y="210893"/>
                    </a:cubicBezTo>
                    <a:cubicBezTo>
                      <a:pt x="721" y="209615"/>
                      <a:pt x="-768" y="206158"/>
                      <a:pt x="395" y="203067"/>
                    </a:cubicBezTo>
                    <a:lnTo>
                      <a:pt x="80102" y="3801"/>
                    </a:lnTo>
                    <a:cubicBezTo>
                      <a:pt x="81328" y="711"/>
                      <a:pt x="84827" y="-800"/>
                      <a:pt x="87918" y="426"/>
                    </a:cubicBezTo>
                    <a:cubicBezTo>
                      <a:pt x="87921" y="427"/>
                      <a:pt x="87925" y="429"/>
                      <a:pt x="87928" y="430"/>
                    </a:cubicBezTo>
                    <a:cubicBezTo>
                      <a:pt x="91018" y="1656"/>
                      <a:pt x="92529" y="5156"/>
                      <a:pt x="91303" y="8246"/>
                    </a:cubicBezTo>
                    <a:cubicBezTo>
                      <a:pt x="91302" y="8249"/>
                      <a:pt x="91301" y="8253"/>
                      <a:pt x="91299" y="8256"/>
                    </a:cubicBezTo>
                    <a:lnTo>
                      <a:pt x="11472" y="207160"/>
                    </a:lnTo>
                    <a:cubicBezTo>
                      <a:pt x="10566" y="209369"/>
                      <a:pt x="8441" y="210833"/>
                      <a:pt x="6054" y="2108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E3E6309-01C0-97DB-EB4F-F5BBED410AA3}"/>
                  </a:ext>
                </a:extLst>
              </p:cNvPr>
              <p:cNvSpPr/>
              <p:nvPr/>
            </p:nvSpPr>
            <p:spPr>
              <a:xfrm>
                <a:off x="3217959" y="4131036"/>
                <a:ext cx="406608" cy="559042"/>
              </a:xfrm>
              <a:custGeom>
                <a:avLst/>
                <a:gdLst>
                  <a:gd name="connsiteX0" fmla="*/ 256632 w 406608"/>
                  <a:gd name="connsiteY0" fmla="*/ 539883 h 559042"/>
                  <a:gd name="connsiteX1" fmla="*/ 405087 w 406608"/>
                  <a:gd name="connsiteY1" fmla="*/ 535910 h 559042"/>
                  <a:gd name="connsiteX2" fmla="*/ 212444 w 406608"/>
                  <a:gd name="connsiteY2" fmla="*/ 262958 h 559042"/>
                  <a:gd name="connsiteX3" fmla="*/ 323575 w 406608"/>
                  <a:gd name="connsiteY3" fmla="*/ 71278 h 559042"/>
                  <a:gd name="connsiteX4" fmla="*/ 179093 w 406608"/>
                  <a:gd name="connsiteY4" fmla="*/ 0 h 559042"/>
                  <a:gd name="connsiteX5" fmla="*/ 8122 w 406608"/>
                  <a:gd name="connsiteY5" fmla="*/ 307146 h 559042"/>
                  <a:gd name="connsiteX6" fmla="*/ 136591 w 406608"/>
                  <a:gd name="connsiteY6" fmla="*/ 467642 h 559042"/>
                  <a:gd name="connsiteX7" fmla="*/ 256632 w 406608"/>
                  <a:gd name="connsiteY7" fmla="*/ 539883 h 559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6608" h="559042">
                    <a:moveTo>
                      <a:pt x="256632" y="539883"/>
                    </a:moveTo>
                    <a:cubicBezTo>
                      <a:pt x="304793" y="567937"/>
                      <a:pt x="421221" y="563964"/>
                      <a:pt x="405087" y="535910"/>
                    </a:cubicBezTo>
                    <a:cubicBezTo>
                      <a:pt x="388954" y="507856"/>
                      <a:pt x="212444" y="262958"/>
                      <a:pt x="212444" y="262958"/>
                    </a:cubicBezTo>
                    <a:cubicBezTo>
                      <a:pt x="212444" y="262958"/>
                      <a:pt x="261327" y="178677"/>
                      <a:pt x="323575" y="71278"/>
                    </a:cubicBezTo>
                    <a:cubicBezTo>
                      <a:pt x="246036" y="61285"/>
                      <a:pt x="202451" y="28415"/>
                      <a:pt x="179093" y="0"/>
                    </a:cubicBezTo>
                    <a:cubicBezTo>
                      <a:pt x="147066" y="120402"/>
                      <a:pt x="70731" y="205888"/>
                      <a:pt x="8122" y="307146"/>
                    </a:cubicBezTo>
                    <a:cubicBezTo>
                      <a:pt x="-11865" y="339293"/>
                      <a:pt x="-3919" y="375414"/>
                      <a:pt x="136591" y="467642"/>
                    </a:cubicBezTo>
                    <a:cubicBezTo>
                      <a:pt x="175302" y="493823"/>
                      <a:pt x="215371" y="517938"/>
                      <a:pt x="256632" y="539883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E4A442F-310D-0090-5BC5-59332F138C6B}"/>
                  </a:ext>
                </a:extLst>
              </p:cNvPr>
              <p:cNvSpPr/>
              <p:nvPr/>
            </p:nvSpPr>
            <p:spPr>
              <a:xfrm>
                <a:off x="3211498" y="4125639"/>
                <a:ext cx="419384" cy="570324"/>
              </a:xfrm>
              <a:custGeom>
                <a:avLst/>
                <a:gdLst>
                  <a:gd name="connsiteX0" fmla="*/ 355200 w 419384"/>
                  <a:gd name="connsiteY0" fmla="*/ 570325 h 570324"/>
                  <a:gd name="connsiteX1" fmla="*/ 260082 w 419384"/>
                  <a:gd name="connsiteY1" fmla="*/ 550458 h 570324"/>
                  <a:gd name="connsiteX2" fmla="*/ 260082 w 419384"/>
                  <a:gd name="connsiteY2" fmla="*/ 550458 h 570324"/>
                  <a:gd name="connsiteX3" fmla="*/ 233353 w 419384"/>
                  <a:gd name="connsiteY3" fmla="*/ 535649 h 570324"/>
                  <a:gd name="connsiteX4" fmla="*/ 139440 w 419384"/>
                  <a:gd name="connsiteY4" fmla="*/ 478097 h 570324"/>
                  <a:gd name="connsiteX5" fmla="*/ 9164 w 419384"/>
                  <a:gd name="connsiteY5" fmla="*/ 309534 h 570324"/>
                  <a:gd name="connsiteX6" fmla="*/ 59733 w 419384"/>
                  <a:gd name="connsiteY6" fmla="*/ 233199 h 570324"/>
                  <a:gd name="connsiteX7" fmla="*/ 179413 w 419384"/>
                  <a:gd name="connsiteY7" fmla="*/ 4435 h 570324"/>
                  <a:gd name="connsiteX8" fmla="*/ 183868 w 419384"/>
                  <a:gd name="connsiteY8" fmla="*/ 100 h 570324"/>
                  <a:gd name="connsiteX9" fmla="*/ 189767 w 419384"/>
                  <a:gd name="connsiteY9" fmla="*/ 2147 h 570324"/>
                  <a:gd name="connsiteX10" fmla="*/ 330758 w 419384"/>
                  <a:gd name="connsiteY10" fmla="*/ 71258 h 570324"/>
                  <a:gd name="connsiteX11" fmla="*/ 335454 w 419384"/>
                  <a:gd name="connsiteY11" fmla="*/ 74629 h 570324"/>
                  <a:gd name="connsiteX12" fmla="*/ 335454 w 419384"/>
                  <a:gd name="connsiteY12" fmla="*/ 80288 h 570324"/>
                  <a:gd name="connsiteX13" fmla="*/ 226370 w 419384"/>
                  <a:gd name="connsiteY13" fmla="*/ 268597 h 570324"/>
                  <a:gd name="connsiteX14" fmla="*/ 417086 w 419384"/>
                  <a:gd name="connsiteY14" fmla="*/ 538899 h 570324"/>
                  <a:gd name="connsiteX15" fmla="*/ 414678 w 419384"/>
                  <a:gd name="connsiteY15" fmla="*/ 557562 h 570324"/>
                  <a:gd name="connsiteX16" fmla="*/ 355200 w 419384"/>
                  <a:gd name="connsiteY16" fmla="*/ 570325 h 570324"/>
                  <a:gd name="connsiteX17" fmla="*/ 188443 w 419384"/>
                  <a:gd name="connsiteY17" fmla="*/ 17678 h 570324"/>
                  <a:gd name="connsiteX18" fmla="*/ 69967 w 419384"/>
                  <a:gd name="connsiteY18" fmla="*/ 239941 h 570324"/>
                  <a:gd name="connsiteX19" fmla="*/ 19760 w 419384"/>
                  <a:gd name="connsiteY19" fmla="*/ 315794 h 570324"/>
                  <a:gd name="connsiteX20" fmla="*/ 146423 w 419384"/>
                  <a:gd name="connsiteY20" fmla="*/ 467983 h 570324"/>
                  <a:gd name="connsiteX21" fmla="*/ 239494 w 419384"/>
                  <a:gd name="connsiteY21" fmla="*/ 525053 h 570324"/>
                  <a:gd name="connsiteX22" fmla="*/ 266464 w 419384"/>
                  <a:gd name="connsiteY22" fmla="*/ 540104 h 570324"/>
                  <a:gd name="connsiteX23" fmla="*/ 266464 w 419384"/>
                  <a:gd name="connsiteY23" fmla="*/ 540104 h 570324"/>
                  <a:gd name="connsiteX24" fmla="*/ 406250 w 419384"/>
                  <a:gd name="connsiteY24" fmla="*/ 548411 h 570324"/>
                  <a:gd name="connsiteX25" fmla="*/ 406250 w 419384"/>
                  <a:gd name="connsiteY25" fmla="*/ 544197 h 570324"/>
                  <a:gd name="connsiteX26" fmla="*/ 213607 w 419384"/>
                  <a:gd name="connsiteY26" fmla="*/ 271848 h 570324"/>
                  <a:gd name="connsiteX27" fmla="*/ 213607 w 419384"/>
                  <a:gd name="connsiteY27" fmla="*/ 265346 h 570324"/>
                  <a:gd name="connsiteX28" fmla="*/ 320283 w 419384"/>
                  <a:gd name="connsiteY28" fmla="*/ 81371 h 570324"/>
                  <a:gd name="connsiteX29" fmla="*/ 188443 w 419384"/>
                  <a:gd name="connsiteY29" fmla="*/ 17678 h 570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19384" h="570324">
                    <a:moveTo>
                      <a:pt x="355200" y="570325"/>
                    </a:moveTo>
                    <a:cubicBezTo>
                      <a:pt x="321367" y="570325"/>
                      <a:pt x="282236" y="563462"/>
                      <a:pt x="260082" y="550458"/>
                    </a:cubicBezTo>
                    <a:lnTo>
                      <a:pt x="260082" y="550458"/>
                    </a:lnTo>
                    <a:cubicBezTo>
                      <a:pt x="248885" y="543957"/>
                      <a:pt x="241059" y="539742"/>
                      <a:pt x="233353" y="535649"/>
                    </a:cubicBezTo>
                    <a:cubicBezTo>
                      <a:pt x="201068" y="518112"/>
                      <a:pt x="169721" y="498902"/>
                      <a:pt x="139440" y="478097"/>
                    </a:cubicBezTo>
                    <a:cubicBezTo>
                      <a:pt x="-348" y="386230"/>
                      <a:pt x="-14194" y="346738"/>
                      <a:pt x="9164" y="309534"/>
                    </a:cubicBezTo>
                    <a:cubicBezTo>
                      <a:pt x="25539" y="283286"/>
                      <a:pt x="42877" y="257881"/>
                      <a:pt x="59733" y="233199"/>
                    </a:cubicBezTo>
                    <a:cubicBezTo>
                      <a:pt x="109218" y="160957"/>
                      <a:pt x="156055" y="92689"/>
                      <a:pt x="179413" y="4435"/>
                    </a:cubicBezTo>
                    <a:cubicBezTo>
                      <a:pt x="179954" y="2261"/>
                      <a:pt x="181680" y="582"/>
                      <a:pt x="183868" y="100"/>
                    </a:cubicBezTo>
                    <a:cubicBezTo>
                      <a:pt x="186056" y="-292"/>
                      <a:pt x="188292" y="483"/>
                      <a:pt x="189767" y="2147"/>
                    </a:cubicBezTo>
                    <a:cubicBezTo>
                      <a:pt x="211560" y="28274"/>
                      <a:pt x="253821" y="61385"/>
                      <a:pt x="330758" y="71258"/>
                    </a:cubicBezTo>
                    <a:cubicBezTo>
                      <a:pt x="332765" y="71585"/>
                      <a:pt x="334502" y="72833"/>
                      <a:pt x="335454" y="74629"/>
                    </a:cubicBezTo>
                    <a:cubicBezTo>
                      <a:pt x="336418" y="76392"/>
                      <a:pt x="336418" y="78524"/>
                      <a:pt x="335454" y="80288"/>
                    </a:cubicBezTo>
                    <a:cubicBezTo>
                      <a:pt x="280550" y="175405"/>
                      <a:pt x="236122" y="251981"/>
                      <a:pt x="226370" y="268597"/>
                    </a:cubicBezTo>
                    <a:cubicBezTo>
                      <a:pt x="248042" y="298577"/>
                      <a:pt x="401796" y="512291"/>
                      <a:pt x="417086" y="538899"/>
                    </a:cubicBezTo>
                    <a:cubicBezTo>
                      <a:pt x="420896" y="544885"/>
                      <a:pt x="419883" y="552739"/>
                      <a:pt x="414678" y="557562"/>
                    </a:cubicBezTo>
                    <a:cubicBezTo>
                      <a:pt x="405167" y="566110"/>
                      <a:pt x="381809" y="570325"/>
                      <a:pt x="355200" y="570325"/>
                    </a:cubicBezTo>
                    <a:close/>
                    <a:moveTo>
                      <a:pt x="188443" y="17678"/>
                    </a:moveTo>
                    <a:cubicBezTo>
                      <a:pt x="163640" y="103164"/>
                      <a:pt x="118128" y="169626"/>
                      <a:pt x="69967" y="239941"/>
                    </a:cubicBezTo>
                    <a:cubicBezTo>
                      <a:pt x="53231" y="264022"/>
                      <a:pt x="35893" y="289787"/>
                      <a:pt x="19760" y="315794"/>
                    </a:cubicBezTo>
                    <a:cubicBezTo>
                      <a:pt x="3626" y="341801"/>
                      <a:pt x="1338" y="372624"/>
                      <a:pt x="146423" y="467983"/>
                    </a:cubicBezTo>
                    <a:cubicBezTo>
                      <a:pt x="176419" y="488633"/>
                      <a:pt x="207486" y="507683"/>
                      <a:pt x="239494" y="525053"/>
                    </a:cubicBezTo>
                    <a:cubicBezTo>
                      <a:pt x="247199" y="529147"/>
                      <a:pt x="255146" y="533482"/>
                      <a:pt x="266464" y="540104"/>
                    </a:cubicBezTo>
                    <a:lnTo>
                      <a:pt x="266464" y="540104"/>
                    </a:lnTo>
                    <a:cubicBezTo>
                      <a:pt x="306557" y="563462"/>
                      <a:pt x="391682" y="562859"/>
                      <a:pt x="406250" y="548411"/>
                    </a:cubicBezTo>
                    <a:cubicBezTo>
                      <a:pt x="407575" y="547087"/>
                      <a:pt x="407936" y="546244"/>
                      <a:pt x="406250" y="544197"/>
                    </a:cubicBezTo>
                    <a:cubicBezTo>
                      <a:pt x="390478" y="516746"/>
                      <a:pt x="215774" y="274376"/>
                      <a:pt x="213607" y="271848"/>
                    </a:cubicBezTo>
                    <a:cubicBezTo>
                      <a:pt x="212272" y="269886"/>
                      <a:pt x="212272" y="267308"/>
                      <a:pt x="213607" y="265346"/>
                    </a:cubicBezTo>
                    <a:cubicBezTo>
                      <a:pt x="213607" y="265346"/>
                      <a:pt x="260202" y="185399"/>
                      <a:pt x="320283" y="81371"/>
                    </a:cubicBezTo>
                    <a:cubicBezTo>
                      <a:pt x="252738" y="70896"/>
                      <a:pt x="212523" y="42602"/>
                      <a:pt x="188443" y="17678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29E9C0AA-2E21-2BC1-E9EF-80775EAA936C}"/>
                  </a:ext>
                </a:extLst>
              </p:cNvPr>
              <p:cNvSpPr/>
              <p:nvPr/>
            </p:nvSpPr>
            <p:spPr>
              <a:xfrm>
                <a:off x="3217598" y="4372563"/>
                <a:ext cx="406969" cy="317515"/>
              </a:xfrm>
              <a:custGeom>
                <a:avLst/>
                <a:gdLst>
                  <a:gd name="connsiteX0" fmla="*/ 212805 w 406969"/>
                  <a:gd name="connsiteY0" fmla="*/ 21432 h 317515"/>
                  <a:gd name="connsiteX1" fmla="*/ 176685 w 406969"/>
                  <a:gd name="connsiteY1" fmla="*/ 41539 h 317515"/>
                  <a:gd name="connsiteX2" fmla="*/ 144657 w 406969"/>
                  <a:gd name="connsiteY2" fmla="*/ 105713 h 317515"/>
                  <a:gd name="connsiteX3" fmla="*/ 51466 w 406969"/>
                  <a:gd name="connsiteY3" fmla="*/ 0 h 317515"/>
                  <a:gd name="connsiteX4" fmla="*/ 8122 w 406969"/>
                  <a:gd name="connsiteY4" fmla="*/ 65619 h 317515"/>
                  <a:gd name="connsiteX5" fmla="*/ 136591 w 406969"/>
                  <a:gd name="connsiteY5" fmla="*/ 226115 h 317515"/>
                  <a:gd name="connsiteX6" fmla="*/ 256993 w 406969"/>
                  <a:gd name="connsiteY6" fmla="*/ 298357 h 317515"/>
                  <a:gd name="connsiteX7" fmla="*/ 405449 w 406969"/>
                  <a:gd name="connsiteY7" fmla="*/ 294383 h 317515"/>
                  <a:gd name="connsiteX8" fmla="*/ 212805 w 406969"/>
                  <a:gd name="connsiteY8" fmla="*/ 21432 h 31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6969" h="317515">
                    <a:moveTo>
                      <a:pt x="212805" y="21432"/>
                    </a:moveTo>
                    <a:cubicBezTo>
                      <a:pt x="212805" y="21432"/>
                      <a:pt x="196792" y="9391"/>
                      <a:pt x="176685" y="41539"/>
                    </a:cubicBezTo>
                    <a:cubicBezTo>
                      <a:pt x="164135" y="61943"/>
                      <a:pt x="153417" y="83418"/>
                      <a:pt x="144657" y="105713"/>
                    </a:cubicBezTo>
                    <a:lnTo>
                      <a:pt x="51466" y="0"/>
                    </a:lnTo>
                    <a:cubicBezTo>
                      <a:pt x="36777" y="21432"/>
                      <a:pt x="22209" y="43104"/>
                      <a:pt x="8122" y="65619"/>
                    </a:cubicBezTo>
                    <a:cubicBezTo>
                      <a:pt x="-11865" y="97766"/>
                      <a:pt x="-3919" y="133887"/>
                      <a:pt x="136591" y="226115"/>
                    </a:cubicBezTo>
                    <a:cubicBezTo>
                      <a:pt x="175419" y="252308"/>
                      <a:pt x="215610" y="276422"/>
                      <a:pt x="256993" y="298357"/>
                    </a:cubicBezTo>
                    <a:cubicBezTo>
                      <a:pt x="305154" y="326410"/>
                      <a:pt x="421582" y="322437"/>
                      <a:pt x="405449" y="294383"/>
                    </a:cubicBezTo>
                    <a:cubicBezTo>
                      <a:pt x="389315" y="266329"/>
                      <a:pt x="212805" y="21432"/>
                      <a:pt x="212805" y="214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D830195-F91B-5281-827C-013A2F85EDE0}"/>
                  </a:ext>
                </a:extLst>
              </p:cNvPr>
              <p:cNvSpPr/>
              <p:nvPr/>
            </p:nvSpPr>
            <p:spPr>
              <a:xfrm>
                <a:off x="3211498" y="4366646"/>
                <a:ext cx="418782" cy="329317"/>
              </a:xfrm>
              <a:custGeom>
                <a:avLst/>
                <a:gdLst>
                  <a:gd name="connsiteX0" fmla="*/ 355200 w 418782"/>
                  <a:gd name="connsiteY0" fmla="*/ 329317 h 329317"/>
                  <a:gd name="connsiteX1" fmla="*/ 260082 w 418782"/>
                  <a:gd name="connsiteY1" fmla="*/ 309451 h 329317"/>
                  <a:gd name="connsiteX2" fmla="*/ 233353 w 418782"/>
                  <a:gd name="connsiteY2" fmla="*/ 294642 h 329317"/>
                  <a:gd name="connsiteX3" fmla="*/ 139440 w 418782"/>
                  <a:gd name="connsiteY3" fmla="*/ 237089 h 329317"/>
                  <a:gd name="connsiteX4" fmla="*/ 9164 w 418782"/>
                  <a:gd name="connsiteY4" fmla="*/ 68526 h 329317"/>
                  <a:gd name="connsiteX5" fmla="*/ 52629 w 418782"/>
                  <a:gd name="connsiteY5" fmla="*/ 2666 h 329317"/>
                  <a:gd name="connsiteX6" fmla="*/ 57205 w 418782"/>
                  <a:gd name="connsiteY6" fmla="*/ 17 h 329317"/>
                  <a:gd name="connsiteX7" fmla="*/ 62141 w 418782"/>
                  <a:gd name="connsiteY7" fmla="*/ 2064 h 329317"/>
                  <a:gd name="connsiteX8" fmla="*/ 148830 w 418782"/>
                  <a:gd name="connsiteY8" fmla="*/ 100433 h 329317"/>
                  <a:gd name="connsiteX9" fmla="*/ 177727 w 418782"/>
                  <a:gd name="connsiteY9" fmla="*/ 44325 h 329317"/>
                  <a:gd name="connsiteX10" fmla="*/ 206744 w 418782"/>
                  <a:gd name="connsiteY10" fmla="*/ 19643 h 329317"/>
                  <a:gd name="connsiteX11" fmla="*/ 222517 w 418782"/>
                  <a:gd name="connsiteY11" fmla="*/ 22653 h 329317"/>
                  <a:gd name="connsiteX12" fmla="*/ 223841 w 418782"/>
                  <a:gd name="connsiteY12" fmla="*/ 23977 h 329317"/>
                  <a:gd name="connsiteX13" fmla="*/ 416485 w 418782"/>
                  <a:gd name="connsiteY13" fmla="*/ 297411 h 329317"/>
                  <a:gd name="connsiteX14" fmla="*/ 414076 w 418782"/>
                  <a:gd name="connsiteY14" fmla="*/ 316073 h 329317"/>
                  <a:gd name="connsiteX15" fmla="*/ 355200 w 418782"/>
                  <a:gd name="connsiteY15" fmla="*/ 329317 h 329317"/>
                  <a:gd name="connsiteX16" fmla="*/ 58168 w 418782"/>
                  <a:gd name="connsiteY16" fmla="*/ 15670 h 329317"/>
                  <a:gd name="connsiteX17" fmla="*/ 19398 w 418782"/>
                  <a:gd name="connsiteY17" fmla="*/ 74787 h 329317"/>
                  <a:gd name="connsiteX18" fmla="*/ 146061 w 418782"/>
                  <a:gd name="connsiteY18" fmla="*/ 226976 h 329317"/>
                  <a:gd name="connsiteX19" fmla="*/ 239132 w 418782"/>
                  <a:gd name="connsiteY19" fmla="*/ 284046 h 329317"/>
                  <a:gd name="connsiteX20" fmla="*/ 266102 w 418782"/>
                  <a:gd name="connsiteY20" fmla="*/ 299096 h 329317"/>
                  <a:gd name="connsiteX21" fmla="*/ 405889 w 418782"/>
                  <a:gd name="connsiteY21" fmla="*/ 307404 h 329317"/>
                  <a:gd name="connsiteX22" fmla="*/ 405889 w 418782"/>
                  <a:gd name="connsiteY22" fmla="*/ 303190 h 329317"/>
                  <a:gd name="connsiteX23" fmla="*/ 214329 w 418782"/>
                  <a:gd name="connsiteY23" fmla="*/ 31924 h 329317"/>
                  <a:gd name="connsiteX24" fmla="*/ 208069 w 418782"/>
                  <a:gd name="connsiteY24" fmla="*/ 31924 h 329317"/>
                  <a:gd name="connsiteX25" fmla="*/ 187480 w 418782"/>
                  <a:gd name="connsiteY25" fmla="*/ 51068 h 329317"/>
                  <a:gd name="connsiteX26" fmla="*/ 155814 w 418782"/>
                  <a:gd name="connsiteY26" fmla="*/ 114279 h 329317"/>
                  <a:gd name="connsiteX27" fmla="*/ 151359 w 418782"/>
                  <a:gd name="connsiteY27" fmla="*/ 118011 h 329317"/>
                  <a:gd name="connsiteX28" fmla="*/ 145700 w 418782"/>
                  <a:gd name="connsiteY28" fmla="*/ 116085 h 329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8782" h="329317">
                    <a:moveTo>
                      <a:pt x="355200" y="329317"/>
                    </a:moveTo>
                    <a:cubicBezTo>
                      <a:pt x="321367" y="329317"/>
                      <a:pt x="282236" y="322454"/>
                      <a:pt x="260082" y="309451"/>
                    </a:cubicBezTo>
                    <a:cubicBezTo>
                      <a:pt x="248885" y="302949"/>
                      <a:pt x="241059" y="298735"/>
                      <a:pt x="233353" y="294642"/>
                    </a:cubicBezTo>
                    <a:cubicBezTo>
                      <a:pt x="201068" y="277104"/>
                      <a:pt x="169721" y="257894"/>
                      <a:pt x="139440" y="237089"/>
                    </a:cubicBezTo>
                    <a:cubicBezTo>
                      <a:pt x="-348" y="145222"/>
                      <a:pt x="-14194" y="105731"/>
                      <a:pt x="9164" y="68526"/>
                    </a:cubicBezTo>
                    <a:cubicBezTo>
                      <a:pt x="23733" y="45168"/>
                      <a:pt x="39265" y="22292"/>
                      <a:pt x="52629" y="2666"/>
                    </a:cubicBezTo>
                    <a:cubicBezTo>
                      <a:pt x="53664" y="1125"/>
                      <a:pt x="55353" y="148"/>
                      <a:pt x="57205" y="17"/>
                    </a:cubicBezTo>
                    <a:cubicBezTo>
                      <a:pt x="59082" y="-127"/>
                      <a:pt x="60917" y="633"/>
                      <a:pt x="62141" y="2064"/>
                    </a:cubicBezTo>
                    <a:lnTo>
                      <a:pt x="148830" y="100433"/>
                    </a:lnTo>
                    <a:cubicBezTo>
                      <a:pt x="157047" y="81034"/>
                      <a:pt x="166706" y="62279"/>
                      <a:pt x="177727" y="44325"/>
                    </a:cubicBezTo>
                    <a:cubicBezTo>
                      <a:pt x="183596" y="32460"/>
                      <a:pt x="194090" y="23533"/>
                      <a:pt x="206744" y="19643"/>
                    </a:cubicBezTo>
                    <a:cubicBezTo>
                      <a:pt x="212192" y="18485"/>
                      <a:pt x="217878" y="19569"/>
                      <a:pt x="222517" y="22653"/>
                    </a:cubicBezTo>
                    <a:cubicBezTo>
                      <a:pt x="223045" y="22999"/>
                      <a:pt x="223495" y="23449"/>
                      <a:pt x="223841" y="23977"/>
                    </a:cubicBezTo>
                    <a:cubicBezTo>
                      <a:pt x="231065" y="33971"/>
                      <a:pt x="400832" y="269357"/>
                      <a:pt x="416485" y="297411"/>
                    </a:cubicBezTo>
                    <a:cubicBezTo>
                      <a:pt x="420295" y="303397"/>
                      <a:pt x="419281" y="311250"/>
                      <a:pt x="414076" y="316073"/>
                    </a:cubicBezTo>
                    <a:cubicBezTo>
                      <a:pt x="405167" y="325103"/>
                      <a:pt x="381809" y="329317"/>
                      <a:pt x="355200" y="329317"/>
                    </a:cubicBezTo>
                    <a:close/>
                    <a:moveTo>
                      <a:pt x="58168" y="15670"/>
                    </a:moveTo>
                    <a:cubicBezTo>
                      <a:pt x="46127" y="33730"/>
                      <a:pt x="32281" y="54078"/>
                      <a:pt x="19398" y="74787"/>
                    </a:cubicBezTo>
                    <a:cubicBezTo>
                      <a:pt x="3866" y="99470"/>
                      <a:pt x="977" y="131617"/>
                      <a:pt x="146061" y="226976"/>
                    </a:cubicBezTo>
                    <a:cubicBezTo>
                      <a:pt x="176058" y="247626"/>
                      <a:pt x="207125" y="266676"/>
                      <a:pt x="239132" y="284046"/>
                    </a:cubicBezTo>
                    <a:cubicBezTo>
                      <a:pt x="246838" y="288140"/>
                      <a:pt x="254785" y="292474"/>
                      <a:pt x="266102" y="299096"/>
                    </a:cubicBezTo>
                    <a:cubicBezTo>
                      <a:pt x="306196" y="322454"/>
                      <a:pt x="391321" y="321852"/>
                      <a:pt x="405889" y="307404"/>
                    </a:cubicBezTo>
                    <a:cubicBezTo>
                      <a:pt x="407214" y="306080"/>
                      <a:pt x="407575" y="305237"/>
                      <a:pt x="405889" y="303190"/>
                    </a:cubicBezTo>
                    <a:cubicBezTo>
                      <a:pt x="390718" y="276701"/>
                      <a:pt x="226972" y="49382"/>
                      <a:pt x="214329" y="31924"/>
                    </a:cubicBezTo>
                    <a:cubicBezTo>
                      <a:pt x="212292" y="31278"/>
                      <a:pt x="210105" y="31278"/>
                      <a:pt x="208069" y="31924"/>
                    </a:cubicBezTo>
                    <a:cubicBezTo>
                      <a:pt x="203493" y="32887"/>
                      <a:pt x="196028" y="36981"/>
                      <a:pt x="187480" y="51068"/>
                    </a:cubicBezTo>
                    <a:cubicBezTo>
                      <a:pt x="175121" y="71185"/>
                      <a:pt x="164527" y="92335"/>
                      <a:pt x="155814" y="114279"/>
                    </a:cubicBezTo>
                    <a:cubicBezTo>
                      <a:pt x="155087" y="116219"/>
                      <a:pt x="153396" y="117636"/>
                      <a:pt x="151359" y="118011"/>
                    </a:cubicBezTo>
                    <a:cubicBezTo>
                      <a:pt x="149268" y="118369"/>
                      <a:pt x="147138" y="117644"/>
                      <a:pt x="145700" y="116085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6848AD4-D4AE-2D1A-168C-4153E9D43EC0}"/>
                  </a:ext>
                </a:extLst>
              </p:cNvPr>
              <p:cNvSpPr/>
              <p:nvPr/>
            </p:nvSpPr>
            <p:spPr>
              <a:xfrm>
                <a:off x="3217777" y="4443359"/>
                <a:ext cx="406352" cy="246551"/>
              </a:xfrm>
              <a:custGeom>
                <a:avLst/>
                <a:gdLst>
                  <a:gd name="connsiteX0" fmla="*/ 136411 w 406352"/>
                  <a:gd name="connsiteY0" fmla="*/ 155319 h 246551"/>
                  <a:gd name="connsiteX1" fmla="*/ 256813 w 406352"/>
                  <a:gd name="connsiteY1" fmla="*/ 227560 h 246551"/>
                  <a:gd name="connsiteX2" fmla="*/ 406353 w 406352"/>
                  <a:gd name="connsiteY2" fmla="*/ 231292 h 246551"/>
                  <a:gd name="connsiteX3" fmla="*/ 5052 w 406352"/>
                  <a:gd name="connsiteY3" fmla="*/ 0 h 246551"/>
                  <a:gd name="connsiteX4" fmla="*/ 136411 w 406352"/>
                  <a:gd name="connsiteY4" fmla="*/ 155319 h 24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352" h="246551">
                    <a:moveTo>
                      <a:pt x="136411" y="155319"/>
                    </a:moveTo>
                    <a:cubicBezTo>
                      <a:pt x="175240" y="181511"/>
                      <a:pt x="215430" y="205625"/>
                      <a:pt x="256813" y="227560"/>
                    </a:cubicBezTo>
                    <a:cubicBezTo>
                      <a:pt x="300158" y="252845"/>
                      <a:pt x="398647" y="251640"/>
                      <a:pt x="406353" y="231292"/>
                    </a:cubicBezTo>
                    <a:cubicBezTo>
                      <a:pt x="223582" y="221540"/>
                      <a:pt x="72116" y="76094"/>
                      <a:pt x="5052" y="0"/>
                    </a:cubicBezTo>
                    <a:cubicBezTo>
                      <a:pt x="-10480" y="30943"/>
                      <a:pt x="3607" y="68027"/>
                      <a:pt x="136411" y="1553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DA8EF17-27EC-5A54-1018-B62E3F5FCB5F}"/>
                  </a:ext>
                </a:extLst>
              </p:cNvPr>
              <p:cNvSpPr/>
              <p:nvPr/>
            </p:nvSpPr>
            <p:spPr>
              <a:xfrm>
                <a:off x="3211465" y="4437378"/>
                <a:ext cx="418893" cy="258897"/>
              </a:xfrm>
              <a:custGeom>
                <a:avLst/>
                <a:gdLst>
                  <a:gd name="connsiteX0" fmla="*/ 354150 w 418893"/>
                  <a:gd name="connsiteY0" fmla="*/ 258826 h 258897"/>
                  <a:gd name="connsiteX1" fmla="*/ 260116 w 418893"/>
                  <a:gd name="connsiteY1" fmla="*/ 238718 h 258897"/>
                  <a:gd name="connsiteX2" fmla="*/ 233386 w 418893"/>
                  <a:gd name="connsiteY2" fmla="*/ 223909 h 258897"/>
                  <a:gd name="connsiteX3" fmla="*/ 139473 w 418893"/>
                  <a:gd name="connsiteY3" fmla="*/ 166357 h 258897"/>
                  <a:gd name="connsiteX4" fmla="*/ 139472 w 418893"/>
                  <a:gd name="connsiteY4" fmla="*/ 166357 h 258897"/>
                  <a:gd name="connsiteX5" fmla="*/ 5946 w 418893"/>
                  <a:gd name="connsiteY5" fmla="*/ 3332 h 258897"/>
                  <a:gd name="connsiteX6" fmla="*/ 14022 w 418893"/>
                  <a:gd name="connsiteY6" fmla="*/ 635 h 258897"/>
                  <a:gd name="connsiteX7" fmla="*/ 15820 w 418893"/>
                  <a:gd name="connsiteY7" fmla="*/ 2008 h 258897"/>
                  <a:gd name="connsiteX8" fmla="*/ 413147 w 418893"/>
                  <a:gd name="connsiteY8" fmla="*/ 230772 h 258897"/>
                  <a:gd name="connsiteX9" fmla="*/ 417842 w 418893"/>
                  <a:gd name="connsiteY9" fmla="*/ 233421 h 258897"/>
                  <a:gd name="connsiteX10" fmla="*/ 418565 w 418893"/>
                  <a:gd name="connsiteY10" fmla="*/ 238839 h 258897"/>
                  <a:gd name="connsiteX11" fmla="*/ 402070 w 418893"/>
                  <a:gd name="connsiteY11" fmla="*/ 251963 h 258897"/>
                  <a:gd name="connsiteX12" fmla="*/ 354150 w 418893"/>
                  <a:gd name="connsiteY12" fmla="*/ 258826 h 258897"/>
                  <a:gd name="connsiteX13" fmla="*/ 13291 w 418893"/>
                  <a:gd name="connsiteY13" fmla="*/ 17299 h 258897"/>
                  <a:gd name="connsiteX14" fmla="*/ 145734 w 418893"/>
                  <a:gd name="connsiteY14" fmla="*/ 156243 h 258897"/>
                  <a:gd name="connsiteX15" fmla="*/ 145734 w 418893"/>
                  <a:gd name="connsiteY15" fmla="*/ 156243 h 258897"/>
                  <a:gd name="connsiteX16" fmla="*/ 238805 w 418893"/>
                  <a:gd name="connsiteY16" fmla="*/ 213314 h 258897"/>
                  <a:gd name="connsiteX17" fmla="*/ 265774 w 418893"/>
                  <a:gd name="connsiteY17" fmla="*/ 228364 h 258897"/>
                  <a:gd name="connsiteX18" fmla="*/ 394846 w 418893"/>
                  <a:gd name="connsiteY18" fmla="*/ 241969 h 258897"/>
                  <a:gd name="connsiteX19" fmla="*/ 13291 w 418893"/>
                  <a:gd name="connsiteY19" fmla="*/ 17299 h 258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8893" h="258897">
                    <a:moveTo>
                      <a:pt x="354150" y="258826"/>
                    </a:moveTo>
                    <a:cubicBezTo>
                      <a:pt x="321653" y="259686"/>
                      <a:pt x="289419" y="252793"/>
                      <a:pt x="260116" y="238718"/>
                    </a:cubicBezTo>
                    <a:cubicBezTo>
                      <a:pt x="248918" y="232217"/>
                      <a:pt x="241092" y="228003"/>
                      <a:pt x="233386" y="223909"/>
                    </a:cubicBezTo>
                    <a:cubicBezTo>
                      <a:pt x="201102" y="206372"/>
                      <a:pt x="169754" y="187162"/>
                      <a:pt x="139473" y="166357"/>
                    </a:cubicBezTo>
                    <a:lnTo>
                      <a:pt x="139472" y="166357"/>
                    </a:lnTo>
                    <a:cubicBezTo>
                      <a:pt x="4261" y="77500"/>
                      <a:pt x="-11873" y="38129"/>
                      <a:pt x="5946" y="3332"/>
                    </a:cubicBezTo>
                    <a:cubicBezTo>
                      <a:pt x="7432" y="358"/>
                      <a:pt x="11047" y="-850"/>
                      <a:pt x="14022" y="635"/>
                    </a:cubicBezTo>
                    <a:cubicBezTo>
                      <a:pt x="14702" y="975"/>
                      <a:pt x="15312" y="1441"/>
                      <a:pt x="15820" y="2008"/>
                    </a:cubicBezTo>
                    <a:cubicBezTo>
                      <a:pt x="88061" y="83641"/>
                      <a:pt x="235072" y="221862"/>
                      <a:pt x="413147" y="230772"/>
                    </a:cubicBezTo>
                    <a:cubicBezTo>
                      <a:pt x="415059" y="230805"/>
                      <a:pt x="416825" y="231801"/>
                      <a:pt x="417842" y="233421"/>
                    </a:cubicBezTo>
                    <a:cubicBezTo>
                      <a:pt x="418918" y="235014"/>
                      <a:pt x="419185" y="237020"/>
                      <a:pt x="418565" y="238839"/>
                    </a:cubicBezTo>
                    <a:cubicBezTo>
                      <a:pt x="415214" y="245386"/>
                      <a:pt x="409202" y="250169"/>
                      <a:pt x="402070" y="251963"/>
                    </a:cubicBezTo>
                    <a:cubicBezTo>
                      <a:pt x="386575" y="256836"/>
                      <a:pt x="370390" y="259154"/>
                      <a:pt x="354150" y="258826"/>
                    </a:cubicBezTo>
                    <a:close/>
                    <a:moveTo>
                      <a:pt x="13291" y="17299"/>
                    </a:moveTo>
                    <a:cubicBezTo>
                      <a:pt x="7030" y="39814"/>
                      <a:pt x="21358" y="74249"/>
                      <a:pt x="145734" y="156243"/>
                    </a:cubicBezTo>
                    <a:lnTo>
                      <a:pt x="145734" y="156243"/>
                    </a:lnTo>
                    <a:cubicBezTo>
                      <a:pt x="175730" y="176893"/>
                      <a:pt x="206797" y="195943"/>
                      <a:pt x="238805" y="213314"/>
                    </a:cubicBezTo>
                    <a:cubicBezTo>
                      <a:pt x="246510" y="217407"/>
                      <a:pt x="254457" y="221742"/>
                      <a:pt x="265774" y="228364"/>
                    </a:cubicBezTo>
                    <a:cubicBezTo>
                      <a:pt x="297801" y="247026"/>
                      <a:pt x="364022" y="251481"/>
                      <a:pt x="394846" y="241969"/>
                    </a:cubicBezTo>
                    <a:cubicBezTo>
                      <a:pt x="225801" y="225354"/>
                      <a:pt x="86134" y="98209"/>
                      <a:pt x="13291" y="17299"/>
                    </a:cubicBezTo>
                    <a:close/>
                  </a:path>
                </a:pathLst>
              </a:custGeom>
              <a:solidFill>
                <a:srgbClr val="263238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1944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/>
        </p:nvSpPr>
        <p:spPr>
          <a:xfrm>
            <a:off x="1472052" y="208446"/>
            <a:ext cx="718551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迷你简准圆" panose="03000509000000000000" pitchFamily="65" charset="-122"/>
                <a:cs typeface="Times New Roman" panose="02020603050405020304" pitchFamily="18" charset="0"/>
              </a:rPr>
              <a:t>Sự truyền âm</a:t>
            </a:r>
            <a:endParaRPr lang="zh-CN" altLang="en-US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迷你简准圆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43" name="Google Shape;3776;p52">
            <a:extLst>
              <a:ext uri="{FF2B5EF4-FFF2-40B4-BE49-F238E27FC236}">
                <a16:creationId xmlns:a16="http://schemas.microsoft.com/office/drawing/2014/main" id="{65683CC7-A22B-00D0-33CF-91097114644F}"/>
              </a:ext>
            </a:extLst>
          </p:cNvPr>
          <p:cNvSpPr/>
          <p:nvPr/>
        </p:nvSpPr>
        <p:spPr>
          <a:xfrm>
            <a:off x="4542860" y="2416740"/>
            <a:ext cx="1423935" cy="138962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rgbClr val="5192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EEBE19-F4F7-9E39-37D4-FE0BF5DC2D99}"/>
              </a:ext>
            </a:extLst>
          </p:cNvPr>
          <p:cNvSpPr txBox="1"/>
          <p:nvPr/>
        </p:nvSpPr>
        <p:spPr>
          <a:xfrm>
            <a:off x="691587" y="4532527"/>
            <a:ext cx="2627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âm</a:t>
            </a:r>
          </a:p>
        </p:txBody>
      </p:sp>
      <p:sp>
        <p:nvSpPr>
          <p:cNvPr id="48" name="Google Shape;3776;p52">
            <a:extLst>
              <a:ext uri="{FF2B5EF4-FFF2-40B4-BE49-F238E27FC236}">
                <a16:creationId xmlns:a16="http://schemas.microsoft.com/office/drawing/2014/main" id="{7F768751-09BA-A129-8A2A-F6CCD0477842}"/>
              </a:ext>
            </a:extLst>
          </p:cNvPr>
          <p:cNvSpPr/>
          <p:nvPr/>
        </p:nvSpPr>
        <p:spPr>
          <a:xfrm>
            <a:off x="1293457" y="2416740"/>
            <a:ext cx="1423935" cy="138962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rgbClr val="F4EE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" name="Picture 2" descr="Âm lượng">
            <a:extLst>
              <a:ext uri="{FF2B5EF4-FFF2-40B4-BE49-F238E27FC236}">
                <a16:creationId xmlns:a16="http://schemas.microsoft.com/office/drawing/2014/main" id="{F77B8F02-85D3-04F4-5A73-D494E50E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08" y="2736809"/>
            <a:ext cx="802419" cy="8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Sóng âm">
            <a:extLst>
              <a:ext uri="{FF2B5EF4-FFF2-40B4-BE49-F238E27FC236}">
                <a16:creationId xmlns:a16="http://schemas.microsoft.com/office/drawing/2014/main" id="{2BDFD130-454D-D78B-E0B1-BAC4E4BE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39" y="2666496"/>
            <a:ext cx="805540" cy="80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6777500-1DD2-4B6D-99AA-CB63E431F6FB}"/>
              </a:ext>
            </a:extLst>
          </p:cNvPr>
          <p:cNvSpPr txBox="1"/>
          <p:nvPr/>
        </p:nvSpPr>
        <p:spPr>
          <a:xfrm>
            <a:off x="3516130" y="4252066"/>
            <a:ext cx="3499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Sự truyền âm trong không khí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Google Shape;3776;p52">
            <a:extLst>
              <a:ext uri="{FF2B5EF4-FFF2-40B4-BE49-F238E27FC236}">
                <a16:creationId xmlns:a16="http://schemas.microsoft.com/office/drawing/2014/main" id="{52B4E09A-F06C-37B1-880D-1138D37B57E0}"/>
              </a:ext>
            </a:extLst>
          </p:cNvPr>
          <p:cNvSpPr/>
          <p:nvPr/>
        </p:nvSpPr>
        <p:spPr>
          <a:xfrm>
            <a:off x="8602163" y="2416740"/>
            <a:ext cx="1423935" cy="138962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rgbClr val="F0B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3" name="Picture 4" descr="Âm thanh">
            <a:extLst>
              <a:ext uri="{FF2B5EF4-FFF2-40B4-BE49-F238E27FC236}">
                <a16:creationId xmlns:a16="http://schemas.microsoft.com/office/drawing/2014/main" id="{C8F9DE57-7F00-86F9-089C-0BA37FC8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044" y="2587840"/>
            <a:ext cx="1027880" cy="102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0E001D4-D0D3-5CF9-2E58-F4C4DA9DD422}"/>
              </a:ext>
            </a:extLst>
          </p:cNvPr>
          <p:cNvSpPr txBox="1"/>
          <p:nvPr/>
        </p:nvSpPr>
        <p:spPr>
          <a:xfrm>
            <a:off x="7332864" y="3978529"/>
            <a:ext cx="4054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Sự t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ruyền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chất rắn và chất lỏng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75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25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75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925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/>
      <p:bldP spid="48" grpId="0" animBg="1"/>
      <p:bldP spid="51" grpId="0"/>
      <p:bldP spid="52" grpId="0" animBg="1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4DF2B533-1978-6EF6-07E3-B493A54B6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07" y="850953"/>
            <a:ext cx="5486260" cy="4260605"/>
          </a:xfrm>
          <a:prstGeom prst="rect">
            <a:avLst/>
          </a:prstGeom>
        </p:spPr>
      </p:pic>
      <p:grpSp>
        <p:nvGrpSpPr>
          <p:cNvPr id="2" name="Graphic 2">
            <a:extLst>
              <a:ext uri="{FF2B5EF4-FFF2-40B4-BE49-F238E27FC236}">
                <a16:creationId xmlns:a16="http://schemas.microsoft.com/office/drawing/2014/main" id="{BB61F453-86C4-E2BC-D037-ABC5162BC706}"/>
              </a:ext>
            </a:extLst>
          </p:cNvPr>
          <p:cNvGrpSpPr/>
          <p:nvPr/>
        </p:nvGrpSpPr>
        <p:grpSpPr>
          <a:xfrm rot="1862115">
            <a:off x="-1208963" y="-1077088"/>
            <a:ext cx="2723533" cy="2644656"/>
            <a:chOff x="1348896" y="1051554"/>
            <a:chExt cx="4118106" cy="4398992"/>
          </a:xfrm>
          <a:solidFill>
            <a:srgbClr val="064635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582257C-E59B-DB80-2FF7-9CF3B6AE3703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DE2D7EA-D2A8-E819-54F6-1F663179F3C9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aphic 2">
            <a:extLst>
              <a:ext uri="{FF2B5EF4-FFF2-40B4-BE49-F238E27FC236}">
                <a16:creationId xmlns:a16="http://schemas.microsoft.com/office/drawing/2014/main" id="{F64BA3B2-484D-77BB-03F4-B4D614C4A501}"/>
              </a:ext>
            </a:extLst>
          </p:cNvPr>
          <p:cNvGrpSpPr/>
          <p:nvPr/>
        </p:nvGrpSpPr>
        <p:grpSpPr>
          <a:xfrm rot="11782034">
            <a:off x="-1597582" y="5689391"/>
            <a:ext cx="4339984" cy="1661013"/>
            <a:chOff x="1348896" y="1051554"/>
            <a:chExt cx="4118106" cy="4398992"/>
          </a:xfrm>
          <a:solidFill>
            <a:srgbClr val="F0BB62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C4B7F89-6F04-B8DE-A023-60A028E90B20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8EB901B-9B85-58ED-06C0-EA2330876954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aphic 2">
            <a:extLst>
              <a:ext uri="{FF2B5EF4-FFF2-40B4-BE49-F238E27FC236}">
                <a16:creationId xmlns:a16="http://schemas.microsoft.com/office/drawing/2014/main" id="{B3FB55C9-6676-C8A8-D649-0DFDA9BBA9F4}"/>
              </a:ext>
            </a:extLst>
          </p:cNvPr>
          <p:cNvGrpSpPr/>
          <p:nvPr/>
        </p:nvGrpSpPr>
        <p:grpSpPr>
          <a:xfrm>
            <a:off x="11022808" y="5778545"/>
            <a:ext cx="2338384" cy="2497879"/>
            <a:chOff x="1348896" y="1051554"/>
            <a:chExt cx="4118106" cy="4398992"/>
          </a:xfrm>
          <a:solidFill>
            <a:srgbClr val="519259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251A9AB-8C37-29C7-F136-F1B9301BA092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4CDA7C2-1547-8179-1FE5-E00D290D843D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aphic 2">
            <a:extLst>
              <a:ext uri="{FF2B5EF4-FFF2-40B4-BE49-F238E27FC236}">
                <a16:creationId xmlns:a16="http://schemas.microsoft.com/office/drawing/2014/main" id="{C8EC0851-E853-6E17-38BF-10E7A4C003A0}"/>
              </a:ext>
            </a:extLst>
          </p:cNvPr>
          <p:cNvGrpSpPr/>
          <p:nvPr/>
        </p:nvGrpSpPr>
        <p:grpSpPr>
          <a:xfrm>
            <a:off x="10862284" y="-835262"/>
            <a:ext cx="2338384" cy="2497879"/>
            <a:chOff x="1348896" y="1051554"/>
            <a:chExt cx="4118106" cy="4398992"/>
          </a:xfrm>
          <a:solidFill>
            <a:srgbClr val="F4EEA9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A1393A-91FE-DE20-0D98-6AAFBBBCECCA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6907125-FFC9-3F24-6A0F-BED8B8D9878D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2">
            <a:extLst>
              <a:ext uri="{FF2B5EF4-FFF2-40B4-BE49-F238E27FC236}">
                <a16:creationId xmlns:a16="http://schemas.microsoft.com/office/drawing/2014/main" id="{6C21AF3F-8782-BB1E-A797-166702200460}"/>
              </a:ext>
            </a:extLst>
          </p:cNvPr>
          <p:cNvGrpSpPr/>
          <p:nvPr/>
        </p:nvGrpSpPr>
        <p:grpSpPr>
          <a:xfrm>
            <a:off x="4093448" y="-606168"/>
            <a:ext cx="2338384" cy="1212335"/>
            <a:chOff x="1348896" y="1051554"/>
            <a:chExt cx="4118106" cy="4398992"/>
          </a:xfrm>
          <a:solidFill>
            <a:srgbClr val="F0BB62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E921A17-EFE8-FE49-C93D-2A865D79F600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C6FF0EA-693D-1945-20A1-DB22EF9BF04C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aphic 2">
            <a:extLst>
              <a:ext uri="{FF2B5EF4-FFF2-40B4-BE49-F238E27FC236}">
                <a16:creationId xmlns:a16="http://schemas.microsoft.com/office/drawing/2014/main" id="{C1AC1269-71E4-7A5F-41F8-776835C7894B}"/>
              </a:ext>
            </a:extLst>
          </p:cNvPr>
          <p:cNvGrpSpPr/>
          <p:nvPr/>
        </p:nvGrpSpPr>
        <p:grpSpPr>
          <a:xfrm>
            <a:off x="4613815" y="6421316"/>
            <a:ext cx="1297649" cy="1212335"/>
            <a:chOff x="1348896" y="1051554"/>
            <a:chExt cx="4118106" cy="4398992"/>
          </a:xfrm>
          <a:solidFill>
            <a:srgbClr val="064635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AC191D0-D0E4-5049-479C-023FBBBFE25F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F4494F-2D77-0CC5-3B86-160F6C364E22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aphic 2">
            <a:extLst>
              <a:ext uri="{FF2B5EF4-FFF2-40B4-BE49-F238E27FC236}">
                <a16:creationId xmlns:a16="http://schemas.microsoft.com/office/drawing/2014/main" id="{5E0CA525-A01F-C16C-2945-D29B704E4441}"/>
              </a:ext>
            </a:extLst>
          </p:cNvPr>
          <p:cNvGrpSpPr/>
          <p:nvPr/>
        </p:nvGrpSpPr>
        <p:grpSpPr>
          <a:xfrm>
            <a:off x="5546747" y="-578990"/>
            <a:ext cx="2338384" cy="1212335"/>
            <a:chOff x="1348896" y="1051554"/>
            <a:chExt cx="4118106" cy="4398992"/>
          </a:xfrm>
          <a:solidFill>
            <a:srgbClr val="519259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6B07E88-BF68-0FD5-13DA-A14D799F26EB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26819B8-3362-5A03-6D54-369223E0584A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aphic 2">
            <a:extLst>
              <a:ext uri="{FF2B5EF4-FFF2-40B4-BE49-F238E27FC236}">
                <a16:creationId xmlns:a16="http://schemas.microsoft.com/office/drawing/2014/main" id="{44327D01-B085-6BE7-6470-452669A9C48B}"/>
              </a:ext>
            </a:extLst>
          </p:cNvPr>
          <p:cNvGrpSpPr/>
          <p:nvPr/>
        </p:nvGrpSpPr>
        <p:grpSpPr>
          <a:xfrm>
            <a:off x="5783007" y="6448494"/>
            <a:ext cx="1297649" cy="1212335"/>
            <a:chOff x="1348896" y="1051554"/>
            <a:chExt cx="4118106" cy="4398992"/>
          </a:xfrm>
          <a:solidFill>
            <a:srgbClr val="F4EEA9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10AA9D-C388-A9EB-4126-C2AFED42A16D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EE1856A-D933-F473-47FB-1E6798192C0F}"/>
                </a:ext>
              </a:extLst>
            </p:cNvPr>
            <p:cNvSpPr/>
            <p:nvPr/>
          </p:nvSpPr>
          <p:spPr>
            <a:xfrm>
              <a:off x="1348896" y="1051554"/>
              <a:ext cx="4118106" cy="4398992"/>
            </a:xfrm>
            <a:custGeom>
              <a:avLst/>
              <a:gdLst>
                <a:gd name="connsiteX0" fmla="*/ 1849612 w 4118106"/>
                <a:gd name="connsiteY0" fmla="*/ 2485 h 4398992"/>
                <a:gd name="connsiteX1" fmla="*/ 554567 w 4118106"/>
                <a:gd name="connsiteY1" fmla="*/ 708764 h 4398992"/>
                <a:gd name="connsiteX2" fmla="*/ 1560 w 4118106"/>
                <a:gd name="connsiteY2" fmla="*/ 3023255 h 4398992"/>
                <a:gd name="connsiteX3" fmla="*/ 1036296 w 4118106"/>
                <a:gd name="connsiteY3" fmla="*/ 4392468 h 4398992"/>
                <a:gd name="connsiteX4" fmla="*/ 2551075 w 4118106"/>
                <a:gd name="connsiteY4" fmla="*/ 3581198 h 4398992"/>
                <a:gd name="connsiteX5" fmla="*/ 3923660 w 4118106"/>
                <a:gd name="connsiteY5" fmla="*/ 2630984 h 4398992"/>
                <a:gd name="connsiteX6" fmla="*/ 3280712 w 4118106"/>
                <a:gd name="connsiteY6" fmla="*/ 454836 h 4398992"/>
                <a:gd name="connsiteX7" fmla="*/ 1849612 w 4118106"/>
                <a:gd name="connsiteY7" fmla="*/ 2485 h 43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106" h="4398992">
                  <a:moveTo>
                    <a:pt x="1849612" y="2485"/>
                  </a:moveTo>
                  <a:cubicBezTo>
                    <a:pt x="1849612" y="2485"/>
                    <a:pt x="1062664" y="42338"/>
                    <a:pt x="554567" y="708764"/>
                  </a:cubicBezTo>
                  <a:cubicBezTo>
                    <a:pt x="46470" y="1375190"/>
                    <a:pt x="32503" y="2286032"/>
                    <a:pt x="1560" y="3023255"/>
                  </a:cubicBezTo>
                  <a:cubicBezTo>
                    <a:pt x="-29383" y="3760477"/>
                    <a:pt x="402981" y="4318902"/>
                    <a:pt x="1036296" y="4392468"/>
                  </a:cubicBezTo>
                  <a:cubicBezTo>
                    <a:pt x="1669611" y="4466034"/>
                    <a:pt x="1840462" y="3899903"/>
                    <a:pt x="2551075" y="3581198"/>
                  </a:cubicBezTo>
                  <a:cubicBezTo>
                    <a:pt x="3261689" y="3262494"/>
                    <a:pt x="3498640" y="3285370"/>
                    <a:pt x="3923660" y="2630984"/>
                  </a:cubicBezTo>
                  <a:cubicBezTo>
                    <a:pt x="4348679" y="1976599"/>
                    <a:pt x="4051407" y="970759"/>
                    <a:pt x="3280712" y="454836"/>
                  </a:cubicBezTo>
                  <a:cubicBezTo>
                    <a:pt x="2510018" y="-61087"/>
                    <a:pt x="1849612" y="2485"/>
                    <a:pt x="1849612" y="2485"/>
                  </a:cubicBezTo>
                  <a:close/>
                </a:path>
              </a:pathLst>
            </a:custGeom>
            <a:grpFill/>
            <a:ln w="120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EA369FC-6B79-A576-7C2C-681C8B96F82B}"/>
              </a:ext>
            </a:extLst>
          </p:cNvPr>
          <p:cNvSpPr txBox="1"/>
          <p:nvPr/>
        </p:nvSpPr>
        <p:spPr>
          <a:xfrm>
            <a:off x="393947" y="2077831"/>
            <a:ext cx="4989096" cy="245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Âm thanh truyền đến tai chúng ta như thế nào?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A369FC-6B79-A576-7C2C-681C8B96F82B}"/>
              </a:ext>
            </a:extLst>
          </p:cNvPr>
          <p:cNvSpPr txBox="1"/>
          <p:nvPr/>
        </p:nvSpPr>
        <p:spPr>
          <a:xfrm>
            <a:off x="5783007" y="5225098"/>
            <a:ext cx="5486260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6463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thổi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6463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vào phía trên miệng chai, chúng ta nghe được âm thanh phát ra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6463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6947" y="300621"/>
            <a:ext cx="200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</p:spTree>
    <p:extLst>
      <p:ext uri="{BB962C8B-B14F-4D97-AF65-F5344CB8AC3E}">
        <p14:creationId xmlns:p14="http://schemas.microsoft.com/office/powerpoint/2010/main" val="794247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179BFCAF-DC73-1B8C-C9F3-A1C6E8AAE208}"/>
              </a:ext>
            </a:extLst>
          </p:cNvPr>
          <p:cNvSpPr txBox="1"/>
          <p:nvPr/>
        </p:nvSpPr>
        <p:spPr>
          <a:xfrm>
            <a:off x="563706" y="1305121"/>
            <a:ext cx="1107034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6463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463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6463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6463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1: Tạo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6463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ra và cảm nhận âm thanh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6463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49" name="组合 20"/>
          <p:cNvGrpSpPr/>
          <p:nvPr/>
        </p:nvGrpSpPr>
        <p:grpSpPr>
          <a:xfrm>
            <a:off x="563706" y="457653"/>
            <a:ext cx="614363" cy="392543"/>
            <a:chOff x="3672114" y="-827314"/>
            <a:chExt cx="396844" cy="142875"/>
          </a:xfrm>
        </p:grpSpPr>
        <p:cxnSp>
          <p:nvCxnSpPr>
            <p:cNvPr id="50" name="直接连接符 21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22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23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文本框 25"/>
          <p:cNvSpPr txBox="1"/>
          <p:nvPr/>
        </p:nvSpPr>
        <p:spPr>
          <a:xfrm>
            <a:off x="1435668" y="330760"/>
            <a:ext cx="384991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迷你简准圆" panose="03000509000000000000" pitchFamily="65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迷你简准圆" panose="03000509000000000000" pitchFamily="65" charset="-122"/>
                <a:cs typeface="Times New Roman" panose="02020603050405020304" pitchFamily="18" charset="0"/>
              </a:rPr>
              <a:t>. SÓNG ÂM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迷你简准圆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2" descr="WHAT ENERGY DO I PRODUCE AND HOW? | Baamboozle">
            <a:extLst>
              <a:ext uri="{FF2B5EF4-FFF2-40B4-BE49-F238E27FC236}">
                <a16:creationId xmlns:a16="http://schemas.microsoft.com/office/drawing/2014/main" id="{A312CF1C-D420-3DC5-495E-FA2CDD9D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54" y="1914519"/>
            <a:ext cx="2925403" cy="29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habadadoo">
            <a:extLst>
              <a:ext uri="{FF2B5EF4-FFF2-40B4-BE49-F238E27FC236}">
                <a16:creationId xmlns:a16="http://schemas.microsoft.com/office/drawing/2014/main" id="{8D7BBE52-CF7C-1C70-1470-369E0497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19" y="2374237"/>
            <a:ext cx="3959629" cy="21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487912-492A-46BA-61EE-7D177C25A037}"/>
              </a:ext>
            </a:extLst>
          </p:cNvPr>
          <p:cNvSpPr txBox="1"/>
          <p:nvPr/>
        </p:nvSpPr>
        <p:spPr>
          <a:xfrm>
            <a:off x="818086" y="4839922"/>
            <a:ext cx="5016137" cy="9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487912-492A-46BA-61EE-7D177C25A037}"/>
              </a:ext>
            </a:extLst>
          </p:cNvPr>
          <p:cNvSpPr txBox="1"/>
          <p:nvPr/>
        </p:nvSpPr>
        <p:spPr>
          <a:xfrm>
            <a:off x="6166983" y="4839922"/>
            <a:ext cx="5197702" cy="13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guitar.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5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3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179BFCAF-DC73-1B8C-C9F3-A1C6E8AAE208}"/>
              </a:ext>
            </a:extLst>
          </p:cNvPr>
          <p:cNvSpPr txBox="1"/>
          <p:nvPr/>
        </p:nvSpPr>
        <p:spPr>
          <a:xfrm>
            <a:off x="563706" y="1305121"/>
            <a:ext cx="1107034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6463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463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6463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6463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1: Tạo ra và cảm nhận âm thanh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6463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49" name="组合 20"/>
          <p:cNvGrpSpPr/>
          <p:nvPr/>
        </p:nvGrpSpPr>
        <p:grpSpPr>
          <a:xfrm>
            <a:off x="563706" y="457653"/>
            <a:ext cx="614363" cy="392543"/>
            <a:chOff x="3672114" y="-827314"/>
            <a:chExt cx="396844" cy="142875"/>
          </a:xfrm>
        </p:grpSpPr>
        <p:cxnSp>
          <p:nvCxnSpPr>
            <p:cNvPr id="50" name="直接连接符 21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22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23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文本框 25"/>
          <p:cNvSpPr txBox="1"/>
          <p:nvPr/>
        </p:nvSpPr>
        <p:spPr>
          <a:xfrm>
            <a:off x="1435668" y="330760"/>
            <a:ext cx="384991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迷你简准圆" panose="03000509000000000000" pitchFamily="65" charset="-122"/>
                <a:cs typeface="Times New Roman" panose="02020603050405020304" pitchFamily="18" charset="0"/>
              </a:rPr>
              <a:t>I. SÓNG ÂM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迷你简准圆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2" descr="WHAT ENERGY DO I PRODUCE AND HOW? | Baamboozle">
            <a:extLst>
              <a:ext uri="{FF2B5EF4-FFF2-40B4-BE49-F238E27FC236}">
                <a16:creationId xmlns:a16="http://schemas.microsoft.com/office/drawing/2014/main" id="{A312CF1C-D420-3DC5-495E-FA2CDD9D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54" y="1914519"/>
            <a:ext cx="2925403" cy="29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habadadoo">
            <a:extLst>
              <a:ext uri="{FF2B5EF4-FFF2-40B4-BE49-F238E27FC236}">
                <a16:creationId xmlns:a16="http://schemas.microsoft.com/office/drawing/2014/main" id="{8D7BBE52-CF7C-1C70-1470-369E0497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19" y="2374237"/>
            <a:ext cx="3959629" cy="21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487912-492A-46BA-61EE-7D177C25A037}"/>
              </a:ext>
            </a:extLst>
          </p:cNvPr>
          <p:cNvSpPr txBox="1"/>
          <p:nvPr/>
        </p:nvSpPr>
        <p:spPr>
          <a:xfrm>
            <a:off x="818086" y="4839922"/>
            <a:ext cx="501613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TRẠM 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3, 4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487912-492A-46BA-61EE-7D177C25A037}"/>
              </a:ext>
            </a:extLst>
          </p:cNvPr>
          <p:cNvSpPr txBox="1"/>
          <p:nvPr/>
        </p:nvSpPr>
        <p:spPr>
          <a:xfrm>
            <a:off x="6166983" y="4839922"/>
            <a:ext cx="5197702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TRẠM 2: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Gảy dây đàn guitar. Lắng nghe, quan sát chuyển động của dây đàn và chạm nhẹ ngón tay lên dây đàn đó.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 1, 2</a:t>
            </a:r>
          </a:p>
        </p:txBody>
      </p:sp>
      <p:pic>
        <p:nvPicPr>
          <p:cNvPr id="2" name="Đồng hồ đếm ngược 2 phú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0709" y="8602"/>
            <a:ext cx="2531291" cy="1423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8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4192338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Desc"/>
  <p:tag name="MH" val="20170704192109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Desc"/>
  <p:tag name="MH" val="20170704192109"/>
  <p:tag name="MH_LIBRARY" val="GRAPH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Widescreen</PresentationFormat>
  <Paragraphs>22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Nguyễn Phương Châm</dc:creator>
  <cp:lastModifiedBy>Nguyễn Phương Châm</cp:lastModifiedBy>
  <cp:revision>1</cp:revision>
  <dcterms:created xsi:type="dcterms:W3CDTF">2025-12-14T08:17:29Z</dcterms:created>
  <dcterms:modified xsi:type="dcterms:W3CDTF">2025-12-14T08:17:39Z</dcterms:modified>
</cp:coreProperties>
</file>