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61" r:id="rId3"/>
    <p:sldId id="456" r:id="rId4"/>
    <p:sldId id="366" r:id="rId5"/>
    <p:sldId id="458" r:id="rId6"/>
    <p:sldId id="459" r:id="rId7"/>
    <p:sldId id="37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116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76102B-88EE-48E6-A785-B261CD42111A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122E5-C954-4BA1-808A-C804ED4FEE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4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4125A3-77AE-496B-B04C-07CB24D2E36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6331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896FE-DD63-C3BC-EDC0-127A99BECE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C103C-3C01-6528-EA8F-DA19482E67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1838E-644F-1C39-A5CF-BB3A37FC7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8B90A-59BF-4F16-6B19-5CEC1269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D145F-CCD5-7205-8483-2A940818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3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4315D-1F15-2E16-BBF2-390750E42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B87DB6-436D-944C-53C6-C2EC05B0B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8C0A-0D8C-4686-9800-48BB69C8B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CAC9F-D353-F27B-C361-95E9E85C4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B497D-D443-1DC7-143D-9080AB81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68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BA0F9-9E26-3CD1-E4A9-8F6DCF07F7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2D97B5-C71F-82FC-8239-A1D48856C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D6405-A3BA-A68D-E52F-B9A9EA94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6B675-76F5-4442-D3E7-5FC6C7F9B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E3E0C-7659-46D5-30B2-9FA8A1599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07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8"/>
          <p:cNvSpPr/>
          <p:nvPr/>
        </p:nvSpPr>
        <p:spPr>
          <a:xfrm rot="2223556">
            <a:off x="-564834" y="-1077534"/>
            <a:ext cx="6965329" cy="5691561"/>
          </a:xfrm>
          <a:custGeom>
            <a:avLst/>
            <a:gdLst/>
            <a:ahLst/>
            <a:cxnLst/>
            <a:rect l="l" t="t" r="r" b="b"/>
            <a:pathLst>
              <a:path w="139239" h="113776" extrusionOk="0">
                <a:moveTo>
                  <a:pt x="73529" y="1"/>
                </a:moveTo>
                <a:cubicBezTo>
                  <a:pt x="72268" y="1"/>
                  <a:pt x="71006" y="19"/>
                  <a:pt x="69744" y="59"/>
                </a:cubicBezTo>
                <a:lnTo>
                  <a:pt x="69426" y="104"/>
                </a:lnTo>
                <a:cubicBezTo>
                  <a:pt x="47065" y="3880"/>
                  <a:pt x="27480" y="17301"/>
                  <a:pt x="15924" y="36819"/>
                </a:cubicBezTo>
                <a:lnTo>
                  <a:pt x="2139" y="60044"/>
                </a:lnTo>
                <a:cubicBezTo>
                  <a:pt x="1" y="61955"/>
                  <a:pt x="23" y="65344"/>
                  <a:pt x="2230" y="67209"/>
                </a:cubicBezTo>
                <a:lnTo>
                  <a:pt x="2275" y="67232"/>
                </a:lnTo>
                <a:cubicBezTo>
                  <a:pt x="13945" y="77082"/>
                  <a:pt x="7439" y="92573"/>
                  <a:pt x="18517" y="103082"/>
                </a:cubicBezTo>
                <a:cubicBezTo>
                  <a:pt x="24932" y="109133"/>
                  <a:pt x="50568" y="108451"/>
                  <a:pt x="58507" y="112318"/>
                </a:cubicBezTo>
                <a:cubicBezTo>
                  <a:pt x="59940" y="113023"/>
                  <a:pt x="61464" y="113637"/>
                  <a:pt x="63079" y="113751"/>
                </a:cubicBezTo>
                <a:cubicBezTo>
                  <a:pt x="63296" y="113767"/>
                  <a:pt x="63511" y="113775"/>
                  <a:pt x="63725" y="113775"/>
                </a:cubicBezTo>
                <a:cubicBezTo>
                  <a:pt x="67381" y="113775"/>
                  <a:pt x="70691" y="111458"/>
                  <a:pt x="73657" y="109201"/>
                </a:cubicBezTo>
                <a:cubicBezTo>
                  <a:pt x="80959" y="103674"/>
                  <a:pt x="88261" y="98032"/>
                  <a:pt x="96473" y="93960"/>
                </a:cubicBezTo>
                <a:cubicBezTo>
                  <a:pt x="104321" y="90071"/>
                  <a:pt x="113010" y="87591"/>
                  <a:pt x="119743" y="82018"/>
                </a:cubicBezTo>
                <a:cubicBezTo>
                  <a:pt x="125499" y="77241"/>
                  <a:pt x="129366" y="70531"/>
                  <a:pt x="132300" y="63638"/>
                </a:cubicBezTo>
                <a:cubicBezTo>
                  <a:pt x="132346" y="63547"/>
                  <a:pt x="132391" y="63456"/>
                  <a:pt x="132437" y="63365"/>
                </a:cubicBezTo>
                <a:cubicBezTo>
                  <a:pt x="139238" y="47305"/>
                  <a:pt x="136008" y="28743"/>
                  <a:pt x="124361" y="15755"/>
                </a:cubicBezTo>
                <a:lnTo>
                  <a:pt x="122792" y="14003"/>
                </a:lnTo>
                <a:cubicBezTo>
                  <a:pt x="116400" y="6906"/>
                  <a:pt x="107596" y="2447"/>
                  <a:pt x="98088" y="1560"/>
                </a:cubicBezTo>
                <a:lnTo>
                  <a:pt x="97951" y="1537"/>
                </a:lnTo>
                <a:cubicBezTo>
                  <a:pt x="89835" y="769"/>
                  <a:pt x="81684" y="1"/>
                  <a:pt x="73529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8" name="Google Shape;24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300"/>
              <a:buFont typeface="Merriweather"/>
              <a:buNone/>
              <a:defRPr sz="11066" b="1"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49" name="Google Shape;249;p8"/>
          <p:cNvSpPr/>
          <p:nvPr/>
        </p:nvSpPr>
        <p:spPr>
          <a:xfrm rot="-5400000">
            <a:off x="8348705" y="3847177"/>
            <a:ext cx="4413392" cy="5115921"/>
          </a:xfrm>
          <a:custGeom>
            <a:avLst/>
            <a:gdLst/>
            <a:ahLst/>
            <a:cxnLst/>
            <a:rect l="l" t="t" r="r" b="b"/>
            <a:pathLst>
              <a:path w="132415" h="153493" extrusionOk="0">
                <a:moveTo>
                  <a:pt x="65330" y="1"/>
                </a:moveTo>
                <a:cubicBezTo>
                  <a:pt x="60091" y="1"/>
                  <a:pt x="54855" y="737"/>
                  <a:pt x="49841" y="2215"/>
                </a:cubicBezTo>
                <a:cubicBezTo>
                  <a:pt x="32507" y="7333"/>
                  <a:pt x="20815" y="24531"/>
                  <a:pt x="2753" y="27237"/>
                </a:cubicBezTo>
                <a:cubicBezTo>
                  <a:pt x="2685" y="27195"/>
                  <a:pt x="2609" y="27174"/>
                  <a:pt x="2536" y="27174"/>
                </a:cubicBezTo>
                <a:cubicBezTo>
                  <a:pt x="2416" y="27174"/>
                  <a:pt x="2301" y="27229"/>
                  <a:pt x="2230" y="27328"/>
                </a:cubicBezTo>
                <a:cubicBezTo>
                  <a:pt x="1661" y="27465"/>
                  <a:pt x="1320" y="27988"/>
                  <a:pt x="1411" y="28534"/>
                </a:cubicBezTo>
                <a:cubicBezTo>
                  <a:pt x="183" y="30923"/>
                  <a:pt x="274" y="34153"/>
                  <a:pt x="137" y="36700"/>
                </a:cubicBezTo>
                <a:cubicBezTo>
                  <a:pt x="1" y="40386"/>
                  <a:pt x="206" y="44093"/>
                  <a:pt x="774" y="47733"/>
                </a:cubicBezTo>
                <a:cubicBezTo>
                  <a:pt x="774" y="47847"/>
                  <a:pt x="820" y="47938"/>
                  <a:pt x="865" y="48051"/>
                </a:cubicBezTo>
                <a:cubicBezTo>
                  <a:pt x="865" y="48727"/>
                  <a:pt x="1499" y="49293"/>
                  <a:pt x="2133" y="49293"/>
                </a:cubicBezTo>
                <a:cubicBezTo>
                  <a:pt x="2460" y="49293"/>
                  <a:pt x="2786" y="49143"/>
                  <a:pt x="3026" y="48779"/>
                </a:cubicBezTo>
                <a:cubicBezTo>
                  <a:pt x="14302" y="31159"/>
                  <a:pt x="34018" y="21045"/>
                  <a:pt x="53956" y="21045"/>
                </a:cubicBezTo>
                <a:cubicBezTo>
                  <a:pt x="64829" y="21045"/>
                  <a:pt x="75768" y="24053"/>
                  <a:pt x="85440" y="30490"/>
                </a:cubicBezTo>
                <a:cubicBezTo>
                  <a:pt x="99134" y="39589"/>
                  <a:pt x="106323" y="53738"/>
                  <a:pt x="105481" y="70162"/>
                </a:cubicBezTo>
                <a:cubicBezTo>
                  <a:pt x="104594" y="87018"/>
                  <a:pt x="97451" y="102941"/>
                  <a:pt x="97519" y="119888"/>
                </a:cubicBezTo>
                <a:cubicBezTo>
                  <a:pt x="97565" y="133013"/>
                  <a:pt x="103115" y="148823"/>
                  <a:pt x="116673" y="153463"/>
                </a:cubicBezTo>
                <a:cubicBezTo>
                  <a:pt x="116745" y="153483"/>
                  <a:pt x="116817" y="153492"/>
                  <a:pt x="116888" y="153492"/>
                </a:cubicBezTo>
                <a:cubicBezTo>
                  <a:pt x="117313" y="153492"/>
                  <a:pt x="117703" y="153161"/>
                  <a:pt x="117742" y="152713"/>
                </a:cubicBezTo>
                <a:lnTo>
                  <a:pt x="125817" y="149346"/>
                </a:lnTo>
                <a:cubicBezTo>
                  <a:pt x="127319" y="148709"/>
                  <a:pt x="129389" y="148231"/>
                  <a:pt x="130844" y="147231"/>
                </a:cubicBezTo>
                <a:cubicBezTo>
                  <a:pt x="131208" y="147208"/>
                  <a:pt x="131504" y="146958"/>
                  <a:pt x="131618" y="146616"/>
                </a:cubicBezTo>
                <a:cubicBezTo>
                  <a:pt x="131868" y="146366"/>
                  <a:pt x="132096" y="146070"/>
                  <a:pt x="132255" y="145775"/>
                </a:cubicBezTo>
                <a:cubicBezTo>
                  <a:pt x="132414" y="145547"/>
                  <a:pt x="132323" y="145229"/>
                  <a:pt x="132050" y="145138"/>
                </a:cubicBezTo>
                <a:cubicBezTo>
                  <a:pt x="131686" y="145016"/>
                  <a:pt x="131302" y="144966"/>
                  <a:pt x="130911" y="144966"/>
                </a:cubicBezTo>
                <a:cubicBezTo>
                  <a:pt x="130716" y="144966"/>
                  <a:pt x="130518" y="144979"/>
                  <a:pt x="130321" y="145001"/>
                </a:cubicBezTo>
                <a:cubicBezTo>
                  <a:pt x="116855" y="133923"/>
                  <a:pt x="108256" y="118864"/>
                  <a:pt x="109758" y="100871"/>
                </a:cubicBezTo>
                <a:cubicBezTo>
                  <a:pt x="111282" y="82309"/>
                  <a:pt x="121086" y="64976"/>
                  <a:pt x="118311" y="46004"/>
                </a:cubicBezTo>
                <a:cubicBezTo>
                  <a:pt x="116150" y="31241"/>
                  <a:pt x="107710" y="17479"/>
                  <a:pt x="95404" y="9039"/>
                </a:cubicBezTo>
                <a:cubicBezTo>
                  <a:pt x="86609" y="3034"/>
                  <a:pt x="75967" y="1"/>
                  <a:pt x="6533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0" name="Google Shape;250;p8"/>
          <p:cNvSpPr/>
          <p:nvPr/>
        </p:nvSpPr>
        <p:spPr>
          <a:xfrm rot="9910375">
            <a:off x="-155466" y="4398243"/>
            <a:ext cx="4751163" cy="4708676"/>
          </a:xfrm>
          <a:custGeom>
            <a:avLst/>
            <a:gdLst/>
            <a:ahLst/>
            <a:cxnLst/>
            <a:rect l="l" t="t" r="r" b="b"/>
            <a:pathLst>
              <a:path w="104663" h="109762" extrusionOk="0">
                <a:moveTo>
                  <a:pt x="61492" y="0"/>
                </a:moveTo>
                <a:cubicBezTo>
                  <a:pt x="50465" y="0"/>
                  <a:pt x="40621" y="9146"/>
                  <a:pt x="32052" y="15324"/>
                </a:cubicBezTo>
                <a:cubicBezTo>
                  <a:pt x="19882" y="24104"/>
                  <a:pt x="10169" y="35842"/>
                  <a:pt x="3800" y="49422"/>
                </a:cubicBezTo>
                <a:cubicBezTo>
                  <a:pt x="1639" y="54040"/>
                  <a:pt x="1" y="59795"/>
                  <a:pt x="2913" y="63981"/>
                </a:cubicBezTo>
                <a:cubicBezTo>
                  <a:pt x="5239" y="67321"/>
                  <a:pt x="9616" y="68315"/>
                  <a:pt x="13780" y="68315"/>
                </a:cubicBezTo>
                <a:cubicBezTo>
                  <a:pt x="14380" y="68315"/>
                  <a:pt x="14976" y="68295"/>
                  <a:pt x="15560" y="68257"/>
                </a:cubicBezTo>
                <a:cubicBezTo>
                  <a:pt x="18177" y="68104"/>
                  <a:pt x="20852" y="67736"/>
                  <a:pt x="23463" y="67736"/>
                </a:cubicBezTo>
                <a:cubicBezTo>
                  <a:pt x="25504" y="67736"/>
                  <a:pt x="27507" y="67961"/>
                  <a:pt x="29413" y="68690"/>
                </a:cubicBezTo>
                <a:cubicBezTo>
                  <a:pt x="35510" y="71055"/>
                  <a:pt x="38626" y="77789"/>
                  <a:pt x="40287" y="84112"/>
                </a:cubicBezTo>
                <a:cubicBezTo>
                  <a:pt x="41925" y="90413"/>
                  <a:pt x="42857" y="97260"/>
                  <a:pt x="46883" y="102401"/>
                </a:cubicBezTo>
                <a:cubicBezTo>
                  <a:pt x="50905" y="107554"/>
                  <a:pt x="57119" y="109761"/>
                  <a:pt x="63668" y="109761"/>
                </a:cubicBezTo>
                <a:cubicBezTo>
                  <a:pt x="69898" y="109761"/>
                  <a:pt x="76430" y="107763"/>
                  <a:pt x="81664" y="104403"/>
                </a:cubicBezTo>
                <a:cubicBezTo>
                  <a:pt x="95882" y="95236"/>
                  <a:pt x="104139" y="78198"/>
                  <a:pt x="104412" y="61274"/>
                </a:cubicBezTo>
                <a:cubicBezTo>
                  <a:pt x="104662" y="44327"/>
                  <a:pt x="97588" y="27767"/>
                  <a:pt x="86623" y="14846"/>
                </a:cubicBezTo>
                <a:cubicBezTo>
                  <a:pt x="81164" y="8431"/>
                  <a:pt x="74431" y="2608"/>
                  <a:pt x="66242" y="584"/>
                </a:cubicBezTo>
                <a:cubicBezTo>
                  <a:pt x="64635" y="183"/>
                  <a:pt x="63051" y="0"/>
                  <a:pt x="61492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51" name="Google Shape;251;p8"/>
          <p:cNvGrpSpPr/>
          <p:nvPr/>
        </p:nvGrpSpPr>
        <p:grpSpPr>
          <a:xfrm rot="-8789167">
            <a:off x="-609556" y="5025768"/>
            <a:ext cx="2571451" cy="2275025"/>
            <a:chOff x="1749700" y="889800"/>
            <a:chExt cx="4276500" cy="3783525"/>
          </a:xfrm>
        </p:grpSpPr>
        <p:sp>
          <p:nvSpPr>
            <p:cNvPr id="252" name="Google Shape;252;p8"/>
            <p:cNvSpPr/>
            <p:nvPr/>
          </p:nvSpPr>
          <p:spPr>
            <a:xfrm>
              <a:off x="2226200" y="889800"/>
              <a:ext cx="183125" cy="226500"/>
            </a:xfrm>
            <a:custGeom>
              <a:avLst/>
              <a:gdLst/>
              <a:ahLst/>
              <a:cxnLst/>
              <a:rect l="l" t="t" r="r" b="b"/>
              <a:pathLst>
                <a:path w="7325" h="9060" extrusionOk="0">
                  <a:moveTo>
                    <a:pt x="3299" y="1"/>
                  </a:moveTo>
                  <a:cubicBezTo>
                    <a:pt x="2841" y="1"/>
                    <a:pt x="2390" y="173"/>
                    <a:pt x="2047" y="502"/>
                  </a:cubicBezTo>
                  <a:cubicBezTo>
                    <a:pt x="1753" y="835"/>
                    <a:pt x="1510" y="1203"/>
                    <a:pt x="1317" y="1604"/>
                  </a:cubicBezTo>
                  <a:lnTo>
                    <a:pt x="1317" y="1604"/>
                  </a:lnTo>
                  <a:cubicBezTo>
                    <a:pt x="1359" y="1507"/>
                    <a:pt x="1373" y="1467"/>
                    <a:pt x="1366" y="1467"/>
                  </a:cubicBezTo>
                  <a:cubicBezTo>
                    <a:pt x="1336" y="1467"/>
                    <a:pt x="865" y="2344"/>
                    <a:pt x="796" y="2481"/>
                  </a:cubicBezTo>
                  <a:cubicBezTo>
                    <a:pt x="0" y="3937"/>
                    <a:pt x="137" y="5234"/>
                    <a:pt x="728" y="6689"/>
                  </a:cubicBezTo>
                  <a:cubicBezTo>
                    <a:pt x="1345" y="8277"/>
                    <a:pt x="2705" y="9059"/>
                    <a:pt x="4024" y="9059"/>
                  </a:cubicBezTo>
                  <a:cubicBezTo>
                    <a:pt x="5577" y="9059"/>
                    <a:pt x="7074" y="7976"/>
                    <a:pt x="7234" y="5848"/>
                  </a:cubicBezTo>
                  <a:cubicBezTo>
                    <a:pt x="7325" y="4255"/>
                    <a:pt x="7097" y="2982"/>
                    <a:pt x="5960" y="1776"/>
                  </a:cubicBezTo>
                  <a:cubicBezTo>
                    <a:pt x="5664" y="1503"/>
                    <a:pt x="5346" y="1230"/>
                    <a:pt x="5027" y="980"/>
                  </a:cubicBezTo>
                  <a:cubicBezTo>
                    <a:pt x="4777" y="684"/>
                    <a:pt x="4504" y="434"/>
                    <a:pt x="4186" y="229"/>
                  </a:cubicBezTo>
                  <a:cubicBezTo>
                    <a:pt x="3906" y="76"/>
                    <a:pt x="3601" y="1"/>
                    <a:pt x="32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8"/>
            <p:cNvSpPr/>
            <p:nvPr/>
          </p:nvSpPr>
          <p:spPr>
            <a:xfrm>
              <a:off x="2327350" y="1533200"/>
              <a:ext cx="283725" cy="185850"/>
            </a:xfrm>
            <a:custGeom>
              <a:avLst/>
              <a:gdLst/>
              <a:ahLst/>
              <a:cxnLst/>
              <a:rect l="l" t="t" r="r" b="b"/>
              <a:pathLst>
                <a:path w="11349" h="7434" extrusionOk="0">
                  <a:moveTo>
                    <a:pt x="6546" y="1"/>
                  </a:moveTo>
                  <a:cubicBezTo>
                    <a:pt x="6377" y="1"/>
                    <a:pt x="6205" y="13"/>
                    <a:pt x="6031" y="39"/>
                  </a:cubicBezTo>
                  <a:cubicBezTo>
                    <a:pt x="4030" y="334"/>
                    <a:pt x="2392" y="2040"/>
                    <a:pt x="1163" y="3542"/>
                  </a:cubicBezTo>
                  <a:cubicBezTo>
                    <a:pt x="1" y="4928"/>
                    <a:pt x="618" y="7434"/>
                    <a:pt x="2647" y="7434"/>
                  </a:cubicBezTo>
                  <a:cubicBezTo>
                    <a:pt x="2683" y="7434"/>
                    <a:pt x="2719" y="7433"/>
                    <a:pt x="2756" y="7432"/>
                  </a:cubicBezTo>
                  <a:cubicBezTo>
                    <a:pt x="5008" y="7318"/>
                    <a:pt x="7419" y="7022"/>
                    <a:pt x="9080" y="5361"/>
                  </a:cubicBezTo>
                  <a:cubicBezTo>
                    <a:pt x="11348" y="3114"/>
                    <a:pt x="9247" y="1"/>
                    <a:pt x="65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8"/>
            <p:cNvSpPr/>
            <p:nvPr/>
          </p:nvSpPr>
          <p:spPr>
            <a:xfrm>
              <a:off x="2677400" y="1195275"/>
              <a:ext cx="265350" cy="220825"/>
            </a:xfrm>
            <a:custGeom>
              <a:avLst/>
              <a:gdLst/>
              <a:ahLst/>
              <a:cxnLst/>
              <a:rect l="l" t="t" r="r" b="b"/>
              <a:pathLst>
                <a:path w="10614" h="8833" extrusionOk="0">
                  <a:moveTo>
                    <a:pt x="5747" y="0"/>
                  </a:moveTo>
                  <a:cubicBezTo>
                    <a:pt x="5142" y="0"/>
                    <a:pt x="4503" y="134"/>
                    <a:pt x="3858" y="430"/>
                  </a:cubicBezTo>
                  <a:cubicBezTo>
                    <a:pt x="2493" y="1067"/>
                    <a:pt x="1765" y="2045"/>
                    <a:pt x="1219" y="3387"/>
                  </a:cubicBezTo>
                  <a:cubicBezTo>
                    <a:pt x="0" y="6257"/>
                    <a:pt x="1858" y="8832"/>
                    <a:pt x="4511" y="8832"/>
                  </a:cubicBezTo>
                  <a:cubicBezTo>
                    <a:pt x="5076" y="8832"/>
                    <a:pt x="5677" y="8716"/>
                    <a:pt x="6292" y="8460"/>
                  </a:cubicBezTo>
                  <a:cubicBezTo>
                    <a:pt x="7634" y="7891"/>
                    <a:pt x="8612" y="7164"/>
                    <a:pt x="9249" y="5821"/>
                  </a:cubicBezTo>
                  <a:cubicBezTo>
                    <a:pt x="10614" y="2849"/>
                    <a:pt x="8538" y="0"/>
                    <a:pt x="5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1795700" y="1310500"/>
              <a:ext cx="278100" cy="217600"/>
            </a:xfrm>
            <a:custGeom>
              <a:avLst/>
              <a:gdLst/>
              <a:ahLst/>
              <a:cxnLst/>
              <a:rect l="l" t="t" r="r" b="b"/>
              <a:pathLst>
                <a:path w="11124" h="8704" extrusionOk="0">
                  <a:moveTo>
                    <a:pt x="5323" y="1"/>
                  </a:moveTo>
                  <a:cubicBezTo>
                    <a:pt x="4021" y="1"/>
                    <a:pt x="2717" y="518"/>
                    <a:pt x="1524" y="1554"/>
                  </a:cubicBezTo>
                  <a:cubicBezTo>
                    <a:pt x="410" y="2509"/>
                    <a:pt x="0" y="4807"/>
                    <a:pt x="910" y="6058"/>
                  </a:cubicBezTo>
                  <a:cubicBezTo>
                    <a:pt x="2137" y="7723"/>
                    <a:pt x="3746" y="8703"/>
                    <a:pt x="5530" y="8703"/>
                  </a:cubicBezTo>
                  <a:cubicBezTo>
                    <a:pt x="6426" y="8703"/>
                    <a:pt x="7367" y="8456"/>
                    <a:pt x="8326" y="7923"/>
                  </a:cubicBezTo>
                  <a:cubicBezTo>
                    <a:pt x="10510" y="6717"/>
                    <a:pt x="11124" y="3351"/>
                    <a:pt x="9190" y="1622"/>
                  </a:cubicBezTo>
                  <a:cubicBezTo>
                    <a:pt x="7983" y="541"/>
                    <a:pt x="6654" y="1"/>
                    <a:pt x="53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2706175" y="2238800"/>
              <a:ext cx="236600" cy="344700"/>
            </a:xfrm>
            <a:custGeom>
              <a:avLst/>
              <a:gdLst/>
              <a:ahLst/>
              <a:cxnLst/>
              <a:rect l="l" t="t" r="r" b="b"/>
              <a:pathLst>
                <a:path w="9464" h="13788" extrusionOk="0">
                  <a:moveTo>
                    <a:pt x="4399" y="1"/>
                  </a:moveTo>
                  <a:cubicBezTo>
                    <a:pt x="3113" y="1"/>
                    <a:pt x="1775" y="902"/>
                    <a:pt x="1524" y="2433"/>
                  </a:cubicBezTo>
                  <a:cubicBezTo>
                    <a:pt x="0" y="5253"/>
                    <a:pt x="0" y="9371"/>
                    <a:pt x="1661" y="11964"/>
                  </a:cubicBezTo>
                  <a:cubicBezTo>
                    <a:pt x="2447" y="13225"/>
                    <a:pt x="3581" y="13787"/>
                    <a:pt x="4714" y="13787"/>
                  </a:cubicBezTo>
                  <a:cubicBezTo>
                    <a:pt x="6238" y="13787"/>
                    <a:pt x="7761" y="12772"/>
                    <a:pt x="8439" y="11077"/>
                  </a:cubicBezTo>
                  <a:cubicBezTo>
                    <a:pt x="9463" y="8529"/>
                    <a:pt x="8758" y="4207"/>
                    <a:pt x="6824" y="1932"/>
                  </a:cubicBezTo>
                  <a:cubicBezTo>
                    <a:pt x="6457" y="596"/>
                    <a:pt x="5445" y="1"/>
                    <a:pt x="43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2003275" y="2384950"/>
              <a:ext cx="313925" cy="216875"/>
            </a:xfrm>
            <a:custGeom>
              <a:avLst/>
              <a:gdLst/>
              <a:ahLst/>
              <a:cxnLst/>
              <a:rect l="l" t="t" r="r" b="b"/>
              <a:pathLst>
                <a:path w="12557" h="8675" extrusionOk="0">
                  <a:moveTo>
                    <a:pt x="8629" y="0"/>
                  </a:moveTo>
                  <a:cubicBezTo>
                    <a:pt x="8514" y="0"/>
                    <a:pt x="8398" y="7"/>
                    <a:pt x="8280" y="22"/>
                  </a:cubicBezTo>
                  <a:cubicBezTo>
                    <a:pt x="5937" y="295"/>
                    <a:pt x="3776" y="749"/>
                    <a:pt x="2002" y="2456"/>
                  </a:cubicBezTo>
                  <a:cubicBezTo>
                    <a:pt x="0" y="4389"/>
                    <a:pt x="1115" y="7574"/>
                    <a:pt x="3594" y="8370"/>
                  </a:cubicBezTo>
                  <a:cubicBezTo>
                    <a:pt x="4282" y="8583"/>
                    <a:pt x="4978" y="8675"/>
                    <a:pt x="5672" y="8675"/>
                  </a:cubicBezTo>
                  <a:cubicBezTo>
                    <a:pt x="6908" y="8675"/>
                    <a:pt x="8139" y="8383"/>
                    <a:pt x="9304" y="7960"/>
                  </a:cubicBezTo>
                  <a:cubicBezTo>
                    <a:pt x="11215" y="7301"/>
                    <a:pt x="12557" y="5640"/>
                    <a:pt x="12261" y="3547"/>
                  </a:cubicBezTo>
                  <a:cubicBezTo>
                    <a:pt x="12025" y="1855"/>
                    <a:pt x="10498" y="0"/>
                    <a:pt x="8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1749700" y="1859925"/>
              <a:ext cx="205825" cy="179750"/>
            </a:xfrm>
            <a:custGeom>
              <a:avLst/>
              <a:gdLst/>
              <a:ahLst/>
              <a:cxnLst/>
              <a:rect l="l" t="t" r="r" b="b"/>
              <a:pathLst>
                <a:path w="8233" h="7190" extrusionOk="0">
                  <a:moveTo>
                    <a:pt x="4008" y="0"/>
                  </a:moveTo>
                  <a:cubicBezTo>
                    <a:pt x="1924" y="0"/>
                    <a:pt x="0" y="1624"/>
                    <a:pt x="339" y="4030"/>
                  </a:cubicBezTo>
                  <a:cubicBezTo>
                    <a:pt x="611" y="5922"/>
                    <a:pt x="2314" y="7190"/>
                    <a:pt x="4046" y="7190"/>
                  </a:cubicBezTo>
                  <a:cubicBezTo>
                    <a:pt x="4917" y="7190"/>
                    <a:pt x="5796" y="6869"/>
                    <a:pt x="6504" y="6146"/>
                  </a:cubicBezTo>
                  <a:lnTo>
                    <a:pt x="6799" y="5827"/>
                  </a:lnTo>
                  <a:cubicBezTo>
                    <a:pt x="8232" y="4371"/>
                    <a:pt x="8096" y="1528"/>
                    <a:pt x="6094" y="573"/>
                  </a:cubicBezTo>
                  <a:lnTo>
                    <a:pt x="5730" y="391"/>
                  </a:lnTo>
                  <a:cubicBezTo>
                    <a:pt x="5173" y="125"/>
                    <a:pt x="4585" y="0"/>
                    <a:pt x="40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2389975" y="2023950"/>
              <a:ext cx="197925" cy="153525"/>
            </a:xfrm>
            <a:custGeom>
              <a:avLst/>
              <a:gdLst/>
              <a:ahLst/>
              <a:cxnLst/>
              <a:rect l="l" t="t" r="r" b="b"/>
              <a:pathLst>
                <a:path w="7917" h="6141" extrusionOk="0">
                  <a:moveTo>
                    <a:pt x="3454" y="1"/>
                  </a:moveTo>
                  <a:cubicBezTo>
                    <a:pt x="3076" y="1"/>
                    <a:pt x="2699" y="30"/>
                    <a:pt x="2321" y="85"/>
                  </a:cubicBezTo>
                  <a:cubicBezTo>
                    <a:pt x="728" y="313"/>
                    <a:pt x="0" y="2474"/>
                    <a:pt x="774" y="3725"/>
                  </a:cubicBezTo>
                  <a:cubicBezTo>
                    <a:pt x="1138" y="4339"/>
                    <a:pt x="1616" y="4862"/>
                    <a:pt x="2184" y="5294"/>
                  </a:cubicBezTo>
                  <a:cubicBezTo>
                    <a:pt x="2853" y="5842"/>
                    <a:pt x="3672" y="6141"/>
                    <a:pt x="4466" y="6141"/>
                  </a:cubicBezTo>
                  <a:cubicBezTo>
                    <a:pt x="5454" y="6141"/>
                    <a:pt x="6404" y="5679"/>
                    <a:pt x="6984" y="4657"/>
                  </a:cubicBezTo>
                  <a:cubicBezTo>
                    <a:pt x="7917" y="3020"/>
                    <a:pt x="7052" y="586"/>
                    <a:pt x="5119" y="199"/>
                  </a:cubicBezTo>
                  <a:cubicBezTo>
                    <a:pt x="4564" y="64"/>
                    <a:pt x="4009" y="1"/>
                    <a:pt x="34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3245425" y="1472775"/>
              <a:ext cx="196275" cy="197875"/>
            </a:xfrm>
            <a:custGeom>
              <a:avLst/>
              <a:gdLst/>
              <a:ahLst/>
              <a:cxnLst/>
              <a:rect l="l" t="t" r="r" b="b"/>
              <a:pathLst>
                <a:path w="7851" h="7915" extrusionOk="0">
                  <a:moveTo>
                    <a:pt x="4513" y="0"/>
                  </a:moveTo>
                  <a:cubicBezTo>
                    <a:pt x="3580" y="0"/>
                    <a:pt x="2631" y="393"/>
                    <a:pt x="2042" y="1273"/>
                  </a:cubicBezTo>
                  <a:cubicBezTo>
                    <a:pt x="1382" y="2205"/>
                    <a:pt x="1314" y="3115"/>
                    <a:pt x="905" y="4116"/>
                  </a:cubicBezTo>
                  <a:cubicBezTo>
                    <a:pt x="0" y="6112"/>
                    <a:pt x="1639" y="7915"/>
                    <a:pt x="3287" y="7915"/>
                  </a:cubicBezTo>
                  <a:cubicBezTo>
                    <a:pt x="4044" y="7915"/>
                    <a:pt x="4802" y="7535"/>
                    <a:pt x="5318" y="6618"/>
                  </a:cubicBezTo>
                  <a:cubicBezTo>
                    <a:pt x="5977" y="5458"/>
                    <a:pt x="6705" y="4662"/>
                    <a:pt x="7160" y="3343"/>
                  </a:cubicBezTo>
                  <a:cubicBezTo>
                    <a:pt x="7850" y="1302"/>
                    <a:pt x="6209" y="0"/>
                    <a:pt x="45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3247675" y="933050"/>
              <a:ext cx="233625" cy="177075"/>
            </a:xfrm>
            <a:custGeom>
              <a:avLst/>
              <a:gdLst/>
              <a:ahLst/>
              <a:cxnLst/>
              <a:rect l="l" t="t" r="r" b="b"/>
              <a:pathLst>
                <a:path w="9345" h="7083" extrusionOk="0">
                  <a:moveTo>
                    <a:pt x="4773" y="0"/>
                  </a:moveTo>
                  <a:cubicBezTo>
                    <a:pt x="1" y="0"/>
                    <a:pt x="650" y="7082"/>
                    <a:pt x="4517" y="7082"/>
                  </a:cubicBezTo>
                  <a:cubicBezTo>
                    <a:pt x="4872" y="7082"/>
                    <a:pt x="5253" y="7023"/>
                    <a:pt x="5660" y="6893"/>
                  </a:cubicBezTo>
                  <a:cubicBezTo>
                    <a:pt x="9345" y="5710"/>
                    <a:pt x="8890" y="0"/>
                    <a:pt x="477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8"/>
            <p:cNvSpPr/>
            <p:nvPr/>
          </p:nvSpPr>
          <p:spPr>
            <a:xfrm>
              <a:off x="2950925" y="1955475"/>
              <a:ext cx="288750" cy="274600"/>
            </a:xfrm>
            <a:custGeom>
              <a:avLst/>
              <a:gdLst/>
              <a:ahLst/>
              <a:cxnLst/>
              <a:rect l="l" t="t" r="r" b="b"/>
              <a:pathLst>
                <a:path w="11550" h="10984" extrusionOk="0">
                  <a:moveTo>
                    <a:pt x="2898" y="0"/>
                  </a:moveTo>
                  <a:cubicBezTo>
                    <a:pt x="1277" y="0"/>
                    <a:pt x="0" y="2136"/>
                    <a:pt x="788" y="3711"/>
                  </a:cubicBezTo>
                  <a:cubicBezTo>
                    <a:pt x="1402" y="4917"/>
                    <a:pt x="1834" y="6168"/>
                    <a:pt x="2403" y="7374"/>
                  </a:cubicBezTo>
                  <a:cubicBezTo>
                    <a:pt x="3131" y="8852"/>
                    <a:pt x="4245" y="9785"/>
                    <a:pt x="5633" y="10604"/>
                  </a:cubicBezTo>
                  <a:cubicBezTo>
                    <a:pt x="6092" y="10865"/>
                    <a:pt x="6611" y="10984"/>
                    <a:pt x="7138" y="10984"/>
                  </a:cubicBezTo>
                  <a:cubicBezTo>
                    <a:pt x="9272" y="10984"/>
                    <a:pt x="11549" y="9040"/>
                    <a:pt x="10637" y="6759"/>
                  </a:cubicBezTo>
                  <a:cubicBezTo>
                    <a:pt x="9932" y="5008"/>
                    <a:pt x="9250" y="3689"/>
                    <a:pt x="7612" y="2619"/>
                  </a:cubicBezTo>
                  <a:cubicBezTo>
                    <a:pt x="6452" y="1846"/>
                    <a:pt x="5246" y="1209"/>
                    <a:pt x="4109" y="413"/>
                  </a:cubicBezTo>
                  <a:cubicBezTo>
                    <a:pt x="3701" y="125"/>
                    <a:pt x="3289" y="0"/>
                    <a:pt x="28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8"/>
            <p:cNvSpPr/>
            <p:nvPr/>
          </p:nvSpPr>
          <p:spPr>
            <a:xfrm>
              <a:off x="3434650" y="2244700"/>
              <a:ext cx="193450" cy="190850"/>
            </a:xfrm>
            <a:custGeom>
              <a:avLst/>
              <a:gdLst/>
              <a:ahLst/>
              <a:cxnLst/>
              <a:rect l="l" t="t" r="r" b="b"/>
              <a:pathLst>
                <a:path w="7738" h="7634" extrusionOk="0">
                  <a:moveTo>
                    <a:pt x="4717" y="0"/>
                  </a:moveTo>
                  <a:cubicBezTo>
                    <a:pt x="4251" y="0"/>
                    <a:pt x="3785" y="100"/>
                    <a:pt x="3367" y="309"/>
                  </a:cubicBezTo>
                  <a:cubicBezTo>
                    <a:pt x="2617" y="695"/>
                    <a:pt x="1934" y="1241"/>
                    <a:pt x="1366" y="1901"/>
                  </a:cubicBezTo>
                  <a:cubicBezTo>
                    <a:pt x="1" y="3402"/>
                    <a:pt x="46" y="5677"/>
                    <a:pt x="1729" y="6951"/>
                  </a:cubicBezTo>
                  <a:cubicBezTo>
                    <a:pt x="2324" y="7401"/>
                    <a:pt x="3089" y="7634"/>
                    <a:pt x="3850" y="7634"/>
                  </a:cubicBezTo>
                  <a:cubicBezTo>
                    <a:pt x="5012" y="7634"/>
                    <a:pt x="6166" y="7091"/>
                    <a:pt x="6688" y="5950"/>
                  </a:cubicBezTo>
                  <a:cubicBezTo>
                    <a:pt x="7189" y="4972"/>
                    <a:pt x="7507" y="3880"/>
                    <a:pt x="7598" y="2765"/>
                  </a:cubicBezTo>
                  <a:cubicBezTo>
                    <a:pt x="7737" y="1044"/>
                    <a:pt x="6228" y="0"/>
                    <a:pt x="47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3624350" y="1588700"/>
              <a:ext cx="234575" cy="157375"/>
            </a:xfrm>
            <a:custGeom>
              <a:avLst/>
              <a:gdLst/>
              <a:ahLst/>
              <a:cxnLst/>
              <a:rect l="l" t="t" r="r" b="b"/>
              <a:pathLst>
                <a:path w="9383" h="6295" extrusionOk="0">
                  <a:moveTo>
                    <a:pt x="5571" y="1"/>
                  </a:moveTo>
                  <a:cubicBezTo>
                    <a:pt x="3880" y="1"/>
                    <a:pt x="3007" y="894"/>
                    <a:pt x="1853" y="2004"/>
                  </a:cubicBezTo>
                  <a:cubicBezTo>
                    <a:pt x="1" y="3771"/>
                    <a:pt x="1695" y="6295"/>
                    <a:pt x="3840" y="6295"/>
                  </a:cubicBezTo>
                  <a:cubicBezTo>
                    <a:pt x="3987" y="6295"/>
                    <a:pt x="4136" y="6283"/>
                    <a:pt x="4287" y="6258"/>
                  </a:cubicBezTo>
                  <a:cubicBezTo>
                    <a:pt x="6084" y="5985"/>
                    <a:pt x="7017" y="5689"/>
                    <a:pt x="8108" y="4142"/>
                  </a:cubicBezTo>
                  <a:cubicBezTo>
                    <a:pt x="9382" y="2368"/>
                    <a:pt x="7608" y="71"/>
                    <a:pt x="5697" y="2"/>
                  </a:cubicBezTo>
                  <a:cubicBezTo>
                    <a:pt x="5655" y="1"/>
                    <a:pt x="5612" y="1"/>
                    <a:pt x="55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3196375" y="2966875"/>
              <a:ext cx="193950" cy="304450"/>
            </a:xfrm>
            <a:custGeom>
              <a:avLst/>
              <a:gdLst/>
              <a:ahLst/>
              <a:cxnLst/>
              <a:rect l="l" t="t" r="r" b="b"/>
              <a:pathLst>
                <a:path w="7758" h="12178" extrusionOk="0">
                  <a:moveTo>
                    <a:pt x="3248" y="0"/>
                  </a:moveTo>
                  <a:cubicBezTo>
                    <a:pt x="1824" y="0"/>
                    <a:pt x="296" y="1239"/>
                    <a:pt x="569" y="3109"/>
                  </a:cubicBezTo>
                  <a:cubicBezTo>
                    <a:pt x="683" y="3973"/>
                    <a:pt x="114" y="5247"/>
                    <a:pt x="69" y="6134"/>
                  </a:cubicBezTo>
                  <a:cubicBezTo>
                    <a:pt x="0" y="7272"/>
                    <a:pt x="182" y="8432"/>
                    <a:pt x="615" y="9501"/>
                  </a:cubicBezTo>
                  <a:cubicBezTo>
                    <a:pt x="1193" y="11008"/>
                    <a:pt x="2407" y="12177"/>
                    <a:pt x="4054" y="12177"/>
                  </a:cubicBezTo>
                  <a:cubicBezTo>
                    <a:pt x="4223" y="12177"/>
                    <a:pt x="4396" y="12165"/>
                    <a:pt x="4573" y="12140"/>
                  </a:cubicBezTo>
                  <a:cubicBezTo>
                    <a:pt x="6370" y="11889"/>
                    <a:pt x="7712" y="10388"/>
                    <a:pt x="7735" y="8568"/>
                  </a:cubicBezTo>
                  <a:cubicBezTo>
                    <a:pt x="7757" y="7272"/>
                    <a:pt x="7507" y="5975"/>
                    <a:pt x="6961" y="4792"/>
                  </a:cubicBezTo>
                  <a:cubicBezTo>
                    <a:pt x="6506" y="3769"/>
                    <a:pt x="5642" y="2927"/>
                    <a:pt x="5392" y="1835"/>
                  </a:cubicBezTo>
                  <a:cubicBezTo>
                    <a:pt x="5100" y="552"/>
                    <a:pt x="4197" y="0"/>
                    <a:pt x="32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2532150" y="3339825"/>
              <a:ext cx="221250" cy="225125"/>
            </a:xfrm>
            <a:custGeom>
              <a:avLst/>
              <a:gdLst/>
              <a:ahLst/>
              <a:cxnLst/>
              <a:rect l="l" t="t" r="r" b="b"/>
              <a:pathLst>
                <a:path w="8850" h="9005" extrusionOk="0">
                  <a:moveTo>
                    <a:pt x="4832" y="1"/>
                  </a:moveTo>
                  <a:cubicBezTo>
                    <a:pt x="3906" y="1"/>
                    <a:pt x="2946" y="324"/>
                    <a:pt x="2161" y="952"/>
                  </a:cubicBezTo>
                  <a:cubicBezTo>
                    <a:pt x="0" y="2704"/>
                    <a:pt x="23" y="4888"/>
                    <a:pt x="979" y="7253"/>
                  </a:cubicBezTo>
                  <a:cubicBezTo>
                    <a:pt x="1449" y="8423"/>
                    <a:pt x="2772" y="9004"/>
                    <a:pt x="4032" y="9004"/>
                  </a:cubicBezTo>
                  <a:cubicBezTo>
                    <a:pt x="4660" y="9004"/>
                    <a:pt x="5272" y="8860"/>
                    <a:pt x="5755" y="8573"/>
                  </a:cubicBezTo>
                  <a:cubicBezTo>
                    <a:pt x="8053" y="7208"/>
                    <a:pt x="8849" y="5161"/>
                    <a:pt x="8189" y="2590"/>
                  </a:cubicBezTo>
                  <a:cubicBezTo>
                    <a:pt x="7727" y="837"/>
                    <a:pt x="6321" y="1"/>
                    <a:pt x="48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8"/>
            <p:cNvSpPr/>
            <p:nvPr/>
          </p:nvSpPr>
          <p:spPr>
            <a:xfrm>
              <a:off x="1958625" y="3174175"/>
              <a:ext cx="242000" cy="191000"/>
            </a:xfrm>
            <a:custGeom>
              <a:avLst/>
              <a:gdLst/>
              <a:ahLst/>
              <a:cxnLst/>
              <a:rect l="l" t="t" r="r" b="b"/>
              <a:pathLst>
                <a:path w="9680" h="7640" extrusionOk="0">
                  <a:moveTo>
                    <a:pt x="4775" y="1"/>
                  </a:moveTo>
                  <a:cubicBezTo>
                    <a:pt x="4719" y="1"/>
                    <a:pt x="4663" y="1"/>
                    <a:pt x="4607" y="3"/>
                  </a:cubicBezTo>
                  <a:cubicBezTo>
                    <a:pt x="4588" y="3"/>
                    <a:pt x="4569" y="3"/>
                    <a:pt x="4550" y="3"/>
                  </a:cubicBezTo>
                  <a:cubicBezTo>
                    <a:pt x="1226" y="3"/>
                    <a:pt x="0" y="3975"/>
                    <a:pt x="1991" y="6282"/>
                  </a:cubicBezTo>
                  <a:cubicBezTo>
                    <a:pt x="2754" y="7148"/>
                    <a:pt x="3834" y="7640"/>
                    <a:pt x="4978" y="7640"/>
                  </a:cubicBezTo>
                  <a:cubicBezTo>
                    <a:pt x="5096" y="7640"/>
                    <a:pt x="5215" y="7634"/>
                    <a:pt x="5335" y="7624"/>
                  </a:cubicBezTo>
                  <a:cubicBezTo>
                    <a:pt x="7678" y="7419"/>
                    <a:pt x="9680" y="5440"/>
                    <a:pt x="8974" y="2915"/>
                  </a:cubicBezTo>
                  <a:cubicBezTo>
                    <a:pt x="8838" y="2369"/>
                    <a:pt x="8565" y="1846"/>
                    <a:pt x="8178" y="1414"/>
                  </a:cubicBezTo>
                  <a:cubicBezTo>
                    <a:pt x="7285" y="498"/>
                    <a:pt x="6057" y="1"/>
                    <a:pt x="47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8"/>
            <p:cNvSpPr/>
            <p:nvPr/>
          </p:nvSpPr>
          <p:spPr>
            <a:xfrm>
              <a:off x="2539550" y="2853075"/>
              <a:ext cx="256500" cy="211525"/>
            </a:xfrm>
            <a:custGeom>
              <a:avLst/>
              <a:gdLst/>
              <a:ahLst/>
              <a:cxnLst/>
              <a:rect l="l" t="t" r="r" b="b"/>
              <a:pathLst>
                <a:path w="10260" h="8461" extrusionOk="0">
                  <a:moveTo>
                    <a:pt x="4757" y="0"/>
                  </a:moveTo>
                  <a:cubicBezTo>
                    <a:pt x="4293" y="0"/>
                    <a:pt x="3827" y="51"/>
                    <a:pt x="3367" y="154"/>
                  </a:cubicBezTo>
                  <a:cubicBezTo>
                    <a:pt x="1069" y="609"/>
                    <a:pt x="0" y="3498"/>
                    <a:pt x="1137" y="5432"/>
                  </a:cubicBezTo>
                  <a:cubicBezTo>
                    <a:pt x="2002" y="6933"/>
                    <a:pt x="3207" y="7661"/>
                    <a:pt x="4800" y="8275"/>
                  </a:cubicBezTo>
                  <a:cubicBezTo>
                    <a:pt x="5137" y="8403"/>
                    <a:pt x="5486" y="8461"/>
                    <a:pt x="5835" y="8461"/>
                  </a:cubicBezTo>
                  <a:cubicBezTo>
                    <a:pt x="7420" y="8461"/>
                    <a:pt x="9014" y="7262"/>
                    <a:pt x="9554" y="5864"/>
                  </a:cubicBezTo>
                  <a:cubicBezTo>
                    <a:pt x="10259" y="4044"/>
                    <a:pt x="9668" y="1769"/>
                    <a:pt x="7848" y="814"/>
                  </a:cubicBezTo>
                  <a:cubicBezTo>
                    <a:pt x="6895" y="274"/>
                    <a:pt x="5831" y="0"/>
                    <a:pt x="47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8"/>
            <p:cNvSpPr/>
            <p:nvPr/>
          </p:nvSpPr>
          <p:spPr>
            <a:xfrm>
              <a:off x="3151475" y="2647950"/>
              <a:ext cx="320175" cy="314225"/>
            </a:xfrm>
            <a:custGeom>
              <a:avLst/>
              <a:gdLst/>
              <a:ahLst/>
              <a:cxnLst/>
              <a:rect l="l" t="t" r="r" b="b"/>
              <a:pathLst>
                <a:path w="12807" h="12569" extrusionOk="0">
                  <a:moveTo>
                    <a:pt x="6778" y="1"/>
                  </a:moveTo>
                  <a:cubicBezTo>
                    <a:pt x="5404" y="1"/>
                    <a:pt x="4128" y="608"/>
                    <a:pt x="3412" y="1808"/>
                  </a:cubicBezTo>
                  <a:cubicBezTo>
                    <a:pt x="1683" y="2923"/>
                    <a:pt x="227" y="4788"/>
                    <a:pt x="136" y="6812"/>
                  </a:cubicBezTo>
                  <a:cubicBezTo>
                    <a:pt x="1" y="10193"/>
                    <a:pt x="3214" y="12568"/>
                    <a:pt x="6370" y="12568"/>
                  </a:cubicBezTo>
                  <a:cubicBezTo>
                    <a:pt x="6400" y="12568"/>
                    <a:pt x="6430" y="12568"/>
                    <a:pt x="6460" y="12568"/>
                  </a:cubicBezTo>
                  <a:cubicBezTo>
                    <a:pt x="9758" y="12545"/>
                    <a:pt x="12602" y="9861"/>
                    <a:pt x="12715" y="6539"/>
                  </a:cubicBezTo>
                  <a:cubicBezTo>
                    <a:pt x="12806" y="3560"/>
                    <a:pt x="10531" y="489"/>
                    <a:pt x="7506" y="56"/>
                  </a:cubicBezTo>
                  <a:cubicBezTo>
                    <a:pt x="7262" y="19"/>
                    <a:pt x="7019" y="1"/>
                    <a:pt x="67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8"/>
            <p:cNvSpPr/>
            <p:nvPr/>
          </p:nvSpPr>
          <p:spPr>
            <a:xfrm>
              <a:off x="3489825" y="1861150"/>
              <a:ext cx="179150" cy="139350"/>
            </a:xfrm>
            <a:custGeom>
              <a:avLst/>
              <a:gdLst/>
              <a:ahLst/>
              <a:cxnLst/>
              <a:rect l="l" t="t" r="r" b="b"/>
              <a:pathLst>
                <a:path w="7166" h="5574" extrusionOk="0">
                  <a:moveTo>
                    <a:pt x="3594" y="0"/>
                  </a:moveTo>
                  <a:cubicBezTo>
                    <a:pt x="0" y="0"/>
                    <a:pt x="0" y="5574"/>
                    <a:pt x="3594" y="5574"/>
                  </a:cubicBezTo>
                  <a:cubicBezTo>
                    <a:pt x="7166" y="5574"/>
                    <a:pt x="7166" y="0"/>
                    <a:pt x="35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8"/>
            <p:cNvSpPr/>
            <p:nvPr/>
          </p:nvSpPr>
          <p:spPr>
            <a:xfrm>
              <a:off x="3652450" y="2995700"/>
              <a:ext cx="192300" cy="155750"/>
            </a:xfrm>
            <a:custGeom>
              <a:avLst/>
              <a:gdLst/>
              <a:ahLst/>
              <a:cxnLst/>
              <a:rect l="l" t="t" r="r" b="b"/>
              <a:pathLst>
                <a:path w="7692" h="6230" extrusionOk="0">
                  <a:moveTo>
                    <a:pt x="3570" y="0"/>
                  </a:moveTo>
                  <a:cubicBezTo>
                    <a:pt x="3443" y="0"/>
                    <a:pt x="3314" y="8"/>
                    <a:pt x="3186" y="22"/>
                  </a:cubicBezTo>
                  <a:cubicBezTo>
                    <a:pt x="1616" y="113"/>
                    <a:pt x="1" y="1660"/>
                    <a:pt x="615" y="3366"/>
                  </a:cubicBezTo>
                  <a:cubicBezTo>
                    <a:pt x="1161" y="4890"/>
                    <a:pt x="1889" y="5687"/>
                    <a:pt x="3504" y="6119"/>
                  </a:cubicBezTo>
                  <a:cubicBezTo>
                    <a:pt x="3793" y="6194"/>
                    <a:pt x="4067" y="6229"/>
                    <a:pt x="4325" y="6229"/>
                  </a:cubicBezTo>
                  <a:cubicBezTo>
                    <a:pt x="6704" y="6229"/>
                    <a:pt x="7691" y="3230"/>
                    <a:pt x="6234" y="1342"/>
                  </a:cubicBezTo>
                  <a:cubicBezTo>
                    <a:pt x="5605" y="490"/>
                    <a:pt x="4616" y="0"/>
                    <a:pt x="35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8"/>
            <p:cNvSpPr/>
            <p:nvPr/>
          </p:nvSpPr>
          <p:spPr>
            <a:xfrm>
              <a:off x="2518350" y="3867100"/>
              <a:ext cx="206050" cy="166900"/>
            </a:xfrm>
            <a:custGeom>
              <a:avLst/>
              <a:gdLst/>
              <a:ahLst/>
              <a:cxnLst/>
              <a:rect l="l" t="t" r="r" b="b"/>
              <a:pathLst>
                <a:path w="8242" h="6676" extrusionOk="0">
                  <a:moveTo>
                    <a:pt x="4399" y="1"/>
                  </a:moveTo>
                  <a:cubicBezTo>
                    <a:pt x="3869" y="1"/>
                    <a:pt x="3336" y="133"/>
                    <a:pt x="2850" y="425"/>
                  </a:cubicBezTo>
                  <a:lnTo>
                    <a:pt x="2395" y="721"/>
                  </a:lnTo>
                  <a:cubicBezTo>
                    <a:pt x="0" y="2171"/>
                    <a:pt x="576" y="6675"/>
                    <a:pt x="3630" y="6675"/>
                  </a:cubicBezTo>
                  <a:cubicBezTo>
                    <a:pt x="3738" y="6675"/>
                    <a:pt x="3850" y="6670"/>
                    <a:pt x="3964" y="6658"/>
                  </a:cubicBezTo>
                  <a:lnTo>
                    <a:pt x="4488" y="6590"/>
                  </a:lnTo>
                  <a:cubicBezTo>
                    <a:pt x="6558" y="6362"/>
                    <a:pt x="8241" y="4656"/>
                    <a:pt x="7672" y="2450"/>
                  </a:cubicBezTo>
                  <a:cubicBezTo>
                    <a:pt x="7289" y="999"/>
                    <a:pt x="5855" y="1"/>
                    <a:pt x="43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8"/>
            <p:cNvSpPr/>
            <p:nvPr/>
          </p:nvSpPr>
          <p:spPr>
            <a:xfrm>
              <a:off x="2267150" y="3707100"/>
              <a:ext cx="242850" cy="211025"/>
            </a:xfrm>
            <a:custGeom>
              <a:avLst/>
              <a:gdLst/>
              <a:ahLst/>
              <a:cxnLst/>
              <a:rect l="l" t="t" r="r" b="b"/>
              <a:pathLst>
                <a:path w="9714" h="8441" extrusionOk="0">
                  <a:moveTo>
                    <a:pt x="4845" y="1"/>
                  </a:moveTo>
                  <a:cubicBezTo>
                    <a:pt x="2320" y="1"/>
                    <a:pt x="0" y="2639"/>
                    <a:pt x="842" y="5210"/>
                  </a:cubicBezTo>
                  <a:lnTo>
                    <a:pt x="955" y="5506"/>
                  </a:lnTo>
                  <a:cubicBezTo>
                    <a:pt x="1524" y="7462"/>
                    <a:pt x="3190" y="8440"/>
                    <a:pt x="4857" y="8440"/>
                  </a:cubicBezTo>
                  <a:cubicBezTo>
                    <a:pt x="6523" y="8440"/>
                    <a:pt x="8189" y="7462"/>
                    <a:pt x="8758" y="5506"/>
                  </a:cubicBezTo>
                  <a:lnTo>
                    <a:pt x="8872" y="5210"/>
                  </a:lnTo>
                  <a:cubicBezTo>
                    <a:pt x="9713" y="2639"/>
                    <a:pt x="7393" y="1"/>
                    <a:pt x="48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3253800" y="3352875"/>
              <a:ext cx="176325" cy="238050"/>
            </a:xfrm>
            <a:custGeom>
              <a:avLst/>
              <a:gdLst/>
              <a:ahLst/>
              <a:cxnLst/>
              <a:rect l="l" t="t" r="r" b="b"/>
              <a:pathLst>
                <a:path w="7053" h="9522" extrusionOk="0">
                  <a:moveTo>
                    <a:pt x="3063" y="0"/>
                  </a:moveTo>
                  <a:cubicBezTo>
                    <a:pt x="1572" y="0"/>
                    <a:pt x="60" y="958"/>
                    <a:pt x="274" y="2682"/>
                  </a:cubicBezTo>
                  <a:cubicBezTo>
                    <a:pt x="410" y="3592"/>
                    <a:pt x="1" y="4275"/>
                    <a:pt x="1" y="5185"/>
                  </a:cubicBezTo>
                  <a:cubicBezTo>
                    <a:pt x="1" y="6185"/>
                    <a:pt x="410" y="7141"/>
                    <a:pt x="888" y="7982"/>
                  </a:cubicBezTo>
                  <a:cubicBezTo>
                    <a:pt x="1480" y="9012"/>
                    <a:pt x="2587" y="9521"/>
                    <a:pt x="3683" y="9521"/>
                  </a:cubicBezTo>
                  <a:cubicBezTo>
                    <a:pt x="5032" y="9521"/>
                    <a:pt x="6362" y="8750"/>
                    <a:pt x="6689" y="7232"/>
                  </a:cubicBezTo>
                  <a:cubicBezTo>
                    <a:pt x="7053" y="5457"/>
                    <a:pt x="6757" y="4229"/>
                    <a:pt x="5938" y="2887"/>
                  </a:cubicBezTo>
                  <a:cubicBezTo>
                    <a:pt x="5824" y="2591"/>
                    <a:pt x="5756" y="2296"/>
                    <a:pt x="5711" y="1977"/>
                  </a:cubicBezTo>
                  <a:cubicBezTo>
                    <a:pt x="5456" y="625"/>
                    <a:pt x="4267" y="0"/>
                    <a:pt x="306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3582775" y="2711750"/>
              <a:ext cx="129700" cy="113975"/>
            </a:xfrm>
            <a:custGeom>
              <a:avLst/>
              <a:gdLst/>
              <a:ahLst/>
              <a:cxnLst/>
              <a:rect l="l" t="t" r="r" b="b"/>
              <a:pathLst>
                <a:path w="5188" h="4559" extrusionOk="0">
                  <a:moveTo>
                    <a:pt x="2595" y="1"/>
                  </a:moveTo>
                  <a:cubicBezTo>
                    <a:pt x="1679" y="1"/>
                    <a:pt x="763" y="518"/>
                    <a:pt x="513" y="1553"/>
                  </a:cubicBezTo>
                  <a:lnTo>
                    <a:pt x="422" y="1872"/>
                  </a:lnTo>
                  <a:cubicBezTo>
                    <a:pt x="1" y="3660"/>
                    <a:pt x="1308" y="4559"/>
                    <a:pt x="2606" y="4559"/>
                  </a:cubicBezTo>
                  <a:cubicBezTo>
                    <a:pt x="3901" y="4559"/>
                    <a:pt x="5187" y="3666"/>
                    <a:pt x="4744" y="1872"/>
                  </a:cubicBezTo>
                  <a:lnTo>
                    <a:pt x="4676" y="1553"/>
                  </a:lnTo>
                  <a:cubicBezTo>
                    <a:pt x="4426" y="518"/>
                    <a:pt x="3510" y="1"/>
                    <a:pt x="25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3683175" y="3719650"/>
              <a:ext cx="191950" cy="166825"/>
            </a:xfrm>
            <a:custGeom>
              <a:avLst/>
              <a:gdLst/>
              <a:ahLst/>
              <a:cxnLst/>
              <a:rect l="l" t="t" r="r" b="b"/>
              <a:pathLst>
                <a:path w="7678" h="6673" extrusionOk="0">
                  <a:moveTo>
                    <a:pt x="4056" y="1"/>
                  </a:moveTo>
                  <a:cubicBezTo>
                    <a:pt x="3160" y="1"/>
                    <a:pt x="2263" y="307"/>
                    <a:pt x="1638" y="932"/>
                  </a:cubicBezTo>
                  <a:cubicBezTo>
                    <a:pt x="0" y="2592"/>
                    <a:pt x="569" y="6164"/>
                    <a:pt x="3162" y="6551"/>
                  </a:cubicBezTo>
                  <a:lnTo>
                    <a:pt x="3572" y="6619"/>
                  </a:lnTo>
                  <a:cubicBezTo>
                    <a:pt x="3799" y="6655"/>
                    <a:pt x="4021" y="6673"/>
                    <a:pt x="4235" y="6673"/>
                  </a:cubicBezTo>
                  <a:cubicBezTo>
                    <a:pt x="6291" y="6673"/>
                    <a:pt x="7677" y="5049"/>
                    <a:pt x="7348" y="2865"/>
                  </a:cubicBezTo>
                  <a:cubicBezTo>
                    <a:pt x="7325" y="2729"/>
                    <a:pt x="7302" y="2592"/>
                    <a:pt x="7280" y="2456"/>
                  </a:cubicBezTo>
                  <a:cubicBezTo>
                    <a:pt x="7024" y="839"/>
                    <a:pt x="5540" y="1"/>
                    <a:pt x="4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3697825" y="4246275"/>
              <a:ext cx="218100" cy="175300"/>
            </a:xfrm>
            <a:custGeom>
              <a:avLst/>
              <a:gdLst/>
              <a:ahLst/>
              <a:cxnLst/>
              <a:rect l="l" t="t" r="r" b="b"/>
              <a:pathLst>
                <a:path w="8724" h="7012" extrusionOk="0">
                  <a:moveTo>
                    <a:pt x="5929" y="1"/>
                  </a:moveTo>
                  <a:cubicBezTo>
                    <a:pt x="5713" y="1"/>
                    <a:pt x="5489" y="36"/>
                    <a:pt x="5260" y="112"/>
                  </a:cubicBezTo>
                  <a:cubicBezTo>
                    <a:pt x="3918" y="567"/>
                    <a:pt x="2826" y="1022"/>
                    <a:pt x="1803" y="2068"/>
                  </a:cubicBezTo>
                  <a:cubicBezTo>
                    <a:pt x="1" y="3889"/>
                    <a:pt x="1638" y="7012"/>
                    <a:pt x="3812" y="7012"/>
                  </a:cubicBezTo>
                  <a:cubicBezTo>
                    <a:pt x="4272" y="7012"/>
                    <a:pt x="4757" y="6872"/>
                    <a:pt x="5238" y="6550"/>
                  </a:cubicBezTo>
                  <a:cubicBezTo>
                    <a:pt x="6352" y="5799"/>
                    <a:pt x="7285" y="4753"/>
                    <a:pt x="7899" y="3524"/>
                  </a:cubicBezTo>
                  <a:cubicBezTo>
                    <a:pt x="8724" y="2056"/>
                    <a:pt x="7574" y="1"/>
                    <a:pt x="59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2856525" y="4282625"/>
              <a:ext cx="175475" cy="138900"/>
            </a:xfrm>
            <a:custGeom>
              <a:avLst/>
              <a:gdLst/>
              <a:ahLst/>
              <a:cxnLst/>
              <a:rect l="l" t="t" r="r" b="b"/>
              <a:pathLst>
                <a:path w="7019" h="5556" extrusionOk="0">
                  <a:moveTo>
                    <a:pt x="3735" y="1"/>
                  </a:moveTo>
                  <a:cubicBezTo>
                    <a:pt x="3211" y="1"/>
                    <a:pt x="2661" y="190"/>
                    <a:pt x="2152" y="637"/>
                  </a:cubicBezTo>
                  <a:cubicBezTo>
                    <a:pt x="1447" y="1274"/>
                    <a:pt x="1197" y="1888"/>
                    <a:pt x="765" y="2684"/>
                  </a:cubicBezTo>
                  <a:cubicBezTo>
                    <a:pt x="1" y="4082"/>
                    <a:pt x="1129" y="5556"/>
                    <a:pt x="2475" y="5556"/>
                  </a:cubicBezTo>
                  <a:cubicBezTo>
                    <a:pt x="2773" y="5556"/>
                    <a:pt x="3080" y="5484"/>
                    <a:pt x="3381" y="5323"/>
                  </a:cubicBezTo>
                  <a:cubicBezTo>
                    <a:pt x="4200" y="4891"/>
                    <a:pt x="4814" y="4641"/>
                    <a:pt x="5451" y="3936"/>
                  </a:cubicBezTo>
                  <a:cubicBezTo>
                    <a:pt x="7018" y="2227"/>
                    <a:pt x="5531" y="1"/>
                    <a:pt x="37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8"/>
            <p:cNvSpPr/>
            <p:nvPr/>
          </p:nvSpPr>
          <p:spPr>
            <a:xfrm>
              <a:off x="3037700" y="3743500"/>
              <a:ext cx="209300" cy="162100"/>
            </a:xfrm>
            <a:custGeom>
              <a:avLst/>
              <a:gdLst/>
              <a:ahLst/>
              <a:cxnLst/>
              <a:rect l="l" t="t" r="r" b="b"/>
              <a:pathLst>
                <a:path w="8372" h="6484" extrusionOk="0">
                  <a:moveTo>
                    <a:pt x="4186" y="1"/>
                  </a:moveTo>
                  <a:cubicBezTo>
                    <a:pt x="1" y="1"/>
                    <a:pt x="1" y="6484"/>
                    <a:pt x="4186" y="6484"/>
                  </a:cubicBezTo>
                  <a:cubicBezTo>
                    <a:pt x="8372" y="6484"/>
                    <a:pt x="8372" y="1"/>
                    <a:pt x="41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8"/>
            <p:cNvSpPr/>
            <p:nvPr/>
          </p:nvSpPr>
          <p:spPr>
            <a:xfrm>
              <a:off x="3500625" y="4075050"/>
              <a:ext cx="174600" cy="134800"/>
            </a:xfrm>
            <a:custGeom>
              <a:avLst/>
              <a:gdLst/>
              <a:ahLst/>
              <a:cxnLst/>
              <a:rect l="l" t="t" r="r" b="b"/>
              <a:pathLst>
                <a:path w="6984" h="5392" extrusionOk="0">
                  <a:moveTo>
                    <a:pt x="3503" y="0"/>
                  </a:moveTo>
                  <a:cubicBezTo>
                    <a:pt x="0" y="0"/>
                    <a:pt x="0" y="5392"/>
                    <a:pt x="3503" y="5392"/>
                  </a:cubicBezTo>
                  <a:cubicBezTo>
                    <a:pt x="6984" y="5392"/>
                    <a:pt x="6984" y="0"/>
                    <a:pt x="35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8"/>
            <p:cNvSpPr/>
            <p:nvPr/>
          </p:nvSpPr>
          <p:spPr>
            <a:xfrm>
              <a:off x="2911450" y="3001375"/>
              <a:ext cx="178600" cy="138775"/>
            </a:xfrm>
            <a:custGeom>
              <a:avLst/>
              <a:gdLst/>
              <a:ahLst/>
              <a:cxnLst/>
              <a:rect l="l" t="t" r="r" b="b"/>
              <a:pathLst>
                <a:path w="7144" h="5551" extrusionOk="0">
                  <a:moveTo>
                    <a:pt x="3572" y="0"/>
                  </a:moveTo>
                  <a:cubicBezTo>
                    <a:pt x="1" y="0"/>
                    <a:pt x="1" y="5551"/>
                    <a:pt x="3572" y="5551"/>
                  </a:cubicBezTo>
                  <a:cubicBezTo>
                    <a:pt x="7144" y="5551"/>
                    <a:pt x="7144" y="0"/>
                    <a:pt x="35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8"/>
            <p:cNvSpPr/>
            <p:nvPr/>
          </p:nvSpPr>
          <p:spPr>
            <a:xfrm>
              <a:off x="3544425" y="3350275"/>
              <a:ext cx="166075" cy="121125"/>
            </a:xfrm>
            <a:custGeom>
              <a:avLst/>
              <a:gdLst/>
              <a:ahLst/>
              <a:cxnLst/>
              <a:rect l="l" t="t" r="r" b="b"/>
              <a:pathLst>
                <a:path w="6643" h="4845" extrusionOk="0">
                  <a:moveTo>
                    <a:pt x="3126" y="0"/>
                  </a:moveTo>
                  <a:cubicBezTo>
                    <a:pt x="17" y="0"/>
                    <a:pt x="0" y="4845"/>
                    <a:pt x="3123" y="4845"/>
                  </a:cubicBezTo>
                  <a:cubicBezTo>
                    <a:pt x="3314" y="4845"/>
                    <a:pt x="3516" y="4826"/>
                    <a:pt x="3731" y="4788"/>
                  </a:cubicBezTo>
                  <a:lnTo>
                    <a:pt x="4367" y="4674"/>
                  </a:lnTo>
                  <a:cubicBezTo>
                    <a:pt x="6642" y="4265"/>
                    <a:pt x="6642" y="580"/>
                    <a:pt x="4367" y="170"/>
                  </a:cubicBezTo>
                  <a:lnTo>
                    <a:pt x="3731" y="57"/>
                  </a:lnTo>
                  <a:cubicBezTo>
                    <a:pt x="3517" y="18"/>
                    <a:pt x="3316" y="0"/>
                    <a:pt x="31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8"/>
            <p:cNvSpPr/>
            <p:nvPr/>
          </p:nvSpPr>
          <p:spPr>
            <a:xfrm>
              <a:off x="4353075" y="3522925"/>
              <a:ext cx="187700" cy="347900"/>
            </a:xfrm>
            <a:custGeom>
              <a:avLst/>
              <a:gdLst/>
              <a:ahLst/>
              <a:cxnLst/>
              <a:rect l="l" t="t" r="r" b="b"/>
              <a:pathLst>
                <a:path w="7508" h="13916" extrusionOk="0">
                  <a:moveTo>
                    <a:pt x="4508" y="0"/>
                  </a:moveTo>
                  <a:cubicBezTo>
                    <a:pt x="3298" y="0"/>
                    <a:pt x="2002" y="742"/>
                    <a:pt x="1570" y="1977"/>
                  </a:cubicBezTo>
                  <a:cubicBezTo>
                    <a:pt x="501" y="5139"/>
                    <a:pt x="1" y="8937"/>
                    <a:pt x="1206" y="12145"/>
                  </a:cubicBezTo>
                  <a:cubicBezTo>
                    <a:pt x="1614" y="13235"/>
                    <a:pt x="2657" y="13915"/>
                    <a:pt x="3686" y="13915"/>
                  </a:cubicBezTo>
                  <a:cubicBezTo>
                    <a:pt x="4439" y="13915"/>
                    <a:pt x="5184" y="13550"/>
                    <a:pt x="5665" y="12713"/>
                  </a:cubicBezTo>
                  <a:cubicBezTo>
                    <a:pt x="7485" y="9483"/>
                    <a:pt x="7508" y="5548"/>
                    <a:pt x="6871" y="1977"/>
                  </a:cubicBezTo>
                  <a:cubicBezTo>
                    <a:pt x="6612" y="599"/>
                    <a:pt x="5595" y="0"/>
                    <a:pt x="45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8"/>
            <p:cNvSpPr/>
            <p:nvPr/>
          </p:nvSpPr>
          <p:spPr>
            <a:xfrm>
              <a:off x="3884475" y="3526250"/>
              <a:ext cx="200775" cy="135950"/>
            </a:xfrm>
            <a:custGeom>
              <a:avLst/>
              <a:gdLst/>
              <a:ahLst/>
              <a:cxnLst/>
              <a:rect l="l" t="t" r="r" b="b"/>
              <a:pathLst>
                <a:path w="8031" h="5438" extrusionOk="0">
                  <a:moveTo>
                    <a:pt x="3385" y="1"/>
                  </a:moveTo>
                  <a:cubicBezTo>
                    <a:pt x="3083" y="1"/>
                    <a:pt x="2780" y="31"/>
                    <a:pt x="2480" y="92"/>
                  </a:cubicBezTo>
                  <a:cubicBezTo>
                    <a:pt x="1" y="479"/>
                    <a:pt x="319" y="3572"/>
                    <a:pt x="1866" y="4733"/>
                  </a:cubicBezTo>
                  <a:cubicBezTo>
                    <a:pt x="2640" y="5324"/>
                    <a:pt x="3527" y="5438"/>
                    <a:pt x="4482" y="5438"/>
                  </a:cubicBezTo>
                  <a:cubicBezTo>
                    <a:pt x="6984" y="5438"/>
                    <a:pt x="8031" y="1866"/>
                    <a:pt x="5733" y="638"/>
                  </a:cubicBezTo>
                  <a:cubicBezTo>
                    <a:pt x="5018" y="222"/>
                    <a:pt x="4206" y="1"/>
                    <a:pt x="33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8"/>
            <p:cNvSpPr/>
            <p:nvPr/>
          </p:nvSpPr>
          <p:spPr>
            <a:xfrm>
              <a:off x="4163150" y="4152950"/>
              <a:ext cx="244225" cy="149975"/>
            </a:xfrm>
            <a:custGeom>
              <a:avLst/>
              <a:gdLst/>
              <a:ahLst/>
              <a:cxnLst/>
              <a:rect l="l" t="t" r="r" b="b"/>
              <a:pathLst>
                <a:path w="9769" h="5999" extrusionOk="0">
                  <a:moveTo>
                    <a:pt x="3737" y="0"/>
                  </a:moveTo>
                  <a:cubicBezTo>
                    <a:pt x="3354" y="0"/>
                    <a:pt x="2960" y="54"/>
                    <a:pt x="2548" y="183"/>
                  </a:cubicBezTo>
                  <a:cubicBezTo>
                    <a:pt x="728" y="751"/>
                    <a:pt x="0" y="3026"/>
                    <a:pt x="1388" y="4459"/>
                  </a:cubicBezTo>
                  <a:cubicBezTo>
                    <a:pt x="2502" y="5597"/>
                    <a:pt x="3731" y="5733"/>
                    <a:pt x="5232" y="5961"/>
                  </a:cubicBezTo>
                  <a:cubicBezTo>
                    <a:pt x="5409" y="5986"/>
                    <a:pt x="5580" y="5999"/>
                    <a:pt x="5746" y="5999"/>
                  </a:cubicBezTo>
                  <a:cubicBezTo>
                    <a:pt x="8786" y="5999"/>
                    <a:pt x="9769" y="1828"/>
                    <a:pt x="6597" y="706"/>
                  </a:cubicBezTo>
                  <a:cubicBezTo>
                    <a:pt x="5618" y="347"/>
                    <a:pt x="4710" y="0"/>
                    <a:pt x="3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8"/>
            <p:cNvSpPr/>
            <p:nvPr/>
          </p:nvSpPr>
          <p:spPr>
            <a:xfrm>
              <a:off x="4896125" y="3932625"/>
              <a:ext cx="246525" cy="186950"/>
            </a:xfrm>
            <a:custGeom>
              <a:avLst/>
              <a:gdLst/>
              <a:ahLst/>
              <a:cxnLst/>
              <a:rect l="l" t="t" r="r" b="b"/>
              <a:pathLst>
                <a:path w="9861" h="7478" extrusionOk="0">
                  <a:moveTo>
                    <a:pt x="6107" y="1"/>
                  </a:moveTo>
                  <a:cubicBezTo>
                    <a:pt x="6029" y="1"/>
                    <a:pt x="5951" y="4"/>
                    <a:pt x="5872" y="11"/>
                  </a:cubicBezTo>
                  <a:cubicBezTo>
                    <a:pt x="4689" y="79"/>
                    <a:pt x="3665" y="215"/>
                    <a:pt x="2778" y="1102"/>
                  </a:cubicBezTo>
                  <a:cubicBezTo>
                    <a:pt x="2164" y="1717"/>
                    <a:pt x="1936" y="2445"/>
                    <a:pt x="1595" y="3195"/>
                  </a:cubicBezTo>
                  <a:cubicBezTo>
                    <a:pt x="1" y="4790"/>
                    <a:pt x="1099" y="7477"/>
                    <a:pt x="3079" y="7477"/>
                  </a:cubicBezTo>
                  <a:cubicBezTo>
                    <a:pt x="3472" y="7477"/>
                    <a:pt x="3899" y="7371"/>
                    <a:pt x="4348" y="7131"/>
                  </a:cubicBezTo>
                  <a:lnTo>
                    <a:pt x="4348" y="7131"/>
                  </a:lnTo>
                  <a:cubicBezTo>
                    <a:pt x="4283" y="7171"/>
                    <a:pt x="4476" y="7185"/>
                    <a:pt x="4761" y="7185"/>
                  </a:cubicBezTo>
                  <a:cubicBezTo>
                    <a:pt x="5280" y="7185"/>
                    <a:pt x="6103" y="7137"/>
                    <a:pt x="6236" y="7108"/>
                  </a:cubicBezTo>
                  <a:cubicBezTo>
                    <a:pt x="7441" y="6789"/>
                    <a:pt x="8124" y="5948"/>
                    <a:pt x="8715" y="4924"/>
                  </a:cubicBezTo>
                  <a:cubicBezTo>
                    <a:pt x="9860" y="2964"/>
                    <a:pt x="8468" y="1"/>
                    <a:pt x="61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8"/>
            <p:cNvSpPr/>
            <p:nvPr/>
          </p:nvSpPr>
          <p:spPr>
            <a:xfrm>
              <a:off x="4843300" y="3335850"/>
              <a:ext cx="214425" cy="225575"/>
            </a:xfrm>
            <a:custGeom>
              <a:avLst/>
              <a:gdLst/>
              <a:ahLst/>
              <a:cxnLst/>
              <a:rect l="l" t="t" r="r" b="b"/>
              <a:pathLst>
                <a:path w="8577" h="9023" extrusionOk="0">
                  <a:moveTo>
                    <a:pt x="4479" y="0"/>
                  </a:moveTo>
                  <a:cubicBezTo>
                    <a:pt x="4181" y="0"/>
                    <a:pt x="3883" y="43"/>
                    <a:pt x="3594" y="133"/>
                  </a:cubicBezTo>
                  <a:lnTo>
                    <a:pt x="3253" y="247"/>
                  </a:lnTo>
                  <a:cubicBezTo>
                    <a:pt x="1911" y="656"/>
                    <a:pt x="614" y="1703"/>
                    <a:pt x="341" y="3159"/>
                  </a:cubicBezTo>
                  <a:cubicBezTo>
                    <a:pt x="0" y="4592"/>
                    <a:pt x="182" y="6116"/>
                    <a:pt x="819" y="7435"/>
                  </a:cubicBezTo>
                  <a:cubicBezTo>
                    <a:pt x="1339" y="8563"/>
                    <a:pt x="2439" y="9023"/>
                    <a:pt x="3559" y="9023"/>
                  </a:cubicBezTo>
                  <a:cubicBezTo>
                    <a:pt x="4155" y="9023"/>
                    <a:pt x="4756" y="8893"/>
                    <a:pt x="5278" y="8663"/>
                  </a:cubicBezTo>
                  <a:cubicBezTo>
                    <a:pt x="6438" y="8163"/>
                    <a:pt x="7211" y="7276"/>
                    <a:pt x="7871" y="6229"/>
                  </a:cubicBezTo>
                  <a:cubicBezTo>
                    <a:pt x="8576" y="4978"/>
                    <a:pt x="8576" y="3432"/>
                    <a:pt x="7871" y="2180"/>
                  </a:cubicBezTo>
                  <a:lnTo>
                    <a:pt x="7666" y="1862"/>
                  </a:lnTo>
                  <a:cubicBezTo>
                    <a:pt x="7039" y="774"/>
                    <a:pt x="5755" y="0"/>
                    <a:pt x="447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8"/>
            <p:cNvSpPr/>
            <p:nvPr/>
          </p:nvSpPr>
          <p:spPr>
            <a:xfrm>
              <a:off x="4666925" y="3855150"/>
              <a:ext cx="191050" cy="163825"/>
            </a:xfrm>
            <a:custGeom>
              <a:avLst/>
              <a:gdLst/>
              <a:ahLst/>
              <a:cxnLst/>
              <a:rect l="l" t="t" r="r" b="b"/>
              <a:pathLst>
                <a:path w="7642" h="6553" extrusionOk="0">
                  <a:moveTo>
                    <a:pt x="3839" y="1"/>
                  </a:moveTo>
                  <a:cubicBezTo>
                    <a:pt x="1082" y="1"/>
                    <a:pt x="0" y="3857"/>
                    <a:pt x="1801" y="5657"/>
                  </a:cubicBezTo>
                  <a:cubicBezTo>
                    <a:pt x="2414" y="6271"/>
                    <a:pt x="3255" y="6553"/>
                    <a:pt x="4101" y="6553"/>
                  </a:cubicBezTo>
                  <a:cubicBezTo>
                    <a:pt x="5861" y="6553"/>
                    <a:pt x="7642" y="5334"/>
                    <a:pt x="7442" y="3337"/>
                  </a:cubicBezTo>
                  <a:lnTo>
                    <a:pt x="7419" y="2996"/>
                  </a:lnTo>
                  <a:cubicBezTo>
                    <a:pt x="7237" y="1290"/>
                    <a:pt x="6191" y="243"/>
                    <a:pt x="4485" y="61"/>
                  </a:cubicBezTo>
                  <a:lnTo>
                    <a:pt x="4144" y="16"/>
                  </a:lnTo>
                  <a:cubicBezTo>
                    <a:pt x="4040" y="6"/>
                    <a:pt x="3938" y="1"/>
                    <a:pt x="38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8"/>
            <p:cNvSpPr/>
            <p:nvPr/>
          </p:nvSpPr>
          <p:spPr>
            <a:xfrm>
              <a:off x="5385250" y="3407400"/>
              <a:ext cx="250825" cy="194525"/>
            </a:xfrm>
            <a:custGeom>
              <a:avLst/>
              <a:gdLst/>
              <a:ahLst/>
              <a:cxnLst/>
              <a:rect l="l" t="t" r="r" b="b"/>
              <a:pathLst>
                <a:path w="10033" h="7781" extrusionOk="0">
                  <a:moveTo>
                    <a:pt x="5005" y="1"/>
                  </a:moveTo>
                  <a:cubicBezTo>
                    <a:pt x="1" y="1"/>
                    <a:pt x="1" y="7780"/>
                    <a:pt x="5005" y="7780"/>
                  </a:cubicBezTo>
                  <a:cubicBezTo>
                    <a:pt x="10032" y="7780"/>
                    <a:pt x="10032" y="1"/>
                    <a:pt x="50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8"/>
            <p:cNvSpPr/>
            <p:nvPr/>
          </p:nvSpPr>
          <p:spPr>
            <a:xfrm>
              <a:off x="5173125" y="3149225"/>
              <a:ext cx="186550" cy="328425"/>
            </a:xfrm>
            <a:custGeom>
              <a:avLst/>
              <a:gdLst/>
              <a:ahLst/>
              <a:cxnLst/>
              <a:rect l="l" t="t" r="r" b="b"/>
              <a:pathLst>
                <a:path w="7462" h="13137" extrusionOk="0">
                  <a:moveTo>
                    <a:pt x="3292" y="0"/>
                  </a:moveTo>
                  <a:cubicBezTo>
                    <a:pt x="2290" y="0"/>
                    <a:pt x="1320" y="655"/>
                    <a:pt x="1343" y="1980"/>
                  </a:cubicBezTo>
                  <a:cubicBezTo>
                    <a:pt x="1388" y="3663"/>
                    <a:pt x="1388" y="4891"/>
                    <a:pt x="751" y="6438"/>
                  </a:cubicBezTo>
                  <a:cubicBezTo>
                    <a:pt x="1" y="8121"/>
                    <a:pt x="137" y="10078"/>
                    <a:pt x="1138" y="11624"/>
                  </a:cubicBezTo>
                  <a:cubicBezTo>
                    <a:pt x="1716" y="12591"/>
                    <a:pt x="2825" y="13136"/>
                    <a:pt x="3906" y="13136"/>
                  </a:cubicBezTo>
                  <a:cubicBezTo>
                    <a:pt x="4910" y="13136"/>
                    <a:pt x="5889" y="12665"/>
                    <a:pt x="6393" y="11624"/>
                  </a:cubicBezTo>
                  <a:cubicBezTo>
                    <a:pt x="7234" y="9918"/>
                    <a:pt x="7462" y="8190"/>
                    <a:pt x="6598" y="6438"/>
                  </a:cubicBezTo>
                  <a:cubicBezTo>
                    <a:pt x="6347" y="5892"/>
                    <a:pt x="5915" y="5414"/>
                    <a:pt x="5733" y="4846"/>
                  </a:cubicBezTo>
                  <a:cubicBezTo>
                    <a:pt x="5437" y="3959"/>
                    <a:pt x="5506" y="2889"/>
                    <a:pt x="5437" y="1980"/>
                  </a:cubicBezTo>
                  <a:cubicBezTo>
                    <a:pt x="5346" y="666"/>
                    <a:pt x="4302" y="0"/>
                    <a:pt x="32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8"/>
            <p:cNvSpPr/>
            <p:nvPr/>
          </p:nvSpPr>
          <p:spPr>
            <a:xfrm>
              <a:off x="5200825" y="3921075"/>
              <a:ext cx="353350" cy="199425"/>
            </a:xfrm>
            <a:custGeom>
              <a:avLst/>
              <a:gdLst/>
              <a:ahLst/>
              <a:cxnLst/>
              <a:rect l="l" t="t" r="r" b="b"/>
              <a:pathLst>
                <a:path w="14134" h="7977" extrusionOk="0">
                  <a:moveTo>
                    <a:pt x="7050" y="0"/>
                  </a:moveTo>
                  <a:cubicBezTo>
                    <a:pt x="6033" y="0"/>
                    <a:pt x="5004" y="189"/>
                    <a:pt x="3988" y="518"/>
                  </a:cubicBezTo>
                  <a:cubicBezTo>
                    <a:pt x="3880" y="506"/>
                    <a:pt x="3774" y="501"/>
                    <a:pt x="3670" y="501"/>
                  </a:cubicBezTo>
                  <a:cubicBezTo>
                    <a:pt x="953" y="501"/>
                    <a:pt x="0" y="4398"/>
                    <a:pt x="2805" y="5341"/>
                  </a:cubicBezTo>
                  <a:cubicBezTo>
                    <a:pt x="4303" y="6922"/>
                    <a:pt x="6348" y="7976"/>
                    <a:pt x="8523" y="7976"/>
                  </a:cubicBezTo>
                  <a:cubicBezTo>
                    <a:pt x="8694" y="7976"/>
                    <a:pt x="8866" y="7970"/>
                    <a:pt x="9038" y="7956"/>
                  </a:cubicBezTo>
                  <a:cubicBezTo>
                    <a:pt x="12632" y="7683"/>
                    <a:pt x="14134" y="3066"/>
                    <a:pt x="10858" y="1041"/>
                  </a:cubicBezTo>
                  <a:cubicBezTo>
                    <a:pt x="9643" y="312"/>
                    <a:pt x="8356" y="0"/>
                    <a:pt x="705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8"/>
            <p:cNvSpPr/>
            <p:nvPr/>
          </p:nvSpPr>
          <p:spPr>
            <a:xfrm>
              <a:off x="5754325" y="3980375"/>
              <a:ext cx="271875" cy="188325"/>
            </a:xfrm>
            <a:custGeom>
              <a:avLst/>
              <a:gdLst/>
              <a:ahLst/>
              <a:cxnLst/>
              <a:rect l="l" t="t" r="r" b="b"/>
              <a:pathLst>
                <a:path w="10875" h="7533" extrusionOk="0">
                  <a:moveTo>
                    <a:pt x="5448" y="1"/>
                  </a:moveTo>
                  <a:cubicBezTo>
                    <a:pt x="4353" y="1"/>
                    <a:pt x="3268" y="334"/>
                    <a:pt x="2457" y="1058"/>
                  </a:cubicBezTo>
                  <a:cubicBezTo>
                    <a:pt x="410" y="1649"/>
                    <a:pt x="1" y="4834"/>
                    <a:pt x="1980" y="5744"/>
                  </a:cubicBezTo>
                  <a:cubicBezTo>
                    <a:pt x="2860" y="6900"/>
                    <a:pt x="4341" y="7532"/>
                    <a:pt x="5800" y="7532"/>
                  </a:cubicBezTo>
                  <a:cubicBezTo>
                    <a:pt x="6264" y="7532"/>
                    <a:pt x="6727" y="7468"/>
                    <a:pt x="7166" y="7336"/>
                  </a:cubicBezTo>
                  <a:cubicBezTo>
                    <a:pt x="10146" y="6449"/>
                    <a:pt x="10874" y="2263"/>
                    <a:pt x="8031" y="648"/>
                  </a:cubicBezTo>
                  <a:cubicBezTo>
                    <a:pt x="7260" y="227"/>
                    <a:pt x="6350" y="1"/>
                    <a:pt x="5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8"/>
            <p:cNvSpPr/>
            <p:nvPr/>
          </p:nvSpPr>
          <p:spPr>
            <a:xfrm>
              <a:off x="5580875" y="4411875"/>
              <a:ext cx="216700" cy="236975"/>
            </a:xfrm>
            <a:custGeom>
              <a:avLst/>
              <a:gdLst/>
              <a:ahLst/>
              <a:cxnLst/>
              <a:rect l="l" t="t" r="r" b="b"/>
              <a:pathLst>
                <a:path w="8668" h="9479" extrusionOk="0">
                  <a:moveTo>
                    <a:pt x="4482" y="0"/>
                  </a:moveTo>
                  <a:cubicBezTo>
                    <a:pt x="2851" y="0"/>
                    <a:pt x="1240" y="1214"/>
                    <a:pt x="615" y="2837"/>
                  </a:cubicBezTo>
                  <a:cubicBezTo>
                    <a:pt x="1" y="4452"/>
                    <a:pt x="456" y="6022"/>
                    <a:pt x="1184" y="7501"/>
                  </a:cubicBezTo>
                  <a:cubicBezTo>
                    <a:pt x="1814" y="8762"/>
                    <a:pt x="3276" y="9478"/>
                    <a:pt x="4670" y="9478"/>
                  </a:cubicBezTo>
                  <a:cubicBezTo>
                    <a:pt x="4986" y="9478"/>
                    <a:pt x="5298" y="9442"/>
                    <a:pt x="5597" y="9366"/>
                  </a:cubicBezTo>
                  <a:cubicBezTo>
                    <a:pt x="7371" y="8888"/>
                    <a:pt x="8372" y="7319"/>
                    <a:pt x="8508" y="5567"/>
                  </a:cubicBezTo>
                  <a:cubicBezTo>
                    <a:pt x="8668" y="3816"/>
                    <a:pt x="8099" y="2428"/>
                    <a:pt x="6939" y="1131"/>
                  </a:cubicBezTo>
                  <a:cubicBezTo>
                    <a:pt x="6208" y="338"/>
                    <a:pt x="5342" y="0"/>
                    <a:pt x="44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8"/>
            <p:cNvSpPr/>
            <p:nvPr/>
          </p:nvSpPr>
          <p:spPr>
            <a:xfrm>
              <a:off x="5731675" y="3595750"/>
              <a:ext cx="242750" cy="181425"/>
            </a:xfrm>
            <a:custGeom>
              <a:avLst/>
              <a:gdLst/>
              <a:ahLst/>
              <a:cxnLst/>
              <a:rect l="l" t="t" r="r" b="b"/>
              <a:pathLst>
                <a:path w="9710" h="7257" extrusionOk="0">
                  <a:moveTo>
                    <a:pt x="5615" y="0"/>
                  </a:moveTo>
                  <a:cubicBezTo>
                    <a:pt x="5329" y="0"/>
                    <a:pt x="5025" y="35"/>
                    <a:pt x="4706" y="110"/>
                  </a:cubicBezTo>
                  <a:cubicBezTo>
                    <a:pt x="3068" y="474"/>
                    <a:pt x="2249" y="1407"/>
                    <a:pt x="1293" y="2726"/>
                  </a:cubicBezTo>
                  <a:cubicBezTo>
                    <a:pt x="0" y="4532"/>
                    <a:pt x="1723" y="7256"/>
                    <a:pt x="3806" y="7256"/>
                  </a:cubicBezTo>
                  <a:cubicBezTo>
                    <a:pt x="3848" y="7256"/>
                    <a:pt x="3890" y="7255"/>
                    <a:pt x="3932" y="7253"/>
                  </a:cubicBezTo>
                  <a:cubicBezTo>
                    <a:pt x="5570" y="7184"/>
                    <a:pt x="6707" y="6889"/>
                    <a:pt x="7913" y="5729"/>
                  </a:cubicBezTo>
                  <a:lnTo>
                    <a:pt x="7845" y="5638"/>
                  </a:lnTo>
                  <a:cubicBezTo>
                    <a:pt x="9710" y="3669"/>
                    <a:pt x="8554" y="0"/>
                    <a:pt x="56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8"/>
            <p:cNvSpPr/>
            <p:nvPr/>
          </p:nvSpPr>
          <p:spPr>
            <a:xfrm>
              <a:off x="5104900" y="3659900"/>
              <a:ext cx="147875" cy="114325"/>
            </a:xfrm>
            <a:custGeom>
              <a:avLst/>
              <a:gdLst/>
              <a:ahLst/>
              <a:cxnLst/>
              <a:rect l="l" t="t" r="r" b="b"/>
              <a:pathLst>
                <a:path w="5915" h="4573" extrusionOk="0">
                  <a:moveTo>
                    <a:pt x="2957" y="1"/>
                  </a:moveTo>
                  <a:cubicBezTo>
                    <a:pt x="0" y="1"/>
                    <a:pt x="0" y="4573"/>
                    <a:pt x="2957" y="4573"/>
                  </a:cubicBezTo>
                  <a:cubicBezTo>
                    <a:pt x="5892" y="4573"/>
                    <a:pt x="5914" y="1"/>
                    <a:pt x="295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8"/>
            <p:cNvSpPr/>
            <p:nvPr/>
          </p:nvSpPr>
          <p:spPr>
            <a:xfrm>
              <a:off x="5576900" y="3102725"/>
              <a:ext cx="223525" cy="187425"/>
            </a:xfrm>
            <a:custGeom>
              <a:avLst/>
              <a:gdLst/>
              <a:ahLst/>
              <a:cxnLst/>
              <a:rect l="l" t="t" r="r" b="b"/>
              <a:pathLst>
                <a:path w="8941" h="7497" extrusionOk="0">
                  <a:moveTo>
                    <a:pt x="5085" y="1"/>
                  </a:moveTo>
                  <a:cubicBezTo>
                    <a:pt x="4214" y="1"/>
                    <a:pt x="3344" y="325"/>
                    <a:pt x="2662" y="973"/>
                  </a:cubicBezTo>
                  <a:cubicBezTo>
                    <a:pt x="1092" y="2452"/>
                    <a:pt x="1" y="6342"/>
                    <a:pt x="2798" y="7252"/>
                  </a:cubicBezTo>
                  <a:cubicBezTo>
                    <a:pt x="3263" y="7417"/>
                    <a:pt x="3740" y="7496"/>
                    <a:pt x="4211" y="7496"/>
                  </a:cubicBezTo>
                  <a:cubicBezTo>
                    <a:pt x="5493" y="7496"/>
                    <a:pt x="6725" y="6906"/>
                    <a:pt x="7507" y="5841"/>
                  </a:cubicBezTo>
                  <a:cubicBezTo>
                    <a:pt x="8622" y="4363"/>
                    <a:pt x="8940" y="2406"/>
                    <a:pt x="7507" y="973"/>
                  </a:cubicBezTo>
                  <a:cubicBezTo>
                    <a:pt x="6825" y="325"/>
                    <a:pt x="5955" y="1"/>
                    <a:pt x="50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8"/>
            <p:cNvSpPr/>
            <p:nvPr/>
          </p:nvSpPr>
          <p:spPr>
            <a:xfrm>
              <a:off x="4744225" y="4350900"/>
              <a:ext cx="212850" cy="272900"/>
            </a:xfrm>
            <a:custGeom>
              <a:avLst/>
              <a:gdLst/>
              <a:ahLst/>
              <a:cxnLst/>
              <a:rect l="l" t="t" r="r" b="b"/>
              <a:pathLst>
                <a:path w="8514" h="10916" extrusionOk="0">
                  <a:moveTo>
                    <a:pt x="2737" y="0"/>
                  </a:moveTo>
                  <a:cubicBezTo>
                    <a:pt x="1353" y="0"/>
                    <a:pt x="0" y="1479"/>
                    <a:pt x="779" y="3161"/>
                  </a:cubicBezTo>
                  <a:cubicBezTo>
                    <a:pt x="1325" y="4366"/>
                    <a:pt x="1916" y="5572"/>
                    <a:pt x="2439" y="6800"/>
                  </a:cubicBezTo>
                  <a:cubicBezTo>
                    <a:pt x="2985" y="8097"/>
                    <a:pt x="3304" y="9257"/>
                    <a:pt x="4350" y="10235"/>
                  </a:cubicBezTo>
                  <a:cubicBezTo>
                    <a:pt x="4857" y="10710"/>
                    <a:pt x="5416" y="10915"/>
                    <a:pt x="5950" y="10915"/>
                  </a:cubicBezTo>
                  <a:cubicBezTo>
                    <a:pt x="7312" y="10915"/>
                    <a:pt x="8514" y="9584"/>
                    <a:pt x="8285" y="7983"/>
                  </a:cubicBezTo>
                  <a:cubicBezTo>
                    <a:pt x="8081" y="6618"/>
                    <a:pt x="7216" y="5618"/>
                    <a:pt x="6511" y="4480"/>
                  </a:cubicBezTo>
                  <a:cubicBezTo>
                    <a:pt x="5806" y="3320"/>
                    <a:pt x="5146" y="2205"/>
                    <a:pt x="4464" y="1068"/>
                  </a:cubicBezTo>
                  <a:cubicBezTo>
                    <a:pt x="4019" y="314"/>
                    <a:pt x="3374" y="0"/>
                    <a:pt x="2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8"/>
            <p:cNvSpPr/>
            <p:nvPr/>
          </p:nvSpPr>
          <p:spPr>
            <a:xfrm>
              <a:off x="3826475" y="4462325"/>
              <a:ext cx="271850" cy="211000"/>
            </a:xfrm>
            <a:custGeom>
              <a:avLst/>
              <a:gdLst/>
              <a:ahLst/>
              <a:cxnLst/>
              <a:rect l="l" t="t" r="r" b="b"/>
              <a:pathLst>
                <a:path w="10874" h="8440" extrusionOk="0">
                  <a:moveTo>
                    <a:pt x="5437" y="0"/>
                  </a:moveTo>
                  <a:cubicBezTo>
                    <a:pt x="1" y="0"/>
                    <a:pt x="1" y="8440"/>
                    <a:pt x="5437" y="8440"/>
                  </a:cubicBezTo>
                  <a:cubicBezTo>
                    <a:pt x="10874" y="8440"/>
                    <a:pt x="10874" y="0"/>
                    <a:pt x="5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8"/>
            <p:cNvSpPr/>
            <p:nvPr/>
          </p:nvSpPr>
          <p:spPr>
            <a:xfrm>
              <a:off x="2341075" y="4212675"/>
              <a:ext cx="229775" cy="177450"/>
            </a:xfrm>
            <a:custGeom>
              <a:avLst/>
              <a:gdLst/>
              <a:ahLst/>
              <a:cxnLst/>
              <a:rect l="l" t="t" r="r" b="b"/>
              <a:pathLst>
                <a:path w="9191" h="7098" extrusionOk="0">
                  <a:moveTo>
                    <a:pt x="4595" y="0"/>
                  </a:moveTo>
                  <a:cubicBezTo>
                    <a:pt x="0" y="0"/>
                    <a:pt x="0" y="7098"/>
                    <a:pt x="4595" y="7098"/>
                  </a:cubicBezTo>
                  <a:cubicBezTo>
                    <a:pt x="9190" y="7098"/>
                    <a:pt x="9167" y="0"/>
                    <a:pt x="45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8"/>
            <p:cNvSpPr/>
            <p:nvPr/>
          </p:nvSpPr>
          <p:spPr>
            <a:xfrm>
              <a:off x="3104825" y="4105200"/>
              <a:ext cx="183700" cy="142750"/>
            </a:xfrm>
            <a:custGeom>
              <a:avLst/>
              <a:gdLst/>
              <a:ahLst/>
              <a:cxnLst/>
              <a:rect l="l" t="t" r="r" b="b"/>
              <a:pathLst>
                <a:path w="7348" h="5710" extrusionOk="0">
                  <a:moveTo>
                    <a:pt x="3685" y="0"/>
                  </a:moveTo>
                  <a:cubicBezTo>
                    <a:pt x="0" y="0"/>
                    <a:pt x="0" y="5710"/>
                    <a:pt x="3685" y="5710"/>
                  </a:cubicBezTo>
                  <a:cubicBezTo>
                    <a:pt x="7348" y="5710"/>
                    <a:pt x="7348" y="0"/>
                    <a:pt x="36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1" name="Google Shape;301;p8"/>
          <p:cNvSpPr/>
          <p:nvPr/>
        </p:nvSpPr>
        <p:spPr>
          <a:xfrm rot="6653761">
            <a:off x="9672724" y="-1004240"/>
            <a:ext cx="2282240" cy="2903453"/>
          </a:xfrm>
          <a:custGeom>
            <a:avLst/>
            <a:gdLst/>
            <a:ahLst/>
            <a:cxnLst/>
            <a:rect l="l" t="t" r="r" b="b"/>
            <a:pathLst>
              <a:path w="68462" h="87097" extrusionOk="0">
                <a:moveTo>
                  <a:pt x="38749" y="20088"/>
                </a:moveTo>
                <a:lnTo>
                  <a:pt x="38749" y="20088"/>
                </a:lnTo>
                <a:cubicBezTo>
                  <a:pt x="38711" y="20104"/>
                  <a:pt x="38665" y="20121"/>
                  <a:pt x="38598" y="20138"/>
                </a:cubicBezTo>
                <a:lnTo>
                  <a:pt x="38082" y="20300"/>
                </a:lnTo>
                <a:cubicBezTo>
                  <a:pt x="38137" y="20273"/>
                  <a:pt x="38191" y="20246"/>
                  <a:pt x="38245" y="20219"/>
                </a:cubicBezTo>
                <a:lnTo>
                  <a:pt x="38749" y="20088"/>
                </a:lnTo>
                <a:close/>
                <a:moveTo>
                  <a:pt x="10986" y="19595"/>
                </a:moveTo>
                <a:cubicBezTo>
                  <a:pt x="10199" y="20273"/>
                  <a:pt x="9928" y="20517"/>
                  <a:pt x="8517" y="21792"/>
                </a:cubicBezTo>
                <a:cubicBezTo>
                  <a:pt x="9304" y="21006"/>
                  <a:pt x="10118" y="20273"/>
                  <a:pt x="10986" y="19595"/>
                </a:cubicBezTo>
                <a:close/>
                <a:moveTo>
                  <a:pt x="8409" y="22172"/>
                </a:moveTo>
                <a:lnTo>
                  <a:pt x="8273" y="22308"/>
                </a:lnTo>
                <a:lnTo>
                  <a:pt x="7679" y="22848"/>
                </a:lnTo>
                <a:lnTo>
                  <a:pt x="7679" y="22848"/>
                </a:lnTo>
                <a:cubicBezTo>
                  <a:pt x="7859" y="22670"/>
                  <a:pt x="8039" y="22515"/>
                  <a:pt x="8219" y="22335"/>
                </a:cubicBezTo>
                <a:lnTo>
                  <a:pt x="8409" y="22172"/>
                </a:lnTo>
                <a:close/>
                <a:moveTo>
                  <a:pt x="8626" y="21819"/>
                </a:moveTo>
                <a:cubicBezTo>
                  <a:pt x="8138" y="22253"/>
                  <a:pt x="7649" y="22687"/>
                  <a:pt x="6754" y="23582"/>
                </a:cubicBezTo>
                <a:cubicBezTo>
                  <a:pt x="7487" y="22823"/>
                  <a:pt x="7921" y="22389"/>
                  <a:pt x="8192" y="22145"/>
                </a:cubicBezTo>
                <a:cubicBezTo>
                  <a:pt x="8327" y="22036"/>
                  <a:pt x="8463" y="21928"/>
                  <a:pt x="8626" y="21819"/>
                </a:cubicBezTo>
                <a:close/>
                <a:moveTo>
                  <a:pt x="7677" y="22796"/>
                </a:moveTo>
                <a:lnTo>
                  <a:pt x="7677" y="22796"/>
                </a:lnTo>
                <a:lnTo>
                  <a:pt x="7677" y="22796"/>
                </a:lnTo>
                <a:cubicBezTo>
                  <a:pt x="7323" y="23149"/>
                  <a:pt x="6971" y="23502"/>
                  <a:pt x="6641" y="23855"/>
                </a:cubicBezTo>
                <a:lnTo>
                  <a:pt x="6641" y="23855"/>
                </a:lnTo>
                <a:cubicBezTo>
                  <a:pt x="6960" y="23485"/>
                  <a:pt x="7305" y="23140"/>
                  <a:pt x="7677" y="22796"/>
                </a:cubicBezTo>
                <a:close/>
                <a:moveTo>
                  <a:pt x="6076" y="24288"/>
                </a:moveTo>
                <a:lnTo>
                  <a:pt x="6022" y="24342"/>
                </a:lnTo>
                <a:lnTo>
                  <a:pt x="6022" y="24342"/>
                </a:lnTo>
                <a:lnTo>
                  <a:pt x="6022" y="24342"/>
                </a:lnTo>
                <a:lnTo>
                  <a:pt x="6076" y="24288"/>
                </a:lnTo>
                <a:close/>
                <a:moveTo>
                  <a:pt x="5975" y="24396"/>
                </a:moveTo>
                <a:lnTo>
                  <a:pt x="5859" y="24559"/>
                </a:lnTo>
                <a:lnTo>
                  <a:pt x="5859" y="24532"/>
                </a:lnTo>
                <a:lnTo>
                  <a:pt x="5975" y="24396"/>
                </a:lnTo>
                <a:close/>
                <a:moveTo>
                  <a:pt x="5267" y="25585"/>
                </a:moveTo>
                <a:lnTo>
                  <a:pt x="5235" y="25617"/>
                </a:lnTo>
                <a:lnTo>
                  <a:pt x="5235" y="25617"/>
                </a:lnTo>
                <a:lnTo>
                  <a:pt x="5267" y="25585"/>
                </a:lnTo>
                <a:close/>
                <a:moveTo>
                  <a:pt x="5515" y="25090"/>
                </a:moveTo>
                <a:cubicBezTo>
                  <a:pt x="5526" y="25090"/>
                  <a:pt x="5497" y="25132"/>
                  <a:pt x="5398" y="25264"/>
                </a:cubicBezTo>
                <a:cubicBezTo>
                  <a:pt x="5290" y="25372"/>
                  <a:pt x="5154" y="25535"/>
                  <a:pt x="4964" y="25834"/>
                </a:cubicBezTo>
                <a:cubicBezTo>
                  <a:pt x="4747" y="26105"/>
                  <a:pt x="4476" y="26457"/>
                  <a:pt x="4123" y="26973"/>
                </a:cubicBezTo>
                <a:cubicBezTo>
                  <a:pt x="4747" y="26023"/>
                  <a:pt x="5073" y="25617"/>
                  <a:pt x="5452" y="25128"/>
                </a:cubicBezTo>
                <a:cubicBezTo>
                  <a:pt x="5484" y="25107"/>
                  <a:pt x="5508" y="25090"/>
                  <a:pt x="5515" y="25090"/>
                </a:cubicBezTo>
                <a:close/>
                <a:moveTo>
                  <a:pt x="54791" y="29197"/>
                </a:moveTo>
                <a:lnTo>
                  <a:pt x="54953" y="29251"/>
                </a:lnTo>
                <a:lnTo>
                  <a:pt x="55089" y="29305"/>
                </a:lnTo>
                <a:lnTo>
                  <a:pt x="54791" y="29197"/>
                </a:lnTo>
                <a:close/>
                <a:moveTo>
                  <a:pt x="45650" y="30146"/>
                </a:moveTo>
                <a:cubicBezTo>
                  <a:pt x="45507" y="30187"/>
                  <a:pt x="45364" y="30228"/>
                  <a:pt x="45222" y="30280"/>
                </a:cubicBezTo>
                <a:lnTo>
                  <a:pt x="45222" y="30280"/>
                </a:lnTo>
                <a:cubicBezTo>
                  <a:pt x="45363" y="30234"/>
                  <a:pt x="45506" y="30189"/>
                  <a:pt x="45650" y="30146"/>
                </a:cubicBezTo>
                <a:close/>
                <a:moveTo>
                  <a:pt x="3310" y="28220"/>
                </a:moveTo>
                <a:lnTo>
                  <a:pt x="3310" y="28220"/>
                </a:lnTo>
                <a:cubicBezTo>
                  <a:pt x="3120" y="28573"/>
                  <a:pt x="2930" y="28899"/>
                  <a:pt x="2767" y="29278"/>
                </a:cubicBezTo>
                <a:cubicBezTo>
                  <a:pt x="2577" y="29631"/>
                  <a:pt x="2414" y="29984"/>
                  <a:pt x="2279" y="30336"/>
                </a:cubicBezTo>
                <a:lnTo>
                  <a:pt x="2197" y="30526"/>
                </a:lnTo>
                <a:cubicBezTo>
                  <a:pt x="2306" y="30173"/>
                  <a:pt x="2442" y="29875"/>
                  <a:pt x="2631" y="29495"/>
                </a:cubicBezTo>
                <a:cubicBezTo>
                  <a:pt x="2713" y="29305"/>
                  <a:pt x="2821" y="29116"/>
                  <a:pt x="2930" y="28899"/>
                </a:cubicBezTo>
                <a:cubicBezTo>
                  <a:pt x="3038" y="28709"/>
                  <a:pt x="3174" y="28465"/>
                  <a:pt x="3310" y="28220"/>
                </a:cubicBezTo>
                <a:close/>
                <a:moveTo>
                  <a:pt x="50625" y="28637"/>
                </a:moveTo>
                <a:cubicBezTo>
                  <a:pt x="51222" y="28637"/>
                  <a:pt x="51819" y="28670"/>
                  <a:pt x="52414" y="28735"/>
                </a:cubicBezTo>
                <a:lnTo>
                  <a:pt x="52414" y="28735"/>
                </a:lnTo>
                <a:cubicBezTo>
                  <a:pt x="51885" y="28680"/>
                  <a:pt x="51352" y="28656"/>
                  <a:pt x="50821" y="28656"/>
                </a:cubicBezTo>
                <a:cubicBezTo>
                  <a:pt x="50497" y="28656"/>
                  <a:pt x="50174" y="28665"/>
                  <a:pt x="49854" y="28682"/>
                </a:cubicBezTo>
                <a:cubicBezTo>
                  <a:pt x="49529" y="28709"/>
                  <a:pt x="49230" y="28736"/>
                  <a:pt x="48905" y="28790"/>
                </a:cubicBezTo>
                <a:lnTo>
                  <a:pt x="48335" y="28817"/>
                </a:lnTo>
                <a:cubicBezTo>
                  <a:pt x="46328" y="29116"/>
                  <a:pt x="44375" y="29712"/>
                  <a:pt x="42531" y="30580"/>
                </a:cubicBezTo>
                <a:lnTo>
                  <a:pt x="42531" y="30580"/>
                </a:lnTo>
                <a:lnTo>
                  <a:pt x="42585" y="30553"/>
                </a:lnTo>
                <a:cubicBezTo>
                  <a:pt x="42992" y="30336"/>
                  <a:pt x="43372" y="30173"/>
                  <a:pt x="43860" y="29984"/>
                </a:cubicBezTo>
                <a:cubicBezTo>
                  <a:pt x="44538" y="29712"/>
                  <a:pt x="45216" y="29495"/>
                  <a:pt x="45894" y="29305"/>
                </a:cubicBezTo>
                <a:cubicBezTo>
                  <a:pt x="46599" y="29116"/>
                  <a:pt x="47332" y="28953"/>
                  <a:pt x="48064" y="28844"/>
                </a:cubicBezTo>
                <a:cubicBezTo>
                  <a:pt x="48913" y="28705"/>
                  <a:pt x="49769" y="28637"/>
                  <a:pt x="50625" y="28637"/>
                </a:cubicBezTo>
                <a:close/>
                <a:moveTo>
                  <a:pt x="43387" y="30988"/>
                </a:moveTo>
                <a:lnTo>
                  <a:pt x="43387" y="30988"/>
                </a:lnTo>
                <a:cubicBezTo>
                  <a:pt x="43224" y="31063"/>
                  <a:pt x="43051" y="31133"/>
                  <a:pt x="42878" y="31205"/>
                </a:cubicBezTo>
                <a:lnTo>
                  <a:pt x="42878" y="31205"/>
                </a:lnTo>
                <a:cubicBezTo>
                  <a:pt x="43048" y="31128"/>
                  <a:pt x="43217" y="31055"/>
                  <a:pt x="43387" y="30988"/>
                </a:cubicBezTo>
                <a:close/>
                <a:moveTo>
                  <a:pt x="41093" y="32072"/>
                </a:moveTo>
                <a:lnTo>
                  <a:pt x="40985" y="32153"/>
                </a:lnTo>
                <a:lnTo>
                  <a:pt x="40713" y="32289"/>
                </a:lnTo>
                <a:lnTo>
                  <a:pt x="40849" y="32208"/>
                </a:lnTo>
                <a:lnTo>
                  <a:pt x="41093" y="32072"/>
                </a:lnTo>
                <a:close/>
                <a:moveTo>
                  <a:pt x="1411" y="32696"/>
                </a:moveTo>
                <a:lnTo>
                  <a:pt x="1357" y="32940"/>
                </a:lnTo>
                <a:cubicBezTo>
                  <a:pt x="1357" y="32962"/>
                  <a:pt x="1339" y="33002"/>
                  <a:pt x="1332" y="33002"/>
                </a:cubicBezTo>
                <a:cubicBezTo>
                  <a:pt x="1331" y="33002"/>
                  <a:pt x="1330" y="32999"/>
                  <a:pt x="1330" y="32994"/>
                </a:cubicBezTo>
                <a:lnTo>
                  <a:pt x="1384" y="32777"/>
                </a:lnTo>
                <a:lnTo>
                  <a:pt x="1411" y="32696"/>
                </a:lnTo>
                <a:close/>
                <a:moveTo>
                  <a:pt x="39303" y="33076"/>
                </a:moveTo>
                <a:lnTo>
                  <a:pt x="38950" y="33320"/>
                </a:lnTo>
                <a:lnTo>
                  <a:pt x="39167" y="33157"/>
                </a:lnTo>
                <a:lnTo>
                  <a:pt x="39303" y="33076"/>
                </a:lnTo>
                <a:close/>
                <a:moveTo>
                  <a:pt x="60769" y="33587"/>
                </a:moveTo>
                <a:lnTo>
                  <a:pt x="60769" y="33587"/>
                </a:lnTo>
                <a:cubicBezTo>
                  <a:pt x="60838" y="33697"/>
                  <a:pt x="60906" y="33807"/>
                  <a:pt x="60975" y="33916"/>
                </a:cubicBezTo>
                <a:cubicBezTo>
                  <a:pt x="60901" y="33813"/>
                  <a:pt x="60835" y="33702"/>
                  <a:pt x="60769" y="33587"/>
                </a:cubicBezTo>
                <a:close/>
                <a:moveTo>
                  <a:pt x="60975" y="33916"/>
                </a:moveTo>
                <a:cubicBezTo>
                  <a:pt x="61068" y="34040"/>
                  <a:pt x="61134" y="34173"/>
                  <a:pt x="61194" y="34304"/>
                </a:cubicBezTo>
                <a:lnTo>
                  <a:pt x="61194" y="34304"/>
                </a:lnTo>
                <a:cubicBezTo>
                  <a:pt x="61127" y="34175"/>
                  <a:pt x="61056" y="34046"/>
                  <a:pt x="60975" y="33916"/>
                </a:cubicBezTo>
                <a:close/>
                <a:moveTo>
                  <a:pt x="651" y="36303"/>
                </a:moveTo>
                <a:lnTo>
                  <a:pt x="651" y="36358"/>
                </a:lnTo>
                <a:lnTo>
                  <a:pt x="543" y="37090"/>
                </a:lnTo>
                <a:lnTo>
                  <a:pt x="543" y="37063"/>
                </a:lnTo>
                <a:lnTo>
                  <a:pt x="651" y="36303"/>
                </a:lnTo>
                <a:close/>
                <a:moveTo>
                  <a:pt x="597" y="37470"/>
                </a:moveTo>
                <a:lnTo>
                  <a:pt x="570" y="37741"/>
                </a:lnTo>
                <a:cubicBezTo>
                  <a:pt x="570" y="37814"/>
                  <a:pt x="548" y="37822"/>
                  <a:pt x="544" y="37842"/>
                </a:cubicBezTo>
                <a:lnTo>
                  <a:pt x="544" y="37842"/>
                </a:lnTo>
                <a:lnTo>
                  <a:pt x="570" y="37578"/>
                </a:lnTo>
                <a:cubicBezTo>
                  <a:pt x="570" y="37524"/>
                  <a:pt x="570" y="37497"/>
                  <a:pt x="597" y="37470"/>
                </a:cubicBezTo>
                <a:close/>
                <a:moveTo>
                  <a:pt x="33146" y="36276"/>
                </a:moveTo>
                <a:lnTo>
                  <a:pt x="30298" y="38283"/>
                </a:lnTo>
                <a:cubicBezTo>
                  <a:pt x="30786" y="37877"/>
                  <a:pt x="30786" y="37877"/>
                  <a:pt x="33146" y="36276"/>
                </a:cubicBezTo>
                <a:close/>
                <a:moveTo>
                  <a:pt x="28481" y="40399"/>
                </a:moveTo>
                <a:lnTo>
                  <a:pt x="28426" y="40426"/>
                </a:lnTo>
                <a:cubicBezTo>
                  <a:pt x="28400" y="40449"/>
                  <a:pt x="28367" y="40476"/>
                  <a:pt x="28328" y="40507"/>
                </a:cubicBezTo>
                <a:lnTo>
                  <a:pt x="28328" y="40507"/>
                </a:lnTo>
                <a:lnTo>
                  <a:pt x="28481" y="40399"/>
                </a:lnTo>
                <a:close/>
                <a:moveTo>
                  <a:pt x="245" y="41536"/>
                </a:moveTo>
                <a:cubicBezTo>
                  <a:pt x="245" y="41537"/>
                  <a:pt x="245" y="41538"/>
                  <a:pt x="245" y="41538"/>
                </a:cubicBezTo>
                <a:lnTo>
                  <a:pt x="245" y="41593"/>
                </a:lnTo>
                <a:cubicBezTo>
                  <a:pt x="245" y="41574"/>
                  <a:pt x="245" y="41555"/>
                  <a:pt x="245" y="41536"/>
                </a:cubicBezTo>
                <a:close/>
                <a:moveTo>
                  <a:pt x="43652" y="46854"/>
                </a:moveTo>
                <a:cubicBezTo>
                  <a:pt x="43910" y="46881"/>
                  <a:pt x="44169" y="46908"/>
                  <a:pt x="44429" y="46936"/>
                </a:cubicBezTo>
                <a:lnTo>
                  <a:pt x="45894" y="47072"/>
                </a:lnTo>
                <a:lnTo>
                  <a:pt x="45840" y="47072"/>
                </a:lnTo>
                <a:lnTo>
                  <a:pt x="46708" y="47126"/>
                </a:lnTo>
                <a:cubicBezTo>
                  <a:pt x="47440" y="47234"/>
                  <a:pt x="48064" y="47289"/>
                  <a:pt x="48606" y="47343"/>
                </a:cubicBezTo>
                <a:cubicBezTo>
                  <a:pt x="47494" y="47316"/>
                  <a:pt x="46220" y="47153"/>
                  <a:pt x="45107" y="47017"/>
                </a:cubicBezTo>
                <a:lnTo>
                  <a:pt x="44619" y="46990"/>
                </a:lnTo>
                <a:lnTo>
                  <a:pt x="44402" y="46936"/>
                </a:lnTo>
                <a:lnTo>
                  <a:pt x="43652" y="46854"/>
                </a:lnTo>
                <a:close/>
                <a:moveTo>
                  <a:pt x="62277" y="39016"/>
                </a:moveTo>
                <a:lnTo>
                  <a:pt x="62304" y="39070"/>
                </a:lnTo>
                <a:cubicBezTo>
                  <a:pt x="62304" y="39206"/>
                  <a:pt x="62304" y="39341"/>
                  <a:pt x="62277" y="39450"/>
                </a:cubicBezTo>
                <a:lnTo>
                  <a:pt x="62223" y="39829"/>
                </a:lnTo>
                <a:lnTo>
                  <a:pt x="62168" y="40209"/>
                </a:lnTo>
                <a:lnTo>
                  <a:pt x="62060" y="40589"/>
                </a:lnTo>
                <a:cubicBezTo>
                  <a:pt x="61762" y="41728"/>
                  <a:pt x="61219" y="42759"/>
                  <a:pt x="60460" y="43627"/>
                </a:cubicBezTo>
                <a:cubicBezTo>
                  <a:pt x="59700" y="44495"/>
                  <a:pt x="58805" y="45200"/>
                  <a:pt x="57774" y="45742"/>
                </a:cubicBezTo>
                <a:cubicBezTo>
                  <a:pt x="57340" y="45987"/>
                  <a:pt x="56879" y="46176"/>
                  <a:pt x="56418" y="46366"/>
                </a:cubicBezTo>
                <a:cubicBezTo>
                  <a:pt x="55550" y="46665"/>
                  <a:pt x="54682" y="46909"/>
                  <a:pt x="53787" y="47072"/>
                </a:cubicBezTo>
                <a:cubicBezTo>
                  <a:pt x="52865" y="47234"/>
                  <a:pt x="51970" y="47316"/>
                  <a:pt x="51075" y="47343"/>
                </a:cubicBezTo>
                <a:lnTo>
                  <a:pt x="50342" y="47343"/>
                </a:lnTo>
                <a:cubicBezTo>
                  <a:pt x="51319" y="47343"/>
                  <a:pt x="52322" y="47261"/>
                  <a:pt x="53272" y="47099"/>
                </a:cubicBezTo>
                <a:cubicBezTo>
                  <a:pt x="54248" y="46963"/>
                  <a:pt x="55225" y="46719"/>
                  <a:pt x="56147" y="46366"/>
                </a:cubicBezTo>
                <a:cubicBezTo>
                  <a:pt x="57096" y="46041"/>
                  <a:pt x="57991" y="45580"/>
                  <a:pt x="58805" y="45010"/>
                </a:cubicBezTo>
                <a:cubicBezTo>
                  <a:pt x="59646" y="44441"/>
                  <a:pt x="60351" y="43735"/>
                  <a:pt x="60948" y="42894"/>
                </a:cubicBezTo>
                <a:cubicBezTo>
                  <a:pt x="61192" y="42542"/>
                  <a:pt x="61409" y="42189"/>
                  <a:pt x="61599" y="41810"/>
                </a:cubicBezTo>
                <a:cubicBezTo>
                  <a:pt x="61680" y="41620"/>
                  <a:pt x="61734" y="41430"/>
                  <a:pt x="61816" y="41240"/>
                </a:cubicBezTo>
                <a:cubicBezTo>
                  <a:pt x="61897" y="41023"/>
                  <a:pt x="61979" y="40833"/>
                  <a:pt x="62033" y="40643"/>
                </a:cubicBezTo>
                <a:lnTo>
                  <a:pt x="62114" y="40236"/>
                </a:lnTo>
                <a:cubicBezTo>
                  <a:pt x="62141" y="40101"/>
                  <a:pt x="62168" y="39965"/>
                  <a:pt x="62195" y="39829"/>
                </a:cubicBezTo>
                <a:lnTo>
                  <a:pt x="62250" y="39423"/>
                </a:lnTo>
                <a:lnTo>
                  <a:pt x="62277" y="39016"/>
                </a:lnTo>
                <a:close/>
                <a:moveTo>
                  <a:pt x="46681" y="54639"/>
                </a:moveTo>
                <a:cubicBezTo>
                  <a:pt x="47277" y="54639"/>
                  <a:pt x="47901" y="54639"/>
                  <a:pt x="48498" y="54693"/>
                </a:cubicBezTo>
                <a:lnTo>
                  <a:pt x="48498" y="54720"/>
                </a:lnTo>
                <a:cubicBezTo>
                  <a:pt x="47847" y="54693"/>
                  <a:pt x="47196" y="54693"/>
                  <a:pt x="46545" y="54666"/>
                </a:cubicBezTo>
                <a:lnTo>
                  <a:pt x="46572" y="54666"/>
                </a:lnTo>
                <a:cubicBezTo>
                  <a:pt x="46599" y="54639"/>
                  <a:pt x="46654" y="54639"/>
                  <a:pt x="46681" y="54639"/>
                </a:cubicBezTo>
                <a:close/>
                <a:moveTo>
                  <a:pt x="43760" y="54729"/>
                </a:moveTo>
                <a:lnTo>
                  <a:pt x="43760" y="54729"/>
                </a:lnTo>
                <a:cubicBezTo>
                  <a:pt x="43401" y="54753"/>
                  <a:pt x="43058" y="54778"/>
                  <a:pt x="42693" y="54802"/>
                </a:cubicBezTo>
                <a:lnTo>
                  <a:pt x="42395" y="54802"/>
                </a:lnTo>
                <a:cubicBezTo>
                  <a:pt x="42857" y="54778"/>
                  <a:pt x="43318" y="54753"/>
                  <a:pt x="43760" y="54729"/>
                </a:cubicBezTo>
                <a:close/>
                <a:moveTo>
                  <a:pt x="39503" y="46546"/>
                </a:moveTo>
                <a:cubicBezTo>
                  <a:pt x="39524" y="46546"/>
                  <a:pt x="39545" y="46546"/>
                  <a:pt x="39566" y="46546"/>
                </a:cubicBezTo>
                <a:lnTo>
                  <a:pt x="39566" y="46546"/>
                </a:lnTo>
                <a:cubicBezTo>
                  <a:pt x="38788" y="46552"/>
                  <a:pt x="38015" y="46601"/>
                  <a:pt x="37242" y="46692"/>
                </a:cubicBezTo>
                <a:cubicBezTo>
                  <a:pt x="36536" y="46773"/>
                  <a:pt x="35831" y="46909"/>
                  <a:pt x="35126" y="47072"/>
                </a:cubicBezTo>
                <a:cubicBezTo>
                  <a:pt x="34394" y="47289"/>
                  <a:pt x="33688" y="47560"/>
                  <a:pt x="33037" y="47939"/>
                </a:cubicBezTo>
                <a:cubicBezTo>
                  <a:pt x="31383" y="48835"/>
                  <a:pt x="29999" y="50191"/>
                  <a:pt x="29104" y="51845"/>
                </a:cubicBezTo>
                <a:cubicBezTo>
                  <a:pt x="28670" y="52605"/>
                  <a:pt x="28426" y="53446"/>
                  <a:pt x="28318" y="54286"/>
                </a:cubicBezTo>
                <a:cubicBezTo>
                  <a:pt x="28291" y="54720"/>
                  <a:pt x="28291" y="55154"/>
                  <a:pt x="28345" y="55561"/>
                </a:cubicBezTo>
                <a:cubicBezTo>
                  <a:pt x="28372" y="55778"/>
                  <a:pt x="28426" y="55968"/>
                  <a:pt x="28481" y="56185"/>
                </a:cubicBezTo>
                <a:cubicBezTo>
                  <a:pt x="28508" y="56294"/>
                  <a:pt x="28535" y="56402"/>
                  <a:pt x="28562" y="56483"/>
                </a:cubicBezTo>
                <a:cubicBezTo>
                  <a:pt x="28589" y="56565"/>
                  <a:pt x="28616" y="56619"/>
                  <a:pt x="28643" y="56673"/>
                </a:cubicBezTo>
                <a:lnTo>
                  <a:pt x="28725" y="56863"/>
                </a:lnTo>
                <a:cubicBezTo>
                  <a:pt x="28725" y="56872"/>
                  <a:pt x="28728" y="56875"/>
                  <a:pt x="28732" y="56875"/>
                </a:cubicBezTo>
                <a:cubicBezTo>
                  <a:pt x="28740" y="56875"/>
                  <a:pt x="28752" y="56863"/>
                  <a:pt x="28752" y="56863"/>
                </a:cubicBezTo>
                <a:lnTo>
                  <a:pt x="28806" y="56863"/>
                </a:lnTo>
                <a:lnTo>
                  <a:pt x="28915" y="56836"/>
                </a:lnTo>
                <a:lnTo>
                  <a:pt x="29430" y="56673"/>
                </a:lnTo>
                <a:cubicBezTo>
                  <a:pt x="29864" y="56565"/>
                  <a:pt x="30298" y="56429"/>
                  <a:pt x="30732" y="56321"/>
                </a:cubicBezTo>
                <a:lnTo>
                  <a:pt x="32007" y="55968"/>
                </a:lnTo>
                <a:lnTo>
                  <a:pt x="33309" y="55670"/>
                </a:lnTo>
                <a:cubicBezTo>
                  <a:pt x="36374" y="54965"/>
                  <a:pt x="39493" y="54531"/>
                  <a:pt x="42612" y="54341"/>
                </a:cubicBezTo>
                <a:cubicBezTo>
                  <a:pt x="43792" y="54280"/>
                  <a:pt x="44957" y="54249"/>
                  <a:pt x="46129" y="54249"/>
                </a:cubicBezTo>
                <a:cubicBezTo>
                  <a:pt x="46520" y="54249"/>
                  <a:pt x="46911" y="54253"/>
                  <a:pt x="47304" y="54259"/>
                </a:cubicBezTo>
                <a:cubicBezTo>
                  <a:pt x="48878" y="54259"/>
                  <a:pt x="50451" y="54449"/>
                  <a:pt x="51970" y="54829"/>
                </a:cubicBezTo>
                <a:cubicBezTo>
                  <a:pt x="53326" y="55127"/>
                  <a:pt x="54601" y="55697"/>
                  <a:pt x="55767" y="56429"/>
                </a:cubicBezTo>
                <a:cubicBezTo>
                  <a:pt x="56364" y="56836"/>
                  <a:pt x="56879" y="57297"/>
                  <a:pt x="57340" y="57840"/>
                </a:cubicBezTo>
                <a:cubicBezTo>
                  <a:pt x="57557" y="58111"/>
                  <a:pt x="57747" y="58409"/>
                  <a:pt x="57910" y="58708"/>
                </a:cubicBezTo>
                <a:cubicBezTo>
                  <a:pt x="57991" y="58870"/>
                  <a:pt x="58073" y="59033"/>
                  <a:pt x="58154" y="59196"/>
                </a:cubicBezTo>
                <a:lnTo>
                  <a:pt x="58317" y="59711"/>
                </a:lnTo>
                <a:cubicBezTo>
                  <a:pt x="58805" y="61257"/>
                  <a:pt x="58561" y="63047"/>
                  <a:pt x="57367" y="64702"/>
                </a:cubicBezTo>
                <a:cubicBezTo>
                  <a:pt x="57937" y="63834"/>
                  <a:pt x="58344" y="62858"/>
                  <a:pt x="58480" y="61854"/>
                </a:cubicBezTo>
                <a:cubicBezTo>
                  <a:pt x="58588" y="60796"/>
                  <a:pt x="58371" y="59765"/>
                  <a:pt x="57883" y="58843"/>
                </a:cubicBezTo>
                <a:cubicBezTo>
                  <a:pt x="57422" y="57975"/>
                  <a:pt x="56744" y="57216"/>
                  <a:pt x="55930" y="56646"/>
                </a:cubicBezTo>
                <a:cubicBezTo>
                  <a:pt x="55198" y="56131"/>
                  <a:pt x="54384" y="55670"/>
                  <a:pt x="53516" y="55344"/>
                </a:cubicBezTo>
                <a:cubicBezTo>
                  <a:pt x="53299" y="55290"/>
                  <a:pt x="53055" y="55209"/>
                  <a:pt x="52838" y="55182"/>
                </a:cubicBezTo>
                <a:cubicBezTo>
                  <a:pt x="51482" y="54775"/>
                  <a:pt x="50071" y="54503"/>
                  <a:pt x="48661" y="54422"/>
                </a:cubicBezTo>
                <a:cubicBezTo>
                  <a:pt x="48335" y="54395"/>
                  <a:pt x="47928" y="54368"/>
                  <a:pt x="47494" y="54368"/>
                </a:cubicBezTo>
                <a:cubicBezTo>
                  <a:pt x="47205" y="54368"/>
                  <a:pt x="46904" y="54356"/>
                  <a:pt x="46606" y="54356"/>
                </a:cubicBezTo>
                <a:cubicBezTo>
                  <a:pt x="46458" y="54356"/>
                  <a:pt x="46310" y="54359"/>
                  <a:pt x="46165" y="54368"/>
                </a:cubicBezTo>
                <a:lnTo>
                  <a:pt x="45867" y="54368"/>
                </a:lnTo>
                <a:cubicBezTo>
                  <a:pt x="42558" y="54422"/>
                  <a:pt x="39276" y="54693"/>
                  <a:pt x="36021" y="55236"/>
                </a:cubicBezTo>
                <a:cubicBezTo>
                  <a:pt x="35506" y="55344"/>
                  <a:pt x="35126" y="55426"/>
                  <a:pt x="34746" y="55507"/>
                </a:cubicBezTo>
                <a:cubicBezTo>
                  <a:pt x="33905" y="55670"/>
                  <a:pt x="33064" y="55833"/>
                  <a:pt x="32196" y="56050"/>
                </a:cubicBezTo>
                <a:cubicBezTo>
                  <a:pt x="31410" y="56239"/>
                  <a:pt x="30542" y="56483"/>
                  <a:pt x="29782" y="56700"/>
                </a:cubicBezTo>
                <a:lnTo>
                  <a:pt x="29077" y="56917"/>
                </a:lnTo>
                <a:lnTo>
                  <a:pt x="28779" y="56999"/>
                </a:lnTo>
                <a:lnTo>
                  <a:pt x="28725" y="57026"/>
                </a:lnTo>
                <a:cubicBezTo>
                  <a:pt x="28707" y="57026"/>
                  <a:pt x="28688" y="57038"/>
                  <a:pt x="28670" y="57038"/>
                </a:cubicBezTo>
                <a:cubicBezTo>
                  <a:pt x="28661" y="57038"/>
                  <a:pt x="28652" y="57035"/>
                  <a:pt x="28643" y="57026"/>
                </a:cubicBezTo>
                <a:lnTo>
                  <a:pt x="28589" y="56890"/>
                </a:lnTo>
                <a:cubicBezTo>
                  <a:pt x="28562" y="56782"/>
                  <a:pt x="28508" y="56700"/>
                  <a:pt x="28481" y="56619"/>
                </a:cubicBezTo>
                <a:cubicBezTo>
                  <a:pt x="28453" y="56511"/>
                  <a:pt x="28399" y="56375"/>
                  <a:pt x="28372" y="56267"/>
                </a:cubicBezTo>
                <a:cubicBezTo>
                  <a:pt x="28318" y="56022"/>
                  <a:pt x="28264" y="55778"/>
                  <a:pt x="28236" y="55534"/>
                </a:cubicBezTo>
                <a:cubicBezTo>
                  <a:pt x="28128" y="54503"/>
                  <a:pt x="28264" y="53473"/>
                  <a:pt x="28698" y="52523"/>
                </a:cubicBezTo>
                <a:cubicBezTo>
                  <a:pt x="29837" y="49974"/>
                  <a:pt x="32007" y="48021"/>
                  <a:pt x="34692" y="47153"/>
                </a:cubicBezTo>
                <a:cubicBezTo>
                  <a:pt x="34990" y="47044"/>
                  <a:pt x="35343" y="46963"/>
                  <a:pt x="35668" y="46909"/>
                </a:cubicBezTo>
                <a:cubicBezTo>
                  <a:pt x="36021" y="46827"/>
                  <a:pt x="36346" y="46773"/>
                  <a:pt x="36699" y="46719"/>
                </a:cubicBezTo>
                <a:cubicBezTo>
                  <a:pt x="37617" y="46607"/>
                  <a:pt x="38560" y="46546"/>
                  <a:pt x="39503" y="46546"/>
                </a:cubicBezTo>
                <a:close/>
                <a:moveTo>
                  <a:pt x="52772" y="1"/>
                </a:moveTo>
                <a:cubicBezTo>
                  <a:pt x="52016" y="1"/>
                  <a:pt x="51261" y="55"/>
                  <a:pt x="50505" y="147"/>
                </a:cubicBezTo>
                <a:cubicBezTo>
                  <a:pt x="50261" y="174"/>
                  <a:pt x="49637" y="202"/>
                  <a:pt x="49203" y="283"/>
                </a:cubicBezTo>
                <a:lnTo>
                  <a:pt x="48959" y="283"/>
                </a:lnTo>
                <a:cubicBezTo>
                  <a:pt x="48145" y="419"/>
                  <a:pt x="47684" y="500"/>
                  <a:pt x="47223" y="608"/>
                </a:cubicBezTo>
                <a:cubicBezTo>
                  <a:pt x="46572" y="717"/>
                  <a:pt x="46247" y="798"/>
                  <a:pt x="45894" y="880"/>
                </a:cubicBezTo>
                <a:cubicBezTo>
                  <a:pt x="45541" y="934"/>
                  <a:pt x="45162" y="1042"/>
                  <a:pt x="44456" y="1205"/>
                </a:cubicBezTo>
                <a:cubicBezTo>
                  <a:pt x="42639" y="1666"/>
                  <a:pt x="40768" y="2263"/>
                  <a:pt x="38977" y="2887"/>
                </a:cubicBezTo>
                <a:cubicBezTo>
                  <a:pt x="38543" y="3050"/>
                  <a:pt x="37893" y="3267"/>
                  <a:pt x="37214" y="3538"/>
                </a:cubicBezTo>
                <a:cubicBezTo>
                  <a:pt x="36536" y="3782"/>
                  <a:pt x="35804" y="4107"/>
                  <a:pt x="35153" y="4352"/>
                </a:cubicBezTo>
                <a:cubicBezTo>
                  <a:pt x="35158" y="4351"/>
                  <a:pt x="35161" y="4350"/>
                  <a:pt x="35164" y="4350"/>
                </a:cubicBezTo>
                <a:cubicBezTo>
                  <a:pt x="35256" y="4350"/>
                  <a:pt x="34236" y="4795"/>
                  <a:pt x="33471" y="5111"/>
                </a:cubicBezTo>
                <a:cubicBezTo>
                  <a:pt x="32495" y="5572"/>
                  <a:pt x="31491" y="6006"/>
                  <a:pt x="30569" y="6467"/>
                </a:cubicBezTo>
                <a:cubicBezTo>
                  <a:pt x="29159" y="7145"/>
                  <a:pt x="28236" y="7661"/>
                  <a:pt x="27396" y="8149"/>
                </a:cubicBezTo>
                <a:lnTo>
                  <a:pt x="27423" y="8122"/>
                </a:lnTo>
                <a:lnTo>
                  <a:pt x="26690" y="8529"/>
                </a:lnTo>
                <a:lnTo>
                  <a:pt x="26745" y="8501"/>
                </a:lnTo>
                <a:lnTo>
                  <a:pt x="26745" y="8501"/>
                </a:lnTo>
                <a:lnTo>
                  <a:pt x="24114" y="9993"/>
                </a:lnTo>
                <a:cubicBezTo>
                  <a:pt x="22459" y="10916"/>
                  <a:pt x="20750" y="12000"/>
                  <a:pt x="19041" y="13167"/>
                </a:cubicBezTo>
                <a:lnTo>
                  <a:pt x="17387" y="14333"/>
                </a:lnTo>
                <a:cubicBezTo>
                  <a:pt x="15461" y="15662"/>
                  <a:pt x="14457" y="16449"/>
                  <a:pt x="13590" y="17154"/>
                </a:cubicBezTo>
                <a:lnTo>
                  <a:pt x="13617" y="17127"/>
                </a:lnTo>
                <a:lnTo>
                  <a:pt x="13617" y="17127"/>
                </a:lnTo>
                <a:cubicBezTo>
                  <a:pt x="13454" y="17235"/>
                  <a:pt x="13698" y="16991"/>
                  <a:pt x="12423" y="17941"/>
                </a:cubicBezTo>
                <a:cubicBezTo>
                  <a:pt x="11745" y="18483"/>
                  <a:pt x="10958" y="19107"/>
                  <a:pt x="10145" y="19812"/>
                </a:cubicBezTo>
                <a:lnTo>
                  <a:pt x="10823" y="19297"/>
                </a:lnTo>
                <a:lnTo>
                  <a:pt x="10823" y="19297"/>
                </a:lnTo>
                <a:cubicBezTo>
                  <a:pt x="9792" y="20165"/>
                  <a:pt x="8517" y="21250"/>
                  <a:pt x="7270" y="22470"/>
                </a:cubicBezTo>
                <a:lnTo>
                  <a:pt x="7297" y="22443"/>
                </a:lnTo>
                <a:lnTo>
                  <a:pt x="6700" y="23040"/>
                </a:lnTo>
                <a:lnTo>
                  <a:pt x="6754" y="23013"/>
                </a:lnTo>
                <a:lnTo>
                  <a:pt x="6754" y="23013"/>
                </a:lnTo>
                <a:cubicBezTo>
                  <a:pt x="5127" y="24613"/>
                  <a:pt x="3744" y="26430"/>
                  <a:pt x="2659" y="28410"/>
                </a:cubicBezTo>
                <a:lnTo>
                  <a:pt x="2740" y="28248"/>
                </a:lnTo>
                <a:lnTo>
                  <a:pt x="2659" y="28356"/>
                </a:lnTo>
                <a:cubicBezTo>
                  <a:pt x="2279" y="29143"/>
                  <a:pt x="1926" y="29929"/>
                  <a:pt x="1628" y="30743"/>
                </a:cubicBezTo>
                <a:cubicBezTo>
                  <a:pt x="1465" y="31177"/>
                  <a:pt x="1330" y="31530"/>
                  <a:pt x="1248" y="31801"/>
                </a:cubicBezTo>
                <a:cubicBezTo>
                  <a:pt x="1140" y="32072"/>
                  <a:pt x="1113" y="32289"/>
                  <a:pt x="1058" y="32452"/>
                </a:cubicBezTo>
                <a:cubicBezTo>
                  <a:pt x="950" y="32777"/>
                  <a:pt x="923" y="32994"/>
                  <a:pt x="841" y="33347"/>
                </a:cubicBezTo>
                <a:lnTo>
                  <a:pt x="868" y="33347"/>
                </a:lnTo>
                <a:lnTo>
                  <a:pt x="868" y="33401"/>
                </a:lnTo>
                <a:lnTo>
                  <a:pt x="1085" y="32642"/>
                </a:lnTo>
                <a:lnTo>
                  <a:pt x="1085" y="32669"/>
                </a:lnTo>
                <a:lnTo>
                  <a:pt x="1113" y="32669"/>
                </a:lnTo>
                <a:cubicBezTo>
                  <a:pt x="1113" y="32662"/>
                  <a:pt x="1114" y="32662"/>
                  <a:pt x="1118" y="32662"/>
                </a:cubicBezTo>
                <a:lnTo>
                  <a:pt x="1118" y="32662"/>
                </a:lnTo>
                <a:cubicBezTo>
                  <a:pt x="1129" y="32662"/>
                  <a:pt x="1160" y="32662"/>
                  <a:pt x="1221" y="32479"/>
                </a:cubicBezTo>
                <a:cubicBezTo>
                  <a:pt x="1330" y="32262"/>
                  <a:pt x="1465" y="31692"/>
                  <a:pt x="2008" y="30390"/>
                </a:cubicBezTo>
                <a:cubicBezTo>
                  <a:pt x="2116" y="30146"/>
                  <a:pt x="2252" y="29902"/>
                  <a:pt x="2360" y="29685"/>
                </a:cubicBezTo>
                <a:cubicBezTo>
                  <a:pt x="2523" y="29305"/>
                  <a:pt x="2686" y="29007"/>
                  <a:pt x="2821" y="28736"/>
                </a:cubicBezTo>
                <a:cubicBezTo>
                  <a:pt x="2984" y="28437"/>
                  <a:pt x="3120" y="28166"/>
                  <a:pt x="3282" y="27895"/>
                </a:cubicBezTo>
                <a:cubicBezTo>
                  <a:pt x="3499" y="27515"/>
                  <a:pt x="3798" y="27081"/>
                  <a:pt x="4069" y="26674"/>
                </a:cubicBezTo>
                <a:lnTo>
                  <a:pt x="4096" y="26647"/>
                </a:lnTo>
                <a:lnTo>
                  <a:pt x="4096" y="26647"/>
                </a:lnTo>
                <a:cubicBezTo>
                  <a:pt x="3337" y="27759"/>
                  <a:pt x="2713" y="28926"/>
                  <a:pt x="2170" y="30173"/>
                </a:cubicBezTo>
                <a:cubicBezTo>
                  <a:pt x="1655" y="31448"/>
                  <a:pt x="1248" y="32750"/>
                  <a:pt x="950" y="34079"/>
                </a:cubicBezTo>
                <a:lnTo>
                  <a:pt x="1085" y="33727"/>
                </a:lnTo>
                <a:lnTo>
                  <a:pt x="1085" y="33727"/>
                </a:lnTo>
                <a:cubicBezTo>
                  <a:pt x="760" y="35083"/>
                  <a:pt x="543" y="36439"/>
                  <a:pt x="407" y="37822"/>
                </a:cubicBezTo>
                <a:lnTo>
                  <a:pt x="407" y="37795"/>
                </a:lnTo>
                <a:cubicBezTo>
                  <a:pt x="353" y="38365"/>
                  <a:pt x="299" y="38989"/>
                  <a:pt x="190" y="40101"/>
                </a:cubicBezTo>
                <a:lnTo>
                  <a:pt x="190" y="40046"/>
                </a:lnTo>
                <a:cubicBezTo>
                  <a:pt x="109" y="41321"/>
                  <a:pt x="55" y="42569"/>
                  <a:pt x="0" y="43952"/>
                </a:cubicBezTo>
                <a:cubicBezTo>
                  <a:pt x="82" y="42677"/>
                  <a:pt x="163" y="41647"/>
                  <a:pt x="272" y="40426"/>
                </a:cubicBezTo>
                <a:lnTo>
                  <a:pt x="272" y="40426"/>
                </a:lnTo>
                <a:cubicBezTo>
                  <a:pt x="272" y="40609"/>
                  <a:pt x="247" y="41067"/>
                  <a:pt x="245" y="41536"/>
                </a:cubicBezTo>
                <a:lnTo>
                  <a:pt x="245" y="41536"/>
                </a:lnTo>
                <a:cubicBezTo>
                  <a:pt x="299" y="40560"/>
                  <a:pt x="380" y="39612"/>
                  <a:pt x="489" y="38555"/>
                </a:cubicBezTo>
                <a:cubicBezTo>
                  <a:pt x="597" y="37524"/>
                  <a:pt x="706" y="36792"/>
                  <a:pt x="814" y="36141"/>
                </a:cubicBezTo>
                <a:cubicBezTo>
                  <a:pt x="896" y="35517"/>
                  <a:pt x="1004" y="34947"/>
                  <a:pt x="1140" y="34242"/>
                </a:cubicBezTo>
                <a:lnTo>
                  <a:pt x="1140" y="34188"/>
                </a:lnTo>
                <a:cubicBezTo>
                  <a:pt x="1031" y="34676"/>
                  <a:pt x="923" y="35164"/>
                  <a:pt x="841" y="35652"/>
                </a:cubicBezTo>
                <a:lnTo>
                  <a:pt x="841" y="35625"/>
                </a:lnTo>
                <a:lnTo>
                  <a:pt x="819" y="35625"/>
                </a:lnTo>
                <a:cubicBezTo>
                  <a:pt x="952" y="34830"/>
                  <a:pt x="1032" y="34428"/>
                  <a:pt x="1113" y="34079"/>
                </a:cubicBezTo>
                <a:cubicBezTo>
                  <a:pt x="1194" y="33700"/>
                  <a:pt x="1302" y="33401"/>
                  <a:pt x="1492" y="32750"/>
                </a:cubicBezTo>
                <a:lnTo>
                  <a:pt x="1492" y="32804"/>
                </a:lnTo>
                <a:cubicBezTo>
                  <a:pt x="1872" y="31475"/>
                  <a:pt x="2360" y="30201"/>
                  <a:pt x="3011" y="28980"/>
                </a:cubicBezTo>
                <a:cubicBezTo>
                  <a:pt x="3635" y="27814"/>
                  <a:pt x="4367" y="26702"/>
                  <a:pt x="5208" y="25644"/>
                </a:cubicBezTo>
                <a:lnTo>
                  <a:pt x="5235" y="25617"/>
                </a:lnTo>
                <a:lnTo>
                  <a:pt x="5235" y="25617"/>
                </a:lnTo>
                <a:cubicBezTo>
                  <a:pt x="4422" y="26647"/>
                  <a:pt x="3716" y="27732"/>
                  <a:pt x="3147" y="28899"/>
                </a:cubicBezTo>
                <a:cubicBezTo>
                  <a:pt x="3608" y="28058"/>
                  <a:pt x="4150" y="27244"/>
                  <a:pt x="4747" y="26485"/>
                </a:cubicBezTo>
                <a:cubicBezTo>
                  <a:pt x="5127" y="25942"/>
                  <a:pt x="5425" y="25535"/>
                  <a:pt x="5751" y="25156"/>
                </a:cubicBezTo>
                <a:lnTo>
                  <a:pt x="5751" y="25156"/>
                </a:lnTo>
                <a:lnTo>
                  <a:pt x="5724" y="25183"/>
                </a:lnTo>
                <a:cubicBezTo>
                  <a:pt x="5886" y="24966"/>
                  <a:pt x="6076" y="24776"/>
                  <a:pt x="6239" y="24586"/>
                </a:cubicBezTo>
                <a:cubicBezTo>
                  <a:pt x="6402" y="24396"/>
                  <a:pt x="6564" y="24206"/>
                  <a:pt x="6754" y="24017"/>
                </a:cubicBezTo>
                <a:lnTo>
                  <a:pt x="6754" y="24017"/>
                </a:lnTo>
                <a:lnTo>
                  <a:pt x="6727" y="24043"/>
                </a:lnTo>
                <a:lnTo>
                  <a:pt x="7243" y="23474"/>
                </a:lnTo>
                <a:lnTo>
                  <a:pt x="7188" y="23501"/>
                </a:lnTo>
                <a:cubicBezTo>
                  <a:pt x="7915" y="22794"/>
                  <a:pt x="8210" y="22544"/>
                  <a:pt x="8245" y="22544"/>
                </a:cubicBezTo>
                <a:cubicBezTo>
                  <a:pt x="8260" y="22544"/>
                  <a:pt x="8229" y="22588"/>
                  <a:pt x="8165" y="22660"/>
                </a:cubicBezTo>
                <a:cubicBezTo>
                  <a:pt x="7921" y="22904"/>
                  <a:pt x="7785" y="23094"/>
                  <a:pt x="7649" y="23257"/>
                </a:cubicBezTo>
                <a:cubicBezTo>
                  <a:pt x="8327" y="22606"/>
                  <a:pt x="8951" y="22091"/>
                  <a:pt x="9494" y="21629"/>
                </a:cubicBezTo>
                <a:cubicBezTo>
                  <a:pt x="10389" y="20897"/>
                  <a:pt x="11637" y="19866"/>
                  <a:pt x="13183" y="18673"/>
                </a:cubicBezTo>
                <a:cubicBezTo>
                  <a:pt x="14376" y="17778"/>
                  <a:pt x="15597" y="16856"/>
                  <a:pt x="16763" y="16015"/>
                </a:cubicBezTo>
                <a:cubicBezTo>
                  <a:pt x="22106" y="12109"/>
                  <a:pt x="27857" y="8746"/>
                  <a:pt x="33878" y="6006"/>
                </a:cubicBezTo>
                <a:lnTo>
                  <a:pt x="33878" y="6006"/>
                </a:lnTo>
                <a:lnTo>
                  <a:pt x="33851" y="6033"/>
                </a:lnTo>
                <a:cubicBezTo>
                  <a:pt x="37459" y="4379"/>
                  <a:pt x="41229" y="3050"/>
                  <a:pt x="45080" y="2046"/>
                </a:cubicBezTo>
                <a:cubicBezTo>
                  <a:pt x="45758" y="1883"/>
                  <a:pt x="46464" y="1748"/>
                  <a:pt x="47196" y="1585"/>
                </a:cubicBezTo>
                <a:cubicBezTo>
                  <a:pt x="48823" y="1287"/>
                  <a:pt x="50505" y="1097"/>
                  <a:pt x="52187" y="1042"/>
                </a:cubicBezTo>
                <a:cubicBezTo>
                  <a:pt x="52463" y="1033"/>
                  <a:pt x="52739" y="1029"/>
                  <a:pt x="53016" y="1029"/>
                </a:cubicBezTo>
                <a:cubicBezTo>
                  <a:pt x="54401" y="1029"/>
                  <a:pt x="55799" y="1142"/>
                  <a:pt x="57178" y="1368"/>
                </a:cubicBezTo>
                <a:cubicBezTo>
                  <a:pt x="57584" y="1422"/>
                  <a:pt x="57937" y="1531"/>
                  <a:pt x="58344" y="1612"/>
                </a:cubicBezTo>
                <a:cubicBezTo>
                  <a:pt x="58724" y="1693"/>
                  <a:pt x="59103" y="1802"/>
                  <a:pt x="59483" y="1910"/>
                </a:cubicBezTo>
                <a:cubicBezTo>
                  <a:pt x="60215" y="2100"/>
                  <a:pt x="60948" y="2372"/>
                  <a:pt x="61680" y="2697"/>
                </a:cubicBezTo>
                <a:cubicBezTo>
                  <a:pt x="63091" y="3294"/>
                  <a:pt x="64365" y="4162"/>
                  <a:pt x="65423" y="5274"/>
                </a:cubicBezTo>
                <a:cubicBezTo>
                  <a:pt x="66291" y="6142"/>
                  <a:pt x="66888" y="7227"/>
                  <a:pt x="67241" y="8420"/>
                </a:cubicBezTo>
                <a:cubicBezTo>
                  <a:pt x="67566" y="9559"/>
                  <a:pt x="67566" y="10780"/>
                  <a:pt x="67213" y="11919"/>
                </a:cubicBezTo>
                <a:cubicBezTo>
                  <a:pt x="67078" y="12353"/>
                  <a:pt x="66861" y="12787"/>
                  <a:pt x="66590" y="13167"/>
                </a:cubicBezTo>
                <a:cubicBezTo>
                  <a:pt x="66318" y="13601"/>
                  <a:pt x="65966" y="14008"/>
                  <a:pt x="65559" y="14333"/>
                </a:cubicBezTo>
                <a:cubicBezTo>
                  <a:pt x="65152" y="14686"/>
                  <a:pt x="64691" y="14984"/>
                  <a:pt x="64230" y="15228"/>
                </a:cubicBezTo>
                <a:cubicBezTo>
                  <a:pt x="63742" y="15472"/>
                  <a:pt x="63226" y="15689"/>
                  <a:pt x="62684" y="15879"/>
                </a:cubicBezTo>
                <a:cubicBezTo>
                  <a:pt x="62114" y="16069"/>
                  <a:pt x="61572" y="16232"/>
                  <a:pt x="60975" y="16340"/>
                </a:cubicBezTo>
                <a:lnTo>
                  <a:pt x="61002" y="16340"/>
                </a:lnTo>
                <a:cubicBezTo>
                  <a:pt x="60243" y="16530"/>
                  <a:pt x="59456" y="16666"/>
                  <a:pt x="58642" y="16774"/>
                </a:cubicBezTo>
                <a:cubicBezTo>
                  <a:pt x="54953" y="17344"/>
                  <a:pt x="51237" y="17751"/>
                  <a:pt x="47521" y="18320"/>
                </a:cubicBezTo>
                <a:cubicBezTo>
                  <a:pt x="45813" y="18592"/>
                  <a:pt x="43887" y="18917"/>
                  <a:pt x="42476" y="19243"/>
                </a:cubicBezTo>
                <a:cubicBezTo>
                  <a:pt x="41581" y="19378"/>
                  <a:pt x="39954" y="19785"/>
                  <a:pt x="38815" y="20056"/>
                </a:cubicBezTo>
                <a:cubicBezTo>
                  <a:pt x="38796" y="20066"/>
                  <a:pt x="38777" y="20075"/>
                  <a:pt x="38756" y="20084"/>
                </a:cubicBezTo>
                <a:lnTo>
                  <a:pt x="38756" y="20084"/>
                </a:lnTo>
                <a:lnTo>
                  <a:pt x="37567" y="20382"/>
                </a:lnTo>
                <a:cubicBezTo>
                  <a:pt x="37133" y="20517"/>
                  <a:pt x="36672" y="20653"/>
                  <a:pt x="36211" y="20816"/>
                </a:cubicBezTo>
                <a:cubicBezTo>
                  <a:pt x="35234" y="21168"/>
                  <a:pt x="34177" y="21521"/>
                  <a:pt x="33173" y="21955"/>
                </a:cubicBezTo>
                <a:cubicBezTo>
                  <a:pt x="32956" y="21982"/>
                  <a:pt x="32956" y="21982"/>
                  <a:pt x="31871" y="22416"/>
                </a:cubicBezTo>
                <a:cubicBezTo>
                  <a:pt x="31871" y="22470"/>
                  <a:pt x="31681" y="22552"/>
                  <a:pt x="31139" y="22823"/>
                </a:cubicBezTo>
                <a:lnTo>
                  <a:pt x="30027" y="23392"/>
                </a:lnTo>
                <a:lnTo>
                  <a:pt x="29213" y="23826"/>
                </a:lnTo>
                <a:cubicBezTo>
                  <a:pt x="28915" y="23989"/>
                  <a:pt x="28589" y="24179"/>
                  <a:pt x="28236" y="24396"/>
                </a:cubicBezTo>
                <a:lnTo>
                  <a:pt x="27450" y="24857"/>
                </a:lnTo>
                <a:cubicBezTo>
                  <a:pt x="27179" y="25020"/>
                  <a:pt x="26934" y="25210"/>
                  <a:pt x="26663" y="25372"/>
                </a:cubicBezTo>
                <a:cubicBezTo>
                  <a:pt x="26419" y="25535"/>
                  <a:pt x="26148" y="25725"/>
                  <a:pt x="25904" y="25888"/>
                </a:cubicBezTo>
                <a:lnTo>
                  <a:pt x="25171" y="26430"/>
                </a:lnTo>
                <a:lnTo>
                  <a:pt x="25199" y="26430"/>
                </a:lnTo>
                <a:cubicBezTo>
                  <a:pt x="24683" y="26810"/>
                  <a:pt x="24249" y="27190"/>
                  <a:pt x="23734" y="27651"/>
                </a:cubicBezTo>
                <a:cubicBezTo>
                  <a:pt x="22323" y="28871"/>
                  <a:pt x="21049" y="30228"/>
                  <a:pt x="19909" y="31692"/>
                </a:cubicBezTo>
                <a:lnTo>
                  <a:pt x="19421" y="32370"/>
                </a:lnTo>
                <a:cubicBezTo>
                  <a:pt x="19258" y="32642"/>
                  <a:pt x="19096" y="32940"/>
                  <a:pt x="18879" y="33266"/>
                </a:cubicBezTo>
                <a:lnTo>
                  <a:pt x="18553" y="33808"/>
                </a:lnTo>
                <a:cubicBezTo>
                  <a:pt x="18445" y="33971"/>
                  <a:pt x="18336" y="34188"/>
                  <a:pt x="18228" y="34378"/>
                </a:cubicBezTo>
                <a:cubicBezTo>
                  <a:pt x="17984" y="34812"/>
                  <a:pt x="17767" y="35246"/>
                  <a:pt x="17577" y="35707"/>
                </a:cubicBezTo>
                <a:lnTo>
                  <a:pt x="17197" y="36602"/>
                </a:lnTo>
                <a:cubicBezTo>
                  <a:pt x="17088" y="36900"/>
                  <a:pt x="16980" y="37198"/>
                  <a:pt x="16872" y="37497"/>
                </a:cubicBezTo>
                <a:cubicBezTo>
                  <a:pt x="16627" y="38121"/>
                  <a:pt x="16465" y="38772"/>
                  <a:pt x="16356" y="39450"/>
                </a:cubicBezTo>
                <a:cubicBezTo>
                  <a:pt x="16166" y="40806"/>
                  <a:pt x="16329" y="42189"/>
                  <a:pt x="16899" y="43437"/>
                </a:cubicBezTo>
                <a:cubicBezTo>
                  <a:pt x="17197" y="44115"/>
                  <a:pt x="17739" y="44685"/>
                  <a:pt x="18390" y="45064"/>
                </a:cubicBezTo>
                <a:cubicBezTo>
                  <a:pt x="18847" y="45302"/>
                  <a:pt x="19352" y="45416"/>
                  <a:pt x="19865" y="45416"/>
                </a:cubicBezTo>
                <a:cubicBezTo>
                  <a:pt x="20114" y="45416"/>
                  <a:pt x="20366" y="45389"/>
                  <a:pt x="20615" y="45336"/>
                </a:cubicBezTo>
                <a:cubicBezTo>
                  <a:pt x="21266" y="45173"/>
                  <a:pt x="21917" y="44875"/>
                  <a:pt x="22486" y="44495"/>
                </a:cubicBezTo>
                <a:cubicBezTo>
                  <a:pt x="23056" y="44142"/>
                  <a:pt x="23544" y="43762"/>
                  <a:pt x="24086" y="43410"/>
                </a:cubicBezTo>
                <a:cubicBezTo>
                  <a:pt x="25226" y="42623"/>
                  <a:pt x="26148" y="41972"/>
                  <a:pt x="27124" y="41348"/>
                </a:cubicBezTo>
                <a:cubicBezTo>
                  <a:pt x="27638" y="41022"/>
                  <a:pt x="28091" y="40695"/>
                  <a:pt x="28328" y="40507"/>
                </a:cubicBezTo>
                <a:lnTo>
                  <a:pt x="28328" y="40507"/>
                </a:lnTo>
                <a:lnTo>
                  <a:pt x="28019" y="40725"/>
                </a:lnTo>
                <a:lnTo>
                  <a:pt x="28481" y="40372"/>
                </a:lnTo>
                <a:lnTo>
                  <a:pt x="28399" y="40426"/>
                </a:lnTo>
                <a:lnTo>
                  <a:pt x="29104" y="39938"/>
                </a:lnTo>
                <a:lnTo>
                  <a:pt x="29104" y="39938"/>
                </a:lnTo>
                <a:lnTo>
                  <a:pt x="29077" y="39965"/>
                </a:lnTo>
                <a:lnTo>
                  <a:pt x="30461" y="39043"/>
                </a:lnTo>
                <a:lnTo>
                  <a:pt x="31112" y="38555"/>
                </a:lnTo>
                <a:cubicBezTo>
                  <a:pt x="33037" y="37198"/>
                  <a:pt x="35099" y="35761"/>
                  <a:pt x="37160" y="34432"/>
                </a:cubicBezTo>
                <a:cubicBezTo>
                  <a:pt x="38571" y="33564"/>
                  <a:pt x="40849" y="32126"/>
                  <a:pt x="42856" y="31258"/>
                </a:cubicBezTo>
                <a:cubicBezTo>
                  <a:pt x="43477" y="30980"/>
                  <a:pt x="43692" y="30888"/>
                  <a:pt x="43649" y="30888"/>
                </a:cubicBezTo>
                <a:cubicBezTo>
                  <a:pt x="43645" y="30888"/>
                  <a:pt x="43640" y="30888"/>
                  <a:pt x="43634" y="30889"/>
                </a:cubicBezTo>
                <a:lnTo>
                  <a:pt x="43634" y="30889"/>
                </a:lnTo>
                <a:cubicBezTo>
                  <a:pt x="44122" y="30677"/>
                  <a:pt x="44625" y="30480"/>
                  <a:pt x="45142" y="30307"/>
                </a:cubicBezTo>
                <a:lnTo>
                  <a:pt x="45142" y="30307"/>
                </a:lnTo>
                <a:cubicBezTo>
                  <a:pt x="45121" y="30316"/>
                  <a:pt x="45101" y="30326"/>
                  <a:pt x="45080" y="30336"/>
                </a:cubicBezTo>
                <a:cubicBezTo>
                  <a:pt x="45127" y="30316"/>
                  <a:pt x="45175" y="30297"/>
                  <a:pt x="45222" y="30280"/>
                </a:cubicBezTo>
                <a:lnTo>
                  <a:pt x="45222" y="30280"/>
                </a:lnTo>
                <a:cubicBezTo>
                  <a:pt x="45195" y="30289"/>
                  <a:pt x="45168" y="30298"/>
                  <a:pt x="45142" y="30307"/>
                </a:cubicBezTo>
                <a:lnTo>
                  <a:pt x="45142" y="30307"/>
                </a:lnTo>
                <a:cubicBezTo>
                  <a:pt x="45284" y="30241"/>
                  <a:pt x="45430" y="30194"/>
                  <a:pt x="45596" y="30146"/>
                </a:cubicBezTo>
                <a:cubicBezTo>
                  <a:pt x="47265" y="29628"/>
                  <a:pt x="48990" y="29353"/>
                  <a:pt x="50740" y="29353"/>
                </a:cubicBezTo>
                <a:cubicBezTo>
                  <a:pt x="51095" y="29353"/>
                  <a:pt x="51450" y="29364"/>
                  <a:pt x="51807" y="29387"/>
                </a:cubicBezTo>
                <a:cubicBezTo>
                  <a:pt x="53028" y="29441"/>
                  <a:pt x="54248" y="29712"/>
                  <a:pt x="55415" y="30146"/>
                </a:cubicBezTo>
                <a:cubicBezTo>
                  <a:pt x="56581" y="30580"/>
                  <a:pt x="57639" y="31231"/>
                  <a:pt x="58561" y="32072"/>
                </a:cubicBezTo>
                <a:cubicBezTo>
                  <a:pt x="58968" y="32425"/>
                  <a:pt x="59347" y="32859"/>
                  <a:pt x="59673" y="33293"/>
                </a:cubicBezTo>
                <a:cubicBezTo>
                  <a:pt x="60161" y="33944"/>
                  <a:pt x="60568" y="34649"/>
                  <a:pt x="60894" y="35408"/>
                </a:cubicBezTo>
                <a:cubicBezTo>
                  <a:pt x="61219" y="36168"/>
                  <a:pt x="61463" y="36981"/>
                  <a:pt x="61545" y="37795"/>
                </a:cubicBezTo>
                <a:cubicBezTo>
                  <a:pt x="61707" y="39124"/>
                  <a:pt x="61490" y="40453"/>
                  <a:pt x="60894" y="41647"/>
                </a:cubicBezTo>
                <a:cubicBezTo>
                  <a:pt x="60812" y="41810"/>
                  <a:pt x="60731" y="41999"/>
                  <a:pt x="60622" y="42162"/>
                </a:cubicBezTo>
                <a:cubicBezTo>
                  <a:pt x="60541" y="42325"/>
                  <a:pt x="60432" y="42460"/>
                  <a:pt x="60324" y="42596"/>
                </a:cubicBezTo>
                <a:lnTo>
                  <a:pt x="60161" y="42840"/>
                </a:lnTo>
                <a:lnTo>
                  <a:pt x="59971" y="43030"/>
                </a:lnTo>
                <a:cubicBezTo>
                  <a:pt x="59844" y="43158"/>
                  <a:pt x="59740" y="43310"/>
                  <a:pt x="59615" y="43440"/>
                </a:cubicBezTo>
                <a:lnTo>
                  <a:pt x="59615" y="43440"/>
                </a:lnTo>
                <a:lnTo>
                  <a:pt x="59239" y="43762"/>
                </a:lnTo>
                <a:cubicBezTo>
                  <a:pt x="59158" y="43844"/>
                  <a:pt x="59076" y="43925"/>
                  <a:pt x="58968" y="44007"/>
                </a:cubicBezTo>
                <a:lnTo>
                  <a:pt x="58615" y="44278"/>
                </a:lnTo>
                <a:cubicBezTo>
                  <a:pt x="58100" y="44685"/>
                  <a:pt x="57530" y="45010"/>
                  <a:pt x="56961" y="45308"/>
                </a:cubicBezTo>
                <a:cubicBezTo>
                  <a:pt x="55198" y="46068"/>
                  <a:pt x="53299" y="46529"/>
                  <a:pt x="51400" y="46610"/>
                </a:cubicBezTo>
                <a:cubicBezTo>
                  <a:pt x="50997" y="46628"/>
                  <a:pt x="50593" y="46637"/>
                  <a:pt x="50189" y="46637"/>
                </a:cubicBezTo>
                <a:cubicBezTo>
                  <a:pt x="49318" y="46637"/>
                  <a:pt x="48447" y="46595"/>
                  <a:pt x="47576" y="46502"/>
                </a:cubicBezTo>
                <a:cubicBezTo>
                  <a:pt x="46301" y="46393"/>
                  <a:pt x="45026" y="46231"/>
                  <a:pt x="43724" y="46095"/>
                </a:cubicBezTo>
                <a:cubicBezTo>
                  <a:pt x="42328" y="45948"/>
                  <a:pt x="40908" y="45825"/>
                  <a:pt x="39486" y="45825"/>
                </a:cubicBezTo>
                <a:cubicBezTo>
                  <a:pt x="38283" y="45825"/>
                  <a:pt x="37079" y="45913"/>
                  <a:pt x="35885" y="46149"/>
                </a:cubicBezTo>
                <a:cubicBezTo>
                  <a:pt x="35560" y="46204"/>
                  <a:pt x="35261" y="46258"/>
                  <a:pt x="34963" y="46339"/>
                </a:cubicBezTo>
                <a:cubicBezTo>
                  <a:pt x="34665" y="46421"/>
                  <a:pt x="34339" y="46529"/>
                  <a:pt x="34041" y="46638"/>
                </a:cubicBezTo>
                <a:cubicBezTo>
                  <a:pt x="33444" y="46855"/>
                  <a:pt x="32875" y="47126"/>
                  <a:pt x="32332" y="47478"/>
                </a:cubicBezTo>
                <a:cubicBezTo>
                  <a:pt x="31220" y="48129"/>
                  <a:pt x="30244" y="48970"/>
                  <a:pt x="29430" y="49974"/>
                </a:cubicBezTo>
                <a:cubicBezTo>
                  <a:pt x="28589" y="50977"/>
                  <a:pt x="28019" y="52144"/>
                  <a:pt x="27694" y="53419"/>
                </a:cubicBezTo>
                <a:cubicBezTo>
                  <a:pt x="27558" y="54042"/>
                  <a:pt x="27504" y="54693"/>
                  <a:pt x="27585" y="55371"/>
                </a:cubicBezTo>
                <a:cubicBezTo>
                  <a:pt x="27613" y="55697"/>
                  <a:pt x="27667" y="56022"/>
                  <a:pt x="27748" y="56321"/>
                </a:cubicBezTo>
                <a:lnTo>
                  <a:pt x="27802" y="56565"/>
                </a:lnTo>
                <a:lnTo>
                  <a:pt x="27911" y="56836"/>
                </a:lnTo>
                <a:cubicBezTo>
                  <a:pt x="27992" y="57080"/>
                  <a:pt x="28101" y="57270"/>
                  <a:pt x="28209" y="57514"/>
                </a:cubicBezTo>
                <a:cubicBezTo>
                  <a:pt x="28236" y="57596"/>
                  <a:pt x="28264" y="57677"/>
                  <a:pt x="28318" y="57758"/>
                </a:cubicBezTo>
                <a:cubicBezTo>
                  <a:pt x="28399" y="57758"/>
                  <a:pt x="28508" y="57704"/>
                  <a:pt x="28589" y="57704"/>
                </a:cubicBezTo>
                <a:lnTo>
                  <a:pt x="29159" y="57514"/>
                </a:lnTo>
                <a:lnTo>
                  <a:pt x="29728" y="57351"/>
                </a:lnTo>
                <a:cubicBezTo>
                  <a:pt x="29918" y="57297"/>
                  <a:pt x="30081" y="57243"/>
                  <a:pt x="30244" y="57189"/>
                </a:cubicBezTo>
                <a:cubicBezTo>
                  <a:pt x="30596" y="57107"/>
                  <a:pt x="30922" y="56999"/>
                  <a:pt x="31274" y="56917"/>
                </a:cubicBezTo>
                <a:cubicBezTo>
                  <a:pt x="31952" y="56728"/>
                  <a:pt x="32630" y="56565"/>
                  <a:pt x="33336" y="56402"/>
                </a:cubicBezTo>
                <a:cubicBezTo>
                  <a:pt x="34692" y="56077"/>
                  <a:pt x="36102" y="55805"/>
                  <a:pt x="37486" y="55616"/>
                </a:cubicBezTo>
                <a:cubicBezTo>
                  <a:pt x="39764" y="55263"/>
                  <a:pt x="42070" y="55046"/>
                  <a:pt x="44375" y="54992"/>
                </a:cubicBezTo>
                <a:lnTo>
                  <a:pt x="45569" y="54965"/>
                </a:lnTo>
                <a:lnTo>
                  <a:pt x="46871" y="54965"/>
                </a:lnTo>
                <a:lnTo>
                  <a:pt x="47521" y="54992"/>
                </a:lnTo>
                <a:cubicBezTo>
                  <a:pt x="49393" y="55019"/>
                  <a:pt x="51237" y="55317"/>
                  <a:pt x="53001" y="55914"/>
                </a:cubicBezTo>
                <a:cubicBezTo>
                  <a:pt x="53868" y="56212"/>
                  <a:pt x="54682" y="56619"/>
                  <a:pt x="55442" y="57134"/>
                </a:cubicBezTo>
                <a:cubicBezTo>
                  <a:pt x="56174" y="57623"/>
                  <a:pt x="56798" y="58274"/>
                  <a:pt x="57232" y="59033"/>
                </a:cubicBezTo>
                <a:cubicBezTo>
                  <a:pt x="57530" y="59576"/>
                  <a:pt x="57720" y="60172"/>
                  <a:pt x="57801" y="60796"/>
                </a:cubicBezTo>
                <a:cubicBezTo>
                  <a:pt x="57856" y="61393"/>
                  <a:pt x="57774" y="62017"/>
                  <a:pt x="57612" y="62613"/>
                </a:cubicBezTo>
                <a:cubicBezTo>
                  <a:pt x="57422" y="63210"/>
                  <a:pt x="57123" y="63780"/>
                  <a:pt x="56744" y="64268"/>
                </a:cubicBezTo>
                <a:cubicBezTo>
                  <a:pt x="56364" y="64783"/>
                  <a:pt x="55930" y="65244"/>
                  <a:pt x="55442" y="65624"/>
                </a:cubicBezTo>
                <a:cubicBezTo>
                  <a:pt x="54628" y="66275"/>
                  <a:pt x="53706" y="66791"/>
                  <a:pt x="52729" y="67116"/>
                </a:cubicBezTo>
                <a:cubicBezTo>
                  <a:pt x="51726" y="67414"/>
                  <a:pt x="50695" y="67631"/>
                  <a:pt x="49664" y="67713"/>
                </a:cubicBezTo>
                <a:cubicBezTo>
                  <a:pt x="48968" y="67767"/>
                  <a:pt x="48266" y="67785"/>
                  <a:pt x="47559" y="67785"/>
                </a:cubicBezTo>
                <a:cubicBezTo>
                  <a:pt x="46144" y="67785"/>
                  <a:pt x="44710" y="67713"/>
                  <a:pt x="43263" y="67713"/>
                </a:cubicBezTo>
                <a:cubicBezTo>
                  <a:pt x="43139" y="67710"/>
                  <a:pt x="43015" y="67709"/>
                  <a:pt x="42891" y="67709"/>
                </a:cubicBezTo>
                <a:cubicBezTo>
                  <a:pt x="41527" y="67709"/>
                  <a:pt x="40187" y="67846"/>
                  <a:pt x="38869" y="68120"/>
                </a:cubicBezTo>
                <a:cubicBezTo>
                  <a:pt x="37431" y="68418"/>
                  <a:pt x="36048" y="68988"/>
                  <a:pt x="34882" y="69856"/>
                </a:cubicBezTo>
                <a:cubicBezTo>
                  <a:pt x="33661" y="70723"/>
                  <a:pt x="32766" y="71944"/>
                  <a:pt x="32278" y="73354"/>
                </a:cubicBezTo>
                <a:cubicBezTo>
                  <a:pt x="31763" y="74765"/>
                  <a:pt x="31627" y="76311"/>
                  <a:pt x="31871" y="77803"/>
                </a:cubicBezTo>
                <a:cubicBezTo>
                  <a:pt x="31871" y="77911"/>
                  <a:pt x="31925" y="78020"/>
                  <a:pt x="31925" y="78128"/>
                </a:cubicBezTo>
                <a:cubicBezTo>
                  <a:pt x="31979" y="78345"/>
                  <a:pt x="32034" y="78562"/>
                  <a:pt x="32088" y="78752"/>
                </a:cubicBezTo>
                <a:cubicBezTo>
                  <a:pt x="32115" y="78969"/>
                  <a:pt x="32169" y="79186"/>
                  <a:pt x="32251" y="79376"/>
                </a:cubicBezTo>
                <a:lnTo>
                  <a:pt x="32468" y="80000"/>
                </a:lnTo>
                <a:lnTo>
                  <a:pt x="32712" y="80569"/>
                </a:lnTo>
                <a:cubicBezTo>
                  <a:pt x="32793" y="80786"/>
                  <a:pt x="32902" y="80976"/>
                  <a:pt x="33010" y="81166"/>
                </a:cubicBezTo>
                <a:cubicBezTo>
                  <a:pt x="33092" y="81356"/>
                  <a:pt x="33200" y="81546"/>
                  <a:pt x="33309" y="81736"/>
                </a:cubicBezTo>
                <a:cubicBezTo>
                  <a:pt x="34204" y="83173"/>
                  <a:pt x="35451" y="84367"/>
                  <a:pt x="36943" y="85208"/>
                </a:cubicBezTo>
                <a:cubicBezTo>
                  <a:pt x="37920" y="85777"/>
                  <a:pt x="38950" y="86211"/>
                  <a:pt x="40035" y="86510"/>
                </a:cubicBezTo>
                <a:cubicBezTo>
                  <a:pt x="41450" y="86894"/>
                  <a:pt x="42911" y="87097"/>
                  <a:pt x="44383" y="87097"/>
                </a:cubicBezTo>
                <a:cubicBezTo>
                  <a:pt x="44886" y="87097"/>
                  <a:pt x="45390" y="87073"/>
                  <a:pt x="45894" y="87025"/>
                </a:cubicBezTo>
                <a:cubicBezTo>
                  <a:pt x="46165" y="87025"/>
                  <a:pt x="46382" y="86998"/>
                  <a:pt x="46545" y="86971"/>
                </a:cubicBezTo>
                <a:cubicBezTo>
                  <a:pt x="46823" y="86931"/>
                  <a:pt x="46912" y="86906"/>
                  <a:pt x="46855" y="86906"/>
                </a:cubicBezTo>
                <a:cubicBezTo>
                  <a:pt x="46834" y="86906"/>
                  <a:pt x="46793" y="86909"/>
                  <a:pt x="46735" y="86916"/>
                </a:cubicBezTo>
                <a:cubicBezTo>
                  <a:pt x="46491" y="86916"/>
                  <a:pt x="45948" y="86971"/>
                  <a:pt x="45189" y="86971"/>
                </a:cubicBezTo>
                <a:cubicBezTo>
                  <a:pt x="44983" y="86978"/>
                  <a:pt x="44779" y="86982"/>
                  <a:pt x="44574" y="86982"/>
                </a:cubicBezTo>
                <a:cubicBezTo>
                  <a:pt x="43349" y="86982"/>
                  <a:pt x="42143" y="86843"/>
                  <a:pt x="40958" y="86564"/>
                </a:cubicBezTo>
                <a:cubicBezTo>
                  <a:pt x="40252" y="86401"/>
                  <a:pt x="39574" y="86184"/>
                  <a:pt x="38923" y="85940"/>
                </a:cubicBezTo>
                <a:cubicBezTo>
                  <a:pt x="38293" y="85688"/>
                  <a:pt x="37687" y="85389"/>
                  <a:pt x="37125" y="85043"/>
                </a:cubicBezTo>
                <a:lnTo>
                  <a:pt x="37125" y="85043"/>
                </a:lnTo>
                <a:cubicBezTo>
                  <a:pt x="38018" y="85508"/>
                  <a:pt x="38960" y="85898"/>
                  <a:pt x="39927" y="86211"/>
                </a:cubicBezTo>
                <a:cubicBezTo>
                  <a:pt x="40849" y="86482"/>
                  <a:pt x="41798" y="86672"/>
                  <a:pt x="42775" y="86754"/>
                </a:cubicBezTo>
                <a:cubicBezTo>
                  <a:pt x="43408" y="86816"/>
                  <a:pt x="44042" y="86849"/>
                  <a:pt x="44676" y="86849"/>
                </a:cubicBezTo>
                <a:cubicBezTo>
                  <a:pt x="45425" y="86849"/>
                  <a:pt x="46175" y="86802"/>
                  <a:pt x="46925" y="86699"/>
                </a:cubicBezTo>
                <a:cubicBezTo>
                  <a:pt x="47494" y="86645"/>
                  <a:pt x="48037" y="86564"/>
                  <a:pt x="48579" y="86401"/>
                </a:cubicBezTo>
                <a:cubicBezTo>
                  <a:pt x="48634" y="86374"/>
                  <a:pt x="48579" y="86374"/>
                  <a:pt x="48579" y="86347"/>
                </a:cubicBezTo>
                <a:cubicBezTo>
                  <a:pt x="47576" y="86537"/>
                  <a:pt x="46545" y="86645"/>
                  <a:pt x="45514" y="86672"/>
                </a:cubicBezTo>
                <a:cubicBezTo>
                  <a:pt x="44646" y="86672"/>
                  <a:pt x="43778" y="86645"/>
                  <a:pt x="42910" y="86537"/>
                </a:cubicBezTo>
                <a:cubicBezTo>
                  <a:pt x="42015" y="86428"/>
                  <a:pt x="41120" y="86238"/>
                  <a:pt x="40252" y="85994"/>
                </a:cubicBezTo>
                <a:cubicBezTo>
                  <a:pt x="38408" y="85479"/>
                  <a:pt x="36699" y="84529"/>
                  <a:pt x="35316" y="83255"/>
                </a:cubicBezTo>
                <a:cubicBezTo>
                  <a:pt x="34692" y="82658"/>
                  <a:pt x="34149" y="81953"/>
                  <a:pt x="33715" y="81220"/>
                </a:cubicBezTo>
                <a:cubicBezTo>
                  <a:pt x="33281" y="80461"/>
                  <a:pt x="32956" y="79674"/>
                  <a:pt x="32739" y="78834"/>
                </a:cubicBezTo>
                <a:cubicBezTo>
                  <a:pt x="32386" y="77532"/>
                  <a:pt x="32332" y="76175"/>
                  <a:pt x="32549" y="74873"/>
                </a:cubicBezTo>
                <a:cubicBezTo>
                  <a:pt x="32739" y="73571"/>
                  <a:pt x="33309" y="72351"/>
                  <a:pt x="34177" y="71374"/>
                </a:cubicBezTo>
                <a:cubicBezTo>
                  <a:pt x="34421" y="71049"/>
                  <a:pt x="34719" y="70778"/>
                  <a:pt x="35044" y="70534"/>
                </a:cubicBezTo>
                <a:cubicBezTo>
                  <a:pt x="35560" y="70127"/>
                  <a:pt x="36102" y="69801"/>
                  <a:pt x="36699" y="69530"/>
                </a:cubicBezTo>
                <a:lnTo>
                  <a:pt x="36699" y="69530"/>
                </a:lnTo>
                <a:cubicBezTo>
                  <a:pt x="35885" y="69910"/>
                  <a:pt x="35126" y="70425"/>
                  <a:pt x="34475" y="71049"/>
                </a:cubicBezTo>
                <a:cubicBezTo>
                  <a:pt x="33797" y="71781"/>
                  <a:pt x="33281" y="72622"/>
                  <a:pt x="32929" y="73544"/>
                </a:cubicBezTo>
                <a:cubicBezTo>
                  <a:pt x="32576" y="74602"/>
                  <a:pt x="32413" y="75687"/>
                  <a:pt x="32468" y="76799"/>
                </a:cubicBezTo>
                <a:cubicBezTo>
                  <a:pt x="32495" y="77233"/>
                  <a:pt x="32549" y="77640"/>
                  <a:pt x="32630" y="78074"/>
                </a:cubicBezTo>
                <a:cubicBezTo>
                  <a:pt x="32712" y="78508"/>
                  <a:pt x="32820" y="78915"/>
                  <a:pt x="32956" y="79349"/>
                </a:cubicBezTo>
                <a:cubicBezTo>
                  <a:pt x="33092" y="79756"/>
                  <a:pt x="33254" y="80135"/>
                  <a:pt x="33444" y="80542"/>
                </a:cubicBezTo>
                <a:cubicBezTo>
                  <a:pt x="33634" y="80922"/>
                  <a:pt x="33851" y="81275"/>
                  <a:pt x="34068" y="81654"/>
                </a:cubicBezTo>
                <a:cubicBezTo>
                  <a:pt x="34502" y="82278"/>
                  <a:pt x="34990" y="82875"/>
                  <a:pt x="35560" y="83390"/>
                </a:cubicBezTo>
                <a:cubicBezTo>
                  <a:pt x="35831" y="83634"/>
                  <a:pt x="36129" y="83851"/>
                  <a:pt x="36455" y="84096"/>
                </a:cubicBezTo>
                <a:cubicBezTo>
                  <a:pt x="36591" y="84177"/>
                  <a:pt x="36753" y="84313"/>
                  <a:pt x="36916" y="84394"/>
                </a:cubicBezTo>
                <a:lnTo>
                  <a:pt x="37377" y="84692"/>
                </a:lnTo>
                <a:cubicBezTo>
                  <a:pt x="38679" y="85425"/>
                  <a:pt x="40117" y="85940"/>
                  <a:pt x="41581" y="86184"/>
                </a:cubicBezTo>
                <a:cubicBezTo>
                  <a:pt x="42247" y="86313"/>
                  <a:pt x="43065" y="86391"/>
                  <a:pt x="43216" y="86391"/>
                </a:cubicBezTo>
                <a:cubicBezTo>
                  <a:pt x="43256" y="86391"/>
                  <a:pt x="43250" y="86385"/>
                  <a:pt x="43182" y="86374"/>
                </a:cubicBezTo>
                <a:cubicBezTo>
                  <a:pt x="42856" y="86320"/>
                  <a:pt x="41690" y="86184"/>
                  <a:pt x="40822" y="85940"/>
                </a:cubicBezTo>
                <a:lnTo>
                  <a:pt x="40008" y="85723"/>
                </a:lnTo>
                <a:cubicBezTo>
                  <a:pt x="39737" y="85642"/>
                  <a:pt x="39493" y="85533"/>
                  <a:pt x="39222" y="85452"/>
                </a:cubicBezTo>
                <a:cubicBezTo>
                  <a:pt x="38326" y="85099"/>
                  <a:pt x="37486" y="84665"/>
                  <a:pt x="36699" y="84123"/>
                </a:cubicBezTo>
                <a:cubicBezTo>
                  <a:pt x="36509" y="83987"/>
                  <a:pt x="36319" y="83851"/>
                  <a:pt x="36129" y="83716"/>
                </a:cubicBezTo>
                <a:lnTo>
                  <a:pt x="35587" y="83255"/>
                </a:lnTo>
                <a:cubicBezTo>
                  <a:pt x="35234" y="82929"/>
                  <a:pt x="34936" y="82577"/>
                  <a:pt x="34638" y="82224"/>
                </a:cubicBezTo>
                <a:cubicBezTo>
                  <a:pt x="34041" y="81465"/>
                  <a:pt x="33580" y="80651"/>
                  <a:pt x="33227" y="79756"/>
                </a:cubicBezTo>
                <a:cubicBezTo>
                  <a:pt x="32902" y="78861"/>
                  <a:pt x="32685" y="77938"/>
                  <a:pt x="32630" y="76989"/>
                </a:cubicBezTo>
                <a:cubicBezTo>
                  <a:pt x="32549" y="76094"/>
                  <a:pt x="32630" y="75226"/>
                  <a:pt x="32847" y="74358"/>
                </a:cubicBezTo>
                <a:cubicBezTo>
                  <a:pt x="33037" y="73490"/>
                  <a:pt x="33390" y="72704"/>
                  <a:pt x="33905" y="71971"/>
                </a:cubicBezTo>
                <a:cubicBezTo>
                  <a:pt x="34936" y="70561"/>
                  <a:pt x="36509" y="69639"/>
                  <a:pt x="38218" y="69150"/>
                </a:cubicBezTo>
                <a:cubicBezTo>
                  <a:pt x="39439" y="68798"/>
                  <a:pt x="40686" y="68608"/>
                  <a:pt x="41934" y="68581"/>
                </a:cubicBezTo>
                <a:cubicBezTo>
                  <a:pt x="42329" y="68564"/>
                  <a:pt x="42727" y="68557"/>
                  <a:pt x="43126" y="68557"/>
                </a:cubicBezTo>
                <a:cubicBezTo>
                  <a:pt x="44014" y="68557"/>
                  <a:pt x="44906" y="68589"/>
                  <a:pt x="45786" y="68608"/>
                </a:cubicBezTo>
                <a:cubicBezTo>
                  <a:pt x="46314" y="68623"/>
                  <a:pt x="46846" y="68634"/>
                  <a:pt x="47380" y="68634"/>
                </a:cubicBezTo>
                <a:cubicBezTo>
                  <a:pt x="48793" y="68634"/>
                  <a:pt x="50220" y="68558"/>
                  <a:pt x="51617" y="68282"/>
                </a:cubicBezTo>
                <a:cubicBezTo>
                  <a:pt x="53624" y="67930"/>
                  <a:pt x="55442" y="66953"/>
                  <a:pt x="56852" y="65516"/>
                </a:cubicBezTo>
                <a:cubicBezTo>
                  <a:pt x="57232" y="65109"/>
                  <a:pt x="57584" y="64648"/>
                  <a:pt x="57856" y="64160"/>
                </a:cubicBezTo>
                <a:cubicBezTo>
                  <a:pt x="58154" y="63671"/>
                  <a:pt x="58371" y="63129"/>
                  <a:pt x="58534" y="62559"/>
                </a:cubicBezTo>
                <a:cubicBezTo>
                  <a:pt x="58561" y="62424"/>
                  <a:pt x="58588" y="62288"/>
                  <a:pt x="58615" y="62125"/>
                </a:cubicBezTo>
                <a:cubicBezTo>
                  <a:pt x="58642" y="61990"/>
                  <a:pt x="58669" y="61854"/>
                  <a:pt x="58669" y="61718"/>
                </a:cubicBezTo>
                <a:lnTo>
                  <a:pt x="58697" y="61284"/>
                </a:lnTo>
                <a:lnTo>
                  <a:pt x="58697" y="60878"/>
                </a:lnTo>
                <a:cubicBezTo>
                  <a:pt x="58669" y="60606"/>
                  <a:pt x="58642" y="60335"/>
                  <a:pt x="58561" y="60091"/>
                </a:cubicBezTo>
                <a:cubicBezTo>
                  <a:pt x="58534" y="59847"/>
                  <a:pt x="58452" y="59603"/>
                  <a:pt x="58344" y="59359"/>
                </a:cubicBezTo>
                <a:cubicBezTo>
                  <a:pt x="57910" y="58192"/>
                  <a:pt x="57123" y="57189"/>
                  <a:pt x="56093" y="56511"/>
                </a:cubicBezTo>
                <a:cubicBezTo>
                  <a:pt x="55089" y="55805"/>
                  <a:pt x="54004" y="55290"/>
                  <a:pt x="52865" y="54937"/>
                </a:cubicBezTo>
                <a:cubicBezTo>
                  <a:pt x="51726" y="54612"/>
                  <a:pt x="50559" y="54368"/>
                  <a:pt x="49366" y="54232"/>
                </a:cubicBezTo>
                <a:cubicBezTo>
                  <a:pt x="49068" y="54205"/>
                  <a:pt x="48796" y="54178"/>
                  <a:pt x="48498" y="54178"/>
                </a:cubicBezTo>
                <a:cubicBezTo>
                  <a:pt x="48200" y="54151"/>
                  <a:pt x="47901" y="54151"/>
                  <a:pt x="47603" y="54124"/>
                </a:cubicBezTo>
                <a:cubicBezTo>
                  <a:pt x="47223" y="54124"/>
                  <a:pt x="46831" y="54112"/>
                  <a:pt x="46444" y="54112"/>
                </a:cubicBezTo>
                <a:cubicBezTo>
                  <a:pt x="46250" y="54112"/>
                  <a:pt x="46057" y="54115"/>
                  <a:pt x="45867" y="54124"/>
                </a:cubicBezTo>
                <a:cubicBezTo>
                  <a:pt x="42015" y="54124"/>
                  <a:pt x="38191" y="54531"/>
                  <a:pt x="34421" y="55290"/>
                </a:cubicBezTo>
                <a:cubicBezTo>
                  <a:pt x="33498" y="55480"/>
                  <a:pt x="32576" y="55697"/>
                  <a:pt x="31708" y="55914"/>
                </a:cubicBezTo>
                <a:cubicBezTo>
                  <a:pt x="31247" y="56050"/>
                  <a:pt x="30786" y="56158"/>
                  <a:pt x="30352" y="56294"/>
                </a:cubicBezTo>
                <a:lnTo>
                  <a:pt x="29674" y="56483"/>
                </a:lnTo>
                <a:lnTo>
                  <a:pt x="29050" y="56673"/>
                </a:lnTo>
                <a:lnTo>
                  <a:pt x="28806" y="56755"/>
                </a:lnTo>
                <a:cubicBezTo>
                  <a:pt x="28752" y="56673"/>
                  <a:pt x="28725" y="56592"/>
                  <a:pt x="28698" y="56511"/>
                </a:cubicBezTo>
                <a:lnTo>
                  <a:pt x="28643" y="56375"/>
                </a:lnTo>
                <a:cubicBezTo>
                  <a:pt x="28616" y="56294"/>
                  <a:pt x="28589" y="56212"/>
                  <a:pt x="28589" y="56131"/>
                </a:cubicBezTo>
                <a:cubicBezTo>
                  <a:pt x="28535" y="55995"/>
                  <a:pt x="28508" y="55833"/>
                  <a:pt x="28481" y="55670"/>
                </a:cubicBezTo>
                <a:cubicBezTo>
                  <a:pt x="28291" y="54503"/>
                  <a:pt x="28508" y="53310"/>
                  <a:pt x="29023" y="52225"/>
                </a:cubicBezTo>
                <a:lnTo>
                  <a:pt x="29023" y="52279"/>
                </a:lnTo>
                <a:cubicBezTo>
                  <a:pt x="29294" y="51601"/>
                  <a:pt x="29674" y="51004"/>
                  <a:pt x="30135" y="50462"/>
                </a:cubicBezTo>
                <a:cubicBezTo>
                  <a:pt x="30976" y="49458"/>
                  <a:pt x="31952" y="48645"/>
                  <a:pt x="33092" y="48021"/>
                </a:cubicBezTo>
                <a:cubicBezTo>
                  <a:pt x="33688" y="47695"/>
                  <a:pt x="34285" y="47424"/>
                  <a:pt x="34936" y="47234"/>
                </a:cubicBezTo>
                <a:cubicBezTo>
                  <a:pt x="35587" y="47072"/>
                  <a:pt x="36238" y="46909"/>
                  <a:pt x="36916" y="46827"/>
                </a:cubicBezTo>
                <a:cubicBezTo>
                  <a:pt x="37786" y="46723"/>
                  <a:pt x="38655" y="46674"/>
                  <a:pt x="39532" y="46674"/>
                </a:cubicBezTo>
                <a:cubicBezTo>
                  <a:pt x="40022" y="46674"/>
                  <a:pt x="40515" y="46690"/>
                  <a:pt x="41012" y="46719"/>
                </a:cubicBezTo>
                <a:cubicBezTo>
                  <a:pt x="43751" y="46882"/>
                  <a:pt x="46518" y="47343"/>
                  <a:pt x="49339" y="47478"/>
                </a:cubicBezTo>
                <a:cubicBezTo>
                  <a:pt x="49650" y="47499"/>
                  <a:pt x="49960" y="47508"/>
                  <a:pt x="50271" y="47508"/>
                </a:cubicBezTo>
                <a:cubicBezTo>
                  <a:pt x="50774" y="47508"/>
                  <a:pt x="51277" y="47485"/>
                  <a:pt x="51780" y="47451"/>
                </a:cubicBezTo>
                <a:cubicBezTo>
                  <a:pt x="52187" y="47424"/>
                  <a:pt x="52567" y="47370"/>
                  <a:pt x="52919" y="47343"/>
                </a:cubicBezTo>
                <a:lnTo>
                  <a:pt x="53868" y="47180"/>
                </a:lnTo>
                <a:cubicBezTo>
                  <a:pt x="55496" y="46882"/>
                  <a:pt x="57069" y="46285"/>
                  <a:pt x="58480" y="45471"/>
                </a:cubicBezTo>
                <a:cubicBezTo>
                  <a:pt x="60351" y="44413"/>
                  <a:pt x="61707" y="42650"/>
                  <a:pt x="62250" y="40589"/>
                </a:cubicBezTo>
                <a:cubicBezTo>
                  <a:pt x="62494" y="39640"/>
                  <a:pt x="62548" y="38636"/>
                  <a:pt x="62440" y="37660"/>
                </a:cubicBezTo>
                <a:cubicBezTo>
                  <a:pt x="62304" y="36710"/>
                  <a:pt x="62060" y="35761"/>
                  <a:pt x="61653" y="34866"/>
                </a:cubicBezTo>
                <a:cubicBezTo>
                  <a:pt x="61300" y="34052"/>
                  <a:pt x="60812" y="33266"/>
                  <a:pt x="60270" y="32560"/>
                </a:cubicBezTo>
                <a:cubicBezTo>
                  <a:pt x="59727" y="31909"/>
                  <a:pt x="59103" y="31313"/>
                  <a:pt x="58425" y="30797"/>
                </a:cubicBezTo>
                <a:cubicBezTo>
                  <a:pt x="56933" y="29712"/>
                  <a:pt x="55198" y="29007"/>
                  <a:pt x="53380" y="28682"/>
                </a:cubicBezTo>
                <a:cubicBezTo>
                  <a:pt x="52485" y="28532"/>
                  <a:pt x="51576" y="28458"/>
                  <a:pt x="50664" y="28458"/>
                </a:cubicBezTo>
                <a:cubicBezTo>
                  <a:pt x="49752" y="28458"/>
                  <a:pt x="48837" y="28532"/>
                  <a:pt x="47928" y="28682"/>
                </a:cubicBezTo>
                <a:cubicBezTo>
                  <a:pt x="46545" y="28926"/>
                  <a:pt x="45189" y="29278"/>
                  <a:pt x="43887" y="29767"/>
                </a:cubicBezTo>
                <a:cubicBezTo>
                  <a:pt x="43209" y="30038"/>
                  <a:pt x="42504" y="30363"/>
                  <a:pt x="41798" y="30716"/>
                </a:cubicBezTo>
                <a:lnTo>
                  <a:pt x="41853" y="30689"/>
                </a:lnTo>
                <a:lnTo>
                  <a:pt x="41853" y="30689"/>
                </a:lnTo>
                <a:cubicBezTo>
                  <a:pt x="40307" y="31448"/>
                  <a:pt x="38815" y="32289"/>
                  <a:pt x="37377" y="33211"/>
                </a:cubicBezTo>
                <a:cubicBezTo>
                  <a:pt x="35858" y="34188"/>
                  <a:pt x="34529" y="35083"/>
                  <a:pt x="32929" y="36222"/>
                </a:cubicBezTo>
                <a:cubicBezTo>
                  <a:pt x="31844" y="36981"/>
                  <a:pt x="30244" y="38066"/>
                  <a:pt x="28942" y="38934"/>
                </a:cubicBezTo>
                <a:lnTo>
                  <a:pt x="26392" y="40697"/>
                </a:lnTo>
                <a:lnTo>
                  <a:pt x="22432" y="43437"/>
                </a:lnTo>
                <a:cubicBezTo>
                  <a:pt x="21808" y="43898"/>
                  <a:pt x="21103" y="44224"/>
                  <a:pt x="20370" y="44441"/>
                </a:cubicBezTo>
                <a:cubicBezTo>
                  <a:pt x="20200" y="44478"/>
                  <a:pt x="20028" y="44497"/>
                  <a:pt x="19858" y="44497"/>
                </a:cubicBezTo>
                <a:cubicBezTo>
                  <a:pt x="19296" y="44497"/>
                  <a:pt x="18752" y="44293"/>
                  <a:pt x="18336" y="43898"/>
                </a:cubicBezTo>
                <a:cubicBezTo>
                  <a:pt x="18038" y="43627"/>
                  <a:pt x="17794" y="43301"/>
                  <a:pt x="17658" y="42922"/>
                </a:cubicBezTo>
                <a:cubicBezTo>
                  <a:pt x="17550" y="42732"/>
                  <a:pt x="17495" y="42542"/>
                  <a:pt x="17441" y="42352"/>
                </a:cubicBezTo>
                <a:cubicBezTo>
                  <a:pt x="17387" y="42135"/>
                  <a:pt x="17333" y="41945"/>
                  <a:pt x="17305" y="41728"/>
                </a:cubicBezTo>
                <a:cubicBezTo>
                  <a:pt x="17143" y="40887"/>
                  <a:pt x="17170" y="40046"/>
                  <a:pt x="17305" y="39206"/>
                </a:cubicBezTo>
                <a:cubicBezTo>
                  <a:pt x="17387" y="38772"/>
                  <a:pt x="17495" y="38365"/>
                  <a:pt x="17658" y="37958"/>
                </a:cubicBezTo>
                <a:lnTo>
                  <a:pt x="17875" y="37334"/>
                </a:lnTo>
                <a:lnTo>
                  <a:pt x="17984" y="37009"/>
                </a:lnTo>
                <a:cubicBezTo>
                  <a:pt x="18011" y="36900"/>
                  <a:pt x="18065" y="36792"/>
                  <a:pt x="18119" y="36710"/>
                </a:cubicBezTo>
                <a:cubicBezTo>
                  <a:pt x="18309" y="36303"/>
                  <a:pt x="18445" y="35869"/>
                  <a:pt x="18662" y="35490"/>
                </a:cubicBezTo>
                <a:lnTo>
                  <a:pt x="19313" y="34296"/>
                </a:lnTo>
                <a:cubicBezTo>
                  <a:pt x="19448" y="34052"/>
                  <a:pt x="19638" y="33754"/>
                  <a:pt x="19828" y="33455"/>
                </a:cubicBezTo>
                <a:cubicBezTo>
                  <a:pt x="19936" y="33293"/>
                  <a:pt x="20018" y="33130"/>
                  <a:pt x="20126" y="32994"/>
                </a:cubicBezTo>
                <a:lnTo>
                  <a:pt x="20452" y="32533"/>
                </a:lnTo>
                <a:lnTo>
                  <a:pt x="20994" y="31774"/>
                </a:lnTo>
                <a:lnTo>
                  <a:pt x="21591" y="31068"/>
                </a:lnTo>
                <a:cubicBezTo>
                  <a:pt x="21990" y="30563"/>
                  <a:pt x="22441" y="30084"/>
                  <a:pt x="22893" y="29631"/>
                </a:cubicBezTo>
                <a:lnTo>
                  <a:pt x="22893" y="29631"/>
                </a:lnTo>
                <a:lnTo>
                  <a:pt x="22947" y="29604"/>
                </a:lnTo>
                <a:cubicBezTo>
                  <a:pt x="24168" y="28410"/>
                  <a:pt x="25497" y="27325"/>
                  <a:pt x="26907" y="26349"/>
                </a:cubicBezTo>
                <a:lnTo>
                  <a:pt x="26907" y="26349"/>
                </a:lnTo>
                <a:lnTo>
                  <a:pt x="26880" y="26376"/>
                </a:lnTo>
                <a:lnTo>
                  <a:pt x="27558" y="25915"/>
                </a:lnTo>
                <a:lnTo>
                  <a:pt x="27504" y="25942"/>
                </a:lnTo>
                <a:cubicBezTo>
                  <a:pt x="27721" y="25806"/>
                  <a:pt x="27965" y="25644"/>
                  <a:pt x="28182" y="25508"/>
                </a:cubicBezTo>
                <a:lnTo>
                  <a:pt x="28182" y="25508"/>
                </a:lnTo>
                <a:lnTo>
                  <a:pt x="28128" y="25535"/>
                </a:lnTo>
                <a:lnTo>
                  <a:pt x="28779" y="25128"/>
                </a:lnTo>
                <a:lnTo>
                  <a:pt x="28752" y="25156"/>
                </a:lnTo>
                <a:cubicBezTo>
                  <a:pt x="29131" y="24911"/>
                  <a:pt x="29538" y="24694"/>
                  <a:pt x="29945" y="24450"/>
                </a:cubicBezTo>
                <a:cubicBezTo>
                  <a:pt x="30840" y="23989"/>
                  <a:pt x="32332" y="23284"/>
                  <a:pt x="33444" y="22823"/>
                </a:cubicBezTo>
                <a:lnTo>
                  <a:pt x="33444" y="22823"/>
                </a:lnTo>
                <a:lnTo>
                  <a:pt x="33390" y="22850"/>
                </a:lnTo>
                <a:cubicBezTo>
                  <a:pt x="34041" y="22579"/>
                  <a:pt x="34665" y="22335"/>
                  <a:pt x="35316" y="22118"/>
                </a:cubicBezTo>
                <a:cubicBezTo>
                  <a:pt x="35777" y="21982"/>
                  <a:pt x="36129" y="21874"/>
                  <a:pt x="36753" y="21684"/>
                </a:cubicBezTo>
                <a:cubicBezTo>
                  <a:pt x="38462" y="21087"/>
                  <a:pt x="40225" y="20626"/>
                  <a:pt x="41988" y="20273"/>
                </a:cubicBezTo>
                <a:lnTo>
                  <a:pt x="41961" y="20273"/>
                </a:lnTo>
                <a:cubicBezTo>
                  <a:pt x="43372" y="20002"/>
                  <a:pt x="44673" y="19758"/>
                  <a:pt x="46138" y="19487"/>
                </a:cubicBezTo>
                <a:cubicBezTo>
                  <a:pt x="47304" y="19297"/>
                  <a:pt x="48742" y="19080"/>
                  <a:pt x="50044" y="18890"/>
                </a:cubicBezTo>
                <a:lnTo>
                  <a:pt x="50121" y="18877"/>
                </a:lnTo>
                <a:lnTo>
                  <a:pt x="50121" y="18877"/>
                </a:lnTo>
                <a:lnTo>
                  <a:pt x="51102" y="18781"/>
                </a:lnTo>
                <a:cubicBezTo>
                  <a:pt x="52133" y="18646"/>
                  <a:pt x="53462" y="18456"/>
                  <a:pt x="53814" y="18402"/>
                </a:cubicBezTo>
                <a:cubicBezTo>
                  <a:pt x="55849" y="18185"/>
                  <a:pt x="57774" y="17859"/>
                  <a:pt x="59727" y="17561"/>
                </a:cubicBezTo>
                <a:lnTo>
                  <a:pt x="59998" y="17561"/>
                </a:lnTo>
                <a:cubicBezTo>
                  <a:pt x="60859" y="17434"/>
                  <a:pt x="61720" y="17213"/>
                  <a:pt x="62537" y="16919"/>
                </a:cubicBezTo>
                <a:lnTo>
                  <a:pt x="62537" y="16919"/>
                </a:lnTo>
                <a:lnTo>
                  <a:pt x="62684" y="16883"/>
                </a:lnTo>
                <a:lnTo>
                  <a:pt x="63308" y="16693"/>
                </a:lnTo>
                <a:lnTo>
                  <a:pt x="63714" y="16530"/>
                </a:lnTo>
                <a:cubicBezTo>
                  <a:pt x="63959" y="16449"/>
                  <a:pt x="63742" y="16557"/>
                  <a:pt x="64148" y="16395"/>
                </a:cubicBezTo>
                <a:cubicBezTo>
                  <a:pt x="64664" y="16178"/>
                  <a:pt x="65179" y="15906"/>
                  <a:pt x="65640" y="15635"/>
                </a:cubicBezTo>
                <a:cubicBezTo>
                  <a:pt x="65855" y="15485"/>
                  <a:pt x="65951" y="15436"/>
                  <a:pt x="65995" y="15436"/>
                </a:cubicBezTo>
                <a:cubicBezTo>
                  <a:pt x="66006" y="15436"/>
                  <a:pt x="66014" y="15440"/>
                  <a:pt x="66020" y="15445"/>
                </a:cubicBezTo>
                <a:cubicBezTo>
                  <a:pt x="66590" y="14984"/>
                  <a:pt x="67078" y="14442"/>
                  <a:pt x="67512" y="13845"/>
                </a:cubicBezTo>
                <a:lnTo>
                  <a:pt x="67729" y="13465"/>
                </a:lnTo>
                <a:cubicBezTo>
                  <a:pt x="67810" y="13357"/>
                  <a:pt x="67837" y="13248"/>
                  <a:pt x="67892" y="13140"/>
                </a:cubicBezTo>
                <a:cubicBezTo>
                  <a:pt x="67946" y="13004"/>
                  <a:pt x="68000" y="12868"/>
                  <a:pt x="68027" y="12760"/>
                </a:cubicBezTo>
                <a:lnTo>
                  <a:pt x="68027" y="12706"/>
                </a:lnTo>
                <a:cubicBezTo>
                  <a:pt x="67892" y="13031"/>
                  <a:pt x="67702" y="13357"/>
                  <a:pt x="67512" y="13628"/>
                </a:cubicBezTo>
                <a:lnTo>
                  <a:pt x="67322" y="13899"/>
                </a:lnTo>
                <a:lnTo>
                  <a:pt x="67186" y="14062"/>
                </a:lnTo>
                <a:cubicBezTo>
                  <a:pt x="67129" y="14119"/>
                  <a:pt x="67101" y="14142"/>
                  <a:pt x="67093" y="14142"/>
                </a:cubicBezTo>
                <a:cubicBezTo>
                  <a:pt x="67083" y="14142"/>
                  <a:pt x="67112" y="14098"/>
                  <a:pt x="67159" y="14035"/>
                </a:cubicBezTo>
                <a:cubicBezTo>
                  <a:pt x="67512" y="13574"/>
                  <a:pt x="67783" y="13058"/>
                  <a:pt x="68000" y="12543"/>
                </a:cubicBezTo>
                <a:cubicBezTo>
                  <a:pt x="68163" y="12136"/>
                  <a:pt x="68271" y="11702"/>
                  <a:pt x="68325" y="11268"/>
                </a:cubicBezTo>
                <a:cubicBezTo>
                  <a:pt x="68431" y="10743"/>
                  <a:pt x="68459" y="10192"/>
                  <a:pt x="68461" y="9640"/>
                </a:cubicBezTo>
                <a:lnTo>
                  <a:pt x="68461" y="9640"/>
                </a:lnTo>
                <a:cubicBezTo>
                  <a:pt x="68461" y="9640"/>
                  <a:pt x="68461" y="9640"/>
                  <a:pt x="68461" y="9641"/>
                </a:cubicBezTo>
                <a:lnTo>
                  <a:pt x="68461" y="9586"/>
                </a:lnTo>
                <a:cubicBezTo>
                  <a:pt x="68461" y="9604"/>
                  <a:pt x="68461" y="9622"/>
                  <a:pt x="68461" y="9640"/>
                </a:cubicBezTo>
                <a:lnTo>
                  <a:pt x="68461" y="9640"/>
                </a:lnTo>
                <a:cubicBezTo>
                  <a:pt x="68407" y="9206"/>
                  <a:pt x="68325" y="8800"/>
                  <a:pt x="68190" y="8366"/>
                </a:cubicBezTo>
                <a:cubicBezTo>
                  <a:pt x="67973" y="7525"/>
                  <a:pt x="67647" y="6738"/>
                  <a:pt x="67186" y="6006"/>
                </a:cubicBezTo>
                <a:cubicBezTo>
                  <a:pt x="66698" y="5220"/>
                  <a:pt x="66074" y="4541"/>
                  <a:pt x="65396" y="3918"/>
                </a:cubicBezTo>
                <a:cubicBezTo>
                  <a:pt x="65071" y="3619"/>
                  <a:pt x="64718" y="3294"/>
                  <a:pt x="64365" y="3022"/>
                </a:cubicBezTo>
                <a:cubicBezTo>
                  <a:pt x="63702" y="2606"/>
                  <a:pt x="63499" y="2483"/>
                  <a:pt x="63486" y="2483"/>
                </a:cubicBezTo>
                <a:lnTo>
                  <a:pt x="63486" y="2483"/>
                </a:lnTo>
                <a:cubicBezTo>
                  <a:pt x="63469" y="2483"/>
                  <a:pt x="63835" y="2730"/>
                  <a:pt x="63815" y="2730"/>
                </a:cubicBezTo>
                <a:cubicBezTo>
                  <a:pt x="63809" y="2730"/>
                  <a:pt x="63765" y="2706"/>
                  <a:pt x="63660" y="2643"/>
                </a:cubicBezTo>
                <a:cubicBezTo>
                  <a:pt x="62856" y="2160"/>
                  <a:pt x="62024" y="1757"/>
                  <a:pt x="61140" y="1433"/>
                </a:cubicBezTo>
                <a:lnTo>
                  <a:pt x="61140" y="1433"/>
                </a:lnTo>
                <a:lnTo>
                  <a:pt x="61002" y="1341"/>
                </a:lnTo>
                <a:cubicBezTo>
                  <a:pt x="60487" y="1151"/>
                  <a:pt x="59944" y="1015"/>
                  <a:pt x="59429" y="907"/>
                </a:cubicBezTo>
                <a:cubicBezTo>
                  <a:pt x="59212" y="853"/>
                  <a:pt x="58941" y="771"/>
                  <a:pt x="58534" y="690"/>
                </a:cubicBezTo>
                <a:cubicBezTo>
                  <a:pt x="58154" y="608"/>
                  <a:pt x="57639" y="473"/>
                  <a:pt x="56879" y="364"/>
                </a:cubicBezTo>
                <a:lnTo>
                  <a:pt x="56879" y="364"/>
                </a:lnTo>
                <a:lnTo>
                  <a:pt x="57639" y="473"/>
                </a:lnTo>
                <a:lnTo>
                  <a:pt x="58154" y="581"/>
                </a:lnTo>
                <a:cubicBezTo>
                  <a:pt x="58452" y="636"/>
                  <a:pt x="58642" y="690"/>
                  <a:pt x="58751" y="690"/>
                </a:cubicBezTo>
                <a:cubicBezTo>
                  <a:pt x="58791" y="703"/>
                  <a:pt x="58832" y="710"/>
                  <a:pt x="58873" y="710"/>
                </a:cubicBezTo>
                <a:cubicBezTo>
                  <a:pt x="58914" y="710"/>
                  <a:pt x="58954" y="703"/>
                  <a:pt x="58995" y="690"/>
                </a:cubicBezTo>
                <a:lnTo>
                  <a:pt x="59049" y="690"/>
                </a:lnTo>
                <a:cubicBezTo>
                  <a:pt x="58751" y="608"/>
                  <a:pt x="58344" y="554"/>
                  <a:pt x="58154" y="527"/>
                </a:cubicBezTo>
                <a:cubicBezTo>
                  <a:pt x="57883" y="473"/>
                  <a:pt x="57720" y="446"/>
                  <a:pt x="57503" y="419"/>
                </a:cubicBezTo>
                <a:lnTo>
                  <a:pt x="57557" y="419"/>
                </a:lnTo>
                <a:cubicBezTo>
                  <a:pt x="56933" y="337"/>
                  <a:pt x="56337" y="229"/>
                  <a:pt x="55713" y="174"/>
                </a:cubicBezTo>
                <a:cubicBezTo>
                  <a:pt x="55415" y="147"/>
                  <a:pt x="55116" y="120"/>
                  <a:pt x="54791" y="93"/>
                </a:cubicBezTo>
                <a:lnTo>
                  <a:pt x="53841" y="39"/>
                </a:lnTo>
                <a:cubicBezTo>
                  <a:pt x="53485" y="13"/>
                  <a:pt x="53128" y="1"/>
                  <a:pt x="5277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02" name="Google Shape;302;p8"/>
          <p:cNvGrpSpPr/>
          <p:nvPr/>
        </p:nvGrpSpPr>
        <p:grpSpPr>
          <a:xfrm>
            <a:off x="10178734" y="5765760"/>
            <a:ext cx="890815" cy="744475"/>
            <a:chOff x="11941" y="4642456"/>
            <a:chExt cx="530121" cy="442999"/>
          </a:xfrm>
        </p:grpSpPr>
        <p:sp>
          <p:nvSpPr>
            <p:cNvPr id="303" name="Google Shape;303;p8"/>
            <p:cNvSpPr/>
            <p:nvPr/>
          </p:nvSpPr>
          <p:spPr>
            <a:xfrm flipH="1">
              <a:off x="468210" y="4642456"/>
              <a:ext cx="73852" cy="442999"/>
            </a:xfrm>
            <a:custGeom>
              <a:avLst/>
              <a:gdLst/>
              <a:ahLst/>
              <a:cxnLst/>
              <a:rect l="l" t="t" r="r" b="b"/>
              <a:pathLst>
                <a:path w="3907" h="23436" extrusionOk="0">
                  <a:moveTo>
                    <a:pt x="2160" y="1"/>
                  </a:moveTo>
                  <a:cubicBezTo>
                    <a:pt x="1404" y="1"/>
                    <a:pt x="651" y="496"/>
                    <a:pt x="651" y="1486"/>
                  </a:cubicBezTo>
                  <a:lnTo>
                    <a:pt x="678" y="5256"/>
                  </a:lnTo>
                  <a:cubicBezTo>
                    <a:pt x="461" y="11006"/>
                    <a:pt x="0" y="16946"/>
                    <a:pt x="760" y="22561"/>
                  </a:cubicBezTo>
                  <a:cubicBezTo>
                    <a:pt x="850" y="23149"/>
                    <a:pt x="1375" y="23435"/>
                    <a:pt x="1909" y="23435"/>
                  </a:cubicBezTo>
                  <a:cubicBezTo>
                    <a:pt x="2015" y="23435"/>
                    <a:pt x="2121" y="23424"/>
                    <a:pt x="2224" y="23402"/>
                  </a:cubicBezTo>
                  <a:cubicBezTo>
                    <a:pt x="2267" y="23405"/>
                    <a:pt x="2310" y="23406"/>
                    <a:pt x="2353" y="23406"/>
                  </a:cubicBezTo>
                  <a:cubicBezTo>
                    <a:pt x="3127" y="23406"/>
                    <a:pt x="3906" y="22939"/>
                    <a:pt x="3906" y="21937"/>
                  </a:cubicBezTo>
                  <a:lnTo>
                    <a:pt x="3798" y="2652"/>
                  </a:lnTo>
                  <a:cubicBezTo>
                    <a:pt x="3798" y="2462"/>
                    <a:pt x="3770" y="2245"/>
                    <a:pt x="3689" y="2082"/>
                  </a:cubicBezTo>
                  <a:lnTo>
                    <a:pt x="3689" y="1486"/>
                  </a:lnTo>
                  <a:cubicBezTo>
                    <a:pt x="3676" y="496"/>
                    <a:pt x="2916" y="1"/>
                    <a:pt x="21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/>
            <p:cNvSpPr/>
            <p:nvPr/>
          </p:nvSpPr>
          <p:spPr>
            <a:xfrm flipH="1">
              <a:off x="354398" y="4642456"/>
              <a:ext cx="73852" cy="442999"/>
            </a:xfrm>
            <a:custGeom>
              <a:avLst/>
              <a:gdLst/>
              <a:ahLst/>
              <a:cxnLst/>
              <a:rect l="l" t="t" r="r" b="b"/>
              <a:pathLst>
                <a:path w="3907" h="23436" extrusionOk="0">
                  <a:moveTo>
                    <a:pt x="2160" y="1"/>
                  </a:moveTo>
                  <a:cubicBezTo>
                    <a:pt x="1404" y="1"/>
                    <a:pt x="652" y="496"/>
                    <a:pt x="652" y="1486"/>
                  </a:cubicBezTo>
                  <a:lnTo>
                    <a:pt x="679" y="5256"/>
                  </a:lnTo>
                  <a:cubicBezTo>
                    <a:pt x="462" y="11006"/>
                    <a:pt x="1" y="16946"/>
                    <a:pt x="760" y="22561"/>
                  </a:cubicBezTo>
                  <a:cubicBezTo>
                    <a:pt x="851" y="23149"/>
                    <a:pt x="1375" y="23435"/>
                    <a:pt x="1909" y="23435"/>
                  </a:cubicBezTo>
                  <a:cubicBezTo>
                    <a:pt x="2015" y="23435"/>
                    <a:pt x="2122" y="23424"/>
                    <a:pt x="2225" y="23402"/>
                  </a:cubicBezTo>
                  <a:cubicBezTo>
                    <a:pt x="2268" y="23405"/>
                    <a:pt x="2310" y="23406"/>
                    <a:pt x="2353" y="23406"/>
                  </a:cubicBezTo>
                  <a:cubicBezTo>
                    <a:pt x="3127" y="23406"/>
                    <a:pt x="3907" y="22939"/>
                    <a:pt x="3907" y="21937"/>
                  </a:cubicBezTo>
                  <a:lnTo>
                    <a:pt x="3798" y="2652"/>
                  </a:lnTo>
                  <a:cubicBezTo>
                    <a:pt x="3798" y="2462"/>
                    <a:pt x="3771" y="2245"/>
                    <a:pt x="3690" y="2082"/>
                  </a:cubicBezTo>
                  <a:lnTo>
                    <a:pt x="3690" y="1486"/>
                  </a:lnTo>
                  <a:cubicBezTo>
                    <a:pt x="3676" y="496"/>
                    <a:pt x="2917" y="1"/>
                    <a:pt x="216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5" name="Google Shape;305;p8"/>
            <p:cNvSpPr/>
            <p:nvPr/>
          </p:nvSpPr>
          <p:spPr>
            <a:xfrm flipH="1">
              <a:off x="240113" y="4642456"/>
              <a:ext cx="73795" cy="442999"/>
            </a:xfrm>
            <a:custGeom>
              <a:avLst/>
              <a:gdLst/>
              <a:ahLst/>
              <a:cxnLst/>
              <a:rect l="l" t="t" r="r" b="b"/>
              <a:pathLst>
                <a:path w="3904" h="23436" extrusionOk="0">
                  <a:moveTo>
                    <a:pt x="2147" y="1"/>
                  </a:moveTo>
                  <a:cubicBezTo>
                    <a:pt x="1384" y="1"/>
                    <a:pt x="624" y="496"/>
                    <a:pt x="624" y="1486"/>
                  </a:cubicBezTo>
                  <a:lnTo>
                    <a:pt x="678" y="5256"/>
                  </a:lnTo>
                  <a:cubicBezTo>
                    <a:pt x="461" y="11006"/>
                    <a:pt x="0" y="16946"/>
                    <a:pt x="760" y="22561"/>
                  </a:cubicBezTo>
                  <a:cubicBezTo>
                    <a:pt x="828" y="23149"/>
                    <a:pt x="1368" y="23435"/>
                    <a:pt x="1907" y="23435"/>
                  </a:cubicBezTo>
                  <a:cubicBezTo>
                    <a:pt x="2014" y="23435"/>
                    <a:pt x="2121" y="23424"/>
                    <a:pt x="2225" y="23402"/>
                  </a:cubicBezTo>
                  <a:cubicBezTo>
                    <a:pt x="2297" y="23413"/>
                    <a:pt x="2369" y="23418"/>
                    <a:pt x="2440" y="23418"/>
                  </a:cubicBezTo>
                  <a:cubicBezTo>
                    <a:pt x="3222" y="23418"/>
                    <a:pt x="3904" y="22758"/>
                    <a:pt x="3879" y="21937"/>
                  </a:cubicBezTo>
                  <a:lnTo>
                    <a:pt x="3798" y="2652"/>
                  </a:lnTo>
                  <a:cubicBezTo>
                    <a:pt x="3771" y="2462"/>
                    <a:pt x="3743" y="2245"/>
                    <a:pt x="3689" y="2082"/>
                  </a:cubicBezTo>
                  <a:lnTo>
                    <a:pt x="3689" y="1486"/>
                  </a:lnTo>
                  <a:cubicBezTo>
                    <a:pt x="3676" y="496"/>
                    <a:pt x="2909" y="1"/>
                    <a:pt x="2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6" name="Google Shape;306;p8"/>
            <p:cNvSpPr/>
            <p:nvPr/>
          </p:nvSpPr>
          <p:spPr>
            <a:xfrm flipH="1">
              <a:off x="126245" y="4642456"/>
              <a:ext cx="73852" cy="442999"/>
            </a:xfrm>
            <a:custGeom>
              <a:avLst/>
              <a:gdLst/>
              <a:ahLst/>
              <a:cxnLst/>
              <a:rect l="l" t="t" r="r" b="b"/>
              <a:pathLst>
                <a:path w="3907" h="23436" extrusionOk="0">
                  <a:moveTo>
                    <a:pt x="2147" y="1"/>
                  </a:moveTo>
                  <a:cubicBezTo>
                    <a:pt x="1384" y="1"/>
                    <a:pt x="625" y="496"/>
                    <a:pt x="625" y="1486"/>
                  </a:cubicBezTo>
                  <a:cubicBezTo>
                    <a:pt x="625" y="2733"/>
                    <a:pt x="652" y="4008"/>
                    <a:pt x="679" y="5256"/>
                  </a:cubicBezTo>
                  <a:cubicBezTo>
                    <a:pt x="462" y="11006"/>
                    <a:pt x="1" y="16946"/>
                    <a:pt x="760" y="22561"/>
                  </a:cubicBezTo>
                  <a:cubicBezTo>
                    <a:pt x="851" y="23149"/>
                    <a:pt x="1376" y="23435"/>
                    <a:pt x="1909" y="23435"/>
                  </a:cubicBezTo>
                  <a:cubicBezTo>
                    <a:pt x="2015" y="23435"/>
                    <a:pt x="2122" y="23424"/>
                    <a:pt x="2225" y="23402"/>
                  </a:cubicBezTo>
                  <a:cubicBezTo>
                    <a:pt x="2300" y="23413"/>
                    <a:pt x="2373" y="23418"/>
                    <a:pt x="2446" y="23418"/>
                  </a:cubicBezTo>
                  <a:cubicBezTo>
                    <a:pt x="3246" y="23418"/>
                    <a:pt x="3907" y="22758"/>
                    <a:pt x="3907" y="21937"/>
                  </a:cubicBezTo>
                  <a:cubicBezTo>
                    <a:pt x="3852" y="15509"/>
                    <a:pt x="3825" y="9080"/>
                    <a:pt x="3798" y="2652"/>
                  </a:cubicBezTo>
                  <a:cubicBezTo>
                    <a:pt x="3798" y="2462"/>
                    <a:pt x="3744" y="2245"/>
                    <a:pt x="3690" y="2082"/>
                  </a:cubicBezTo>
                  <a:lnTo>
                    <a:pt x="3690" y="1486"/>
                  </a:lnTo>
                  <a:cubicBezTo>
                    <a:pt x="3676" y="496"/>
                    <a:pt x="2910" y="1"/>
                    <a:pt x="21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8"/>
            <p:cNvSpPr/>
            <p:nvPr/>
          </p:nvSpPr>
          <p:spPr>
            <a:xfrm flipH="1">
              <a:off x="11941" y="4642456"/>
              <a:ext cx="74325" cy="442999"/>
            </a:xfrm>
            <a:custGeom>
              <a:avLst/>
              <a:gdLst/>
              <a:ahLst/>
              <a:cxnLst/>
              <a:rect l="l" t="t" r="r" b="b"/>
              <a:pathLst>
                <a:path w="3932" h="23436" extrusionOk="0">
                  <a:moveTo>
                    <a:pt x="2170" y="1"/>
                  </a:moveTo>
                  <a:cubicBezTo>
                    <a:pt x="1411" y="1"/>
                    <a:pt x="651" y="496"/>
                    <a:pt x="651" y="1486"/>
                  </a:cubicBezTo>
                  <a:lnTo>
                    <a:pt x="678" y="5256"/>
                  </a:lnTo>
                  <a:cubicBezTo>
                    <a:pt x="461" y="11006"/>
                    <a:pt x="0" y="16946"/>
                    <a:pt x="760" y="22561"/>
                  </a:cubicBezTo>
                  <a:cubicBezTo>
                    <a:pt x="850" y="23149"/>
                    <a:pt x="1375" y="23435"/>
                    <a:pt x="1909" y="23435"/>
                  </a:cubicBezTo>
                  <a:cubicBezTo>
                    <a:pt x="2015" y="23435"/>
                    <a:pt x="2121" y="23424"/>
                    <a:pt x="2225" y="23402"/>
                  </a:cubicBezTo>
                  <a:cubicBezTo>
                    <a:pt x="2299" y="23413"/>
                    <a:pt x="2373" y="23418"/>
                    <a:pt x="2446" y="23418"/>
                  </a:cubicBezTo>
                  <a:cubicBezTo>
                    <a:pt x="3249" y="23418"/>
                    <a:pt x="3931" y="22758"/>
                    <a:pt x="3906" y="21937"/>
                  </a:cubicBezTo>
                  <a:cubicBezTo>
                    <a:pt x="3879" y="15509"/>
                    <a:pt x="3852" y="9080"/>
                    <a:pt x="3798" y="2652"/>
                  </a:cubicBezTo>
                  <a:cubicBezTo>
                    <a:pt x="3798" y="2462"/>
                    <a:pt x="3771" y="2245"/>
                    <a:pt x="3689" y="2082"/>
                  </a:cubicBezTo>
                  <a:lnTo>
                    <a:pt x="3689" y="1486"/>
                  </a:lnTo>
                  <a:cubicBezTo>
                    <a:pt x="3689" y="496"/>
                    <a:pt x="2930" y="1"/>
                    <a:pt x="21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37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E4C99-497D-2C9D-A508-B9CF7882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C220E-8C3F-527A-FD79-A7C9318F5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78D34-1D7A-6E3E-A8E4-A18243F1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AD360-B1A1-21A9-FEE3-C19FF976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0D46B-A280-B2B5-22B8-6A8484892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11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E5BE4-7777-0DD4-B503-8FA04991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E4E756-6288-63BD-8C75-7C74AC208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1B5AF-1357-5056-8B7C-9D0B9726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A6CFF-EF71-CCAE-97A1-98A4AE306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52A5A-4E1B-B482-3D61-60933B27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5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6C121-E9A2-F3CC-3943-D0EA84B07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AB98F-66A6-0F2E-3A18-38604EE5CC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E7484-E06F-A777-2E2C-5B55FF552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0CE01-2736-0EF2-7FBC-80603C68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C696A-08FA-148E-1D65-F568AAC7B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E429D-20A6-FC7C-8FD0-C6DD79D83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30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930A0-EC3F-737C-1641-95478396B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E155B-B9DD-9EAD-4083-EB4BDED3E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63BD7-BB6C-9992-2B70-3BC6A48EA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97B8B-10DF-D012-C803-DACBD20B1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08605-E343-074B-487E-1B29046FEA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5AE613-E275-159D-056C-8FE5516B8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4005E5-2A87-E2DC-3F5D-A45972DAD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26D0C5-2D4C-0AB1-DE35-86F5E2EC7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7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2A690-5BF9-72E4-888F-DE68C206C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61D5E5-F15B-9E7C-6312-EAB6A5CFE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7A4091-8C42-7B6C-5DF0-EAC1399B0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8C9E3-64BF-E5C5-B1F5-62CE93333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283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15BB93-D40F-5FE9-22C6-EF2ADD57A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1D1DE-EBBB-ED96-BA81-5B58CA293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50F9A-A5DD-D227-4990-D6AEDD964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AABAB-5E2D-4DC3-0C21-F07E9DE50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FF653C-F0BC-BC2E-3FDA-F56BC0C12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084DED-8379-BD1B-0C60-FE85EC6008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FEA4A-F973-EBB1-C86E-83F7EEA78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FEC06-1C8E-57DC-9D0E-25F71796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6D953B-0B6B-883F-9FA7-9010E9626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2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D169B-7A0D-DE0A-2B77-14C7A8A6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D96926-91EB-6E45-82D3-A77F76B36D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FF4CE-FA03-9EB2-DFD2-29CDD0199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64F1E-08CC-D9DA-78CA-AC6206D55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66D1BC-0890-9999-9238-D4BE30852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3B00F-0592-947E-59DA-77E49F5CE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3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9ECF03-C497-70D1-63C7-60ABE0034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FF3B1-6886-D6BE-830B-ECB88D220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8F73D-2CA3-4536-EAF8-8D8C51B5C1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BC4E4-A507-4854-99CC-FDF53D68C12E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64390-9DB1-D565-BF84-A21807963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56D02-880C-961B-01C8-F1E6E5B2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08A78-5307-4157-BD7E-4879FD900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8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AB48F-7E16-B146-B399-E90A58EB8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CC2075-99BD-742F-1AC6-14FFFE8DE5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753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7B6DFCF-FDDA-4086-9802-C2C2A160268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endParaRPr lang="en-US" sz="1867" kern="0" dirty="0">
              <a:solidFill>
                <a:srgbClr val="FDF2E9"/>
              </a:solidFill>
              <a:latin typeface="Arial"/>
              <a:sym typeface="Arial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27515" y="186137"/>
            <a:ext cx="8736971" cy="2913051"/>
          </a:xfrm>
          <a:prstGeom prst="roundRect">
            <a:avLst/>
          </a:prstGeom>
          <a:solidFill>
            <a:srgbClr val="FFFFFF"/>
          </a:solidFill>
          <a:ln w="28575">
            <a:solidFill>
              <a:schemeClr val="tx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9" rIns="121917" bIns="60959" rtlCol="0" anchor="ctr"/>
          <a:lstStyle/>
          <a:p>
            <a:pPr algn="ctr"/>
            <a:r>
              <a:rPr lang="en-US" sz="5333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333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35 - 38:</a:t>
            </a:r>
          </a:p>
          <a:p>
            <a:pPr algn="ctr"/>
            <a:r>
              <a:rPr lang="en-US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 ĐỘ CỦA</a:t>
            </a:r>
          </a:p>
          <a:p>
            <a:pPr algn="ctr"/>
            <a:r>
              <a:rPr lang="en-US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 ĐỘNG</a:t>
            </a:r>
          </a:p>
        </p:txBody>
      </p:sp>
    </p:spTree>
    <p:extLst>
      <p:ext uri="{BB962C8B-B14F-4D97-AF65-F5344CB8AC3E}">
        <p14:creationId xmlns:p14="http://schemas.microsoft.com/office/powerpoint/2010/main" val="77912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reeform 9"/>
          <p:cNvSpPr/>
          <p:nvPr/>
        </p:nvSpPr>
        <p:spPr>
          <a:xfrm>
            <a:off x="-117209" y="5871423"/>
            <a:ext cx="12426416" cy="986095"/>
          </a:xfrm>
          <a:custGeom>
            <a:avLst/>
            <a:gdLst/>
            <a:ahLst/>
            <a:cxnLst/>
            <a:rect l="l" t="t" r="r" b="b"/>
            <a:pathLst>
              <a:path w="18639624" h="2166856">
                <a:moveTo>
                  <a:pt x="0" y="0"/>
                </a:moveTo>
                <a:lnTo>
                  <a:pt x="18639624" y="0"/>
                </a:lnTo>
                <a:lnTo>
                  <a:pt x="18639624" y="2166856"/>
                </a:lnTo>
                <a:lnTo>
                  <a:pt x="0" y="216685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defRPr/>
            </a:pPr>
            <a:endParaRPr lang="en-VN" sz="240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8" name="图片 8">
            <a:extLst>
              <a:ext uri="{FF2B5EF4-FFF2-40B4-BE49-F238E27FC236}">
                <a16:creationId xmlns:a16="http://schemas.microsoft.com/office/drawing/2014/main" id="{2E6C60E5-D186-41DD-9EE9-19D8DBBB29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4072" y="1465455"/>
            <a:ext cx="2563515" cy="4444189"/>
          </a:xfrm>
          <a:prstGeom prst="rect">
            <a:avLst/>
          </a:prstGeom>
        </p:spPr>
      </p:pic>
      <p:pic>
        <p:nvPicPr>
          <p:cNvPr id="21" name="图片 11">
            <a:extLst>
              <a:ext uri="{FF2B5EF4-FFF2-40B4-BE49-F238E27FC236}">
                <a16:creationId xmlns:a16="http://schemas.microsoft.com/office/drawing/2014/main" id="{C54970A0-1C59-4D2F-8F80-97F1E71528F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16008" y="2789829"/>
            <a:ext cx="4895431" cy="4895431"/>
          </a:xfrm>
          <a:prstGeom prst="rect">
            <a:avLst/>
          </a:prstGeom>
        </p:spPr>
      </p:pic>
      <p:pic>
        <p:nvPicPr>
          <p:cNvPr id="32" name="图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006" flipV="1">
            <a:off x="10482877" y="-69003"/>
            <a:ext cx="1734620" cy="1556037"/>
          </a:xfrm>
          <a:prstGeom prst="rect">
            <a:avLst/>
          </a:prstGeom>
        </p:spPr>
      </p:pic>
      <p:sp>
        <p:nvSpPr>
          <p:cNvPr id="33" name="Freeform 2"/>
          <p:cNvSpPr/>
          <p:nvPr/>
        </p:nvSpPr>
        <p:spPr>
          <a:xfrm>
            <a:off x="-3423" y="34946"/>
            <a:ext cx="2423252" cy="1782261"/>
          </a:xfrm>
          <a:custGeom>
            <a:avLst/>
            <a:gdLst/>
            <a:ahLst/>
            <a:cxnLst/>
            <a:rect l="l" t="t" r="r" b="b"/>
            <a:pathLst>
              <a:path w="2983257" h="1920799">
                <a:moveTo>
                  <a:pt x="0" y="0"/>
                </a:moveTo>
                <a:lnTo>
                  <a:pt x="2983258" y="0"/>
                </a:lnTo>
                <a:lnTo>
                  <a:pt x="2983258" y="1920799"/>
                </a:lnTo>
                <a:lnTo>
                  <a:pt x="0" y="192079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defRPr/>
            </a:pPr>
            <a:endParaRPr lang="en-VN" sz="2400">
              <a:solidFill>
                <a:prstClr val="black"/>
              </a:solidFill>
              <a:latin typeface="Calibri" panose="020F050202020403020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42733" y="98451"/>
            <a:ext cx="8992139" cy="3262817"/>
            <a:chOff x="592293" y="-18870"/>
            <a:chExt cx="6744104" cy="2447113"/>
          </a:xfrm>
        </p:grpSpPr>
        <p:pic>
          <p:nvPicPr>
            <p:cNvPr id="15" name="图片 4"/>
            <p:cNvPicPr>
              <a:picLocks noChangeAspect="1"/>
            </p:cNvPicPr>
            <p:nvPr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8309" r="63387" b="43217"/>
            <a:stretch/>
          </p:blipFill>
          <p:spPr>
            <a:xfrm>
              <a:off x="592293" y="-18870"/>
              <a:ext cx="6744104" cy="2447113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4" name="TextBox 3"/>
            <p:cNvSpPr txBox="1"/>
            <p:nvPr/>
          </p:nvSpPr>
          <p:spPr>
            <a:xfrm>
              <a:off x="1523781" y="970518"/>
              <a:ext cx="5290457" cy="623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I. KHÁI NIỆM TỐC ĐỘ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436850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746A10-E036-4BA0-A38C-2485CF24275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  <a:defRPr/>
            </a:pPr>
            <a:endParaRPr lang="en-US" sz="2400" kern="0">
              <a:solidFill>
                <a:srgbClr val="FDF2E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AF1D798-F0ED-44C3-A6CA-812B2FD4D1CC}"/>
              </a:ext>
            </a:extLst>
          </p:cNvPr>
          <p:cNvGrpSpPr/>
          <p:nvPr/>
        </p:nvGrpSpPr>
        <p:grpSpPr>
          <a:xfrm>
            <a:off x="448943" y="169919"/>
            <a:ext cx="5009748" cy="1017701"/>
            <a:chOff x="426762" y="137119"/>
            <a:chExt cx="3757311" cy="763276"/>
          </a:xfrm>
        </p:grpSpPr>
        <p:sp>
          <p:nvSpPr>
            <p:cNvPr id="8" name="Google Shape;1770;p42">
              <a:extLst>
                <a:ext uri="{FF2B5EF4-FFF2-40B4-BE49-F238E27FC236}">
                  <a16:creationId xmlns:a16="http://schemas.microsoft.com/office/drawing/2014/main" id="{BA78B6DB-75E2-4ADF-9B02-A5AB4AB43173}"/>
                </a:ext>
              </a:extLst>
            </p:cNvPr>
            <p:cNvSpPr txBox="1">
              <a:spLocks/>
            </p:cNvSpPr>
            <p:nvPr/>
          </p:nvSpPr>
          <p:spPr>
            <a:xfrm>
              <a:off x="426762" y="137119"/>
              <a:ext cx="513060" cy="7632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2"/>
                </a:buClr>
                <a:buSzPts val="3500"/>
                <a:buFont typeface="Merriweather"/>
                <a:buNone/>
                <a:defRPr sz="8000" b="1" i="0" u="none" strike="noStrike" cap="none">
                  <a:solidFill>
                    <a:schemeClr val="lt2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1pPr>
              <a:lvl2pPr marR="0" lvl="1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2pPr>
              <a:lvl3pPr marR="0" lvl="2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3pPr>
              <a:lvl4pPr marR="0" lvl="3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4pPr>
              <a:lvl5pPr marR="0" lvl="4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5pPr>
              <a:lvl6pPr marR="0" lvl="5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6pPr>
              <a:lvl7pPr marR="0" lvl="6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7pPr>
              <a:lvl8pPr marR="0" lvl="7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8pPr>
              <a:lvl9pPr marR="0" lvl="8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500"/>
                <a:buFont typeface="Merriweather"/>
                <a:buNone/>
                <a:defRPr sz="35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9pPr>
            </a:lstStyle>
            <a:p>
              <a:pPr algn="l" defTabSz="1219170">
                <a:buClr>
                  <a:srgbClr val="E1A77B"/>
                </a:buClr>
                <a:defRPr/>
              </a:pPr>
              <a:r>
                <a:rPr lang="en" sz="4800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I.</a:t>
              </a:r>
            </a:p>
          </p:txBody>
        </p:sp>
        <p:sp>
          <p:nvSpPr>
            <p:cNvPr id="9" name="Google Shape;1771;p42">
              <a:extLst>
                <a:ext uri="{FF2B5EF4-FFF2-40B4-BE49-F238E27FC236}">
                  <a16:creationId xmlns:a16="http://schemas.microsoft.com/office/drawing/2014/main" id="{DFCD1AFC-8B6F-49AB-A13F-2E6F2A957CB1}"/>
                </a:ext>
              </a:extLst>
            </p:cNvPr>
            <p:cNvSpPr txBox="1">
              <a:spLocks/>
            </p:cNvSpPr>
            <p:nvPr/>
          </p:nvSpPr>
          <p:spPr>
            <a:xfrm>
              <a:off x="875514" y="189025"/>
              <a:ext cx="3308559" cy="6392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1pPr>
              <a:lvl2pPr marR="0" lvl="1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2pPr>
              <a:lvl3pPr marR="0" lvl="2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3pPr>
              <a:lvl4pPr marR="0" lvl="3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4pPr>
              <a:lvl5pPr marR="0" lvl="4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5pPr>
              <a:lvl6pPr marR="0" lvl="5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6pPr>
              <a:lvl7pPr marR="0" lvl="6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7pPr>
              <a:lvl8pPr marR="0" lvl="7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8pPr>
              <a:lvl9pPr marR="0" lvl="8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Merriweather"/>
                <a:buNone/>
                <a:defRPr sz="3000" b="1" i="0" u="none" strike="noStrike" cap="none">
                  <a:solidFill>
                    <a:schemeClr val="dk1"/>
                  </a:solidFill>
                  <a:latin typeface="Merriweather"/>
                  <a:ea typeface="Merriweather"/>
                  <a:cs typeface="Merriweather"/>
                  <a:sym typeface="Merriweather"/>
                </a:defRPr>
              </a:lvl9pPr>
            </a:lstStyle>
            <a:p>
              <a:pPr algn="l" defTabSz="1219170">
                <a:lnSpc>
                  <a:spcPct val="150000"/>
                </a:lnSpc>
                <a:buClr>
                  <a:srgbClr val="16433D"/>
                </a:buClr>
                <a:buSzPts val="990"/>
                <a:defRPr/>
              </a:pPr>
              <a:r>
                <a:rPr lang="en-US" sz="3200" kern="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KHÁI NIỆM TỐC ĐỘ</a:t>
              </a:r>
            </a:p>
          </p:txBody>
        </p:sp>
      </p:grp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C237DC39-B501-4CCA-B997-10AC1342905D}"/>
              </a:ext>
            </a:extLst>
          </p:cNvPr>
          <p:cNvGraphicFramePr>
            <a:graphicFrameLocks noGrp="1"/>
          </p:cNvGraphicFramePr>
          <p:nvPr/>
        </p:nvGraphicFramePr>
        <p:xfrm>
          <a:off x="1047279" y="2037169"/>
          <a:ext cx="10376076" cy="39460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0441">
                  <a:extLst>
                    <a:ext uri="{9D8B030D-6E8A-4147-A177-3AD203B41FA5}">
                      <a16:colId xmlns:a16="http://schemas.microsoft.com/office/drawing/2014/main" val="730154608"/>
                    </a:ext>
                  </a:extLst>
                </a:gridCol>
                <a:gridCol w="2672071">
                  <a:extLst>
                    <a:ext uri="{9D8B030D-6E8A-4147-A177-3AD203B41FA5}">
                      <a16:colId xmlns:a16="http://schemas.microsoft.com/office/drawing/2014/main" val="3727041348"/>
                    </a:ext>
                  </a:extLst>
                </a:gridCol>
                <a:gridCol w="2595419">
                  <a:extLst>
                    <a:ext uri="{9D8B030D-6E8A-4147-A177-3AD203B41FA5}">
                      <a16:colId xmlns:a16="http://schemas.microsoft.com/office/drawing/2014/main" val="3582429866"/>
                    </a:ext>
                  </a:extLst>
                </a:gridCol>
                <a:gridCol w="3288145">
                  <a:extLst>
                    <a:ext uri="{9D8B030D-6E8A-4147-A177-3AD203B41FA5}">
                      <a16:colId xmlns:a16="http://schemas.microsoft.com/office/drawing/2014/main" val="4252448297"/>
                    </a:ext>
                  </a:extLst>
                </a:gridCol>
              </a:tblGrid>
              <a:tr h="789207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Học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sinh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>
                    <a:solidFill>
                      <a:srgbClr val="B7D5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Thời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gian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chạy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(s)</a:t>
                      </a:r>
                    </a:p>
                  </a:txBody>
                  <a:tcPr marL="121920" marR="121920" marT="60960" marB="60960" anchor="ctr">
                    <a:solidFill>
                      <a:srgbClr val="B7D5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Thứ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tự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xếp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hạng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>
                    <a:solidFill>
                      <a:srgbClr val="B7D5C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Quãng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đường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chạy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</a:t>
                      </a: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trong</a:t>
                      </a:r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 1s (m)</a:t>
                      </a:r>
                    </a:p>
                  </a:txBody>
                  <a:tcPr marL="121920" marR="121920" marT="60960" marB="60960" anchor="ctr">
                    <a:solidFill>
                      <a:srgbClr val="B7D5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503278"/>
                  </a:ext>
                </a:extLst>
              </a:tr>
              <a:tr h="789207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An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10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445742835"/>
                  </a:ext>
                </a:extLst>
              </a:tr>
              <a:tr h="789207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Bình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9,5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707421165"/>
                  </a:ext>
                </a:extLst>
              </a:tr>
              <a:tr h="789207"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Cường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11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2224028835"/>
                  </a:ext>
                </a:extLst>
              </a:tr>
              <a:tr h="7892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100" b="1" dirty="0" err="1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Dũng</a:t>
                      </a:r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100" b="1" dirty="0">
                          <a:solidFill>
                            <a:srgbClr val="7030A0"/>
                          </a:solidFill>
                          <a:latin typeface="Merriweather" panose="00000500000000000000" pitchFamily="2" charset="-93"/>
                        </a:rPr>
                        <a:t>11,5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rgbClr val="7030A0"/>
                        </a:solidFill>
                        <a:latin typeface="Merriweather" panose="00000500000000000000" pitchFamily="2" charset="-93"/>
                      </a:endParaRP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4897360"/>
                  </a:ext>
                </a:extLst>
              </a:tr>
            </a:tbl>
          </a:graphicData>
        </a:graphic>
      </p:graphicFrame>
      <p:sp>
        <p:nvSpPr>
          <p:cNvPr id="11" name="Google Shape;1771;p42">
            <a:extLst>
              <a:ext uri="{FF2B5EF4-FFF2-40B4-BE49-F238E27FC236}">
                <a16:creationId xmlns:a16="http://schemas.microsoft.com/office/drawing/2014/main" id="{6789B391-1EEB-4AC6-A8D4-9A7B3F603C44}"/>
              </a:ext>
            </a:extLst>
          </p:cNvPr>
          <p:cNvSpPr txBox="1">
            <a:spLocks/>
          </p:cNvSpPr>
          <p:nvPr/>
        </p:nvSpPr>
        <p:spPr>
          <a:xfrm>
            <a:off x="1047279" y="5903012"/>
            <a:ext cx="10376076" cy="800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erriweather"/>
              <a:buNone/>
              <a:defRPr sz="3000" b="1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pPr algn="ctr" defTabSz="1219170">
              <a:lnSpc>
                <a:spcPct val="150000"/>
              </a:lnSpc>
              <a:buClr>
                <a:srgbClr val="16433D"/>
              </a:buClr>
              <a:buSzPts val="990"/>
              <a:defRPr/>
            </a:pP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HS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67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67" kern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m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9C6711-8D6C-4F29-9683-65D1EC44B984}"/>
              </a:ext>
            </a:extLst>
          </p:cNvPr>
          <p:cNvSpPr txBox="1"/>
          <p:nvPr/>
        </p:nvSpPr>
        <p:spPr>
          <a:xfrm>
            <a:off x="6378351" y="2970156"/>
            <a:ext cx="86490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312F22C-5955-4BA5-A95C-474CCA4CDAC5}"/>
              </a:ext>
            </a:extLst>
          </p:cNvPr>
          <p:cNvSpPr txBox="1"/>
          <p:nvPr/>
        </p:nvSpPr>
        <p:spPr>
          <a:xfrm>
            <a:off x="6378350" y="3771004"/>
            <a:ext cx="86490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499A05-B7DB-46FA-972E-43282BB888C4}"/>
              </a:ext>
            </a:extLst>
          </p:cNvPr>
          <p:cNvSpPr txBox="1"/>
          <p:nvPr/>
        </p:nvSpPr>
        <p:spPr>
          <a:xfrm>
            <a:off x="6378350" y="4556095"/>
            <a:ext cx="86490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0B807D-69BF-4A61-9C41-ACAABC8D6D6C}"/>
              </a:ext>
            </a:extLst>
          </p:cNvPr>
          <p:cNvSpPr txBox="1"/>
          <p:nvPr/>
        </p:nvSpPr>
        <p:spPr>
          <a:xfrm>
            <a:off x="6378347" y="5327735"/>
            <a:ext cx="86490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5BC2E9-C438-45B6-923B-3694B0F09FC4}"/>
              </a:ext>
            </a:extLst>
          </p:cNvPr>
          <p:cNvSpPr txBox="1"/>
          <p:nvPr/>
        </p:nvSpPr>
        <p:spPr>
          <a:xfrm>
            <a:off x="9271810" y="2967849"/>
            <a:ext cx="86490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17E7D51-39C7-46B6-B3F3-1E62BBA007FD}"/>
              </a:ext>
            </a:extLst>
          </p:cNvPr>
          <p:cNvSpPr txBox="1"/>
          <p:nvPr/>
        </p:nvSpPr>
        <p:spPr>
          <a:xfrm>
            <a:off x="9081989" y="3768697"/>
            <a:ext cx="124454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6,316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E1D8A97-272A-41F3-96D1-7A0D726833BA}"/>
              </a:ext>
            </a:extLst>
          </p:cNvPr>
          <p:cNvSpPr txBox="1"/>
          <p:nvPr/>
        </p:nvSpPr>
        <p:spPr>
          <a:xfrm>
            <a:off x="9096819" y="4552562"/>
            <a:ext cx="124454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5,454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EBA52A2-25A0-4AEA-A059-AA905EA64405}"/>
              </a:ext>
            </a:extLst>
          </p:cNvPr>
          <p:cNvSpPr txBox="1"/>
          <p:nvPr/>
        </p:nvSpPr>
        <p:spPr>
          <a:xfrm>
            <a:off x="9096819" y="5356960"/>
            <a:ext cx="1244543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2133" b="1" kern="0" dirty="0">
                <a:solidFill>
                  <a:srgbClr val="C00000"/>
                </a:solidFill>
                <a:latin typeface="Merriweather" panose="00000500000000000000" pitchFamily="2" charset="-93"/>
                <a:cs typeface="Arial"/>
                <a:sym typeface="Arial"/>
              </a:rPr>
              <a:t>5,217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330036"/>
            <a:ext cx="12192000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7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NHÓM ĐÔI</a:t>
            </a:r>
          </a:p>
        </p:txBody>
      </p:sp>
    </p:spTree>
    <p:extLst>
      <p:ext uri="{BB962C8B-B14F-4D97-AF65-F5344CB8AC3E}">
        <p14:creationId xmlns:p14="http://schemas.microsoft.com/office/powerpoint/2010/main" val="3973066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24;p44">
            <a:extLst>
              <a:ext uri="{FF2B5EF4-FFF2-40B4-BE49-F238E27FC236}">
                <a16:creationId xmlns:a16="http://schemas.microsoft.com/office/drawing/2014/main" id="{2AF709B9-DD12-4667-86FE-1EA229229B93}"/>
              </a:ext>
            </a:extLst>
          </p:cNvPr>
          <p:cNvSpPr txBox="1">
            <a:spLocks/>
          </p:cNvSpPr>
          <p:nvPr/>
        </p:nvSpPr>
        <p:spPr>
          <a:xfrm>
            <a:off x="516938" y="342340"/>
            <a:ext cx="5426449" cy="3543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186262" indent="0" algn="ctr" defTabSz="1219170">
              <a:buClr>
                <a:srgbClr val="212121"/>
              </a:buClr>
              <a:buNone/>
              <a:defRPr/>
            </a:pP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4267" b="1" kern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 algn="ctr" defTabSz="1219170">
              <a:buClr>
                <a:srgbClr val="212121"/>
              </a:buClr>
              <a:buNone/>
              <a:defRPr/>
            </a:pP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1s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267" b="1" kern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A579C0D7-A0A7-40D4-8CE0-C87DCEFDE17A}"/>
              </a:ext>
            </a:extLst>
          </p:cNvPr>
          <p:cNvGrpSpPr/>
          <p:nvPr/>
        </p:nvGrpSpPr>
        <p:grpSpPr>
          <a:xfrm>
            <a:off x="6585999" y="1488177"/>
            <a:ext cx="4916732" cy="4565051"/>
            <a:chOff x="5678175" y="1345212"/>
            <a:chExt cx="3465825" cy="3217876"/>
          </a:xfrm>
        </p:grpSpPr>
        <p:sp>
          <p:nvSpPr>
            <p:cNvPr id="282" name="Google Shape;1785;p44">
              <a:extLst>
                <a:ext uri="{FF2B5EF4-FFF2-40B4-BE49-F238E27FC236}">
                  <a16:creationId xmlns:a16="http://schemas.microsoft.com/office/drawing/2014/main" id="{6EE2BCE6-B015-43B0-8AD9-5EC2B1B5314F}"/>
                </a:ext>
              </a:extLst>
            </p:cNvPr>
            <p:cNvSpPr/>
            <p:nvPr/>
          </p:nvSpPr>
          <p:spPr>
            <a:xfrm>
              <a:off x="5678175" y="4558420"/>
              <a:ext cx="3465825" cy="3783"/>
            </a:xfrm>
            <a:custGeom>
              <a:avLst/>
              <a:gdLst/>
              <a:ahLst/>
              <a:cxnLst/>
              <a:rect l="l" t="t" r="r" b="b"/>
              <a:pathLst>
                <a:path w="184132" h="201" extrusionOk="0">
                  <a:moveTo>
                    <a:pt x="92066" y="1"/>
                  </a:moveTo>
                  <a:cubicBezTo>
                    <a:pt x="41230" y="1"/>
                    <a:pt x="0" y="34"/>
                    <a:pt x="0" y="101"/>
                  </a:cubicBezTo>
                  <a:cubicBezTo>
                    <a:pt x="0" y="167"/>
                    <a:pt x="41230" y="201"/>
                    <a:pt x="92066" y="201"/>
                  </a:cubicBezTo>
                  <a:cubicBezTo>
                    <a:pt x="142902" y="201"/>
                    <a:pt x="184132" y="167"/>
                    <a:pt x="184132" y="101"/>
                  </a:cubicBezTo>
                  <a:cubicBezTo>
                    <a:pt x="184132" y="34"/>
                    <a:pt x="142936" y="1"/>
                    <a:pt x="9206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3" name="Google Shape;1786;p44">
              <a:extLst>
                <a:ext uri="{FF2B5EF4-FFF2-40B4-BE49-F238E27FC236}">
                  <a16:creationId xmlns:a16="http://schemas.microsoft.com/office/drawing/2014/main" id="{A79EA604-9460-42A0-9BCD-259A2FF4F36B}"/>
                </a:ext>
              </a:extLst>
            </p:cNvPr>
            <p:cNvSpPr/>
            <p:nvPr/>
          </p:nvSpPr>
          <p:spPr>
            <a:xfrm>
              <a:off x="5870936" y="3776722"/>
              <a:ext cx="365420" cy="783600"/>
            </a:xfrm>
            <a:custGeom>
              <a:avLst/>
              <a:gdLst/>
              <a:ahLst/>
              <a:cxnLst/>
              <a:rect l="l" t="t" r="r" b="b"/>
              <a:pathLst>
                <a:path w="19414" h="41631" extrusionOk="0">
                  <a:moveTo>
                    <a:pt x="200" y="1"/>
                  </a:moveTo>
                  <a:lnTo>
                    <a:pt x="200" y="1"/>
                  </a:lnTo>
                  <a:cubicBezTo>
                    <a:pt x="0" y="3537"/>
                    <a:pt x="767" y="7039"/>
                    <a:pt x="2435" y="10175"/>
                  </a:cubicBezTo>
                  <a:cubicBezTo>
                    <a:pt x="3069" y="11442"/>
                    <a:pt x="3869" y="12643"/>
                    <a:pt x="4103" y="14044"/>
                  </a:cubicBezTo>
                  <a:cubicBezTo>
                    <a:pt x="4437" y="16313"/>
                    <a:pt x="3169" y="18614"/>
                    <a:pt x="3736" y="20849"/>
                  </a:cubicBezTo>
                  <a:cubicBezTo>
                    <a:pt x="4370" y="23418"/>
                    <a:pt x="7239" y="25119"/>
                    <a:pt x="7372" y="27721"/>
                  </a:cubicBezTo>
                  <a:cubicBezTo>
                    <a:pt x="7472" y="29956"/>
                    <a:pt x="5537" y="31890"/>
                    <a:pt x="5704" y="34092"/>
                  </a:cubicBezTo>
                  <a:cubicBezTo>
                    <a:pt x="5804" y="35059"/>
                    <a:pt x="6138" y="35960"/>
                    <a:pt x="6705" y="36727"/>
                  </a:cubicBezTo>
                  <a:cubicBezTo>
                    <a:pt x="8378" y="39516"/>
                    <a:pt x="10826" y="41466"/>
                    <a:pt x="14555" y="41466"/>
                  </a:cubicBezTo>
                  <a:cubicBezTo>
                    <a:pt x="14618" y="41466"/>
                    <a:pt x="14681" y="41465"/>
                    <a:pt x="14744" y="41464"/>
                  </a:cubicBezTo>
                  <a:lnTo>
                    <a:pt x="19414" y="41631"/>
                  </a:lnTo>
                  <a:lnTo>
                    <a:pt x="16212" y="30823"/>
                  </a:lnTo>
                  <a:cubicBezTo>
                    <a:pt x="16645" y="29289"/>
                    <a:pt x="15611" y="27721"/>
                    <a:pt x="14477" y="26653"/>
                  </a:cubicBezTo>
                  <a:cubicBezTo>
                    <a:pt x="13343" y="25553"/>
                    <a:pt x="12009" y="24519"/>
                    <a:pt x="11408" y="23051"/>
                  </a:cubicBezTo>
                  <a:cubicBezTo>
                    <a:pt x="10474" y="20682"/>
                    <a:pt x="11742" y="17580"/>
                    <a:pt x="10107" y="15612"/>
                  </a:cubicBezTo>
                  <a:cubicBezTo>
                    <a:pt x="9173" y="14445"/>
                    <a:pt x="7472" y="14044"/>
                    <a:pt x="6605" y="12777"/>
                  </a:cubicBezTo>
                  <a:cubicBezTo>
                    <a:pt x="6204" y="12110"/>
                    <a:pt x="5971" y="11342"/>
                    <a:pt x="5838" y="10575"/>
                  </a:cubicBezTo>
                  <a:cubicBezTo>
                    <a:pt x="4937" y="6606"/>
                    <a:pt x="3002" y="2936"/>
                    <a:pt x="200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4" name="Google Shape;1787;p44">
              <a:extLst>
                <a:ext uri="{FF2B5EF4-FFF2-40B4-BE49-F238E27FC236}">
                  <a16:creationId xmlns:a16="http://schemas.microsoft.com/office/drawing/2014/main" id="{6A1CA7AD-6EF0-4B80-9BBB-2E93D1245B9D}"/>
                </a:ext>
              </a:extLst>
            </p:cNvPr>
            <p:cNvSpPr/>
            <p:nvPr/>
          </p:nvSpPr>
          <p:spPr>
            <a:xfrm>
              <a:off x="5870936" y="3776722"/>
              <a:ext cx="365420" cy="783600"/>
            </a:xfrm>
            <a:custGeom>
              <a:avLst/>
              <a:gdLst/>
              <a:ahLst/>
              <a:cxnLst/>
              <a:rect l="l" t="t" r="r" b="b"/>
              <a:pathLst>
                <a:path w="19414" h="41631" extrusionOk="0">
                  <a:moveTo>
                    <a:pt x="200" y="1"/>
                  </a:moveTo>
                  <a:lnTo>
                    <a:pt x="200" y="1"/>
                  </a:lnTo>
                  <a:cubicBezTo>
                    <a:pt x="0" y="3537"/>
                    <a:pt x="767" y="7039"/>
                    <a:pt x="2435" y="10175"/>
                  </a:cubicBezTo>
                  <a:cubicBezTo>
                    <a:pt x="3069" y="11442"/>
                    <a:pt x="3869" y="12643"/>
                    <a:pt x="4103" y="14044"/>
                  </a:cubicBezTo>
                  <a:cubicBezTo>
                    <a:pt x="4437" y="16313"/>
                    <a:pt x="3169" y="18614"/>
                    <a:pt x="3736" y="20849"/>
                  </a:cubicBezTo>
                  <a:cubicBezTo>
                    <a:pt x="4370" y="23418"/>
                    <a:pt x="7239" y="25119"/>
                    <a:pt x="7372" y="27721"/>
                  </a:cubicBezTo>
                  <a:cubicBezTo>
                    <a:pt x="7472" y="29956"/>
                    <a:pt x="5537" y="31890"/>
                    <a:pt x="5704" y="34092"/>
                  </a:cubicBezTo>
                  <a:cubicBezTo>
                    <a:pt x="5804" y="35059"/>
                    <a:pt x="6138" y="35960"/>
                    <a:pt x="6705" y="36727"/>
                  </a:cubicBezTo>
                  <a:cubicBezTo>
                    <a:pt x="8378" y="39516"/>
                    <a:pt x="10826" y="41466"/>
                    <a:pt x="14555" y="41466"/>
                  </a:cubicBezTo>
                  <a:cubicBezTo>
                    <a:pt x="14618" y="41466"/>
                    <a:pt x="14681" y="41465"/>
                    <a:pt x="14744" y="41464"/>
                  </a:cubicBezTo>
                  <a:lnTo>
                    <a:pt x="19414" y="41631"/>
                  </a:lnTo>
                  <a:lnTo>
                    <a:pt x="16212" y="30823"/>
                  </a:lnTo>
                  <a:cubicBezTo>
                    <a:pt x="16645" y="29289"/>
                    <a:pt x="15611" y="27721"/>
                    <a:pt x="14477" y="26653"/>
                  </a:cubicBezTo>
                  <a:cubicBezTo>
                    <a:pt x="13343" y="25553"/>
                    <a:pt x="12009" y="24519"/>
                    <a:pt x="11408" y="23051"/>
                  </a:cubicBezTo>
                  <a:cubicBezTo>
                    <a:pt x="10474" y="20682"/>
                    <a:pt x="11742" y="17580"/>
                    <a:pt x="10107" y="15612"/>
                  </a:cubicBezTo>
                  <a:cubicBezTo>
                    <a:pt x="9173" y="14445"/>
                    <a:pt x="7472" y="14044"/>
                    <a:pt x="6605" y="12777"/>
                  </a:cubicBezTo>
                  <a:cubicBezTo>
                    <a:pt x="6204" y="12110"/>
                    <a:pt x="5971" y="11342"/>
                    <a:pt x="5838" y="10575"/>
                  </a:cubicBezTo>
                  <a:cubicBezTo>
                    <a:pt x="4937" y="6606"/>
                    <a:pt x="3002" y="2936"/>
                    <a:pt x="200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5" name="Google Shape;1788;p44">
              <a:extLst>
                <a:ext uri="{FF2B5EF4-FFF2-40B4-BE49-F238E27FC236}">
                  <a16:creationId xmlns:a16="http://schemas.microsoft.com/office/drawing/2014/main" id="{B9DD5493-9BF2-478E-AD2F-5B04170928BD}"/>
                </a:ext>
              </a:extLst>
            </p:cNvPr>
            <p:cNvSpPr/>
            <p:nvPr/>
          </p:nvSpPr>
          <p:spPr>
            <a:xfrm>
              <a:off x="6209346" y="3474733"/>
              <a:ext cx="352244" cy="1088355"/>
            </a:xfrm>
            <a:custGeom>
              <a:avLst/>
              <a:gdLst/>
              <a:ahLst/>
              <a:cxnLst/>
              <a:rect l="l" t="t" r="r" b="b"/>
              <a:pathLst>
                <a:path w="18714" h="57822" extrusionOk="0">
                  <a:moveTo>
                    <a:pt x="18047" y="0"/>
                  </a:moveTo>
                  <a:lnTo>
                    <a:pt x="17880" y="67"/>
                  </a:lnTo>
                  <a:cubicBezTo>
                    <a:pt x="16879" y="601"/>
                    <a:pt x="16045" y="1301"/>
                    <a:pt x="15378" y="2202"/>
                  </a:cubicBezTo>
                  <a:cubicBezTo>
                    <a:pt x="14711" y="3069"/>
                    <a:pt x="14211" y="4036"/>
                    <a:pt x="13844" y="5037"/>
                  </a:cubicBezTo>
                  <a:cubicBezTo>
                    <a:pt x="13043" y="7039"/>
                    <a:pt x="12776" y="9140"/>
                    <a:pt x="12376" y="11175"/>
                  </a:cubicBezTo>
                  <a:cubicBezTo>
                    <a:pt x="11976" y="13176"/>
                    <a:pt x="11475" y="15144"/>
                    <a:pt x="10475" y="16812"/>
                  </a:cubicBezTo>
                  <a:cubicBezTo>
                    <a:pt x="9941" y="17646"/>
                    <a:pt x="9341" y="18413"/>
                    <a:pt x="8807" y="19214"/>
                  </a:cubicBezTo>
                  <a:cubicBezTo>
                    <a:pt x="8206" y="20014"/>
                    <a:pt x="7806" y="20915"/>
                    <a:pt x="7639" y="21882"/>
                  </a:cubicBezTo>
                  <a:cubicBezTo>
                    <a:pt x="7339" y="23851"/>
                    <a:pt x="8440" y="25585"/>
                    <a:pt x="8206" y="27320"/>
                  </a:cubicBezTo>
                  <a:cubicBezTo>
                    <a:pt x="8106" y="28187"/>
                    <a:pt x="7839" y="29021"/>
                    <a:pt x="7372" y="29755"/>
                  </a:cubicBezTo>
                  <a:cubicBezTo>
                    <a:pt x="6972" y="30489"/>
                    <a:pt x="6472" y="31189"/>
                    <a:pt x="5971" y="31890"/>
                  </a:cubicBezTo>
                  <a:cubicBezTo>
                    <a:pt x="5504" y="32557"/>
                    <a:pt x="5071" y="33291"/>
                    <a:pt x="4737" y="34058"/>
                  </a:cubicBezTo>
                  <a:cubicBezTo>
                    <a:pt x="4404" y="34792"/>
                    <a:pt x="4204" y="35559"/>
                    <a:pt x="4170" y="36393"/>
                  </a:cubicBezTo>
                  <a:cubicBezTo>
                    <a:pt x="4037" y="37961"/>
                    <a:pt x="4270" y="39462"/>
                    <a:pt x="4170" y="40863"/>
                  </a:cubicBezTo>
                  <a:cubicBezTo>
                    <a:pt x="4037" y="42197"/>
                    <a:pt x="3636" y="43498"/>
                    <a:pt x="3003" y="44699"/>
                  </a:cubicBezTo>
                  <a:cubicBezTo>
                    <a:pt x="2436" y="45833"/>
                    <a:pt x="1802" y="46900"/>
                    <a:pt x="1301" y="47901"/>
                  </a:cubicBezTo>
                  <a:cubicBezTo>
                    <a:pt x="1035" y="48401"/>
                    <a:pt x="768" y="48902"/>
                    <a:pt x="568" y="49369"/>
                  </a:cubicBezTo>
                  <a:cubicBezTo>
                    <a:pt x="401" y="49869"/>
                    <a:pt x="234" y="50336"/>
                    <a:pt x="167" y="50870"/>
                  </a:cubicBezTo>
                  <a:cubicBezTo>
                    <a:pt x="34" y="51737"/>
                    <a:pt x="1" y="52638"/>
                    <a:pt x="134" y="53538"/>
                  </a:cubicBezTo>
                  <a:cubicBezTo>
                    <a:pt x="234" y="54773"/>
                    <a:pt x="701" y="55940"/>
                    <a:pt x="1468" y="56908"/>
                  </a:cubicBezTo>
                  <a:cubicBezTo>
                    <a:pt x="1568" y="57074"/>
                    <a:pt x="1702" y="57208"/>
                    <a:pt x="1835" y="57341"/>
                  </a:cubicBezTo>
                  <a:cubicBezTo>
                    <a:pt x="1935" y="57441"/>
                    <a:pt x="2035" y="57508"/>
                    <a:pt x="2135" y="57608"/>
                  </a:cubicBezTo>
                  <a:cubicBezTo>
                    <a:pt x="2336" y="57741"/>
                    <a:pt x="2402" y="57775"/>
                    <a:pt x="2402" y="57775"/>
                  </a:cubicBezTo>
                  <a:cubicBezTo>
                    <a:pt x="2069" y="57508"/>
                    <a:pt x="1768" y="57208"/>
                    <a:pt x="1502" y="56908"/>
                  </a:cubicBezTo>
                  <a:cubicBezTo>
                    <a:pt x="801" y="55907"/>
                    <a:pt x="367" y="54739"/>
                    <a:pt x="267" y="53505"/>
                  </a:cubicBezTo>
                  <a:cubicBezTo>
                    <a:pt x="134" y="52638"/>
                    <a:pt x="167" y="51771"/>
                    <a:pt x="301" y="50870"/>
                  </a:cubicBezTo>
                  <a:cubicBezTo>
                    <a:pt x="401" y="50403"/>
                    <a:pt x="534" y="49903"/>
                    <a:pt x="734" y="49436"/>
                  </a:cubicBezTo>
                  <a:cubicBezTo>
                    <a:pt x="935" y="48935"/>
                    <a:pt x="1168" y="48468"/>
                    <a:pt x="1435" y="47968"/>
                  </a:cubicBezTo>
                  <a:cubicBezTo>
                    <a:pt x="1969" y="46967"/>
                    <a:pt x="2602" y="45933"/>
                    <a:pt x="3169" y="44799"/>
                  </a:cubicBezTo>
                  <a:cubicBezTo>
                    <a:pt x="3837" y="43565"/>
                    <a:pt x="4237" y="42264"/>
                    <a:pt x="4370" y="40896"/>
                  </a:cubicBezTo>
                  <a:cubicBezTo>
                    <a:pt x="4504" y="39462"/>
                    <a:pt x="4270" y="37961"/>
                    <a:pt x="4404" y="36426"/>
                  </a:cubicBezTo>
                  <a:cubicBezTo>
                    <a:pt x="4470" y="35626"/>
                    <a:pt x="4637" y="34858"/>
                    <a:pt x="4971" y="34158"/>
                  </a:cubicBezTo>
                  <a:cubicBezTo>
                    <a:pt x="5304" y="33391"/>
                    <a:pt x="5738" y="32690"/>
                    <a:pt x="6205" y="32023"/>
                  </a:cubicBezTo>
                  <a:cubicBezTo>
                    <a:pt x="6705" y="31356"/>
                    <a:pt x="7206" y="30655"/>
                    <a:pt x="7639" y="29888"/>
                  </a:cubicBezTo>
                  <a:cubicBezTo>
                    <a:pt x="8106" y="29121"/>
                    <a:pt x="8407" y="28254"/>
                    <a:pt x="8507" y="27353"/>
                  </a:cubicBezTo>
                  <a:cubicBezTo>
                    <a:pt x="8740" y="25518"/>
                    <a:pt x="7673" y="23750"/>
                    <a:pt x="7940" y="21916"/>
                  </a:cubicBezTo>
                  <a:cubicBezTo>
                    <a:pt x="8140" y="21015"/>
                    <a:pt x="8507" y="20148"/>
                    <a:pt x="9074" y="19381"/>
                  </a:cubicBezTo>
                  <a:cubicBezTo>
                    <a:pt x="9607" y="18580"/>
                    <a:pt x="10208" y="17813"/>
                    <a:pt x="10742" y="16979"/>
                  </a:cubicBezTo>
                  <a:cubicBezTo>
                    <a:pt x="11809" y="15244"/>
                    <a:pt x="12309" y="13243"/>
                    <a:pt x="12710" y="11242"/>
                  </a:cubicBezTo>
                  <a:cubicBezTo>
                    <a:pt x="13077" y="9207"/>
                    <a:pt x="13377" y="7139"/>
                    <a:pt x="14144" y="5171"/>
                  </a:cubicBezTo>
                  <a:cubicBezTo>
                    <a:pt x="14511" y="4170"/>
                    <a:pt x="15011" y="3236"/>
                    <a:pt x="15645" y="2402"/>
                  </a:cubicBezTo>
                  <a:cubicBezTo>
                    <a:pt x="16234" y="1596"/>
                    <a:pt x="16996" y="934"/>
                    <a:pt x="17851" y="469"/>
                  </a:cubicBezTo>
                  <a:lnTo>
                    <a:pt x="17851" y="469"/>
                  </a:lnTo>
                  <a:cubicBezTo>
                    <a:pt x="17984" y="1557"/>
                    <a:pt x="18181" y="2613"/>
                    <a:pt x="18280" y="3669"/>
                  </a:cubicBezTo>
                  <a:cubicBezTo>
                    <a:pt x="18414" y="4704"/>
                    <a:pt x="18447" y="5771"/>
                    <a:pt x="18414" y="6838"/>
                  </a:cubicBezTo>
                  <a:cubicBezTo>
                    <a:pt x="18380" y="7372"/>
                    <a:pt x="18314" y="7872"/>
                    <a:pt x="18247" y="8406"/>
                  </a:cubicBezTo>
                  <a:cubicBezTo>
                    <a:pt x="18113" y="8907"/>
                    <a:pt x="17947" y="9374"/>
                    <a:pt x="17747" y="9841"/>
                  </a:cubicBezTo>
                  <a:cubicBezTo>
                    <a:pt x="17313" y="10808"/>
                    <a:pt x="16913" y="11775"/>
                    <a:pt x="16612" y="12776"/>
                  </a:cubicBezTo>
                  <a:cubicBezTo>
                    <a:pt x="16312" y="13777"/>
                    <a:pt x="16145" y="14777"/>
                    <a:pt x="16079" y="15811"/>
                  </a:cubicBezTo>
                  <a:cubicBezTo>
                    <a:pt x="15979" y="16812"/>
                    <a:pt x="15845" y="17813"/>
                    <a:pt x="15745" y="18780"/>
                  </a:cubicBezTo>
                  <a:cubicBezTo>
                    <a:pt x="15512" y="20748"/>
                    <a:pt x="15378" y="22716"/>
                    <a:pt x="14578" y="24418"/>
                  </a:cubicBezTo>
                  <a:cubicBezTo>
                    <a:pt x="14177" y="25252"/>
                    <a:pt x="13677" y="26052"/>
                    <a:pt x="13277" y="26886"/>
                  </a:cubicBezTo>
                  <a:cubicBezTo>
                    <a:pt x="12910" y="27753"/>
                    <a:pt x="12676" y="28654"/>
                    <a:pt x="12643" y="29588"/>
                  </a:cubicBezTo>
                  <a:cubicBezTo>
                    <a:pt x="12543" y="31389"/>
                    <a:pt x="12776" y="33157"/>
                    <a:pt x="12309" y="34758"/>
                  </a:cubicBezTo>
                  <a:cubicBezTo>
                    <a:pt x="11809" y="36326"/>
                    <a:pt x="10808" y="37660"/>
                    <a:pt x="10275" y="39162"/>
                  </a:cubicBezTo>
                  <a:cubicBezTo>
                    <a:pt x="9774" y="40663"/>
                    <a:pt x="9941" y="42264"/>
                    <a:pt x="10174" y="43665"/>
                  </a:cubicBezTo>
                  <a:cubicBezTo>
                    <a:pt x="10408" y="45066"/>
                    <a:pt x="10641" y="46433"/>
                    <a:pt x="10341" y="47668"/>
                  </a:cubicBezTo>
                  <a:cubicBezTo>
                    <a:pt x="10041" y="48902"/>
                    <a:pt x="9174" y="49836"/>
                    <a:pt x="8607" y="50837"/>
                  </a:cubicBezTo>
                  <a:cubicBezTo>
                    <a:pt x="8306" y="51304"/>
                    <a:pt x="8106" y="51837"/>
                    <a:pt x="8040" y="52404"/>
                  </a:cubicBezTo>
                  <a:cubicBezTo>
                    <a:pt x="7973" y="52905"/>
                    <a:pt x="7940" y="53405"/>
                    <a:pt x="7940" y="53905"/>
                  </a:cubicBezTo>
                  <a:cubicBezTo>
                    <a:pt x="7940" y="54372"/>
                    <a:pt x="7873" y="54839"/>
                    <a:pt x="7739" y="55273"/>
                  </a:cubicBezTo>
                  <a:cubicBezTo>
                    <a:pt x="7573" y="55673"/>
                    <a:pt x="7339" y="56007"/>
                    <a:pt x="7006" y="56274"/>
                  </a:cubicBezTo>
                  <a:cubicBezTo>
                    <a:pt x="6472" y="56707"/>
                    <a:pt x="5838" y="57041"/>
                    <a:pt x="5171" y="57308"/>
                  </a:cubicBezTo>
                  <a:cubicBezTo>
                    <a:pt x="4704" y="57475"/>
                    <a:pt x="4204" y="57608"/>
                    <a:pt x="3670" y="57708"/>
                  </a:cubicBezTo>
                  <a:cubicBezTo>
                    <a:pt x="3370" y="57775"/>
                    <a:pt x="3069" y="57808"/>
                    <a:pt x="2736" y="57808"/>
                  </a:cubicBezTo>
                  <a:cubicBezTo>
                    <a:pt x="2469" y="57775"/>
                    <a:pt x="2369" y="57775"/>
                    <a:pt x="2369" y="57775"/>
                  </a:cubicBezTo>
                  <a:lnTo>
                    <a:pt x="2369" y="57775"/>
                  </a:lnTo>
                  <a:cubicBezTo>
                    <a:pt x="2564" y="57805"/>
                    <a:pt x="2759" y="57821"/>
                    <a:pt x="2951" y="57821"/>
                  </a:cubicBezTo>
                  <a:cubicBezTo>
                    <a:pt x="3186" y="57821"/>
                    <a:pt x="3416" y="57797"/>
                    <a:pt x="3636" y="57741"/>
                  </a:cubicBezTo>
                  <a:cubicBezTo>
                    <a:pt x="4170" y="57675"/>
                    <a:pt x="4671" y="57541"/>
                    <a:pt x="5171" y="57375"/>
                  </a:cubicBezTo>
                  <a:cubicBezTo>
                    <a:pt x="5838" y="57141"/>
                    <a:pt x="6472" y="56774"/>
                    <a:pt x="7039" y="56340"/>
                  </a:cubicBezTo>
                  <a:cubicBezTo>
                    <a:pt x="7372" y="56074"/>
                    <a:pt x="7639" y="55707"/>
                    <a:pt x="7806" y="55306"/>
                  </a:cubicBezTo>
                  <a:cubicBezTo>
                    <a:pt x="7940" y="54873"/>
                    <a:pt x="8006" y="54406"/>
                    <a:pt x="8040" y="53905"/>
                  </a:cubicBezTo>
                  <a:cubicBezTo>
                    <a:pt x="8040" y="53405"/>
                    <a:pt x="8073" y="52905"/>
                    <a:pt x="8140" y="52404"/>
                  </a:cubicBezTo>
                  <a:cubicBezTo>
                    <a:pt x="8240" y="51871"/>
                    <a:pt x="8407" y="51370"/>
                    <a:pt x="8707" y="50903"/>
                  </a:cubicBezTo>
                  <a:cubicBezTo>
                    <a:pt x="9240" y="49936"/>
                    <a:pt x="10174" y="49035"/>
                    <a:pt x="10475" y="47701"/>
                  </a:cubicBezTo>
                  <a:cubicBezTo>
                    <a:pt x="10775" y="46400"/>
                    <a:pt x="10541" y="45032"/>
                    <a:pt x="10341" y="43631"/>
                  </a:cubicBezTo>
                  <a:cubicBezTo>
                    <a:pt x="10141" y="42230"/>
                    <a:pt x="9941" y="40696"/>
                    <a:pt x="10441" y="39228"/>
                  </a:cubicBezTo>
                  <a:cubicBezTo>
                    <a:pt x="10975" y="37761"/>
                    <a:pt x="11976" y="36460"/>
                    <a:pt x="12476" y="34792"/>
                  </a:cubicBezTo>
                  <a:cubicBezTo>
                    <a:pt x="13010" y="33157"/>
                    <a:pt x="12776" y="31356"/>
                    <a:pt x="12876" y="29588"/>
                  </a:cubicBezTo>
                  <a:cubicBezTo>
                    <a:pt x="12910" y="28687"/>
                    <a:pt x="13110" y="27820"/>
                    <a:pt x="13477" y="26986"/>
                  </a:cubicBezTo>
                  <a:cubicBezTo>
                    <a:pt x="13844" y="26152"/>
                    <a:pt x="14377" y="25385"/>
                    <a:pt x="14778" y="24518"/>
                  </a:cubicBezTo>
                  <a:cubicBezTo>
                    <a:pt x="15612" y="22750"/>
                    <a:pt x="15745" y="20782"/>
                    <a:pt x="15979" y="18814"/>
                  </a:cubicBezTo>
                  <a:cubicBezTo>
                    <a:pt x="16112" y="17846"/>
                    <a:pt x="16212" y="16846"/>
                    <a:pt x="16312" y="15845"/>
                  </a:cubicBezTo>
                  <a:cubicBezTo>
                    <a:pt x="16379" y="14811"/>
                    <a:pt x="16579" y="13810"/>
                    <a:pt x="16846" y="12843"/>
                  </a:cubicBezTo>
                  <a:cubicBezTo>
                    <a:pt x="17146" y="11875"/>
                    <a:pt x="17546" y="10908"/>
                    <a:pt x="17947" y="9941"/>
                  </a:cubicBezTo>
                  <a:cubicBezTo>
                    <a:pt x="18180" y="9474"/>
                    <a:pt x="18347" y="8973"/>
                    <a:pt x="18514" y="8440"/>
                  </a:cubicBezTo>
                  <a:cubicBezTo>
                    <a:pt x="18580" y="7906"/>
                    <a:pt x="18614" y="7372"/>
                    <a:pt x="18647" y="6838"/>
                  </a:cubicBezTo>
                  <a:cubicBezTo>
                    <a:pt x="18714" y="5771"/>
                    <a:pt x="18647" y="4670"/>
                    <a:pt x="18514" y="3603"/>
                  </a:cubicBezTo>
                  <a:cubicBezTo>
                    <a:pt x="18414" y="2535"/>
                    <a:pt x="18214" y="1468"/>
                    <a:pt x="18080" y="400"/>
                  </a:cubicBezTo>
                  <a:lnTo>
                    <a:pt x="18080" y="200"/>
                  </a:lnTo>
                  <a:lnTo>
                    <a:pt x="1804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6" name="Google Shape;1789;p44">
              <a:extLst>
                <a:ext uri="{FF2B5EF4-FFF2-40B4-BE49-F238E27FC236}">
                  <a16:creationId xmlns:a16="http://schemas.microsoft.com/office/drawing/2014/main" id="{606722AE-3505-4D59-926D-0B2CB18F6501}"/>
                </a:ext>
              </a:extLst>
            </p:cNvPr>
            <p:cNvSpPr/>
            <p:nvPr/>
          </p:nvSpPr>
          <p:spPr>
            <a:xfrm>
              <a:off x="6253918" y="3526834"/>
              <a:ext cx="277538" cy="1035369"/>
            </a:xfrm>
            <a:custGeom>
              <a:avLst/>
              <a:gdLst/>
              <a:ahLst/>
              <a:cxnLst/>
              <a:rect l="l" t="t" r="r" b="b"/>
              <a:pathLst>
                <a:path w="14745" h="55007" extrusionOk="0">
                  <a:moveTo>
                    <a:pt x="14745" y="1"/>
                  </a:moveTo>
                  <a:cubicBezTo>
                    <a:pt x="14711" y="68"/>
                    <a:pt x="14711" y="101"/>
                    <a:pt x="14711" y="168"/>
                  </a:cubicBezTo>
                  <a:lnTo>
                    <a:pt x="14611" y="568"/>
                  </a:lnTo>
                  <a:cubicBezTo>
                    <a:pt x="14511" y="935"/>
                    <a:pt x="14378" y="1502"/>
                    <a:pt x="14211" y="2202"/>
                  </a:cubicBezTo>
                  <a:cubicBezTo>
                    <a:pt x="14044" y="2870"/>
                    <a:pt x="13611" y="3670"/>
                    <a:pt x="13244" y="4637"/>
                  </a:cubicBezTo>
                  <a:cubicBezTo>
                    <a:pt x="12810" y="5705"/>
                    <a:pt x="12443" y="6806"/>
                    <a:pt x="12143" y="7940"/>
                  </a:cubicBezTo>
                  <a:cubicBezTo>
                    <a:pt x="11776" y="9174"/>
                    <a:pt x="11476" y="10575"/>
                    <a:pt x="11142" y="12043"/>
                  </a:cubicBezTo>
                  <a:cubicBezTo>
                    <a:pt x="10842" y="13644"/>
                    <a:pt x="10342" y="15178"/>
                    <a:pt x="9641" y="16613"/>
                  </a:cubicBezTo>
                  <a:cubicBezTo>
                    <a:pt x="9207" y="17380"/>
                    <a:pt x="8841" y="18147"/>
                    <a:pt x="8474" y="18981"/>
                  </a:cubicBezTo>
                  <a:cubicBezTo>
                    <a:pt x="8140" y="19848"/>
                    <a:pt x="7940" y="20716"/>
                    <a:pt x="7806" y="21650"/>
                  </a:cubicBezTo>
                  <a:cubicBezTo>
                    <a:pt x="7573" y="23551"/>
                    <a:pt x="7239" y="25419"/>
                    <a:pt x="6806" y="27287"/>
                  </a:cubicBezTo>
                  <a:cubicBezTo>
                    <a:pt x="5872" y="31123"/>
                    <a:pt x="4971" y="34759"/>
                    <a:pt x="4171" y="38095"/>
                  </a:cubicBezTo>
                  <a:cubicBezTo>
                    <a:pt x="3370" y="41397"/>
                    <a:pt x="2603" y="44366"/>
                    <a:pt x="1969" y="46901"/>
                  </a:cubicBezTo>
                  <a:cubicBezTo>
                    <a:pt x="1335" y="49403"/>
                    <a:pt x="835" y="51404"/>
                    <a:pt x="501" y="52839"/>
                  </a:cubicBezTo>
                  <a:cubicBezTo>
                    <a:pt x="334" y="53506"/>
                    <a:pt x="201" y="54039"/>
                    <a:pt x="101" y="54440"/>
                  </a:cubicBezTo>
                  <a:cubicBezTo>
                    <a:pt x="68" y="54607"/>
                    <a:pt x="34" y="54740"/>
                    <a:pt x="1" y="54873"/>
                  </a:cubicBezTo>
                  <a:cubicBezTo>
                    <a:pt x="1" y="54907"/>
                    <a:pt x="1" y="54973"/>
                    <a:pt x="1" y="55007"/>
                  </a:cubicBezTo>
                  <a:cubicBezTo>
                    <a:pt x="34" y="54973"/>
                    <a:pt x="68" y="54907"/>
                    <a:pt x="68" y="54873"/>
                  </a:cubicBezTo>
                  <a:cubicBezTo>
                    <a:pt x="101" y="54773"/>
                    <a:pt x="134" y="54640"/>
                    <a:pt x="201" y="54440"/>
                  </a:cubicBezTo>
                  <a:cubicBezTo>
                    <a:pt x="301" y="54073"/>
                    <a:pt x="435" y="53539"/>
                    <a:pt x="601" y="52839"/>
                  </a:cubicBezTo>
                  <a:cubicBezTo>
                    <a:pt x="968" y="51438"/>
                    <a:pt x="1502" y="49403"/>
                    <a:pt x="2169" y="46934"/>
                  </a:cubicBezTo>
                  <a:cubicBezTo>
                    <a:pt x="2803" y="44466"/>
                    <a:pt x="3570" y="41464"/>
                    <a:pt x="4437" y="38161"/>
                  </a:cubicBezTo>
                  <a:cubicBezTo>
                    <a:pt x="5305" y="34859"/>
                    <a:pt x="6172" y="31190"/>
                    <a:pt x="7106" y="27354"/>
                  </a:cubicBezTo>
                  <a:cubicBezTo>
                    <a:pt x="7540" y="25486"/>
                    <a:pt x="7873" y="23584"/>
                    <a:pt x="8107" y="21683"/>
                  </a:cubicBezTo>
                  <a:cubicBezTo>
                    <a:pt x="8207" y="20782"/>
                    <a:pt x="8440" y="19915"/>
                    <a:pt x="8774" y="19081"/>
                  </a:cubicBezTo>
                  <a:cubicBezTo>
                    <a:pt x="9074" y="18247"/>
                    <a:pt x="9508" y="17513"/>
                    <a:pt x="9908" y="16746"/>
                  </a:cubicBezTo>
                  <a:cubicBezTo>
                    <a:pt x="10742" y="15212"/>
                    <a:pt x="11042" y="13577"/>
                    <a:pt x="11376" y="12109"/>
                  </a:cubicBezTo>
                  <a:cubicBezTo>
                    <a:pt x="11709" y="10642"/>
                    <a:pt x="12009" y="9241"/>
                    <a:pt x="12343" y="8007"/>
                  </a:cubicBezTo>
                  <a:cubicBezTo>
                    <a:pt x="12677" y="6739"/>
                    <a:pt x="13044" y="5638"/>
                    <a:pt x="13410" y="4671"/>
                  </a:cubicBezTo>
                  <a:cubicBezTo>
                    <a:pt x="13744" y="3870"/>
                    <a:pt x="14078" y="3070"/>
                    <a:pt x="14344" y="2202"/>
                  </a:cubicBezTo>
                  <a:cubicBezTo>
                    <a:pt x="14511" y="1502"/>
                    <a:pt x="14578" y="968"/>
                    <a:pt x="14645" y="568"/>
                  </a:cubicBezTo>
                  <a:cubicBezTo>
                    <a:pt x="14678" y="401"/>
                    <a:pt x="14711" y="268"/>
                    <a:pt x="14745" y="168"/>
                  </a:cubicBezTo>
                  <a:cubicBezTo>
                    <a:pt x="14745" y="68"/>
                    <a:pt x="14745" y="1"/>
                    <a:pt x="1474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7" name="Google Shape;1790;p44">
              <a:extLst>
                <a:ext uri="{FF2B5EF4-FFF2-40B4-BE49-F238E27FC236}">
                  <a16:creationId xmlns:a16="http://schemas.microsoft.com/office/drawing/2014/main" id="{1B0369F6-2C7F-4D50-A799-70056B8B142F}"/>
                </a:ext>
              </a:extLst>
            </p:cNvPr>
            <p:cNvSpPr/>
            <p:nvPr/>
          </p:nvSpPr>
          <p:spPr>
            <a:xfrm>
              <a:off x="5947525" y="3196574"/>
              <a:ext cx="395574" cy="1366269"/>
            </a:xfrm>
            <a:custGeom>
              <a:avLst/>
              <a:gdLst/>
              <a:ahLst/>
              <a:cxnLst/>
              <a:rect l="l" t="t" r="r" b="b"/>
              <a:pathLst>
                <a:path w="21016" h="72587" extrusionOk="0">
                  <a:moveTo>
                    <a:pt x="1368" y="1"/>
                  </a:moveTo>
                  <a:cubicBezTo>
                    <a:pt x="868" y="3237"/>
                    <a:pt x="1" y="5471"/>
                    <a:pt x="267" y="9875"/>
                  </a:cubicBezTo>
                  <a:cubicBezTo>
                    <a:pt x="368" y="11442"/>
                    <a:pt x="2202" y="14445"/>
                    <a:pt x="2469" y="17947"/>
                  </a:cubicBezTo>
                  <a:cubicBezTo>
                    <a:pt x="2602" y="20015"/>
                    <a:pt x="2703" y="22083"/>
                    <a:pt x="2836" y="24152"/>
                  </a:cubicBezTo>
                  <a:cubicBezTo>
                    <a:pt x="2969" y="26220"/>
                    <a:pt x="3103" y="28221"/>
                    <a:pt x="3837" y="30089"/>
                  </a:cubicBezTo>
                  <a:cubicBezTo>
                    <a:pt x="4370" y="31557"/>
                    <a:pt x="5271" y="32858"/>
                    <a:pt x="5671" y="34359"/>
                  </a:cubicBezTo>
                  <a:cubicBezTo>
                    <a:pt x="6439" y="37161"/>
                    <a:pt x="5438" y="40196"/>
                    <a:pt x="6072" y="43032"/>
                  </a:cubicBezTo>
                  <a:cubicBezTo>
                    <a:pt x="6572" y="45467"/>
                    <a:pt x="8240" y="47535"/>
                    <a:pt x="8607" y="49970"/>
                  </a:cubicBezTo>
                  <a:cubicBezTo>
                    <a:pt x="9074" y="53406"/>
                    <a:pt x="6839" y="56975"/>
                    <a:pt x="8006" y="60244"/>
                  </a:cubicBezTo>
                  <a:cubicBezTo>
                    <a:pt x="8573" y="61879"/>
                    <a:pt x="9908" y="63146"/>
                    <a:pt x="10275" y="64814"/>
                  </a:cubicBezTo>
                  <a:cubicBezTo>
                    <a:pt x="10575" y="66148"/>
                    <a:pt x="10241" y="67516"/>
                    <a:pt x="10508" y="68817"/>
                  </a:cubicBezTo>
                  <a:cubicBezTo>
                    <a:pt x="10922" y="70821"/>
                    <a:pt x="14582" y="72431"/>
                    <a:pt x="16801" y="72431"/>
                  </a:cubicBezTo>
                  <a:cubicBezTo>
                    <a:pt x="16908" y="72431"/>
                    <a:pt x="17012" y="72427"/>
                    <a:pt x="17113" y="72419"/>
                  </a:cubicBezTo>
                  <a:lnTo>
                    <a:pt x="17113" y="72586"/>
                  </a:lnTo>
                  <a:cubicBezTo>
                    <a:pt x="20148" y="70752"/>
                    <a:pt x="21016" y="65248"/>
                    <a:pt x="19748" y="61945"/>
                  </a:cubicBezTo>
                  <a:cubicBezTo>
                    <a:pt x="18480" y="58643"/>
                    <a:pt x="16246" y="55607"/>
                    <a:pt x="15912" y="52072"/>
                  </a:cubicBezTo>
                  <a:cubicBezTo>
                    <a:pt x="15645" y="49370"/>
                    <a:pt x="16546" y="46568"/>
                    <a:pt x="15912" y="43932"/>
                  </a:cubicBezTo>
                  <a:cubicBezTo>
                    <a:pt x="15078" y="40330"/>
                    <a:pt x="11542" y="37561"/>
                    <a:pt x="11609" y="33892"/>
                  </a:cubicBezTo>
                  <a:cubicBezTo>
                    <a:pt x="11609" y="31824"/>
                    <a:pt x="12810" y="29889"/>
                    <a:pt x="12710" y="27821"/>
                  </a:cubicBezTo>
                  <a:cubicBezTo>
                    <a:pt x="12576" y="25286"/>
                    <a:pt x="10642" y="23284"/>
                    <a:pt x="9441" y="21049"/>
                  </a:cubicBezTo>
                  <a:cubicBezTo>
                    <a:pt x="7606" y="17647"/>
                    <a:pt x="7473" y="13611"/>
                    <a:pt x="6839" y="9808"/>
                  </a:cubicBezTo>
                  <a:cubicBezTo>
                    <a:pt x="6205" y="5972"/>
                    <a:pt x="4771" y="1869"/>
                    <a:pt x="1368" y="1"/>
                  </a:cubicBez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8" name="Google Shape;1791;p44">
              <a:extLst>
                <a:ext uri="{FF2B5EF4-FFF2-40B4-BE49-F238E27FC236}">
                  <a16:creationId xmlns:a16="http://schemas.microsoft.com/office/drawing/2014/main" id="{476BDC64-CF30-4718-BBE0-F485D85DEA97}"/>
                </a:ext>
              </a:extLst>
            </p:cNvPr>
            <p:cNvSpPr/>
            <p:nvPr/>
          </p:nvSpPr>
          <p:spPr>
            <a:xfrm>
              <a:off x="5988972" y="3256863"/>
              <a:ext cx="279420" cy="1302837"/>
            </a:xfrm>
            <a:custGeom>
              <a:avLst/>
              <a:gdLst/>
              <a:ahLst/>
              <a:cxnLst/>
              <a:rect l="l" t="t" r="r" b="b"/>
              <a:pathLst>
                <a:path w="14845" h="69217" extrusionOk="0">
                  <a:moveTo>
                    <a:pt x="0" y="0"/>
                  </a:moveTo>
                  <a:cubicBezTo>
                    <a:pt x="0" y="67"/>
                    <a:pt x="0" y="134"/>
                    <a:pt x="0" y="167"/>
                  </a:cubicBezTo>
                  <a:cubicBezTo>
                    <a:pt x="0" y="334"/>
                    <a:pt x="34" y="501"/>
                    <a:pt x="67" y="701"/>
                  </a:cubicBezTo>
                  <a:cubicBezTo>
                    <a:pt x="134" y="1201"/>
                    <a:pt x="234" y="1868"/>
                    <a:pt x="367" y="2769"/>
                  </a:cubicBezTo>
                  <a:cubicBezTo>
                    <a:pt x="534" y="3669"/>
                    <a:pt x="1001" y="4670"/>
                    <a:pt x="1368" y="5871"/>
                  </a:cubicBezTo>
                  <a:cubicBezTo>
                    <a:pt x="1735" y="7105"/>
                    <a:pt x="2168" y="8506"/>
                    <a:pt x="2502" y="10041"/>
                  </a:cubicBezTo>
                  <a:cubicBezTo>
                    <a:pt x="2836" y="11608"/>
                    <a:pt x="3136" y="13343"/>
                    <a:pt x="3436" y="15211"/>
                  </a:cubicBezTo>
                  <a:cubicBezTo>
                    <a:pt x="3736" y="17079"/>
                    <a:pt x="4070" y="19114"/>
                    <a:pt x="5004" y="21049"/>
                  </a:cubicBezTo>
                  <a:cubicBezTo>
                    <a:pt x="5437" y="22016"/>
                    <a:pt x="5904" y="23017"/>
                    <a:pt x="6271" y="24051"/>
                  </a:cubicBezTo>
                  <a:cubicBezTo>
                    <a:pt x="6605" y="25118"/>
                    <a:pt x="6838" y="26219"/>
                    <a:pt x="6905" y="27353"/>
                  </a:cubicBezTo>
                  <a:cubicBezTo>
                    <a:pt x="7072" y="29721"/>
                    <a:pt x="7372" y="32090"/>
                    <a:pt x="7806" y="34425"/>
                  </a:cubicBezTo>
                  <a:cubicBezTo>
                    <a:pt x="8740" y="39228"/>
                    <a:pt x="9607" y="43832"/>
                    <a:pt x="10441" y="48001"/>
                  </a:cubicBezTo>
                  <a:cubicBezTo>
                    <a:pt x="11242" y="52171"/>
                    <a:pt x="12042" y="55907"/>
                    <a:pt x="12709" y="59042"/>
                  </a:cubicBezTo>
                  <a:cubicBezTo>
                    <a:pt x="13343" y="62211"/>
                    <a:pt x="13877" y="64713"/>
                    <a:pt x="14244" y="66481"/>
                  </a:cubicBezTo>
                  <a:lnTo>
                    <a:pt x="14677" y="68516"/>
                  </a:lnTo>
                  <a:cubicBezTo>
                    <a:pt x="14711" y="68716"/>
                    <a:pt x="14777" y="68916"/>
                    <a:pt x="14811" y="69050"/>
                  </a:cubicBezTo>
                  <a:cubicBezTo>
                    <a:pt x="14811" y="69083"/>
                    <a:pt x="14811" y="69150"/>
                    <a:pt x="14844" y="69216"/>
                  </a:cubicBezTo>
                  <a:cubicBezTo>
                    <a:pt x="14844" y="69150"/>
                    <a:pt x="14844" y="69083"/>
                    <a:pt x="14844" y="69016"/>
                  </a:cubicBezTo>
                  <a:cubicBezTo>
                    <a:pt x="14811" y="68883"/>
                    <a:pt x="14777" y="68716"/>
                    <a:pt x="14744" y="68516"/>
                  </a:cubicBezTo>
                  <a:cubicBezTo>
                    <a:pt x="14677" y="68016"/>
                    <a:pt x="14544" y="67348"/>
                    <a:pt x="14377" y="66481"/>
                  </a:cubicBezTo>
                  <a:cubicBezTo>
                    <a:pt x="14010" y="64680"/>
                    <a:pt x="13543" y="62145"/>
                    <a:pt x="12909" y="59009"/>
                  </a:cubicBezTo>
                  <a:cubicBezTo>
                    <a:pt x="12276" y="55874"/>
                    <a:pt x="11542" y="52104"/>
                    <a:pt x="10708" y="47935"/>
                  </a:cubicBezTo>
                  <a:cubicBezTo>
                    <a:pt x="9874" y="43798"/>
                    <a:pt x="9040" y="39195"/>
                    <a:pt x="8106" y="34391"/>
                  </a:cubicBezTo>
                  <a:cubicBezTo>
                    <a:pt x="7672" y="32023"/>
                    <a:pt x="7372" y="29655"/>
                    <a:pt x="7205" y="27286"/>
                  </a:cubicBezTo>
                  <a:cubicBezTo>
                    <a:pt x="7105" y="26152"/>
                    <a:pt x="6905" y="25018"/>
                    <a:pt x="6538" y="23917"/>
                  </a:cubicBezTo>
                  <a:cubicBezTo>
                    <a:pt x="6171" y="22883"/>
                    <a:pt x="5671" y="21883"/>
                    <a:pt x="5237" y="20915"/>
                  </a:cubicBezTo>
                  <a:cubicBezTo>
                    <a:pt x="4337" y="19014"/>
                    <a:pt x="4003" y="17012"/>
                    <a:pt x="3669" y="15144"/>
                  </a:cubicBezTo>
                  <a:cubicBezTo>
                    <a:pt x="3369" y="13310"/>
                    <a:pt x="3069" y="11542"/>
                    <a:pt x="2702" y="9974"/>
                  </a:cubicBezTo>
                  <a:cubicBezTo>
                    <a:pt x="2335" y="8406"/>
                    <a:pt x="1935" y="7005"/>
                    <a:pt x="1535" y="5804"/>
                  </a:cubicBezTo>
                  <a:cubicBezTo>
                    <a:pt x="1101" y="4603"/>
                    <a:pt x="667" y="3603"/>
                    <a:pt x="467" y="2735"/>
                  </a:cubicBezTo>
                  <a:cubicBezTo>
                    <a:pt x="300" y="1868"/>
                    <a:pt x="200" y="1168"/>
                    <a:pt x="134" y="701"/>
                  </a:cubicBezTo>
                  <a:cubicBezTo>
                    <a:pt x="67" y="467"/>
                    <a:pt x="34" y="300"/>
                    <a:pt x="34" y="167"/>
                  </a:cubicBezTo>
                  <a:cubicBezTo>
                    <a:pt x="0" y="100"/>
                    <a:pt x="0" y="67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9" name="Google Shape;1792;p44">
              <a:extLst>
                <a:ext uri="{FF2B5EF4-FFF2-40B4-BE49-F238E27FC236}">
                  <a16:creationId xmlns:a16="http://schemas.microsoft.com/office/drawing/2014/main" id="{CB2DF8D2-C953-4D42-A129-397E6DF453AD}"/>
                </a:ext>
              </a:extLst>
            </p:cNvPr>
            <p:cNvSpPr/>
            <p:nvPr/>
          </p:nvSpPr>
          <p:spPr>
            <a:xfrm>
              <a:off x="8639180" y="1518925"/>
              <a:ext cx="118017" cy="156415"/>
            </a:xfrm>
            <a:custGeom>
              <a:avLst/>
              <a:gdLst/>
              <a:ahLst/>
              <a:cxnLst/>
              <a:rect l="l" t="t" r="r" b="b"/>
              <a:pathLst>
                <a:path w="6270" h="8310" extrusionOk="0">
                  <a:moveTo>
                    <a:pt x="2336" y="0"/>
                  </a:moveTo>
                  <a:lnTo>
                    <a:pt x="2336" y="2202"/>
                  </a:lnTo>
                  <a:cubicBezTo>
                    <a:pt x="935" y="2602"/>
                    <a:pt x="1" y="3870"/>
                    <a:pt x="34" y="5338"/>
                  </a:cubicBezTo>
                  <a:cubicBezTo>
                    <a:pt x="34" y="7739"/>
                    <a:pt x="2202" y="8306"/>
                    <a:pt x="3136" y="8306"/>
                  </a:cubicBezTo>
                  <a:cubicBezTo>
                    <a:pt x="3180" y="8308"/>
                    <a:pt x="3231" y="8310"/>
                    <a:pt x="3286" y="8310"/>
                  </a:cubicBezTo>
                  <a:cubicBezTo>
                    <a:pt x="4150" y="8310"/>
                    <a:pt x="6270" y="7996"/>
                    <a:pt x="6238" y="5238"/>
                  </a:cubicBezTo>
                  <a:lnTo>
                    <a:pt x="4571" y="5238"/>
                  </a:lnTo>
                  <a:cubicBezTo>
                    <a:pt x="4604" y="6005"/>
                    <a:pt x="3970" y="6639"/>
                    <a:pt x="3170" y="6639"/>
                  </a:cubicBezTo>
                  <a:lnTo>
                    <a:pt x="3136" y="6639"/>
                  </a:lnTo>
                  <a:cubicBezTo>
                    <a:pt x="3110" y="6640"/>
                    <a:pt x="3084" y="6641"/>
                    <a:pt x="3059" y="6641"/>
                  </a:cubicBezTo>
                  <a:cubicBezTo>
                    <a:pt x="2521" y="6641"/>
                    <a:pt x="2026" y="6312"/>
                    <a:pt x="1835" y="5771"/>
                  </a:cubicBezTo>
                  <a:cubicBezTo>
                    <a:pt x="1669" y="5338"/>
                    <a:pt x="1702" y="4837"/>
                    <a:pt x="1969" y="4437"/>
                  </a:cubicBezTo>
                  <a:cubicBezTo>
                    <a:pt x="2187" y="4055"/>
                    <a:pt x="2652" y="3717"/>
                    <a:pt x="3417" y="3717"/>
                  </a:cubicBezTo>
                  <a:cubicBezTo>
                    <a:pt x="3586" y="3717"/>
                    <a:pt x="3771" y="3734"/>
                    <a:pt x="3970" y="3770"/>
                  </a:cubicBezTo>
                  <a:lnTo>
                    <a:pt x="3970" y="0"/>
                  </a:lnTo>
                  <a:close/>
                </a:path>
              </a:pathLst>
            </a:custGeom>
            <a:solidFill>
              <a:srgbClr val="F5AA79"/>
            </a:solidFill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0" name="Google Shape;1793;p44">
              <a:extLst>
                <a:ext uri="{FF2B5EF4-FFF2-40B4-BE49-F238E27FC236}">
                  <a16:creationId xmlns:a16="http://schemas.microsoft.com/office/drawing/2014/main" id="{B2FDABEE-5AF5-4C26-B63E-5AA6661D3B61}"/>
                </a:ext>
              </a:extLst>
            </p:cNvPr>
            <p:cNvSpPr/>
            <p:nvPr/>
          </p:nvSpPr>
          <p:spPr>
            <a:xfrm>
              <a:off x="8683131" y="1475595"/>
              <a:ext cx="30794" cy="28911"/>
            </a:xfrm>
            <a:custGeom>
              <a:avLst/>
              <a:gdLst/>
              <a:ahLst/>
              <a:cxnLst/>
              <a:rect l="l" t="t" r="r" b="b"/>
              <a:pathLst>
                <a:path w="1636" h="1536" extrusionOk="0">
                  <a:moveTo>
                    <a:pt x="1" y="1"/>
                  </a:moveTo>
                  <a:lnTo>
                    <a:pt x="1" y="1535"/>
                  </a:lnTo>
                  <a:lnTo>
                    <a:pt x="1635" y="1535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rgbClr val="F5AA79"/>
            </a:solidFill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1" name="Google Shape;1794;p44">
              <a:extLst>
                <a:ext uri="{FF2B5EF4-FFF2-40B4-BE49-F238E27FC236}">
                  <a16:creationId xmlns:a16="http://schemas.microsoft.com/office/drawing/2014/main" id="{FE562CBE-E275-4CAB-9F3E-CDF393581928}"/>
                </a:ext>
              </a:extLst>
            </p:cNvPr>
            <p:cNvSpPr/>
            <p:nvPr/>
          </p:nvSpPr>
          <p:spPr>
            <a:xfrm>
              <a:off x="8468404" y="1345212"/>
              <a:ext cx="459608" cy="460831"/>
            </a:xfrm>
            <a:custGeom>
              <a:avLst/>
              <a:gdLst/>
              <a:ahLst/>
              <a:cxnLst/>
              <a:rect l="l" t="t" r="r" b="b"/>
              <a:pathLst>
                <a:path w="24418" h="24483" extrusionOk="0">
                  <a:moveTo>
                    <a:pt x="12468" y="1"/>
                  </a:moveTo>
                  <a:cubicBezTo>
                    <a:pt x="12240" y="1"/>
                    <a:pt x="12011" y="9"/>
                    <a:pt x="11776" y="23"/>
                  </a:cubicBezTo>
                  <a:cubicBezTo>
                    <a:pt x="11697" y="13"/>
                    <a:pt x="11616" y="9"/>
                    <a:pt x="11534" y="9"/>
                  </a:cubicBezTo>
                  <a:cubicBezTo>
                    <a:pt x="11336" y="9"/>
                    <a:pt x="11130" y="33"/>
                    <a:pt x="10942" y="56"/>
                  </a:cubicBezTo>
                  <a:lnTo>
                    <a:pt x="10074" y="190"/>
                  </a:lnTo>
                  <a:cubicBezTo>
                    <a:pt x="8907" y="423"/>
                    <a:pt x="7773" y="790"/>
                    <a:pt x="6705" y="1357"/>
                  </a:cubicBezTo>
                  <a:cubicBezTo>
                    <a:pt x="5571" y="1924"/>
                    <a:pt x="4570" y="2691"/>
                    <a:pt x="3670" y="3559"/>
                  </a:cubicBezTo>
                  <a:cubicBezTo>
                    <a:pt x="2736" y="4493"/>
                    <a:pt x="1969" y="5560"/>
                    <a:pt x="1368" y="6761"/>
                  </a:cubicBezTo>
                  <a:cubicBezTo>
                    <a:pt x="734" y="7962"/>
                    <a:pt x="301" y="9263"/>
                    <a:pt x="134" y="10630"/>
                  </a:cubicBezTo>
                  <a:cubicBezTo>
                    <a:pt x="67" y="10964"/>
                    <a:pt x="34" y="11331"/>
                    <a:pt x="34" y="11665"/>
                  </a:cubicBezTo>
                  <a:cubicBezTo>
                    <a:pt x="1" y="12031"/>
                    <a:pt x="1" y="12365"/>
                    <a:pt x="1" y="12732"/>
                  </a:cubicBezTo>
                  <a:cubicBezTo>
                    <a:pt x="100" y="14947"/>
                    <a:pt x="789" y="17096"/>
                    <a:pt x="2002" y="18953"/>
                  </a:cubicBezTo>
                  <a:lnTo>
                    <a:pt x="2002" y="18953"/>
                  </a:lnTo>
                  <a:cubicBezTo>
                    <a:pt x="1445" y="20360"/>
                    <a:pt x="858" y="21765"/>
                    <a:pt x="334" y="23106"/>
                  </a:cubicBezTo>
                  <a:lnTo>
                    <a:pt x="234" y="23373"/>
                  </a:lnTo>
                  <a:lnTo>
                    <a:pt x="234" y="23373"/>
                  </a:lnTo>
                  <a:lnTo>
                    <a:pt x="501" y="23306"/>
                  </a:lnTo>
                  <a:lnTo>
                    <a:pt x="4996" y="22050"/>
                  </a:lnTo>
                  <a:lnTo>
                    <a:pt x="4996" y="22050"/>
                  </a:lnTo>
                  <a:cubicBezTo>
                    <a:pt x="6485" y="23193"/>
                    <a:pt x="8264" y="23978"/>
                    <a:pt x="10141" y="24307"/>
                  </a:cubicBezTo>
                  <a:cubicBezTo>
                    <a:pt x="10860" y="24417"/>
                    <a:pt x="11601" y="24482"/>
                    <a:pt x="12327" y="24482"/>
                  </a:cubicBezTo>
                  <a:cubicBezTo>
                    <a:pt x="12478" y="24482"/>
                    <a:pt x="12628" y="24479"/>
                    <a:pt x="12776" y="24474"/>
                  </a:cubicBezTo>
                  <a:cubicBezTo>
                    <a:pt x="13210" y="24440"/>
                    <a:pt x="13644" y="24407"/>
                    <a:pt x="14077" y="24340"/>
                  </a:cubicBezTo>
                  <a:lnTo>
                    <a:pt x="14678" y="24240"/>
                  </a:lnTo>
                  <a:cubicBezTo>
                    <a:pt x="14878" y="24207"/>
                    <a:pt x="15111" y="24140"/>
                    <a:pt x="15278" y="24107"/>
                  </a:cubicBezTo>
                  <a:cubicBezTo>
                    <a:pt x="18080" y="23373"/>
                    <a:pt x="20549" y="21705"/>
                    <a:pt x="22216" y="19337"/>
                  </a:cubicBezTo>
                  <a:cubicBezTo>
                    <a:pt x="22850" y="18469"/>
                    <a:pt x="23351" y="17535"/>
                    <a:pt x="23717" y="16535"/>
                  </a:cubicBezTo>
                  <a:cubicBezTo>
                    <a:pt x="23784" y="16301"/>
                    <a:pt x="23851" y="16101"/>
                    <a:pt x="23918" y="15901"/>
                  </a:cubicBezTo>
                  <a:cubicBezTo>
                    <a:pt x="24018" y="15667"/>
                    <a:pt x="24051" y="15467"/>
                    <a:pt x="24084" y="15300"/>
                  </a:cubicBezTo>
                  <a:cubicBezTo>
                    <a:pt x="24118" y="15100"/>
                    <a:pt x="24184" y="14900"/>
                    <a:pt x="24218" y="14733"/>
                  </a:cubicBezTo>
                  <a:cubicBezTo>
                    <a:pt x="24251" y="14567"/>
                    <a:pt x="24285" y="14400"/>
                    <a:pt x="24318" y="14233"/>
                  </a:cubicBezTo>
                  <a:cubicBezTo>
                    <a:pt x="24351" y="13899"/>
                    <a:pt x="24385" y="13633"/>
                    <a:pt x="24418" y="13399"/>
                  </a:cubicBezTo>
                  <a:cubicBezTo>
                    <a:pt x="24418" y="13166"/>
                    <a:pt x="24418" y="12932"/>
                    <a:pt x="24418" y="12765"/>
                  </a:cubicBezTo>
                  <a:lnTo>
                    <a:pt x="24418" y="12398"/>
                  </a:lnTo>
                  <a:cubicBezTo>
                    <a:pt x="24418" y="12498"/>
                    <a:pt x="24418" y="12632"/>
                    <a:pt x="24385" y="12765"/>
                  </a:cubicBezTo>
                  <a:cubicBezTo>
                    <a:pt x="24351" y="12932"/>
                    <a:pt x="24351" y="13132"/>
                    <a:pt x="24351" y="13366"/>
                  </a:cubicBezTo>
                  <a:cubicBezTo>
                    <a:pt x="24318" y="13633"/>
                    <a:pt x="24251" y="13899"/>
                    <a:pt x="24218" y="14200"/>
                  </a:cubicBezTo>
                  <a:cubicBezTo>
                    <a:pt x="23384" y="18936"/>
                    <a:pt x="19881" y="22739"/>
                    <a:pt x="15245" y="23907"/>
                  </a:cubicBezTo>
                  <a:cubicBezTo>
                    <a:pt x="15045" y="23940"/>
                    <a:pt x="14844" y="24007"/>
                    <a:pt x="14644" y="24040"/>
                  </a:cubicBezTo>
                  <a:lnTo>
                    <a:pt x="14044" y="24140"/>
                  </a:lnTo>
                  <a:cubicBezTo>
                    <a:pt x="13610" y="24207"/>
                    <a:pt x="13210" y="24240"/>
                    <a:pt x="12776" y="24240"/>
                  </a:cubicBezTo>
                  <a:cubicBezTo>
                    <a:pt x="12581" y="24248"/>
                    <a:pt x="12387" y="24252"/>
                    <a:pt x="12192" y="24252"/>
                  </a:cubicBezTo>
                  <a:cubicBezTo>
                    <a:pt x="11519" y="24252"/>
                    <a:pt x="10847" y="24203"/>
                    <a:pt x="10174" y="24073"/>
                  </a:cubicBezTo>
                  <a:cubicBezTo>
                    <a:pt x="8340" y="23740"/>
                    <a:pt x="6572" y="22973"/>
                    <a:pt x="5104" y="21838"/>
                  </a:cubicBezTo>
                  <a:lnTo>
                    <a:pt x="5037" y="21772"/>
                  </a:lnTo>
                  <a:lnTo>
                    <a:pt x="4971" y="21772"/>
                  </a:lnTo>
                  <a:lnTo>
                    <a:pt x="698" y="22966"/>
                  </a:lnTo>
                  <a:lnTo>
                    <a:pt x="2302" y="18970"/>
                  </a:lnTo>
                  <a:lnTo>
                    <a:pt x="2336" y="18903"/>
                  </a:lnTo>
                  <a:lnTo>
                    <a:pt x="2302" y="18836"/>
                  </a:lnTo>
                  <a:cubicBezTo>
                    <a:pt x="1468" y="17602"/>
                    <a:pt x="901" y="16201"/>
                    <a:pt x="568" y="14767"/>
                  </a:cubicBezTo>
                  <a:cubicBezTo>
                    <a:pt x="434" y="14066"/>
                    <a:pt x="334" y="13399"/>
                    <a:pt x="301" y="12699"/>
                  </a:cubicBezTo>
                  <a:cubicBezTo>
                    <a:pt x="301" y="12365"/>
                    <a:pt x="301" y="12031"/>
                    <a:pt x="301" y="11698"/>
                  </a:cubicBezTo>
                  <a:cubicBezTo>
                    <a:pt x="301" y="11331"/>
                    <a:pt x="334" y="10997"/>
                    <a:pt x="401" y="10664"/>
                  </a:cubicBezTo>
                  <a:cubicBezTo>
                    <a:pt x="568" y="9329"/>
                    <a:pt x="935" y="8062"/>
                    <a:pt x="1568" y="6861"/>
                  </a:cubicBezTo>
                  <a:cubicBezTo>
                    <a:pt x="2135" y="5727"/>
                    <a:pt x="2903" y="4659"/>
                    <a:pt x="3803" y="3759"/>
                  </a:cubicBezTo>
                  <a:cubicBezTo>
                    <a:pt x="4671" y="2892"/>
                    <a:pt x="5705" y="2158"/>
                    <a:pt x="6805" y="1591"/>
                  </a:cubicBezTo>
                  <a:cubicBezTo>
                    <a:pt x="7839" y="1024"/>
                    <a:pt x="8974" y="657"/>
                    <a:pt x="10141" y="423"/>
                  </a:cubicBezTo>
                  <a:lnTo>
                    <a:pt x="10975" y="290"/>
                  </a:lnTo>
                  <a:cubicBezTo>
                    <a:pt x="11242" y="256"/>
                    <a:pt x="11509" y="256"/>
                    <a:pt x="11809" y="256"/>
                  </a:cubicBezTo>
                  <a:cubicBezTo>
                    <a:pt x="12030" y="243"/>
                    <a:pt x="12251" y="234"/>
                    <a:pt x="12472" y="234"/>
                  </a:cubicBezTo>
                  <a:cubicBezTo>
                    <a:pt x="12785" y="234"/>
                    <a:pt x="13097" y="251"/>
                    <a:pt x="13410" y="290"/>
                  </a:cubicBezTo>
                  <a:cubicBezTo>
                    <a:pt x="17113" y="590"/>
                    <a:pt x="20415" y="2591"/>
                    <a:pt x="22450" y="5694"/>
                  </a:cubicBezTo>
                  <a:cubicBezTo>
                    <a:pt x="23117" y="6728"/>
                    <a:pt x="23651" y="7862"/>
                    <a:pt x="23984" y="9096"/>
                  </a:cubicBezTo>
                  <a:lnTo>
                    <a:pt x="24151" y="9796"/>
                  </a:lnTo>
                  <a:cubicBezTo>
                    <a:pt x="24184" y="9997"/>
                    <a:pt x="24218" y="10197"/>
                    <a:pt x="24251" y="10397"/>
                  </a:cubicBezTo>
                  <a:cubicBezTo>
                    <a:pt x="24285" y="10630"/>
                    <a:pt x="24318" y="10797"/>
                    <a:pt x="24351" y="10964"/>
                  </a:cubicBezTo>
                  <a:cubicBezTo>
                    <a:pt x="24385" y="11097"/>
                    <a:pt x="24385" y="11264"/>
                    <a:pt x="24385" y="11398"/>
                  </a:cubicBezTo>
                  <a:cubicBezTo>
                    <a:pt x="24385" y="11598"/>
                    <a:pt x="24385" y="11798"/>
                    <a:pt x="24418" y="11998"/>
                  </a:cubicBezTo>
                  <a:lnTo>
                    <a:pt x="24418" y="11398"/>
                  </a:lnTo>
                  <a:cubicBezTo>
                    <a:pt x="24418" y="11264"/>
                    <a:pt x="24418" y="11097"/>
                    <a:pt x="24418" y="10964"/>
                  </a:cubicBezTo>
                  <a:cubicBezTo>
                    <a:pt x="24385" y="10797"/>
                    <a:pt x="24385" y="10597"/>
                    <a:pt x="24351" y="10397"/>
                  </a:cubicBezTo>
                  <a:cubicBezTo>
                    <a:pt x="24318" y="10230"/>
                    <a:pt x="24285" y="9997"/>
                    <a:pt x="24251" y="9763"/>
                  </a:cubicBezTo>
                  <a:lnTo>
                    <a:pt x="24084" y="9063"/>
                  </a:lnTo>
                  <a:cubicBezTo>
                    <a:pt x="23751" y="7828"/>
                    <a:pt x="23250" y="6694"/>
                    <a:pt x="22583" y="5627"/>
                  </a:cubicBezTo>
                  <a:cubicBezTo>
                    <a:pt x="20549" y="2458"/>
                    <a:pt x="17179" y="390"/>
                    <a:pt x="13443" y="56"/>
                  </a:cubicBezTo>
                  <a:cubicBezTo>
                    <a:pt x="13111" y="17"/>
                    <a:pt x="12791" y="1"/>
                    <a:pt x="1246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2" name="Google Shape;1795;p44">
              <a:extLst>
                <a:ext uri="{FF2B5EF4-FFF2-40B4-BE49-F238E27FC236}">
                  <a16:creationId xmlns:a16="http://schemas.microsoft.com/office/drawing/2014/main" id="{CD922036-2FC1-4A2F-8F33-9B7AFE68106A}"/>
                </a:ext>
              </a:extLst>
            </p:cNvPr>
            <p:cNvSpPr/>
            <p:nvPr/>
          </p:nvSpPr>
          <p:spPr>
            <a:xfrm>
              <a:off x="6582295" y="1651209"/>
              <a:ext cx="1702796" cy="2273721"/>
            </a:xfrm>
            <a:custGeom>
              <a:avLst/>
              <a:gdLst/>
              <a:ahLst/>
              <a:cxnLst/>
              <a:rect l="l" t="t" r="r" b="b"/>
              <a:pathLst>
                <a:path w="90466" h="120798" extrusionOk="0">
                  <a:moveTo>
                    <a:pt x="37843" y="1"/>
                  </a:moveTo>
                  <a:cubicBezTo>
                    <a:pt x="34245" y="1"/>
                    <a:pt x="30638" y="245"/>
                    <a:pt x="24552" y="1112"/>
                  </a:cubicBezTo>
                  <a:cubicBezTo>
                    <a:pt x="11142" y="3013"/>
                    <a:pt x="1" y="18591"/>
                    <a:pt x="268" y="45143"/>
                  </a:cubicBezTo>
                  <a:lnTo>
                    <a:pt x="24351" y="45143"/>
                  </a:lnTo>
                  <a:cubicBezTo>
                    <a:pt x="24351" y="45143"/>
                    <a:pt x="24351" y="24929"/>
                    <a:pt x="45366" y="24562"/>
                  </a:cubicBezTo>
                  <a:cubicBezTo>
                    <a:pt x="45492" y="24560"/>
                    <a:pt x="45617" y="24559"/>
                    <a:pt x="45741" y="24559"/>
                  </a:cubicBezTo>
                  <a:cubicBezTo>
                    <a:pt x="56404" y="24559"/>
                    <a:pt x="61971" y="31596"/>
                    <a:pt x="64247" y="37004"/>
                  </a:cubicBezTo>
                  <a:cubicBezTo>
                    <a:pt x="66915" y="43375"/>
                    <a:pt x="66115" y="50614"/>
                    <a:pt x="62512" y="56518"/>
                  </a:cubicBezTo>
                  <a:cubicBezTo>
                    <a:pt x="59101" y="62165"/>
                    <a:pt x="52364" y="67835"/>
                    <a:pt x="40730" y="67835"/>
                  </a:cubicBezTo>
                  <a:cubicBezTo>
                    <a:pt x="38481" y="67835"/>
                    <a:pt x="36050" y="67623"/>
                    <a:pt x="33425" y="67159"/>
                  </a:cubicBezTo>
                  <a:lnTo>
                    <a:pt x="33258" y="120797"/>
                  </a:lnTo>
                  <a:lnTo>
                    <a:pt x="57075" y="120797"/>
                  </a:lnTo>
                  <a:lnTo>
                    <a:pt x="57075" y="89008"/>
                  </a:lnTo>
                  <a:cubicBezTo>
                    <a:pt x="57075" y="89008"/>
                    <a:pt x="90465" y="80368"/>
                    <a:pt x="90465" y="43542"/>
                  </a:cubicBezTo>
                  <a:cubicBezTo>
                    <a:pt x="90465" y="8350"/>
                    <a:pt x="62012" y="745"/>
                    <a:pt x="46701" y="244"/>
                  </a:cubicBezTo>
                  <a:cubicBezTo>
                    <a:pt x="43106" y="132"/>
                    <a:pt x="40477" y="1"/>
                    <a:pt x="3784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3" name="Google Shape;1796;p44">
              <a:extLst>
                <a:ext uri="{FF2B5EF4-FFF2-40B4-BE49-F238E27FC236}">
                  <a16:creationId xmlns:a16="http://schemas.microsoft.com/office/drawing/2014/main" id="{2BB926AD-33C0-44D6-BA3E-F6C183E0ADE6}"/>
                </a:ext>
              </a:extLst>
            </p:cNvPr>
            <p:cNvSpPr/>
            <p:nvPr/>
          </p:nvSpPr>
          <p:spPr>
            <a:xfrm>
              <a:off x="7207033" y="4135874"/>
              <a:ext cx="455203" cy="424447"/>
            </a:xfrm>
            <a:custGeom>
              <a:avLst/>
              <a:gdLst/>
              <a:ahLst/>
              <a:cxnLst/>
              <a:rect l="l" t="t" r="r" b="b"/>
              <a:pathLst>
                <a:path w="24184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4" name="Google Shape;1797;p44">
              <a:extLst>
                <a:ext uri="{FF2B5EF4-FFF2-40B4-BE49-F238E27FC236}">
                  <a16:creationId xmlns:a16="http://schemas.microsoft.com/office/drawing/2014/main" id="{7356712F-2B1E-4B4E-AAFB-2B9410B338B2}"/>
                </a:ext>
              </a:extLst>
            </p:cNvPr>
            <p:cNvSpPr/>
            <p:nvPr/>
          </p:nvSpPr>
          <p:spPr>
            <a:xfrm>
              <a:off x="7207033" y="4135874"/>
              <a:ext cx="455203" cy="424447"/>
            </a:xfrm>
            <a:custGeom>
              <a:avLst/>
              <a:gdLst/>
              <a:ahLst/>
              <a:cxnLst/>
              <a:rect l="l" t="t" r="r" b="b"/>
              <a:pathLst>
                <a:path w="24184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5" name="Google Shape;1798;p44">
              <a:extLst>
                <a:ext uri="{FF2B5EF4-FFF2-40B4-BE49-F238E27FC236}">
                  <a16:creationId xmlns:a16="http://schemas.microsoft.com/office/drawing/2014/main" id="{D2990032-D5F7-4772-9FC0-4A81E90D9D6E}"/>
                </a:ext>
              </a:extLst>
            </p:cNvPr>
            <p:cNvSpPr/>
            <p:nvPr/>
          </p:nvSpPr>
          <p:spPr>
            <a:xfrm>
              <a:off x="6582295" y="1651209"/>
              <a:ext cx="1702796" cy="2273721"/>
            </a:xfrm>
            <a:custGeom>
              <a:avLst/>
              <a:gdLst/>
              <a:ahLst/>
              <a:cxnLst/>
              <a:rect l="l" t="t" r="r" b="b"/>
              <a:pathLst>
                <a:path w="90466" h="120798" extrusionOk="0">
                  <a:moveTo>
                    <a:pt x="37843" y="1"/>
                  </a:moveTo>
                  <a:cubicBezTo>
                    <a:pt x="34245" y="1"/>
                    <a:pt x="30638" y="245"/>
                    <a:pt x="24552" y="1112"/>
                  </a:cubicBezTo>
                  <a:cubicBezTo>
                    <a:pt x="11142" y="3013"/>
                    <a:pt x="1" y="18591"/>
                    <a:pt x="268" y="45143"/>
                  </a:cubicBezTo>
                  <a:lnTo>
                    <a:pt x="24351" y="45143"/>
                  </a:lnTo>
                  <a:cubicBezTo>
                    <a:pt x="24351" y="45143"/>
                    <a:pt x="24351" y="24929"/>
                    <a:pt x="45366" y="24562"/>
                  </a:cubicBezTo>
                  <a:cubicBezTo>
                    <a:pt x="45492" y="24560"/>
                    <a:pt x="45617" y="24559"/>
                    <a:pt x="45741" y="24559"/>
                  </a:cubicBezTo>
                  <a:cubicBezTo>
                    <a:pt x="56404" y="24559"/>
                    <a:pt x="61971" y="31596"/>
                    <a:pt x="64247" y="37004"/>
                  </a:cubicBezTo>
                  <a:cubicBezTo>
                    <a:pt x="66915" y="43375"/>
                    <a:pt x="66115" y="50614"/>
                    <a:pt x="62512" y="56518"/>
                  </a:cubicBezTo>
                  <a:cubicBezTo>
                    <a:pt x="59101" y="62165"/>
                    <a:pt x="52364" y="67835"/>
                    <a:pt x="40730" y="67835"/>
                  </a:cubicBezTo>
                  <a:cubicBezTo>
                    <a:pt x="38481" y="67835"/>
                    <a:pt x="36050" y="67623"/>
                    <a:pt x="33425" y="67159"/>
                  </a:cubicBezTo>
                  <a:lnTo>
                    <a:pt x="33258" y="120797"/>
                  </a:lnTo>
                  <a:lnTo>
                    <a:pt x="57075" y="120797"/>
                  </a:lnTo>
                  <a:lnTo>
                    <a:pt x="57075" y="89008"/>
                  </a:lnTo>
                  <a:cubicBezTo>
                    <a:pt x="57075" y="89008"/>
                    <a:pt x="90465" y="80368"/>
                    <a:pt x="90465" y="43542"/>
                  </a:cubicBezTo>
                  <a:cubicBezTo>
                    <a:pt x="90465" y="8350"/>
                    <a:pt x="62012" y="745"/>
                    <a:pt x="46701" y="244"/>
                  </a:cubicBezTo>
                  <a:cubicBezTo>
                    <a:pt x="43106" y="132"/>
                    <a:pt x="40477" y="1"/>
                    <a:pt x="378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6" name="Google Shape;1799;p44">
              <a:extLst>
                <a:ext uri="{FF2B5EF4-FFF2-40B4-BE49-F238E27FC236}">
                  <a16:creationId xmlns:a16="http://schemas.microsoft.com/office/drawing/2014/main" id="{C4CA3069-539B-4259-BC77-37FBA38E0348}"/>
                </a:ext>
              </a:extLst>
            </p:cNvPr>
            <p:cNvSpPr/>
            <p:nvPr/>
          </p:nvSpPr>
          <p:spPr>
            <a:xfrm>
              <a:off x="6391435" y="1654541"/>
              <a:ext cx="1705921" cy="2270389"/>
            </a:xfrm>
            <a:custGeom>
              <a:avLst/>
              <a:gdLst/>
              <a:ahLst/>
              <a:cxnLst/>
              <a:rect l="l" t="t" r="r" b="b"/>
              <a:pathLst>
                <a:path w="90632" h="120621" extrusionOk="0">
                  <a:moveTo>
                    <a:pt x="45533" y="1"/>
                  </a:moveTo>
                  <a:cubicBezTo>
                    <a:pt x="35192" y="1"/>
                    <a:pt x="0" y="2502"/>
                    <a:pt x="434" y="44966"/>
                  </a:cubicBezTo>
                  <a:lnTo>
                    <a:pt x="24518" y="44966"/>
                  </a:lnTo>
                  <a:cubicBezTo>
                    <a:pt x="24518" y="44966"/>
                    <a:pt x="24518" y="24752"/>
                    <a:pt x="45533" y="24385"/>
                  </a:cubicBezTo>
                  <a:cubicBezTo>
                    <a:pt x="45658" y="24383"/>
                    <a:pt x="45783" y="24382"/>
                    <a:pt x="45907" y="24382"/>
                  </a:cubicBezTo>
                  <a:cubicBezTo>
                    <a:pt x="56570" y="24382"/>
                    <a:pt x="62138" y="31419"/>
                    <a:pt x="64413" y="36827"/>
                  </a:cubicBezTo>
                  <a:cubicBezTo>
                    <a:pt x="67081" y="43198"/>
                    <a:pt x="66281" y="50437"/>
                    <a:pt x="62678" y="56341"/>
                  </a:cubicBezTo>
                  <a:cubicBezTo>
                    <a:pt x="59310" y="61917"/>
                    <a:pt x="52606" y="67060"/>
                    <a:pt x="41186" y="67060"/>
                  </a:cubicBezTo>
                  <a:cubicBezTo>
                    <a:pt x="38808" y="67060"/>
                    <a:pt x="36224" y="66837"/>
                    <a:pt x="33424" y="66348"/>
                  </a:cubicBezTo>
                  <a:lnTo>
                    <a:pt x="33424" y="120620"/>
                  </a:lnTo>
                  <a:lnTo>
                    <a:pt x="57241" y="120620"/>
                  </a:lnTo>
                  <a:lnTo>
                    <a:pt x="57241" y="88831"/>
                  </a:lnTo>
                  <a:cubicBezTo>
                    <a:pt x="57241" y="88831"/>
                    <a:pt x="90631" y="80191"/>
                    <a:pt x="90631" y="43365"/>
                  </a:cubicBezTo>
                  <a:cubicBezTo>
                    <a:pt x="90631" y="8173"/>
                    <a:pt x="59042" y="1"/>
                    <a:pt x="4553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7" name="Google Shape;1800;p44">
              <a:extLst>
                <a:ext uri="{FF2B5EF4-FFF2-40B4-BE49-F238E27FC236}">
                  <a16:creationId xmlns:a16="http://schemas.microsoft.com/office/drawing/2014/main" id="{71A1C726-2EE6-422D-B2B8-3DFE9C7455A5}"/>
                </a:ext>
              </a:extLst>
            </p:cNvPr>
            <p:cNvSpPr/>
            <p:nvPr/>
          </p:nvSpPr>
          <p:spPr>
            <a:xfrm>
              <a:off x="6391435" y="1654541"/>
              <a:ext cx="1705921" cy="2270389"/>
            </a:xfrm>
            <a:custGeom>
              <a:avLst/>
              <a:gdLst/>
              <a:ahLst/>
              <a:cxnLst/>
              <a:rect l="l" t="t" r="r" b="b"/>
              <a:pathLst>
                <a:path w="90632" h="120621" extrusionOk="0">
                  <a:moveTo>
                    <a:pt x="45533" y="1"/>
                  </a:moveTo>
                  <a:cubicBezTo>
                    <a:pt x="35192" y="1"/>
                    <a:pt x="0" y="2502"/>
                    <a:pt x="434" y="44966"/>
                  </a:cubicBezTo>
                  <a:lnTo>
                    <a:pt x="24518" y="44966"/>
                  </a:lnTo>
                  <a:cubicBezTo>
                    <a:pt x="24518" y="44966"/>
                    <a:pt x="24518" y="24752"/>
                    <a:pt x="45533" y="24385"/>
                  </a:cubicBezTo>
                  <a:cubicBezTo>
                    <a:pt x="45658" y="24383"/>
                    <a:pt x="45783" y="24382"/>
                    <a:pt x="45907" y="24382"/>
                  </a:cubicBezTo>
                  <a:cubicBezTo>
                    <a:pt x="56570" y="24382"/>
                    <a:pt x="62138" y="31419"/>
                    <a:pt x="64413" y="36827"/>
                  </a:cubicBezTo>
                  <a:cubicBezTo>
                    <a:pt x="67081" y="43198"/>
                    <a:pt x="66281" y="50437"/>
                    <a:pt x="62678" y="56341"/>
                  </a:cubicBezTo>
                  <a:cubicBezTo>
                    <a:pt x="59310" y="61917"/>
                    <a:pt x="52606" y="67060"/>
                    <a:pt x="41186" y="67060"/>
                  </a:cubicBezTo>
                  <a:cubicBezTo>
                    <a:pt x="38808" y="67060"/>
                    <a:pt x="36224" y="66837"/>
                    <a:pt x="33424" y="66348"/>
                  </a:cubicBezTo>
                  <a:lnTo>
                    <a:pt x="33424" y="120620"/>
                  </a:lnTo>
                  <a:lnTo>
                    <a:pt x="57241" y="120620"/>
                  </a:lnTo>
                  <a:lnTo>
                    <a:pt x="57241" y="88831"/>
                  </a:lnTo>
                  <a:cubicBezTo>
                    <a:pt x="57241" y="88831"/>
                    <a:pt x="90631" y="80191"/>
                    <a:pt x="90631" y="43365"/>
                  </a:cubicBezTo>
                  <a:cubicBezTo>
                    <a:pt x="90631" y="8173"/>
                    <a:pt x="59042" y="1"/>
                    <a:pt x="45533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8" name="Google Shape;1801;p44">
              <a:extLst>
                <a:ext uri="{FF2B5EF4-FFF2-40B4-BE49-F238E27FC236}">
                  <a16:creationId xmlns:a16="http://schemas.microsoft.com/office/drawing/2014/main" id="{0E95164E-9296-4561-9C38-B2BEE077834D}"/>
                </a:ext>
              </a:extLst>
            </p:cNvPr>
            <p:cNvSpPr/>
            <p:nvPr/>
          </p:nvSpPr>
          <p:spPr>
            <a:xfrm>
              <a:off x="7019297" y="4135874"/>
              <a:ext cx="455222" cy="424447"/>
            </a:xfrm>
            <a:custGeom>
              <a:avLst/>
              <a:gdLst/>
              <a:ahLst/>
              <a:cxnLst/>
              <a:rect l="l" t="t" r="r" b="b"/>
              <a:pathLst>
                <a:path w="24185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9" name="Google Shape;1802;p44">
              <a:extLst>
                <a:ext uri="{FF2B5EF4-FFF2-40B4-BE49-F238E27FC236}">
                  <a16:creationId xmlns:a16="http://schemas.microsoft.com/office/drawing/2014/main" id="{F74E4B42-4854-4253-8665-6D26A636DC89}"/>
                </a:ext>
              </a:extLst>
            </p:cNvPr>
            <p:cNvSpPr/>
            <p:nvPr/>
          </p:nvSpPr>
          <p:spPr>
            <a:xfrm>
              <a:off x="7019297" y="4135874"/>
              <a:ext cx="455222" cy="424447"/>
            </a:xfrm>
            <a:custGeom>
              <a:avLst/>
              <a:gdLst/>
              <a:ahLst/>
              <a:cxnLst/>
              <a:rect l="l" t="t" r="r" b="b"/>
              <a:pathLst>
                <a:path w="24185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0" name="Google Shape;1803;p44">
              <a:extLst>
                <a:ext uri="{FF2B5EF4-FFF2-40B4-BE49-F238E27FC236}">
                  <a16:creationId xmlns:a16="http://schemas.microsoft.com/office/drawing/2014/main" id="{FB6DAA6F-5382-4456-8AFA-406046EA1FCC}"/>
                </a:ext>
              </a:extLst>
            </p:cNvPr>
            <p:cNvSpPr/>
            <p:nvPr/>
          </p:nvSpPr>
          <p:spPr>
            <a:xfrm>
              <a:off x="6850403" y="2110573"/>
              <a:ext cx="449557" cy="384694"/>
            </a:xfrm>
            <a:custGeom>
              <a:avLst/>
              <a:gdLst/>
              <a:ahLst/>
              <a:cxnLst/>
              <a:rect l="l" t="t" r="r" b="b"/>
              <a:pathLst>
                <a:path w="23884" h="20438" extrusionOk="0">
                  <a:moveTo>
                    <a:pt x="21057" y="0"/>
                  </a:moveTo>
                  <a:cubicBezTo>
                    <a:pt x="20265" y="0"/>
                    <a:pt x="19472" y="52"/>
                    <a:pt x="18680" y="157"/>
                  </a:cubicBezTo>
                  <a:cubicBezTo>
                    <a:pt x="16812" y="390"/>
                    <a:pt x="14978" y="790"/>
                    <a:pt x="13176" y="1424"/>
                  </a:cubicBezTo>
                  <a:cubicBezTo>
                    <a:pt x="12142" y="1791"/>
                    <a:pt x="11108" y="2225"/>
                    <a:pt x="10141" y="2759"/>
                  </a:cubicBezTo>
                  <a:cubicBezTo>
                    <a:pt x="9073" y="3292"/>
                    <a:pt x="8039" y="3926"/>
                    <a:pt x="7139" y="4693"/>
                  </a:cubicBezTo>
                  <a:cubicBezTo>
                    <a:pt x="6205" y="5461"/>
                    <a:pt x="5371" y="6328"/>
                    <a:pt x="4670" y="7295"/>
                  </a:cubicBezTo>
                  <a:cubicBezTo>
                    <a:pt x="4003" y="8196"/>
                    <a:pt x="3369" y="9130"/>
                    <a:pt x="2836" y="10097"/>
                  </a:cubicBezTo>
                  <a:cubicBezTo>
                    <a:pt x="1935" y="11732"/>
                    <a:pt x="1201" y="13500"/>
                    <a:pt x="701" y="15301"/>
                  </a:cubicBezTo>
                  <a:cubicBezTo>
                    <a:pt x="367" y="16535"/>
                    <a:pt x="134" y="17803"/>
                    <a:pt x="34" y="19070"/>
                  </a:cubicBezTo>
                  <a:cubicBezTo>
                    <a:pt x="0" y="19504"/>
                    <a:pt x="0" y="19871"/>
                    <a:pt x="0" y="20104"/>
                  </a:cubicBezTo>
                  <a:cubicBezTo>
                    <a:pt x="0" y="20204"/>
                    <a:pt x="0" y="20338"/>
                    <a:pt x="0" y="20438"/>
                  </a:cubicBezTo>
                  <a:cubicBezTo>
                    <a:pt x="34" y="20338"/>
                    <a:pt x="34" y="20204"/>
                    <a:pt x="34" y="20104"/>
                  </a:cubicBezTo>
                  <a:cubicBezTo>
                    <a:pt x="67" y="19871"/>
                    <a:pt x="67" y="19504"/>
                    <a:pt x="100" y="19070"/>
                  </a:cubicBezTo>
                  <a:cubicBezTo>
                    <a:pt x="234" y="17803"/>
                    <a:pt x="501" y="16568"/>
                    <a:pt x="834" y="15368"/>
                  </a:cubicBezTo>
                  <a:cubicBezTo>
                    <a:pt x="1368" y="13566"/>
                    <a:pt x="2102" y="11832"/>
                    <a:pt x="3002" y="10197"/>
                  </a:cubicBezTo>
                  <a:cubicBezTo>
                    <a:pt x="3536" y="9230"/>
                    <a:pt x="4170" y="8296"/>
                    <a:pt x="4804" y="7429"/>
                  </a:cubicBezTo>
                  <a:cubicBezTo>
                    <a:pt x="5537" y="6495"/>
                    <a:pt x="6338" y="5627"/>
                    <a:pt x="7239" y="4860"/>
                  </a:cubicBezTo>
                  <a:cubicBezTo>
                    <a:pt x="8173" y="4126"/>
                    <a:pt x="9173" y="3459"/>
                    <a:pt x="10241" y="2925"/>
                  </a:cubicBezTo>
                  <a:cubicBezTo>
                    <a:pt x="11208" y="2425"/>
                    <a:pt x="12209" y="1991"/>
                    <a:pt x="13276" y="1624"/>
                  </a:cubicBezTo>
                  <a:cubicBezTo>
                    <a:pt x="15011" y="1024"/>
                    <a:pt x="16846" y="590"/>
                    <a:pt x="18714" y="357"/>
                  </a:cubicBezTo>
                  <a:cubicBezTo>
                    <a:pt x="19629" y="233"/>
                    <a:pt x="20563" y="164"/>
                    <a:pt x="21501" y="164"/>
                  </a:cubicBezTo>
                  <a:cubicBezTo>
                    <a:pt x="21828" y="164"/>
                    <a:pt x="22155" y="173"/>
                    <a:pt x="22483" y="190"/>
                  </a:cubicBezTo>
                  <a:cubicBezTo>
                    <a:pt x="22950" y="190"/>
                    <a:pt x="23283" y="290"/>
                    <a:pt x="23517" y="290"/>
                  </a:cubicBezTo>
                  <a:lnTo>
                    <a:pt x="23884" y="290"/>
                  </a:lnTo>
                  <a:cubicBezTo>
                    <a:pt x="23750" y="257"/>
                    <a:pt x="23650" y="223"/>
                    <a:pt x="23517" y="190"/>
                  </a:cubicBezTo>
                  <a:cubicBezTo>
                    <a:pt x="23183" y="123"/>
                    <a:pt x="22850" y="90"/>
                    <a:pt x="22483" y="57"/>
                  </a:cubicBezTo>
                  <a:cubicBezTo>
                    <a:pt x="22008" y="19"/>
                    <a:pt x="21532" y="0"/>
                    <a:pt x="210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1" name="Google Shape;1804;p44">
              <a:extLst>
                <a:ext uri="{FF2B5EF4-FFF2-40B4-BE49-F238E27FC236}">
                  <a16:creationId xmlns:a16="http://schemas.microsoft.com/office/drawing/2014/main" id="{C380E3BD-0E45-4CD6-8885-082D4CD0C818}"/>
                </a:ext>
              </a:extLst>
            </p:cNvPr>
            <p:cNvSpPr/>
            <p:nvPr/>
          </p:nvSpPr>
          <p:spPr>
            <a:xfrm>
              <a:off x="7225855" y="1655802"/>
              <a:ext cx="756608" cy="379255"/>
            </a:xfrm>
            <a:custGeom>
              <a:avLst/>
              <a:gdLst/>
              <a:ahLst/>
              <a:cxnLst/>
              <a:rect l="l" t="t" r="r" b="b"/>
              <a:pathLst>
                <a:path w="40197" h="20149" extrusionOk="0">
                  <a:moveTo>
                    <a:pt x="1" y="0"/>
                  </a:moveTo>
                  <a:lnTo>
                    <a:pt x="1402" y="34"/>
                  </a:lnTo>
                  <a:lnTo>
                    <a:pt x="2369" y="67"/>
                  </a:lnTo>
                  <a:cubicBezTo>
                    <a:pt x="2736" y="67"/>
                    <a:pt x="3136" y="134"/>
                    <a:pt x="3570" y="167"/>
                  </a:cubicBezTo>
                  <a:cubicBezTo>
                    <a:pt x="4404" y="234"/>
                    <a:pt x="5371" y="267"/>
                    <a:pt x="6439" y="467"/>
                  </a:cubicBezTo>
                  <a:lnTo>
                    <a:pt x="8107" y="701"/>
                  </a:lnTo>
                  <a:cubicBezTo>
                    <a:pt x="8707" y="768"/>
                    <a:pt x="9274" y="901"/>
                    <a:pt x="9874" y="1034"/>
                  </a:cubicBezTo>
                  <a:cubicBezTo>
                    <a:pt x="10508" y="1168"/>
                    <a:pt x="11142" y="1301"/>
                    <a:pt x="11776" y="1468"/>
                  </a:cubicBezTo>
                  <a:lnTo>
                    <a:pt x="13777" y="1968"/>
                  </a:lnTo>
                  <a:cubicBezTo>
                    <a:pt x="14478" y="2135"/>
                    <a:pt x="15145" y="2369"/>
                    <a:pt x="15845" y="2602"/>
                  </a:cubicBezTo>
                  <a:cubicBezTo>
                    <a:pt x="16546" y="2836"/>
                    <a:pt x="17280" y="3069"/>
                    <a:pt x="18014" y="3336"/>
                  </a:cubicBezTo>
                  <a:lnTo>
                    <a:pt x="20182" y="4170"/>
                  </a:lnTo>
                  <a:lnTo>
                    <a:pt x="22383" y="5171"/>
                  </a:lnTo>
                  <a:cubicBezTo>
                    <a:pt x="25152" y="6505"/>
                    <a:pt x="27787" y="8073"/>
                    <a:pt x="30256" y="9841"/>
                  </a:cubicBezTo>
                  <a:cubicBezTo>
                    <a:pt x="30856" y="10241"/>
                    <a:pt x="31356" y="10675"/>
                    <a:pt x="31890" y="11075"/>
                  </a:cubicBezTo>
                  <a:lnTo>
                    <a:pt x="32657" y="11709"/>
                  </a:lnTo>
                  <a:lnTo>
                    <a:pt x="33391" y="12342"/>
                  </a:lnTo>
                  <a:cubicBezTo>
                    <a:pt x="33858" y="12743"/>
                    <a:pt x="34292" y="13176"/>
                    <a:pt x="34726" y="13543"/>
                  </a:cubicBezTo>
                  <a:cubicBezTo>
                    <a:pt x="35159" y="13944"/>
                    <a:pt x="35526" y="14377"/>
                    <a:pt x="35893" y="14744"/>
                  </a:cubicBezTo>
                  <a:cubicBezTo>
                    <a:pt x="36260" y="15144"/>
                    <a:pt x="36627" y="15511"/>
                    <a:pt x="36960" y="15878"/>
                  </a:cubicBezTo>
                  <a:lnTo>
                    <a:pt x="37794" y="16912"/>
                  </a:lnTo>
                  <a:lnTo>
                    <a:pt x="38562" y="17846"/>
                  </a:lnTo>
                  <a:cubicBezTo>
                    <a:pt x="38762" y="18113"/>
                    <a:pt x="38962" y="18413"/>
                    <a:pt x="39129" y="18647"/>
                  </a:cubicBezTo>
                  <a:lnTo>
                    <a:pt x="39929" y="19781"/>
                  </a:lnTo>
                  <a:cubicBezTo>
                    <a:pt x="39976" y="19851"/>
                    <a:pt x="40038" y="19920"/>
                    <a:pt x="40083" y="19979"/>
                  </a:cubicBezTo>
                  <a:lnTo>
                    <a:pt x="40083" y="19979"/>
                  </a:lnTo>
                  <a:lnTo>
                    <a:pt x="39929" y="19748"/>
                  </a:lnTo>
                  <a:cubicBezTo>
                    <a:pt x="39729" y="19481"/>
                    <a:pt x="39496" y="19114"/>
                    <a:pt x="39162" y="18614"/>
                  </a:cubicBezTo>
                  <a:cubicBezTo>
                    <a:pt x="38995" y="18347"/>
                    <a:pt x="38828" y="18080"/>
                    <a:pt x="38595" y="17780"/>
                  </a:cubicBezTo>
                  <a:lnTo>
                    <a:pt x="37861" y="16846"/>
                  </a:lnTo>
                  <a:lnTo>
                    <a:pt x="37027" y="15778"/>
                  </a:lnTo>
                  <a:cubicBezTo>
                    <a:pt x="36727" y="15411"/>
                    <a:pt x="36360" y="15044"/>
                    <a:pt x="35993" y="14677"/>
                  </a:cubicBezTo>
                  <a:cubicBezTo>
                    <a:pt x="35626" y="14277"/>
                    <a:pt x="35259" y="13877"/>
                    <a:pt x="34826" y="13443"/>
                  </a:cubicBezTo>
                  <a:lnTo>
                    <a:pt x="33491" y="12209"/>
                  </a:lnTo>
                  <a:cubicBezTo>
                    <a:pt x="33258" y="11976"/>
                    <a:pt x="33024" y="11775"/>
                    <a:pt x="32791" y="11575"/>
                  </a:cubicBezTo>
                  <a:lnTo>
                    <a:pt x="31990" y="11008"/>
                  </a:lnTo>
                  <a:cubicBezTo>
                    <a:pt x="31457" y="10575"/>
                    <a:pt x="30956" y="10141"/>
                    <a:pt x="30356" y="9707"/>
                  </a:cubicBezTo>
                  <a:cubicBezTo>
                    <a:pt x="27887" y="7906"/>
                    <a:pt x="25219" y="6338"/>
                    <a:pt x="22450" y="5037"/>
                  </a:cubicBezTo>
                  <a:lnTo>
                    <a:pt x="20249" y="4037"/>
                  </a:lnTo>
                  <a:lnTo>
                    <a:pt x="18047" y="3203"/>
                  </a:lnTo>
                  <a:cubicBezTo>
                    <a:pt x="17346" y="2902"/>
                    <a:pt x="16613" y="2669"/>
                    <a:pt x="15912" y="2469"/>
                  </a:cubicBezTo>
                  <a:cubicBezTo>
                    <a:pt x="15178" y="2235"/>
                    <a:pt x="14511" y="2002"/>
                    <a:pt x="13811" y="1835"/>
                  </a:cubicBezTo>
                  <a:lnTo>
                    <a:pt x="11809" y="1301"/>
                  </a:lnTo>
                  <a:cubicBezTo>
                    <a:pt x="11142" y="1134"/>
                    <a:pt x="10508" y="1001"/>
                    <a:pt x="9908" y="901"/>
                  </a:cubicBezTo>
                  <a:cubicBezTo>
                    <a:pt x="9274" y="801"/>
                    <a:pt x="8674" y="634"/>
                    <a:pt x="8107" y="567"/>
                  </a:cubicBezTo>
                  <a:lnTo>
                    <a:pt x="6439" y="334"/>
                  </a:lnTo>
                  <a:cubicBezTo>
                    <a:pt x="5405" y="167"/>
                    <a:pt x="4404" y="134"/>
                    <a:pt x="3570" y="67"/>
                  </a:cubicBezTo>
                  <a:cubicBezTo>
                    <a:pt x="3136" y="34"/>
                    <a:pt x="2736" y="0"/>
                    <a:pt x="2369" y="0"/>
                  </a:cubicBezTo>
                  <a:close/>
                  <a:moveTo>
                    <a:pt x="40083" y="19979"/>
                  </a:moveTo>
                  <a:lnTo>
                    <a:pt x="40129" y="20048"/>
                  </a:lnTo>
                  <a:cubicBezTo>
                    <a:pt x="40119" y="20028"/>
                    <a:pt x="40103" y="20004"/>
                    <a:pt x="40083" y="19979"/>
                  </a:cubicBezTo>
                  <a:close/>
                  <a:moveTo>
                    <a:pt x="40129" y="20048"/>
                  </a:moveTo>
                  <a:lnTo>
                    <a:pt x="40129" y="20048"/>
                  </a:lnTo>
                  <a:cubicBezTo>
                    <a:pt x="40196" y="20115"/>
                    <a:pt x="40196" y="20148"/>
                    <a:pt x="40196" y="20148"/>
                  </a:cubicBezTo>
                  <a:lnTo>
                    <a:pt x="40196" y="20148"/>
                  </a:lnTo>
                  <a:cubicBezTo>
                    <a:pt x="40196" y="20115"/>
                    <a:pt x="40163" y="20081"/>
                    <a:pt x="40129" y="20048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2" name="Google Shape;1805;p44">
              <a:extLst>
                <a:ext uri="{FF2B5EF4-FFF2-40B4-BE49-F238E27FC236}">
                  <a16:creationId xmlns:a16="http://schemas.microsoft.com/office/drawing/2014/main" id="{23DC6328-541A-49B5-B92B-05641213C7BE}"/>
                </a:ext>
              </a:extLst>
            </p:cNvPr>
            <p:cNvSpPr/>
            <p:nvPr/>
          </p:nvSpPr>
          <p:spPr>
            <a:xfrm>
              <a:off x="7470736" y="3008218"/>
              <a:ext cx="464633" cy="320227"/>
            </a:xfrm>
            <a:custGeom>
              <a:avLst/>
              <a:gdLst/>
              <a:ahLst/>
              <a:cxnLst/>
              <a:rect l="l" t="t" r="r" b="b"/>
              <a:pathLst>
                <a:path w="24685" h="17013" extrusionOk="0">
                  <a:moveTo>
                    <a:pt x="24684" y="1"/>
                  </a:moveTo>
                  <a:cubicBezTo>
                    <a:pt x="24618" y="67"/>
                    <a:pt x="24551" y="134"/>
                    <a:pt x="24451" y="201"/>
                  </a:cubicBezTo>
                  <a:lnTo>
                    <a:pt x="23884" y="868"/>
                  </a:lnTo>
                  <a:cubicBezTo>
                    <a:pt x="23617" y="1168"/>
                    <a:pt x="23317" y="1535"/>
                    <a:pt x="22950" y="1935"/>
                  </a:cubicBezTo>
                  <a:cubicBezTo>
                    <a:pt x="22583" y="2336"/>
                    <a:pt x="22149" y="2769"/>
                    <a:pt x="21682" y="3270"/>
                  </a:cubicBezTo>
                  <a:cubicBezTo>
                    <a:pt x="21182" y="3770"/>
                    <a:pt x="20648" y="4270"/>
                    <a:pt x="20081" y="4838"/>
                  </a:cubicBezTo>
                  <a:cubicBezTo>
                    <a:pt x="19481" y="5405"/>
                    <a:pt x="18847" y="5972"/>
                    <a:pt x="18146" y="6572"/>
                  </a:cubicBezTo>
                  <a:cubicBezTo>
                    <a:pt x="16679" y="7840"/>
                    <a:pt x="15111" y="9041"/>
                    <a:pt x="13476" y="10175"/>
                  </a:cubicBezTo>
                  <a:cubicBezTo>
                    <a:pt x="11775" y="11342"/>
                    <a:pt x="10041" y="12376"/>
                    <a:pt x="8473" y="13244"/>
                  </a:cubicBezTo>
                  <a:cubicBezTo>
                    <a:pt x="7639" y="13677"/>
                    <a:pt x="6872" y="14077"/>
                    <a:pt x="6171" y="14411"/>
                  </a:cubicBezTo>
                  <a:cubicBezTo>
                    <a:pt x="5437" y="14778"/>
                    <a:pt x="4737" y="15078"/>
                    <a:pt x="4136" y="15378"/>
                  </a:cubicBezTo>
                  <a:cubicBezTo>
                    <a:pt x="3503" y="15645"/>
                    <a:pt x="2902" y="15879"/>
                    <a:pt x="2402" y="16079"/>
                  </a:cubicBezTo>
                  <a:cubicBezTo>
                    <a:pt x="1901" y="16279"/>
                    <a:pt x="1468" y="16446"/>
                    <a:pt x="1101" y="16579"/>
                  </a:cubicBezTo>
                  <a:lnTo>
                    <a:pt x="267" y="16879"/>
                  </a:lnTo>
                  <a:cubicBezTo>
                    <a:pt x="167" y="16913"/>
                    <a:pt x="67" y="16980"/>
                    <a:pt x="0" y="17013"/>
                  </a:cubicBezTo>
                  <a:cubicBezTo>
                    <a:pt x="100" y="17013"/>
                    <a:pt x="200" y="16980"/>
                    <a:pt x="300" y="16946"/>
                  </a:cubicBezTo>
                  <a:lnTo>
                    <a:pt x="1134" y="16646"/>
                  </a:lnTo>
                  <a:cubicBezTo>
                    <a:pt x="1501" y="16546"/>
                    <a:pt x="1935" y="16379"/>
                    <a:pt x="2435" y="16179"/>
                  </a:cubicBezTo>
                  <a:cubicBezTo>
                    <a:pt x="2935" y="16012"/>
                    <a:pt x="3536" y="15779"/>
                    <a:pt x="4170" y="15512"/>
                  </a:cubicBezTo>
                  <a:cubicBezTo>
                    <a:pt x="4803" y="15245"/>
                    <a:pt x="5504" y="14911"/>
                    <a:pt x="6238" y="14578"/>
                  </a:cubicBezTo>
                  <a:cubicBezTo>
                    <a:pt x="6972" y="14278"/>
                    <a:pt x="7739" y="13844"/>
                    <a:pt x="8539" y="13444"/>
                  </a:cubicBezTo>
                  <a:cubicBezTo>
                    <a:pt x="12042" y="11576"/>
                    <a:pt x="15311" y="9307"/>
                    <a:pt x="18280" y="6706"/>
                  </a:cubicBezTo>
                  <a:cubicBezTo>
                    <a:pt x="18947" y="6105"/>
                    <a:pt x="19581" y="5538"/>
                    <a:pt x="20181" y="4971"/>
                  </a:cubicBezTo>
                  <a:cubicBezTo>
                    <a:pt x="20782" y="4404"/>
                    <a:pt x="21282" y="3870"/>
                    <a:pt x="21782" y="3370"/>
                  </a:cubicBezTo>
                  <a:cubicBezTo>
                    <a:pt x="22249" y="2869"/>
                    <a:pt x="22650" y="2402"/>
                    <a:pt x="23016" y="2002"/>
                  </a:cubicBezTo>
                  <a:cubicBezTo>
                    <a:pt x="23383" y="1602"/>
                    <a:pt x="23684" y="1235"/>
                    <a:pt x="23950" y="935"/>
                  </a:cubicBezTo>
                  <a:lnTo>
                    <a:pt x="24518" y="268"/>
                  </a:lnTo>
                  <a:cubicBezTo>
                    <a:pt x="24584" y="168"/>
                    <a:pt x="24651" y="101"/>
                    <a:pt x="2468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3" name="Google Shape;1806;p44">
              <a:extLst>
                <a:ext uri="{FF2B5EF4-FFF2-40B4-BE49-F238E27FC236}">
                  <a16:creationId xmlns:a16="http://schemas.microsoft.com/office/drawing/2014/main" id="{D312DB8B-F5D1-49FA-BC37-7C025D66AA9F}"/>
                </a:ext>
              </a:extLst>
            </p:cNvPr>
            <p:cNvSpPr/>
            <p:nvPr/>
          </p:nvSpPr>
          <p:spPr>
            <a:xfrm>
              <a:off x="7458803" y="3326544"/>
              <a:ext cx="4404" cy="563226"/>
            </a:xfrm>
            <a:custGeom>
              <a:avLst/>
              <a:gdLst/>
              <a:ahLst/>
              <a:cxnLst/>
              <a:rect l="l" t="t" r="r" b="b"/>
              <a:pathLst>
                <a:path w="234" h="29923" extrusionOk="0">
                  <a:moveTo>
                    <a:pt x="100" y="1"/>
                  </a:moveTo>
                  <a:cubicBezTo>
                    <a:pt x="67" y="1"/>
                    <a:pt x="0" y="6672"/>
                    <a:pt x="0" y="14945"/>
                  </a:cubicBezTo>
                  <a:cubicBezTo>
                    <a:pt x="0" y="23217"/>
                    <a:pt x="67" y="29922"/>
                    <a:pt x="100" y="29922"/>
                  </a:cubicBezTo>
                  <a:cubicBezTo>
                    <a:pt x="167" y="29922"/>
                    <a:pt x="234" y="23217"/>
                    <a:pt x="234" y="14945"/>
                  </a:cubicBezTo>
                  <a:cubicBezTo>
                    <a:pt x="234" y="6672"/>
                    <a:pt x="167" y="1"/>
                    <a:pt x="1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4" name="Google Shape;1807;p44">
              <a:extLst>
                <a:ext uri="{FF2B5EF4-FFF2-40B4-BE49-F238E27FC236}">
                  <a16:creationId xmlns:a16="http://schemas.microsoft.com/office/drawing/2014/main" id="{E0B12C53-3154-48A2-9578-1CB3CEAC276A}"/>
                </a:ext>
              </a:extLst>
            </p:cNvPr>
            <p:cNvSpPr/>
            <p:nvPr/>
          </p:nvSpPr>
          <p:spPr>
            <a:xfrm>
              <a:off x="7476383" y="4136495"/>
              <a:ext cx="3783" cy="394953"/>
            </a:xfrm>
            <a:custGeom>
              <a:avLst/>
              <a:gdLst/>
              <a:ahLst/>
              <a:cxnLst/>
              <a:rect l="l" t="t" r="r" b="b"/>
              <a:pathLst>
                <a:path w="201" h="20983" extrusionOk="0">
                  <a:moveTo>
                    <a:pt x="100" y="1"/>
                  </a:moveTo>
                  <a:cubicBezTo>
                    <a:pt x="34" y="1"/>
                    <a:pt x="0" y="4704"/>
                    <a:pt x="0" y="10508"/>
                  </a:cubicBezTo>
                  <a:cubicBezTo>
                    <a:pt x="0" y="16279"/>
                    <a:pt x="34" y="20982"/>
                    <a:pt x="100" y="20982"/>
                  </a:cubicBezTo>
                  <a:cubicBezTo>
                    <a:pt x="167" y="20982"/>
                    <a:pt x="200" y="16312"/>
                    <a:pt x="200" y="10508"/>
                  </a:cubicBezTo>
                  <a:cubicBezTo>
                    <a:pt x="200" y="4704"/>
                    <a:pt x="167" y="1"/>
                    <a:pt x="1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5" name="Google Shape;1808;p44">
              <a:extLst>
                <a:ext uri="{FF2B5EF4-FFF2-40B4-BE49-F238E27FC236}">
                  <a16:creationId xmlns:a16="http://schemas.microsoft.com/office/drawing/2014/main" id="{6DBD8C0E-598E-46E5-8270-78D5BF5E8930}"/>
                </a:ext>
              </a:extLst>
            </p:cNvPr>
            <p:cNvSpPr/>
            <p:nvPr/>
          </p:nvSpPr>
          <p:spPr>
            <a:xfrm>
              <a:off x="7916509" y="2358390"/>
              <a:ext cx="228562" cy="120784"/>
            </a:xfrm>
            <a:custGeom>
              <a:avLst/>
              <a:gdLst/>
              <a:ahLst/>
              <a:cxnLst/>
              <a:rect l="l" t="t" r="r" b="b"/>
              <a:pathLst>
                <a:path w="12143" h="6417" extrusionOk="0">
                  <a:moveTo>
                    <a:pt x="12143" y="0"/>
                  </a:moveTo>
                  <a:lnTo>
                    <a:pt x="12143" y="0"/>
                  </a:lnTo>
                  <a:cubicBezTo>
                    <a:pt x="12142" y="0"/>
                    <a:pt x="2302" y="634"/>
                    <a:pt x="401" y="4370"/>
                  </a:cubicBezTo>
                  <a:cubicBezTo>
                    <a:pt x="1" y="5204"/>
                    <a:pt x="1568" y="5904"/>
                    <a:pt x="2436" y="6171"/>
                  </a:cubicBezTo>
                  <a:cubicBezTo>
                    <a:pt x="3089" y="6335"/>
                    <a:pt x="3743" y="6416"/>
                    <a:pt x="4397" y="6416"/>
                  </a:cubicBezTo>
                  <a:cubicBezTo>
                    <a:pt x="4677" y="6416"/>
                    <a:pt x="4957" y="6401"/>
                    <a:pt x="5238" y="6371"/>
                  </a:cubicBezTo>
                  <a:cubicBezTo>
                    <a:pt x="6505" y="6305"/>
                    <a:pt x="7773" y="6171"/>
                    <a:pt x="8874" y="5571"/>
                  </a:cubicBezTo>
                  <a:cubicBezTo>
                    <a:pt x="9808" y="4970"/>
                    <a:pt x="10575" y="4136"/>
                    <a:pt x="11042" y="3136"/>
                  </a:cubicBezTo>
                  <a:cubicBezTo>
                    <a:pt x="11509" y="2135"/>
                    <a:pt x="11876" y="1067"/>
                    <a:pt x="12143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6" name="Google Shape;1809;p44">
              <a:extLst>
                <a:ext uri="{FF2B5EF4-FFF2-40B4-BE49-F238E27FC236}">
                  <a16:creationId xmlns:a16="http://schemas.microsoft.com/office/drawing/2014/main" id="{F4FADB31-FEF6-4534-95A9-24889DEC7430}"/>
                </a:ext>
              </a:extLst>
            </p:cNvPr>
            <p:cNvSpPr/>
            <p:nvPr/>
          </p:nvSpPr>
          <p:spPr>
            <a:xfrm>
              <a:off x="7916509" y="2358390"/>
              <a:ext cx="228562" cy="120784"/>
            </a:xfrm>
            <a:custGeom>
              <a:avLst/>
              <a:gdLst/>
              <a:ahLst/>
              <a:cxnLst/>
              <a:rect l="l" t="t" r="r" b="b"/>
              <a:pathLst>
                <a:path w="12143" h="6417" extrusionOk="0">
                  <a:moveTo>
                    <a:pt x="12143" y="0"/>
                  </a:moveTo>
                  <a:lnTo>
                    <a:pt x="12143" y="0"/>
                  </a:lnTo>
                  <a:cubicBezTo>
                    <a:pt x="12142" y="0"/>
                    <a:pt x="2302" y="634"/>
                    <a:pt x="401" y="4370"/>
                  </a:cubicBezTo>
                  <a:cubicBezTo>
                    <a:pt x="1" y="5204"/>
                    <a:pt x="1568" y="5904"/>
                    <a:pt x="2436" y="6171"/>
                  </a:cubicBezTo>
                  <a:cubicBezTo>
                    <a:pt x="3089" y="6335"/>
                    <a:pt x="3743" y="6416"/>
                    <a:pt x="4397" y="6416"/>
                  </a:cubicBezTo>
                  <a:cubicBezTo>
                    <a:pt x="4677" y="6416"/>
                    <a:pt x="4957" y="6401"/>
                    <a:pt x="5238" y="6371"/>
                  </a:cubicBezTo>
                  <a:cubicBezTo>
                    <a:pt x="6505" y="6305"/>
                    <a:pt x="7773" y="6171"/>
                    <a:pt x="8874" y="5571"/>
                  </a:cubicBezTo>
                  <a:cubicBezTo>
                    <a:pt x="9808" y="4970"/>
                    <a:pt x="10575" y="4136"/>
                    <a:pt x="11042" y="3136"/>
                  </a:cubicBezTo>
                  <a:cubicBezTo>
                    <a:pt x="11509" y="2135"/>
                    <a:pt x="11876" y="1067"/>
                    <a:pt x="1214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7" name="Google Shape;1810;p44">
              <a:extLst>
                <a:ext uri="{FF2B5EF4-FFF2-40B4-BE49-F238E27FC236}">
                  <a16:creationId xmlns:a16="http://schemas.microsoft.com/office/drawing/2014/main" id="{271FA129-6720-4D8D-9179-E558C4DFB1C9}"/>
                </a:ext>
              </a:extLst>
            </p:cNvPr>
            <p:cNvSpPr/>
            <p:nvPr/>
          </p:nvSpPr>
          <p:spPr>
            <a:xfrm>
              <a:off x="8436387" y="2336123"/>
              <a:ext cx="202812" cy="87619"/>
            </a:xfrm>
            <a:custGeom>
              <a:avLst/>
              <a:gdLst/>
              <a:ahLst/>
              <a:cxnLst/>
              <a:rect l="l" t="t" r="r" b="b"/>
              <a:pathLst>
                <a:path w="10775" h="4655" extrusionOk="0">
                  <a:moveTo>
                    <a:pt x="7230" y="1"/>
                  </a:moveTo>
                  <a:cubicBezTo>
                    <a:pt x="6943" y="1"/>
                    <a:pt x="6655" y="8"/>
                    <a:pt x="6372" y="16"/>
                  </a:cubicBezTo>
                  <a:cubicBezTo>
                    <a:pt x="5071" y="82"/>
                    <a:pt x="3803" y="316"/>
                    <a:pt x="2569" y="749"/>
                  </a:cubicBezTo>
                  <a:cubicBezTo>
                    <a:pt x="1568" y="1116"/>
                    <a:pt x="501" y="1583"/>
                    <a:pt x="0" y="2517"/>
                  </a:cubicBezTo>
                  <a:lnTo>
                    <a:pt x="634" y="2884"/>
                  </a:lnTo>
                  <a:cubicBezTo>
                    <a:pt x="2235" y="4052"/>
                    <a:pt x="4203" y="4652"/>
                    <a:pt x="6171" y="4652"/>
                  </a:cubicBezTo>
                  <a:cubicBezTo>
                    <a:pt x="6220" y="4654"/>
                    <a:pt x="6269" y="4655"/>
                    <a:pt x="6317" y="4655"/>
                  </a:cubicBezTo>
                  <a:cubicBezTo>
                    <a:pt x="7232" y="4655"/>
                    <a:pt x="8111" y="4357"/>
                    <a:pt x="8840" y="3818"/>
                  </a:cubicBezTo>
                  <a:cubicBezTo>
                    <a:pt x="9174" y="3518"/>
                    <a:pt x="9407" y="3151"/>
                    <a:pt x="9741" y="2851"/>
                  </a:cubicBezTo>
                  <a:cubicBezTo>
                    <a:pt x="9941" y="2651"/>
                    <a:pt x="10208" y="2517"/>
                    <a:pt x="10441" y="2317"/>
                  </a:cubicBezTo>
                  <a:cubicBezTo>
                    <a:pt x="10641" y="2117"/>
                    <a:pt x="10775" y="1817"/>
                    <a:pt x="10741" y="1517"/>
                  </a:cubicBezTo>
                  <a:cubicBezTo>
                    <a:pt x="10641" y="1150"/>
                    <a:pt x="10441" y="816"/>
                    <a:pt x="10174" y="616"/>
                  </a:cubicBezTo>
                  <a:cubicBezTo>
                    <a:pt x="9288" y="94"/>
                    <a:pt x="8258" y="1"/>
                    <a:pt x="7230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8" name="Google Shape;1811;p44">
              <a:extLst>
                <a:ext uri="{FF2B5EF4-FFF2-40B4-BE49-F238E27FC236}">
                  <a16:creationId xmlns:a16="http://schemas.microsoft.com/office/drawing/2014/main" id="{D4672EFC-01D7-4488-B69B-904826644FC0}"/>
                </a:ext>
              </a:extLst>
            </p:cNvPr>
            <p:cNvSpPr/>
            <p:nvPr/>
          </p:nvSpPr>
          <p:spPr>
            <a:xfrm>
              <a:off x="8436387" y="2336273"/>
              <a:ext cx="202812" cy="87468"/>
            </a:xfrm>
            <a:custGeom>
              <a:avLst/>
              <a:gdLst/>
              <a:ahLst/>
              <a:cxnLst/>
              <a:rect l="l" t="t" r="r" b="b"/>
              <a:pathLst>
                <a:path w="10775" h="4647" extrusionOk="0">
                  <a:moveTo>
                    <a:pt x="6867" y="1"/>
                  </a:moveTo>
                  <a:cubicBezTo>
                    <a:pt x="6704" y="1"/>
                    <a:pt x="6538" y="3"/>
                    <a:pt x="6372" y="8"/>
                  </a:cubicBezTo>
                  <a:cubicBezTo>
                    <a:pt x="5071" y="74"/>
                    <a:pt x="3803" y="308"/>
                    <a:pt x="2569" y="741"/>
                  </a:cubicBezTo>
                  <a:cubicBezTo>
                    <a:pt x="1568" y="1075"/>
                    <a:pt x="501" y="1575"/>
                    <a:pt x="0" y="2509"/>
                  </a:cubicBezTo>
                  <a:lnTo>
                    <a:pt x="634" y="2876"/>
                  </a:lnTo>
                  <a:cubicBezTo>
                    <a:pt x="2235" y="4044"/>
                    <a:pt x="4203" y="4644"/>
                    <a:pt x="6205" y="4644"/>
                  </a:cubicBezTo>
                  <a:cubicBezTo>
                    <a:pt x="6252" y="4646"/>
                    <a:pt x="6299" y="4647"/>
                    <a:pt x="6346" y="4647"/>
                  </a:cubicBezTo>
                  <a:cubicBezTo>
                    <a:pt x="7232" y="4647"/>
                    <a:pt x="8111" y="4349"/>
                    <a:pt x="8840" y="3810"/>
                  </a:cubicBezTo>
                  <a:cubicBezTo>
                    <a:pt x="9174" y="3510"/>
                    <a:pt x="9407" y="3110"/>
                    <a:pt x="9741" y="2843"/>
                  </a:cubicBezTo>
                  <a:cubicBezTo>
                    <a:pt x="9941" y="2643"/>
                    <a:pt x="10208" y="2509"/>
                    <a:pt x="10441" y="2309"/>
                  </a:cubicBezTo>
                  <a:cubicBezTo>
                    <a:pt x="10641" y="2109"/>
                    <a:pt x="10775" y="1809"/>
                    <a:pt x="10741" y="1509"/>
                  </a:cubicBezTo>
                  <a:cubicBezTo>
                    <a:pt x="10575" y="1142"/>
                    <a:pt x="10341" y="875"/>
                    <a:pt x="10007" y="675"/>
                  </a:cubicBezTo>
                  <a:cubicBezTo>
                    <a:pt x="9019" y="122"/>
                    <a:pt x="7979" y="1"/>
                    <a:pt x="68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9" name="Google Shape;1812;p44">
              <a:extLst>
                <a:ext uri="{FF2B5EF4-FFF2-40B4-BE49-F238E27FC236}">
                  <a16:creationId xmlns:a16="http://schemas.microsoft.com/office/drawing/2014/main" id="{7F45BEF2-3906-4774-9C68-4C5FFFC0C0A0}"/>
                </a:ext>
              </a:extLst>
            </p:cNvPr>
            <p:cNvSpPr/>
            <p:nvPr/>
          </p:nvSpPr>
          <p:spPr>
            <a:xfrm>
              <a:off x="7864390" y="1987944"/>
              <a:ext cx="621613" cy="689412"/>
            </a:xfrm>
            <a:custGeom>
              <a:avLst/>
              <a:gdLst/>
              <a:ahLst/>
              <a:cxnLst/>
              <a:rect l="l" t="t" r="r" b="b"/>
              <a:pathLst>
                <a:path w="33025" h="36627" extrusionOk="0">
                  <a:moveTo>
                    <a:pt x="13310" y="0"/>
                  </a:moveTo>
                  <a:lnTo>
                    <a:pt x="10575" y="1268"/>
                  </a:lnTo>
                  <a:cubicBezTo>
                    <a:pt x="9975" y="1568"/>
                    <a:pt x="9374" y="1902"/>
                    <a:pt x="8841" y="2269"/>
                  </a:cubicBezTo>
                  <a:cubicBezTo>
                    <a:pt x="7006" y="3469"/>
                    <a:pt x="2636" y="6271"/>
                    <a:pt x="1836" y="9374"/>
                  </a:cubicBezTo>
                  <a:cubicBezTo>
                    <a:pt x="1" y="16579"/>
                    <a:pt x="3103" y="24585"/>
                    <a:pt x="3103" y="24585"/>
                  </a:cubicBezTo>
                  <a:lnTo>
                    <a:pt x="5105" y="23017"/>
                  </a:lnTo>
                  <a:cubicBezTo>
                    <a:pt x="5605" y="22616"/>
                    <a:pt x="6139" y="22283"/>
                    <a:pt x="6706" y="21949"/>
                  </a:cubicBezTo>
                  <a:lnTo>
                    <a:pt x="10742" y="32757"/>
                  </a:lnTo>
                  <a:cubicBezTo>
                    <a:pt x="10242" y="33057"/>
                    <a:pt x="9908" y="33558"/>
                    <a:pt x="9841" y="34125"/>
                  </a:cubicBezTo>
                  <a:cubicBezTo>
                    <a:pt x="9808" y="34992"/>
                    <a:pt x="10275" y="36059"/>
                    <a:pt x="11776" y="36360"/>
                  </a:cubicBezTo>
                  <a:lnTo>
                    <a:pt x="32558" y="36626"/>
                  </a:lnTo>
                  <a:cubicBezTo>
                    <a:pt x="32724" y="36626"/>
                    <a:pt x="32824" y="36526"/>
                    <a:pt x="32824" y="36360"/>
                  </a:cubicBezTo>
                  <a:cubicBezTo>
                    <a:pt x="32824" y="36326"/>
                    <a:pt x="32824" y="36326"/>
                    <a:pt x="32824" y="36293"/>
                  </a:cubicBezTo>
                  <a:lnTo>
                    <a:pt x="30389" y="28687"/>
                  </a:lnTo>
                  <a:cubicBezTo>
                    <a:pt x="30389" y="28687"/>
                    <a:pt x="30756" y="24885"/>
                    <a:pt x="31257" y="20315"/>
                  </a:cubicBezTo>
                  <a:cubicBezTo>
                    <a:pt x="31988" y="13396"/>
                    <a:pt x="33019" y="4687"/>
                    <a:pt x="33025" y="4670"/>
                  </a:cubicBezTo>
                  <a:lnTo>
                    <a:pt x="33025" y="4670"/>
                  </a:lnTo>
                  <a:cubicBezTo>
                    <a:pt x="33025" y="4670"/>
                    <a:pt x="33025" y="4670"/>
                    <a:pt x="33025" y="4670"/>
                  </a:cubicBezTo>
                  <a:cubicBezTo>
                    <a:pt x="33025" y="4670"/>
                    <a:pt x="33025" y="4670"/>
                    <a:pt x="33025" y="4670"/>
                  </a:cubicBezTo>
                  <a:cubicBezTo>
                    <a:pt x="33025" y="4670"/>
                    <a:pt x="33025" y="4670"/>
                    <a:pt x="33025" y="4670"/>
                  </a:cubicBezTo>
                  <a:lnTo>
                    <a:pt x="33025" y="4670"/>
                  </a:lnTo>
                  <a:cubicBezTo>
                    <a:pt x="31590" y="667"/>
                    <a:pt x="23218" y="0"/>
                    <a:pt x="23218" y="0"/>
                  </a:cubicBezTo>
                  <a:lnTo>
                    <a:pt x="13644" y="567"/>
                  </a:lnTo>
                  <a:lnTo>
                    <a:pt x="13310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0" name="Google Shape;1813;p44">
              <a:extLst>
                <a:ext uri="{FF2B5EF4-FFF2-40B4-BE49-F238E27FC236}">
                  <a16:creationId xmlns:a16="http://schemas.microsoft.com/office/drawing/2014/main" id="{11316E6F-D77D-46B0-9496-1E0B317C5DFA}"/>
                </a:ext>
              </a:extLst>
            </p:cNvPr>
            <p:cNvSpPr/>
            <p:nvPr/>
          </p:nvSpPr>
          <p:spPr>
            <a:xfrm>
              <a:off x="8202197" y="2230302"/>
              <a:ext cx="64053" cy="211151"/>
            </a:xfrm>
            <a:custGeom>
              <a:avLst/>
              <a:gdLst/>
              <a:ahLst/>
              <a:cxnLst/>
              <a:rect l="l" t="t" r="r" b="b"/>
              <a:pathLst>
                <a:path w="3403" h="11218" extrusionOk="0">
                  <a:moveTo>
                    <a:pt x="2702" y="0"/>
                  </a:moveTo>
                  <a:cubicBezTo>
                    <a:pt x="1568" y="2902"/>
                    <a:pt x="1601" y="6238"/>
                    <a:pt x="367" y="9140"/>
                  </a:cubicBezTo>
                  <a:cubicBezTo>
                    <a:pt x="234" y="9440"/>
                    <a:pt x="100" y="9774"/>
                    <a:pt x="67" y="10107"/>
                  </a:cubicBezTo>
                  <a:cubicBezTo>
                    <a:pt x="0" y="10441"/>
                    <a:pt x="100" y="10775"/>
                    <a:pt x="334" y="11041"/>
                  </a:cubicBezTo>
                  <a:cubicBezTo>
                    <a:pt x="485" y="11178"/>
                    <a:pt x="671" y="11218"/>
                    <a:pt x="869" y="11218"/>
                  </a:cubicBezTo>
                  <a:cubicBezTo>
                    <a:pt x="1108" y="11218"/>
                    <a:pt x="1364" y="11160"/>
                    <a:pt x="1601" y="11141"/>
                  </a:cubicBezTo>
                  <a:cubicBezTo>
                    <a:pt x="2002" y="11041"/>
                    <a:pt x="2368" y="10941"/>
                    <a:pt x="2735" y="10775"/>
                  </a:cubicBezTo>
                  <a:cubicBezTo>
                    <a:pt x="3403" y="7205"/>
                    <a:pt x="3069" y="3569"/>
                    <a:pt x="27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1" name="Google Shape;1814;p44">
              <a:extLst>
                <a:ext uri="{FF2B5EF4-FFF2-40B4-BE49-F238E27FC236}">
                  <a16:creationId xmlns:a16="http://schemas.microsoft.com/office/drawing/2014/main" id="{8E300F07-CE33-4117-A8EF-E95BB95244FD}"/>
                </a:ext>
              </a:extLst>
            </p:cNvPr>
            <p:cNvSpPr/>
            <p:nvPr/>
          </p:nvSpPr>
          <p:spPr>
            <a:xfrm>
              <a:off x="8104866" y="2537241"/>
              <a:ext cx="332161" cy="53418"/>
            </a:xfrm>
            <a:custGeom>
              <a:avLst/>
              <a:gdLst/>
              <a:ahLst/>
              <a:cxnLst/>
              <a:rect l="l" t="t" r="r" b="b"/>
              <a:pathLst>
                <a:path w="17647" h="2838" extrusionOk="0">
                  <a:moveTo>
                    <a:pt x="4617" y="1"/>
                  </a:moveTo>
                  <a:cubicBezTo>
                    <a:pt x="4043" y="1"/>
                    <a:pt x="3467" y="69"/>
                    <a:pt x="2903" y="205"/>
                  </a:cubicBezTo>
                  <a:cubicBezTo>
                    <a:pt x="1735" y="572"/>
                    <a:pt x="835" y="1506"/>
                    <a:pt x="1" y="2440"/>
                  </a:cubicBezTo>
                  <a:lnTo>
                    <a:pt x="268" y="2673"/>
                  </a:lnTo>
                  <a:cubicBezTo>
                    <a:pt x="611" y="2790"/>
                    <a:pt x="959" y="2838"/>
                    <a:pt x="1310" y="2838"/>
                  </a:cubicBezTo>
                  <a:cubicBezTo>
                    <a:pt x="2664" y="2838"/>
                    <a:pt x="4067" y="2132"/>
                    <a:pt x="5471" y="1973"/>
                  </a:cubicBezTo>
                  <a:cubicBezTo>
                    <a:pt x="5690" y="1948"/>
                    <a:pt x="5908" y="1937"/>
                    <a:pt x="6126" y="1937"/>
                  </a:cubicBezTo>
                  <a:cubicBezTo>
                    <a:pt x="7075" y="1937"/>
                    <a:pt x="8019" y="2144"/>
                    <a:pt x="8940" y="2306"/>
                  </a:cubicBezTo>
                  <a:cubicBezTo>
                    <a:pt x="10342" y="2524"/>
                    <a:pt x="11743" y="2636"/>
                    <a:pt x="13144" y="2636"/>
                  </a:cubicBezTo>
                  <a:cubicBezTo>
                    <a:pt x="14111" y="2636"/>
                    <a:pt x="15078" y="2582"/>
                    <a:pt x="16046" y="2473"/>
                  </a:cubicBezTo>
                  <a:cubicBezTo>
                    <a:pt x="16412" y="2440"/>
                    <a:pt x="16746" y="2340"/>
                    <a:pt x="17080" y="2206"/>
                  </a:cubicBezTo>
                  <a:cubicBezTo>
                    <a:pt x="17413" y="1973"/>
                    <a:pt x="17647" y="1573"/>
                    <a:pt x="17647" y="1172"/>
                  </a:cubicBezTo>
                  <a:cubicBezTo>
                    <a:pt x="13711" y="739"/>
                    <a:pt x="9774" y="539"/>
                    <a:pt x="5838" y="105"/>
                  </a:cubicBezTo>
                  <a:cubicBezTo>
                    <a:pt x="5435" y="35"/>
                    <a:pt x="5026" y="1"/>
                    <a:pt x="46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2" name="Google Shape;1815;p44">
              <a:extLst>
                <a:ext uri="{FF2B5EF4-FFF2-40B4-BE49-F238E27FC236}">
                  <a16:creationId xmlns:a16="http://schemas.microsoft.com/office/drawing/2014/main" id="{661C2585-4C53-4C45-A419-8DD70598DD81}"/>
                </a:ext>
              </a:extLst>
            </p:cNvPr>
            <p:cNvSpPr/>
            <p:nvPr/>
          </p:nvSpPr>
          <p:spPr>
            <a:xfrm>
              <a:off x="8395580" y="2067676"/>
              <a:ext cx="242999" cy="323992"/>
            </a:xfrm>
            <a:custGeom>
              <a:avLst/>
              <a:gdLst/>
              <a:ahLst/>
              <a:cxnLst/>
              <a:rect l="l" t="t" r="r" b="b"/>
              <a:pathLst>
                <a:path w="12910" h="17213" extrusionOk="0">
                  <a:moveTo>
                    <a:pt x="4637" y="1"/>
                  </a:moveTo>
                  <a:lnTo>
                    <a:pt x="0" y="5838"/>
                  </a:lnTo>
                  <a:lnTo>
                    <a:pt x="1068" y="17213"/>
                  </a:lnTo>
                  <a:cubicBezTo>
                    <a:pt x="1068" y="17213"/>
                    <a:pt x="3503" y="14511"/>
                    <a:pt x="10374" y="14444"/>
                  </a:cubicBezTo>
                  <a:cubicBezTo>
                    <a:pt x="11375" y="14478"/>
                    <a:pt x="12309" y="14978"/>
                    <a:pt x="12909" y="15779"/>
                  </a:cubicBezTo>
                  <a:lnTo>
                    <a:pt x="12309" y="14411"/>
                  </a:lnTo>
                  <a:cubicBezTo>
                    <a:pt x="10608" y="10575"/>
                    <a:pt x="4637" y="1"/>
                    <a:pt x="4637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3" name="Google Shape;1816;p44">
              <a:extLst>
                <a:ext uri="{FF2B5EF4-FFF2-40B4-BE49-F238E27FC236}">
                  <a16:creationId xmlns:a16="http://schemas.microsoft.com/office/drawing/2014/main" id="{379BE8FC-AFD5-4B1C-98AE-2CCA7C4D3EE8}"/>
                </a:ext>
              </a:extLst>
            </p:cNvPr>
            <p:cNvSpPr/>
            <p:nvPr/>
          </p:nvSpPr>
          <p:spPr>
            <a:xfrm>
              <a:off x="8077875" y="2205814"/>
              <a:ext cx="25768" cy="94828"/>
            </a:xfrm>
            <a:custGeom>
              <a:avLst/>
              <a:gdLst/>
              <a:ahLst/>
              <a:cxnLst/>
              <a:rect l="l" t="t" r="r" b="b"/>
              <a:pathLst>
                <a:path w="1369" h="5038" extrusionOk="0">
                  <a:moveTo>
                    <a:pt x="0" y="0"/>
                  </a:moveTo>
                  <a:cubicBezTo>
                    <a:pt x="134" y="868"/>
                    <a:pt x="334" y="1701"/>
                    <a:pt x="567" y="2535"/>
                  </a:cubicBezTo>
                  <a:cubicBezTo>
                    <a:pt x="768" y="3403"/>
                    <a:pt x="1034" y="4237"/>
                    <a:pt x="1368" y="5037"/>
                  </a:cubicBezTo>
                  <a:cubicBezTo>
                    <a:pt x="1235" y="4170"/>
                    <a:pt x="1068" y="3336"/>
                    <a:pt x="801" y="2502"/>
                  </a:cubicBezTo>
                  <a:cubicBezTo>
                    <a:pt x="601" y="1635"/>
                    <a:pt x="334" y="801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4" name="Google Shape;1817;p44">
              <a:extLst>
                <a:ext uri="{FF2B5EF4-FFF2-40B4-BE49-F238E27FC236}">
                  <a16:creationId xmlns:a16="http://schemas.microsoft.com/office/drawing/2014/main" id="{1646F4EC-AE53-447E-ABB2-6A8F6662C647}"/>
                </a:ext>
              </a:extLst>
            </p:cNvPr>
            <p:cNvSpPr/>
            <p:nvPr/>
          </p:nvSpPr>
          <p:spPr>
            <a:xfrm>
              <a:off x="8388032" y="2162485"/>
              <a:ext cx="74104" cy="247403"/>
            </a:xfrm>
            <a:custGeom>
              <a:avLst/>
              <a:gdLst/>
              <a:ahLst/>
              <a:cxnLst/>
              <a:rect l="l" t="t" r="r" b="b"/>
              <a:pathLst>
                <a:path w="3937" h="13144" extrusionOk="0">
                  <a:moveTo>
                    <a:pt x="34" y="1"/>
                  </a:moveTo>
                  <a:lnTo>
                    <a:pt x="34" y="1"/>
                  </a:lnTo>
                  <a:cubicBezTo>
                    <a:pt x="1" y="34"/>
                    <a:pt x="601" y="568"/>
                    <a:pt x="1368" y="1602"/>
                  </a:cubicBezTo>
                  <a:cubicBezTo>
                    <a:pt x="2403" y="2936"/>
                    <a:pt x="3103" y="4470"/>
                    <a:pt x="3503" y="6072"/>
                  </a:cubicBezTo>
                  <a:cubicBezTo>
                    <a:pt x="3670" y="6972"/>
                    <a:pt x="3737" y="7906"/>
                    <a:pt x="3637" y="8807"/>
                  </a:cubicBezTo>
                  <a:cubicBezTo>
                    <a:pt x="3537" y="9641"/>
                    <a:pt x="3403" y="10408"/>
                    <a:pt x="3303" y="11042"/>
                  </a:cubicBezTo>
                  <a:cubicBezTo>
                    <a:pt x="3236" y="11542"/>
                    <a:pt x="3170" y="12076"/>
                    <a:pt x="3170" y="12576"/>
                  </a:cubicBezTo>
                  <a:cubicBezTo>
                    <a:pt x="3170" y="12776"/>
                    <a:pt x="3170" y="12943"/>
                    <a:pt x="3203" y="13143"/>
                  </a:cubicBezTo>
                  <a:cubicBezTo>
                    <a:pt x="3236" y="12943"/>
                    <a:pt x="3236" y="12776"/>
                    <a:pt x="3236" y="12576"/>
                  </a:cubicBezTo>
                  <a:cubicBezTo>
                    <a:pt x="3270" y="12209"/>
                    <a:pt x="3337" y="11709"/>
                    <a:pt x="3470" y="11075"/>
                  </a:cubicBezTo>
                  <a:cubicBezTo>
                    <a:pt x="3570" y="10441"/>
                    <a:pt x="3737" y="9674"/>
                    <a:pt x="3837" y="8840"/>
                  </a:cubicBezTo>
                  <a:cubicBezTo>
                    <a:pt x="3937" y="7906"/>
                    <a:pt x="3904" y="6972"/>
                    <a:pt x="3703" y="6038"/>
                  </a:cubicBezTo>
                  <a:cubicBezTo>
                    <a:pt x="3337" y="4370"/>
                    <a:pt x="2569" y="2836"/>
                    <a:pt x="1502" y="1502"/>
                  </a:cubicBezTo>
                  <a:cubicBezTo>
                    <a:pt x="1168" y="1101"/>
                    <a:pt x="835" y="734"/>
                    <a:pt x="468" y="367"/>
                  </a:cubicBezTo>
                  <a:cubicBezTo>
                    <a:pt x="334" y="234"/>
                    <a:pt x="201" y="134"/>
                    <a:pt x="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5" name="Google Shape;1818;p44">
              <a:extLst>
                <a:ext uri="{FF2B5EF4-FFF2-40B4-BE49-F238E27FC236}">
                  <a16:creationId xmlns:a16="http://schemas.microsoft.com/office/drawing/2014/main" id="{21D0272E-C110-4B2C-9431-FAC10C392A3C}"/>
                </a:ext>
              </a:extLst>
            </p:cNvPr>
            <p:cNvSpPr/>
            <p:nvPr/>
          </p:nvSpPr>
          <p:spPr>
            <a:xfrm>
              <a:off x="8103624" y="2591318"/>
              <a:ext cx="205316" cy="70660"/>
            </a:xfrm>
            <a:custGeom>
              <a:avLst/>
              <a:gdLst/>
              <a:ahLst/>
              <a:cxnLst/>
              <a:rect l="l" t="t" r="r" b="b"/>
              <a:pathLst>
                <a:path w="10908" h="3754" extrusionOk="0">
                  <a:moveTo>
                    <a:pt x="0" y="1"/>
                  </a:moveTo>
                  <a:lnTo>
                    <a:pt x="0" y="1"/>
                  </a:lnTo>
                  <a:cubicBezTo>
                    <a:pt x="100" y="134"/>
                    <a:pt x="200" y="267"/>
                    <a:pt x="300" y="367"/>
                  </a:cubicBezTo>
                  <a:cubicBezTo>
                    <a:pt x="434" y="534"/>
                    <a:pt x="567" y="634"/>
                    <a:pt x="701" y="768"/>
                  </a:cubicBezTo>
                  <a:cubicBezTo>
                    <a:pt x="834" y="935"/>
                    <a:pt x="1034" y="1101"/>
                    <a:pt x="1234" y="1268"/>
                  </a:cubicBezTo>
                  <a:cubicBezTo>
                    <a:pt x="1735" y="1668"/>
                    <a:pt x="2268" y="2035"/>
                    <a:pt x="2835" y="2336"/>
                  </a:cubicBezTo>
                  <a:cubicBezTo>
                    <a:pt x="4203" y="3103"/>
                    <a:pt x="5704" y="3570"/>
                    <a:pt x="7272" y="3703"/>
                  </a:cubicBezTo>
                  <a:cubicBezTo>
                    <a:pt x="7589" y="3737"/>
                    <a:pt x="7906" y="3753"/>
                    <a:pt x="8223" y="3753"/>
                  </a:cubicBezTo>
                  <a:cubicBezTo>
                    <a:pt x="8539" y="3753"/>
                    <a:pt x="8856" y="3737"/>
                    <a:pt x="9173" y="3703"/>
                  </a:cubicBezTo>
                  <a:cubicBezTo>
                    <a:pt x="9440" y="3703"/>
                    <a:pt x="9707" y="3670"/>
                    <a:pt x="9907" y="3636"/>
                  </a:cubicBezTo>
                  <a:cubicBezTo>
                    <a:pt x="10074" y="3603"/>
                    <a:pt x="10274" y="3570"/>
                    <a:pt x="10441" y="3536"/>
                  </a:cubicBezTo>
                  <a:cubicBezTo>
                    <a:pt x="10608" y="3503"/>
                    <a:pt x="10774" y="3436"/>
                    <a:pt x="10908" y="3403"/>
                  </a:cubicBezTo>
                  <a:cubicBezTo>
                    <a:pt x="10908" y="3399"/>
                    <a:pt x="10900" y="3398"/>
                    <a:pt x="10885" y="3398"/>
                  </a:cubicBezTo>
                  <a:cubicBezTo>
                    <a:pt x="10759" y="3398"/>
                    <a:pt x="10125" y="3510"/>
                    <a:pt x="9173" y="3570"/>
                  </a:cubicBezTo>
                  <a:cubicBezTo>
                    <a:pt x="9003" y="3579"/>
                    <a:pt x="8834" y="3583"/>
                    <a:pt x="8664" y="3583"/>
                  </a:cubicBezTo>
                  <a:cubicBezTo>
                    <a:pt x="8200" y="3583"/>
                    <a:pt x="7736" y="3552"/>
                    <a:pt x="7272" y="3503"/>
                  </a:cubicBezTo>
                  <a:cubicBezTo>
                    <a:pt x="6538" y="3436"/>
                    <a:pt x="5771" y="3270"/>
                    <a:pt x="5037" y="3036"/>
                  </a:cubicBezTo>
                  <a:cubicBezTo>
                    <a:pt x="4303" y="2803"/>
                    <a:pt x="3603" y="2502"/>
                    <a:pt x="2902" y="2169"/>
                  </a:cubicBezTo>
                  <a:cubicBezTo>
                    <a:pt x="2368" y="1869"/>
                    <a:pt x="1835" y="1535"/>
                    <a:pt x="1334" y="1135"/>
                  </a:cubicBezTo>
                  <a:cubicBezTo>
                    <a:pt x="467" y="501"/>
                    <a:pt x="33" y="1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6" name="Google Shape;1819;p44">
              <a:extLst>
                <a:ext uri="{FF2B5EF4-FFF2-40B4-BE49-F238E27FC236}">
                  <a16:creationId xmlns:a16="http://schemas.microsoft.com/office/drawing/2014/main" id="{C949E92E-2121-45D2-A6D0-3BAF182B6DBA}"/>
                </a:ext>
              </a:extLst>
            </p:cNvPr>
            <p:cNvSpPr/>
            <p:nvPr/>
          </p:nvSpPr>
          <p:spPr>
            <a:xfrm>
              <a:off x="8404370" y="2610781"/>
              <a:ext cx="29514" cy="69869"/>
            </a:xfrm>
            <a:custGeom>
              <a:avLst/>
              <a:gdLst/>
              <a:ahLst/>
              <a:cxnLst/>
              <a:rect l="l" t="t" r="r" b="b"/>
              <a:pathLst>
                <a:path w="1568" h="3712" extrusionOk="0">
                  <a:moveTo>
                    <a:pt x="1334" y="1"/>
                  </a:moveTo>
                  <a:cubicBezTo>
                    <a:pt x="1268" y="1"/>
                    <a:pt x="1501" y="935"/>
                    <a:pt x="1168" y="2035"/>
                  </a:cubicBezTo>
                  <a:cubicBezTo>
                    <a:pt x="1034" y="2502"/>
                    <a:pt x="801" y="2936"/>
                    <a:pt x="467" y="3303"/>
                  </a:cubicBezTo>
                  <a:cubicBezTo>
                    <a:pt x="200" y="3570"/>
                    <a:pt x="0" y="3703"/>
                    <a:pt x="0" y="3703"/>
                  </a:cubicBezTo>
                  <a:cubicBezTo>
                    <a:pt x="5" y="3708"/>
                    <a:pt x="15" y="3711"/>
                    <a:pt x="29" y="3711"/>
                  </a:cubicBezTo>
                  <a:cubicBezTo>
                    <a:pt x="107" y="3711"/>
                    <a:pt x="313" y="3629"/>
                    <a:pt x="567" y="3403"/>
                  </a:cubicBezTo>
                  <a:cubicBezTo>
                    <a:pt x="967" y="3069"/>
                    <a:pt x="1234" y="2602"/>
                    <a:pt x="1401" y="2102"/>
                  </a:cubicBezTo>
                  <a:cubicBezTo>
                    <a:pt x="1535" y="1602"/>
                    <a:pt x="1568" y="1101"/>
                    <a:pt x="1501" y="601"/>
                  </a:cubicBezTo>
                  <a:cubicBezTo>
                    <a:pt x="1501" y="368"/>
                    <a:pt x="1434" y="167"/>
                    <a:pt x="13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7" name="Google Shape;1820;p44">
              <a:extLst>
                <a:ext uri="{FF2B5EF4-FFF2-40B4-BE49-F238E27FC236}">
                  <a16:creationId xmlns:a16="http://schemas.microsoft.com/office/drawing/2014/main" id="{234DD063-9231-4AD8-A28B-D3FCDA89ED10}"/>
                </a:ext>
              </a:extLst>
            </p:cNvPr>
            <p:cNvSpPr/>
            <p:nvPr/>
          </p:nvSpPr>
          <p:spPr>
            <a:xfrm>
              <a:off x="8390554" y="2638412"/>
              <a:ext cx="21364" cy="43329"/>
            </a:xfrm>
            <a:custGeom>
              <a:avLst/>
              <a:gdLst/>
              <a:ahLst/>
              <a:cxnLst/>
              <a:rect l="l" t="t" r="r" b="b"/>
              <a:pathLst>
                <a:path w="1135" h="2302" extrusionOk="0">
                  <a:moveTo>
                    <a:pt x="934" y="0"/>
                  </a:moveTo>
                  <a:cubicBezTo>
                    <a:pt x="901" y="0"/>
                    <a:pt x="868" y="567"/>
                    <a:pt x="634" y="1201"/>
                  </a:cubicBezTo>
                  <a:cubicBezTo>
                    <a:pt x="401" y="1835"/>
                    <a:pt x="0" y="2235"/>
                    <a:pt x="67" y="2302"/>
                  </a:cubicBezTo>
                  <a:cubicBezTo>
                    <a:pt x="767" y="1768"/>
                    <a:pt x="1134" y="868"/>
                    <a:pt x="9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8" name="Google Shape;1821;p44">
              <a:extLst>
                <a:ext uri="{FF2B5EF4-FFF2-40B4-BE49-F238E27FC236}">
                  <a16:creationId xmlns:a16="http://schemas.microsoft.com/office/drawing/2014/main" id="{B5768005-3291-4E07-A872-63301A626EE9}"/>
                </a:ext>
              </a:extLst>
            </p:cNvPr>
            <p:cNvSpPr/>
            <p:nvPr/>
          </p:nvSpPr>
          <p:spPr>
            <a:xfrm>
              <a:off x="8310803" y="2379734"/>
              <a:ext cx="27650" cy="40826"/>
            </a:xfrm>
            <a:custGeom>
              <a:avLst/>
              <a:gdLst/>
              <a:ahLst/>
              <a:cxnLst/>
              <a:rect l="l" t="t" r="r" b="b"/>
              <a:pathLst>
                <a:path w="1469" h="2169" extrusionOk="0">
                  <a:moveTo>
                    <a:pt x="1469" y="0"/>
                  </a:moveTo>
                  <a:lnTo>
                    <a:pt x="1469" y="0"/>
                  </a:lnTo>
                  <a:cubicBezTo>
                    <a:pt x="1068" y="234"/>
                    <a:pt x="768" y="567"/>
                    <a:pt x="535" y="968"/>
                  </a:cubicBezTo>
                  <a:cubicBezTo>
                    <a:pt x="268" y="1301"/>
                    <a:pt x="68" y="1701"/>
                    <a:pt x="1" y="2168"/>
                  </a:cubicBezTo>
                  <a:cubicBezTo>
                    <a:pt x="268" y="1801"/>
                    <a:pt x="501" y="1468"/>
                    <a:pt x="735" y="1068"/>
                  </a:cubicBezTo>
                  <a:cubicBezTo>
                    <a:pt x="1002" y="734"/>
                    <a:pt x="1235" y="367"/>
                    <a:pt x="146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9" name="Google Shape;1822;p44">
              <a:extLst>
                <a:ext uri="{FF2B5EF4-FFF2-40B4-BE49-F238E27FC236}">
                  <a16:creationId xmlns:a16="http://schemas.microsoft.com/office/drawing/2014/main" id="{0A071EDE-581D-46C4-9C2F-5B13E43BA3AE}"/>
                </a:ext>
              </a:extLst>
            </p:cNvPr>
            <p:cNvSpPr/>
            <p:nvPr/>
          </p:nvSpPr>
          <p:spPr>
            <a:xfrm>
              <a:off x="7939115" y="2140199"/>
              <a:ext cx="130609" cy="49936"/>
            </a:xfrm>
            <a:custGeom>
              <a:avLst/>
              <a:gdLst/>
              <a:ahLst/>
              <a:cxnLst/>
              <a:rect l="l" t="t" r="r" b="b"/>
              <a:pathLst>
                <a:path w="6939" h="2653" extrusionOk="0">
                  <a:moveTo>
                    <a:pt x="551" y="0"/>
                  </a:moveTo>
                  <a:cubicBezTo>
                    <a:pt x="367" y="0"/>
                    <a:pt x="184" y="17"/>
                    <a:pt x="0" y="50"/>
                  </a:cubicBezTo>
                  <a:cubicBezTo>
                    <a:pt x="367" y="117"/>
                    <a:pt x="734" y="150"/>
                    <a:pt x="1101" y="184"/>
                  </a:cubicBezTo>
                  <a:cubicBezTo>
                    <a:pt x="2869" y="417"/>
                    <a:pt x="4537" y="1051"/>
                    <a:pt x="6038" y="2018"/>
                  </a:cubicBezTo>
                  <a:cubicBezTo>
                    <a:pt x="6305" y="2252"/>
                    <a:pt x="6639" y="2452"/>
                    <a:pt x="6939" y="2652"/>
                  </a:cubicBezTo>
                  <a:cubicBezTo>
                    <a:pt x="6705" y="2352"/>
                    <a:pt x="6438" y="2119"/>
                    <a:pt x="6138" y="1918"/>
                  </a:cubicBezTo>
                  <a:cubicBezTo>
                    <a:pt x="4670" y="851"/>
                    <a:pt x="2936" y="184"/>
                    <a:pt x="1101" y="50"/>
                  </a:cubicBezTo>
                  <a:cubicBezTo>
                    <a:pt x="918" y="17"/>
                    <a:pt x="734" y="0"/>
                    <a:pt x="55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0" name="Google Shape;1823;p44">
              <a:extLst>
                <a:ext uri="{FF2B5EF4-FFF2-40B4-BE49-F238E27FC236}">
                  <a16:creationId xmlns:a16="http://schemas.microsoft.com/office/drawing/2014/main" id="{8C5D6455-EEDB-43D1-9CC3-75D64CF9D62C}"/>
                </a:ext>
              </a:extLst>
            </p:cNvPr>
            <p:cNvSpPr/>
            <p:nvPr/>
          </p:nvSpPr>
          <p:spPr>
            <a:xfrm>
              <a:off x="8413781" y="2065173"/>
              <a:ext cx="69079" cy="82894"/>
            </a:xfrm>
            <a:custGeom>
              <a:avLst/>
              <a:gdLst/>
              <a:ahLst/>
              <a:cxnLst/>
              <a:rect l="l" t="t" r="r" b="b"/>
              <a:pathLst>
                <a:path w="3670" h="4404" extrusionOk="0">
                  <a:moveTo>
                    <a:pt x="3670" y="0"/>
                  </a:moveTo>
                  <a:lnTo>
                    <a:pt x="3670" y="0"/>
                  </a:lnTo>
                  <a:cubicBezTo>
                    <a:pt x="3403" y="100"/>
                    <a:pt x="3136" y="267"/>
                    <a:pt x="2936" y="434"/>
                  </a:cubicBezTo>
                  <a:cubicBezTo>
                    <a:pt x="2369" y="834"/>
                    <a:pt x="1835" y="1301"/>
                    <a:pt x="1401" y="1835"/>
                  </a:cubicBezTo>
                  <a:cubicBezTo>
                    <a:pt x="968" y="2369"/>
                    <a:pt x="568" y="2969"/>
                    <a:pt x="267" y="3569"/>
                  </a:cubicBezTo>
                  <a:cubicBezTo>
                    <a:pt x="134" y="3836"/>
                    <a:pt x="34" y="4103"/>
                    <a:pt x="0" y="4403"/>
                  </a:cubicBezTo>
                  <a:cubicBezTo>
                    <a:pt x="434" y="3536"/>
                    <a:pt x="968" y="2735"/>
                    <a:pt x="1568" y="1968"/>
                  </a:cubicBezTo>
                  <a:cubicBezTo>
                    <a:pt x="2202" y="1268"/>
                    <a:pt x="2903" y="601"/>
                    <a:pt x="36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1" name="Google Shape;1824;p44">
              <a:extLst>
                <a:ext uri="{FF2B5EF4-FFF2-40B4-BE49-F238E27FC236}">
                  <a16:creationId xmlns:a16="http://schemas.microsoft.com/office/drawing/2014/main" id="{4D847A56-3DE1-4B50-B8FC-63DB975D8C1C}"/>
                </a:ext>
              </a:extLst>
            </p:cNvPr>
            <p:cNvSpPr/>
            <p:nvPr/>
          </p:nvSpPr>
          <p:spPr>
            <a:xfrm>
              <a:off x="8093573" y="2000499"/>
              <a:ext cx="236091" cy="136915"/>
            </a:xfrm>
            <a:custGeom>
              <a:avLst/>
              <a:gdLst/>
              <a:ahLst/>
              <a:cxnLst/>
              <a:rect l="l" t="t" r="r" b="b"/>
              <a:pathLst>
                <a:path w="12543" h="7274" extrusionOk="0">
                  <a:moveTo>
                    <a:pt x="12076" y="0"/>
                  </a:moveTo>
                  <a:cubicBezTo>
                    <a:pt x="12076" y="1"/>
                    <a:pt x="12176" y="301"/>
                    <a:pt x="12276" y="834"/>
                  </a:cubicBezTo>
                  <a:cubicBezTo>
                    <a:pt x="12409" y="1568"/>
                    <a:pt x="12376" y="2302"/>
                    <a:pt x="12176" y="3036"/>
                  </a:cubicBezTo>
                  <a:cubicBezTo>
                    <a:pt x="11909" y="4103"/>
                    <a:pt x="11342" y="5071"/>
                    <a:pt x="10508" y="5805"/>
                  </a:cubicBezTo>
                  <a:cubicBezTo>
                    <a:pt x="9474" y="6672"/>
                    <a:pt x="8173" y="7105"/>
                    <a:pt x="6805" y="7105"/>
                  </a:cubicBezTo>
                  <a:cubicBezTo>
                    <a:pt x="5471" y="7072"/>
                    <a:pt x="4137" y="6638"/>
                    <a:pt x="3069" y="5838"/>
                  </a:cubicBezTo>
                  <a:cubicBezTo>
                    <a:pt x="2169" y="5171"/>
                    <a:pt x="1468" y="4337"/>
                    <a:pt x="934" y="3336"/>
                  </a:cubicBezTo>
                  <a:cubicBezTo>
                    <a:pt x="601" y="2702"/>
                    <a:pt x="334" y="1968"/>
                    <a:pt x="200" y="1268"/>
                  </a:cubicBezTo>
                  <a:cubicBezTo>
                    <a:pt x="67" y="734"/>
                    <a:pt x="34" y="434"/>
                    <a:pt x="34" y="434"/>
                  </a:cubicBezTo>
                  <a:cubicBezTo>
                    <a:pt x="0" y="534"/>
                    <a:pt x="0" y="601"/>
                    <a:pt x="34" y="668"/>
                  </a:cubicBezTo>
                  <a:cubicBezTo>
                    <a:pt x="34" y="868"/>
                    <a:pt x="67" y="1068"/>
                    <a:pt x="100" y="1268"/>
                  </a:cubicBezTo>
                  <a:cubicBezTo>
                    <a:pt x="234" y="2035"/>
                    <a:pt x="467" y="2736"/>
                    <a:pt x="801" y="3436"/>
                  </a:cubicBezTo>
                  <a:cubicBezTo>
                    <a:pt x="1301" y="4437"/>
                    <a:pt x="2035" y="5304"/>
                    <a:pt x="2936" y="6005"/>
                  </a:cubicBezTo>
                  <a:cubicBezTo>
                    <a:pt x="4032" y="6811"/>
                    <a:pt x="5346" y="7274"/>
                    <a:pt x="6698" y="7274"/>
                  </a:cubicBezTo>
                  <a:cubicBezTo>
                    <a:pt x="6745" y="7274"/>
                    <a:pt x="6792" y="7273"/>
                    <a:pt x="6839" y="7272"/>
                  </a:cubicBezTo>
                  <a:cubicBezTo>
                    <a:pt x="6885" y="7273"/>
                    <a:pt x="6932" y="7274"/>
                    <a:pt x="6979" y="7274"/>
                  </a:cubicBezTo>
                  <a:cubicBezTo>
                    <a:pt x="8331" y="7274"/>
                    <a:pt x="9643" y="6807"/>
                    <a:pt x="10675" y="5905"/>
                  </a:cubicBezTo>
                  <a:cubicBezTo>
                    <a:pt x="11509" y="5171"/>
                    <a:pt x="12109" y="4170"/>
                    <a:pt x="12376" y="3036"/>
                  </a:cubicBezTo>
                  <a:cubicBezTo>
                    <a:pt x="12543" y="2302"/>
                    <a:pt x="12543" y="1535"/>
                    <a:pt x="12376" y="801"/>
                  </a:cubicBezTo>
                  <a:cubicBezTo>
                    <a:pt x="12309" y="601"/>
                    <a:pt x="12242" y="401"/>
                    <a:pt x="12176" y="201"/>
                  </a:cubicBezTo>
                  <a:cubicBezTo>
                    <a:pt x="12142" y="134"/>
                    <a:pt x="12109" y="67"/>
                    <a:pt x="120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2" name="Google Shape;1825;p44">
              <a:extLst>
                <a:ext uri="{FF2B5EF4-FFF2-40B4-BE49-F238E27FC236}">
                  <a16:creationId xmlns:a16="http://schemas.microsoft.com/office/drawing/2014/main" id="{87F3373B-7000-42BF-9A1D-5725702FA1C9}"/>
                </a:ext>
              </a:extLst>
            </p:cNvPr>
            <p:cNvSpPr/>
            <p:nvPr/>
          </p:nvSpPr>
          <p:spPr>
            <a:xfrm>
              <a:off x="8310803" y="2382558"/>
              <a:ext cx="38323" cy="39264"/>
            </a:xfrm>
            <a:custGeom>
              <a:avLst/>
              <a:gdLst/>
              <a:ahLst/>
              <a:cxnLst/>
              <a:rect l="l" t="t" r="r" b="b"/>
              <a:pathLst>
                <a:path w="2036" h="2086" extrusionOk="0">
                  <a:moveTo>
                    <a:pt x="1602" y="0"/>
                  </a:moveTo>
                  <a:cubicBezTo>
                    <a:pt x="1535" y="0"/>
                    <a:pt x="1469" y="17"/>
                    <a:pt x="1402" y="50"/>
                  </a:cubicBezTo>
                  <a:cubicBezTo>
                    <a:pt x="1302" y="84"/>
                    <a:pt x="1202" y="184"/>
                    <a:pt x="1102" y="284"/>
                  </a:cubicBezTo>
                  <a:cubicBezTo>
                    <a:pt x="601" y="784"/>
                    <a:pt x="234" y="1418"/>
                    <a:pt x="1" y="2085"/>
                  </a:cubicBezTo>
                  <a:lnTo>
                    <a:pt x="2036" y="1885"/>
                  </a:lnTo>
                  <a:cubicBezTo>
                    <a:pt x="2036" y="1485"/>
                    <a:pt x="2002" y="1018"/>
                    <a:pt x="2002" y="584"/>
                  </a:cubicBezTo>
                  <a:cubicBezTo>
                    <a:pt x="2036" y="384"/>
                    <a:pt x="1936" y="184"/>
                    <a:pt x="1802" y="50"/>
                  </a:cubicBezTo>
                  <a:cubicBezTo>
                    <a:pt x="1735" y="17"/>
                    <a:pt x="1669" y="0"/>
                    <a:pt x="16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3" name="Google Shape;1826;p44">
              <a:extLst>
                <a:ext uri="{FF2B5EF4-FFF2-40B4-BE49-F238E27FC236}">
                  <a16:creationId xmlns:a16="http://schemas.microsoft.com/office/drawing/2014/main" id="{B04F94B7-5A09-4429-B45F-83822119CDF7}"/>
                </a:ext>
              </a:extLst>
            </p:cNvPr>
            <p:cNvSpPr/>
            <p:nvPr/>
          </p:nvSpPr>
          <p:spPr>
            <a:xfrm>
              <a:off x="8448320" y="2253529"/>
              <a:ext cx="30775" cy="121819"/>
            </a:xfrm>
            <a:custGeom>
              <a:avLst/>
              <a:gdLst/>
              <a:ahLst/>
              <a:cxnLst/>
              <a:rect l="l" t="t" r="r" b="b"/>
              <a:pathLst>
                <a:path w="1635" h="6472" extrusionOk="0">
                  <a:moveTo>
                    <a:pt x="0" y="0"/>
                  </a:moveTo>
                  <a:cubicBezTo>
                    <a:pt x="867" y="2869"/>
                    <a:pt x="601" y="4504"/>
                    <a:pt x="100" y="6472"/>
                  </a:cubicBezTo>
                  <a:lnTo>
                    <a:pt x="200" y="6205"/>
                  </a:lnTo>
                  <a:cubicBezTo>
                    <a:pt x="767" y="5037"/>
                    <a:pt x="1635" y="4337"/>
                    <a:pt x="1468" y="3169"/>
                  </a:cubicBezTo>
                  <a:cubicBezTo>
                    <a:pt x="1268" y="1968"/>
                    <a:pt x="767" y="901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4" name="Google Shape;1827;p44">
              <a:extLst>
                <a:ext uri="{FF2B5EF4-FFF2-40B4-BE49-F238E27FC236}">
                  <a16:creationId xmlns:a16="http://schemas.microsoft.com/office/drawing/2014/main" id="{F6A8F15B-C722-4E91-9D7E-D03051949AC8}"/>
                </a:ext>
              </a:extLst>
            </p:cNvPr>
            <p:cNvSpPr/>
            <p:nvPr/>
          </p:nvSpPr>
          <p:spPr>
            <a:xfrm>
              <a:off x="8199054" y="4121437"/>
              <a:ext cx="200309" cy="367942"/>
            </a:xfrm>
            <a:custGeom>
              <a:avLst/>
              <a:gdLst/>
              <a:ahLst/>
              <a:cxnLst/>
              <a:rect l="l" t="t" r="r" b="b"/>
              <a:pathLst>
                <a:path w="10642" h="19548" extrusionOk="0">
                  <a:moveTo>
                    <a:pt x="0" y="0"/>
                  </a:moveTo>
                  <a:lnTo>
                    <a:pt x="1268" y="19447"/>
                  </a:lnTo>
                  <a:lnTo>
                    <a:pt x="9407" y="19547"/>
                  </a:lnTo>
                  <a:lnTo>
                    <a:pt x="10641" y="8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5" name="Google Shape;1828;p44">
              <a:extLst>
                <a:ext uri="{FF2B5EF4-FFF2-40B4-BE49-F238E27FC236}">
                  <a16:creationId xmlns:a16="http://schemas.microsoft.com/office/drawing/2014/main" id="{4E8E1F4A-F3F9-4A1B-98DD-6067361BD0DE}"/>
                </a:ext>
              </a:extLst>
            </p:cNvPr>
            <p:cNvSpPr/>
            <p:nvPr/>
          </p:nvSpPr>
          <p:spPr>
            <a:xfrm>
              <a:off x="8211609" y="4439123"/>
              <a:ext cx="342833" cy="116172"/>
            </a:xfrm>
            <a:custGeom>
              <a:avLst/>
              <a:gdLst/>
              <a:ahLst/>
              <a:cxnLst/>
              <a:rect l="l" t="t" r="r" b="b"/>
              <a:pathLst>
                <a:path w="18214" h="6172" extrusionOk="0">
                  <a:moveTo>
                    <a:pt x="301" y="1"/>
                  </a:moveTo>
                  <a:lnTo>
                    <a:pt x="0" y="6072"/>
                  </a:lnTo>
                  <a:lnTo>
                    <a:pt x="18213" y="6172"/>
                  </a:lnTo>
                  <a:cubicBezTo>
                    <a:pt x="18147" y="4437"/>
                    <a:pt x="8974" y="735"/>
                    <a:pt x="8974" y="735"/>
                  </a:cubicBezTo>
                  <a:lnTo>
                    <a:pt x="8974" y="201"/>
                  </a:lnTo>
                  <a:cubicBezTo>
                    <a:pt x="7646" y="770"/>
                    <a:pt x="6237" y="1054"/>
                    <a:pt x="4833" y="1054"/>
                  </a:cubicBezTo>
                  <a:cubicBezTo>
                    <a:pt x="3274" y="1054"/>
                    <a:pt x="1723" y="703"/>
                    <a:pt x="301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6" name="Google Shape;1829;p44">
              <a:extLst>
                <a:ext uri="{FF2B5EF4-FFF2-40B4-BE49-F238E27FC236}">
                  <a16:creationId xmlns:a16="http://schemas.microsoft.com/office/drawing/2014/main" id="{7A5D5E18-AC29-46E5-A18D-BE339E275B46}"/>
                </a:ext>
              </a:extLst>
            </p:cNvPr>
            <p:cNvSpPr/>
            <p:nvPr/>
          </p:nvSpPr>
          <p:spPr>
            <a:xfrm>
              <a:off x="8241122" y="4475394"/>
              <a:ext cx="28271" cy="26144"/>
            </a:xfrm>
            <a:custGeom>
              <a:avLst/>
              <a:gdLst/>
              <a:ahLst/>
              <a:cxnLst/>
              <a:rect l="l" t="t" r="r" b="b"/>
              <a:pathLst>
                <a:path w="1502" h="1389" extrusionOk="0">
                  <a:moveTo>
                    <a:pt x="768" y="0"/>
                  </a:moveTo>
                  <a:cubicBezTo>
                    <a:pt x="690" y="0"/>
                    <a:pt x="611" y="14"/>
                    <a:pt x="534" y="42"/>
                  </a:cubicBezTo>
                  <a:lnTo>
                    <a:pt x="567" y="42"/>
                  </a:lnTo>
                  <a:cubicBezTo>
                    <a:pt x="200" y="142"/>
                    <a:pt x="0" y="476"/>
                    <a:pt x="34" y="876"/>
                  </a:cubicBezTo>
                  <a:cubicBezTo>
                    <a:pt x="121" y="1196"/>
                    <a:pt x="411" y="1389"/>
                    <a:pt x="727" y="1389"/>
                  </a:cubicBezTo>
                  <a:cubicBezTo>
                    <a:pt x="774" y="1389"/>
                    <a:pt x="821" y="1385"/>
                    <a:pt x="868" y="1376"/>
                  </a:cubicBezTo>
                  <a:cubicBezTo>
                    <a:pt x="1268" y="1276"/>
                    <a:pt x="1501" y="876"/>
                    <a:pt x="1435" y="476"/>
                  </a:cubicBezTo>
                  <a:cubicBezTo>
                    <a:pt x="1329" y="186"/>
                    <a:pt x="1058" y="0"/>
                    <a:pt x="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7" name="Google Shape;1830;p44">
              <a:extLst>
                <a:ext uri="{FF2B5EF4-FFF2-40B4-BE49-F238E27FC236}">
                  <a16:creationId xmlns:a16="http://schemas.microsoft.com/office/drawing/2014/main" id="{D87BD6E8-86D0-4EA7-8854-AE8C1A12FDBA}"/>
                </a:ext>
              </a:extLst>
            </p:cNvPr>
            <p:cNvSpPr/>
            <p:nvPr/>
          </p:nvSpPr>
          <p:spPr>
            <a:xfrm>
              <a:off x="8211609" y="4525782"/>
              <a:ext cx="344715" cy="29514"/>
            </a:xfrm>
            <a:custGeom>
              <a:avLst/>
              <a:gdLst/>
              <a:ahLst/>
              <a:cxnLst/>
              <a:rect l="l" t="t" r="r" b="b"/>
              <a:pathLst>
                <a:path w="18314" h="1568" extrusionOk="0">
                  <a:moveTo>
                    <a:pt x="67" y="0"/>
                  </a:moveTo>
                  <a:lnTo>
                    <a:pt x="0" y="1468"/>
                  </a:lnTo>
                  <a:lnTo>
                    <a:pt x="18213" y="1568"/>
                  </a:lnTo>
                  <a:cubicBezTo>
                    <a:pt x="18314" y="1001"/>
                    <a:pt x="17513" y="634"/>
                    <a:pt x="17513" y="6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8" name="Google Shape;1831;p44">
              <a:extLst>
                <a:ext uri="{FF2B5EF4-FFF2-40B4-BE49-F238E27FC236}">
                  <a16:creationId xmlns:a16="http://schemas.microsoft.com/office/drawing/2014/main" id="{6A383813-0B4E-4F70-A00E-C9AA31686BAC}"/>
                </a:ext>
              </a:extLst>
            </p:cNvPr>
            <p:cNvSpPr/>
            <p:nvPr/>
          </p:nvSpPr>
          <p:spPr>
            <a:xfrm>
              <a:off x="8349107" y="4452656"/>
              <a:ext cx="32676" cy="21062"/>
            </a:xfrm>
            <a:custGeom>
              <a:avLst/>
              <a:gdLst/>
              <a:ahLst/>
              <a:cxnLst/>
              <a:rect l="l" t="t" r="r" b="b"/>
              <a:pathLst>
                <a:path w="1736" h="1119" extrusionOk="0">
                  <a:moveTo>
                    <a:pt x="1472" y="1"/>
                  </a:moveTo>
                  <a:cubicBezTo>
                    <a:pt x="1266" y="1"/>
                    <a:pt x="967" y="62"/>
                    <a:pt x="668" y="249"/>
                  </a:cubicBezTo>
                  <a:cubicBezTo>
                    <a:pt x="134" y="583"/>
                    <a:pt x="1" y="1083"/>
                    <a:pt x="67" y="1116"/>
                  </a:cubicBezTo>
                  <a:cubicBezTo>
                    <a:pt x="72" y="1118"/>
                    <a:pt x="76" y="1119"/>
                    <a:pt x="81" y="1119"/>
                  </a:cubicBezTo>
                  <a:cubicBezTo>
                    <a:pt x="188" y="1119"/>
                    <a:pt x="420" y="770"/>
                    <a:pt x="835" y="483"/>
                  </a:cubicBezTo>
                  <a:cubicBezTo>
                    <a:pt x="1268" y="216"/>
                    <a:pt x="1735" y="182"/>
                    <a:pt x="1735" y="82"/>
                  </a:cubicBezTo>
                  <a:cubicBezTo>
                    <a:pt x="1735" y="38"/>
                    <a:pt x="1632" y="1"/>
                    <a:pt x="14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9" name="Google Shape;1832;p44">
              <a:extLst>
                <a:ext uri="{FF2B5EF4-FFF2-40B4-BE49-F238E27FC236}">
                  <a16:creationId xmlns:a16="http://schemas.microsoft.com/office/drawing/2014/main" id="{A139B77E-2C60-495A-B961-586B7217008E}"/>
                </a:ext>
              </a:extLst>
            </p:cNvPr>
            <p:cNvSpPr/>
            <p:nvPr/>
          </p:nvSpPr>
          <p:spPr>
            <a:xfrm>
              <a:off x="8393057" y="4468768"/>
              <a:ext cx="24507" cy="26257"/>
            </a:xfrm>
            <a:custGeom>
              <a:avLst/>
              <a:gdLst/>
              <a:ahLst/>
              <a:cxnLst/>
              <a:rect l="l" t="t" r="r" b="b"/>
              <a:pathLst>
                <a:path w="1302" h="1395" extrusionOk="0">
                  <a:moveTo>
                    <a:pt x="1216" y="0"/>
                  </a:moveTo>
                  <a:cubicBezTo>
                    <a:pt x="1049" y="0"/>
                    <a:pt x="670" y="99"/>
                    <a:pt x="368" y="427"/>
                  </a:cubicBezTo>
                  <a:cubicBezTo>
                    <a:pt x="1" y="894"/>
                    <a:pt x="34" y="1395"/>
                    <a:pt x="134" y="1395"/>
                  </a:cubicBezTo>
                  <a:cubicBezTo>
                    <a:pt x="234" y="1395"/>
                    <a:pt x="301" y="994"/>
                    <a:pt x="634" y="627"/>
                  </a:cubicBezTo>
                  <a:cubicBezTo>
                    <a:pt x="935" y="260"/>
                    <a:pt x="1302" y="94"/>
                    <a:pt x="1302" y="27"/>
                  </a:cubicBezTo>
                  <a:cubicBezTo>
                    <a:pt x="1302" y="11"/>
                    <a:pt x="1270" y="0"/>
                    <a:pt x="12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0" name="Google Shape;1833;p44">
              <a:extLst>
                <a:ext uri="{FF2B5EF4-FFF2-40B4-BE49-F238E27FC236}">
                  <a16:creationId xmlns:a16="http://schemas.microsoft.com/office/drawing/2014/main" id="{BB28B085-3743-4208-A3D8-D8B88E779C57}"/>
                </a:ext>
              </a:extLst>
            </p:cNvPr>
            <p:cNvSpPr/>
            <p:nvPr/>
          </p:nvSpPr>
          <p:spPr>
            <a:xfrm>
              <a:off x="8433865" y="4483450"/>
              <a:ext cx="17599" cy="29156"/>
            </a:xfrm>
            <a:custGeom>
              <a:avLst/>
              <a:gdLst/>
              <a:ahLst/>
              <a:cxnLst/>
              <a:rect l="l" t="t" r="r" b="b"/>
              <a:pathLst>
                <a:path w="935" h="1549" extrusionOk="0">
                  <a:moveTo>
                    <a:pt x="868" y="0"/>
                  </a:moveTo>
                  <a:cubicBezTo>
                    <a:pt x="760" y="0"/>
                    <a:pt x="436" y="184"/>
                    <a:pt x="234" y="615"/>
                  </a:cubicBezTo>
                  <a:cubicBezTo>
                    <a:pt x="1" y="1115"/>
                    <a:pt x="101" y="1549"/>
                    <a:pt x="201" y="1549"/>
                  </a:cubicBezTo>
                  <a:cubicBezTo>
                    <a:pt x="301" y="1515"/>
                    <a:pt x="301" y="1148"/>
                    <a:pt x="501" y="748"/>
                  </a:cubicBezTo>
                  <a:cubicBezTo>
                    <a:pt x="701" y="348"/>
                    <a:pt x="935" y="81"/>
                    <a:pt x="902" y="14"/>
                  </a:cubicBezTo>
                  <a:cubicBezTo>
                    <a:pt x="897" y="5"/>
                    <a:pt x="885" y="0"/>
                    <a:pt x="8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1" name="Google Shape;1834;p44">
              <a:extLst>
                <a:ext uri="{FF2B5EF4-FFF2-40B4-BE49-F238E27FC236}">
                  <a16:creationId xmlns:a16="http://schemas.microsoft.com/office/drawing/2014/main" id="{5E7924E8-9F7A-4564-BD35-6AC94BCA0A49}"/>
                </a:ext>
              </a:extLst>
            </p:cNvPr>
            <p:cNvSpPr/>
            <p:nvPr/>
          </p:nvSpPr>
          <p:spPr>
            <a:xfrm>
              <a:off x="8018283" y="1484988"/>
              <a:ext cx="433821" cy="393880"/>
            </a:xfrm>
            <a:custGeom>
              <a:avLst/>
              <a:gdLst/>
              <a:ahLst/>
              <a:cxnLst/>
              <a:rect l="l" t="t" r="r" b="b"/>
              <a:pathLst>
                <a:path w="23048" h="20926" extrusionOk="0">
                  <a:moveTo>
                    <a:pt x="14997" y="1"/>
                  </a:moveTo>
                  <a:cubicBezTo>
                    <a:pt x="14678" y="1"/>
                    <a:pt x="14357" y="34"/>
                    <a:pt x="14041" y="102"/>
                  </a:cubicBezTo>
                  <a:cubicBezTo>
                    <a:pt x="12773" y="369"/>
                    <a:pt x="11606" y="769"/>
                    <a:pt x="10472" y="1370"/>
                  </a:cubicBezTo>
                  <a:cubicBezTo>
                    <a:pt x="9651" y="538"/>
                    <a:pt x="8625" y="159"/>
                    <a:pt x="7617" y="159"/>
                  </a:cubicBezTo>
                  <a:cubicBezTo>
                    <a:pt x="5756" y="159"/>
                    <a:pt x="3958" y="1451"/>
                    <a:pt x="3633" y="3571"/>
                  </a:cubicBezTo>
                  <a:cubicBezTo>
                    <a:pt x="3429" y="3523"/>
                    <a:pt x="3227" y="3500"/>
                    <a:pt x="3029" y="3500"/>
                  </a:cubicBezTo>
                  <a:cubicBezTo>
                    <a:pt x="1331" y="3500"/>
                    <a:pt x="0" y="5203"/>
                    <a:pt x="598" y="6907"/>
                  </a:cubicBezTo>
                  <a:lnTo>
                    <a:pt x="6235" y="8909"/>
                  </a:lnTo>
                  <a:lnTo>
                    <a:pt x="12406" y="19750"/>
                  </a:lnTo>
                  <a:cubicBezTo>
                    <a:pt x="13321" y="20534"/>
                    <a:pt x="14460" y="20926"/>
                    <a:pt x="15600" y="20926"/>
                  </a:cubicBezTo>
                  <a:cubicBezTo>
                    <a:pt x="16787" y="20926"/>
                    <a:pt x="17975" y="20500"/>
                    <a:pt x="18911" y="19650"/>
                  </a:cubicBezTo>
                  <a:cubicBezTo>
                    <a:pt x="20746" y="17982"/>
                    <a:pt x="21046" y="15213"/>
                    <a:pt x="19645" y="13178"/>
                  </a:cubicBezTo>
                  <a:cubicBezTo>
                    <a:pt x="19978" y="12878"/>
                    <a:pt x="20279" y="12511"/>
                    <a:pt x="20512" y="12111"/>
                  </a:cubicBezTo>
                  <a:cubicBezTo>
                    <a:pt x="21513" y="11544"/>
                    <a:pt x="22213" y="10576"/>
                    <a:pt x="22514" y="9442"/>
                  </a:cubicBezTo>
                  <a:cubicBezTo>
                    <a:pt x="23047" y="7074"/>
                    <a:pt x="21179" y="4439"/>
                    <a:pt x="18778" y="4138"/>
                  </a:cubicBezTo>
                  <a:cubicBezTo>
                    <a:pt x="19245" y="2971"/>
                    <a:pt x="18677" y="1570"/>
                    <a:pt x="17643" y="803"/>
                  </a:cubicBezTo>
                  <a:cubicBezTo>
                    <a:pt x="16849" y="282"/>
                    <a:pt x="15926" y="1"/>
                    <a:pt x="1499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2" name="Google Shape;1835;p44">
              <a:extLst>
                <a:ext uri="{FF2B5EF4-FFF2-40B4-BE49-F238E27FC236}">
                  <a16:creationId xmlns:a16="http://schemas.microsoft.com/office/drawing/2014/main" id="{2FD60A22-67DD-4AB4-8981-5103D0281CA0}"/>
                </a:ext>
              </a:extLst>
            </p:cNvPr>
            <p:cNvSpPr/>
            <p:nvPr/>
          </p:nvSpPr>
          <p:spPr>
            <a:xfrm>
              <a:off x="8037067" y="1560786"/>
              <a:ext cx="315766" cy="536140"/>
            </a:xfrm>
            <a:custGeom>
              <a:avLst/>
              <a:gdLst/>
              <a:ahLst/>
              <a:cxnLst/>
              <a:rect l="l" t="t" r="r" b="b"/>
              <a:pathLst>
                <a:path w="16776" h="28484" extrusionOk="0">
                  <a:moveTo>
                    <a:pt x="9797" y="0"/>
                  </a:moveTo>
                  <a:cubicBezTo>
                    <a:pt x="9493" y="0"/>
                    <a:pt x="9184" y="46"/>
                    <a:pt x="8873" y="145"/>
                  </a:cubicBezTo>
                  <a:lnTo>
                    <a:pt x="934" y="4048"/>
                  </a:lnTo>
                  <a:cubicBezTo>
                    <a:pt x="134" y="4281"/>
                    <a:pt x="0" y="5048"/>
                    <a:pt x="200" y="5849"/>
                  </a:cubicBezTo>
                  <a:lnTo>
                    <a:pt x="200" y="6283"/>
                  </a:lnTo>
                  <a:lnTo>
                    <a:pt x="3269" y="19058"/>
                  </a:lnTo>
                  <a:lnTo>
                    <a:pt x="4570" y="24762"/>
                  </a:lnTo>
                  <a:cubicBezTo>
                    <a:pt x="5113" y="26964"/>
                    <a:pt x="7074" y="28484"/>
                    <a:pt x="9269" y="28484"/>
                  </a:cubicBezTo>
                  <a:cubicBezTo>
                    <a:pt x="9502" y="28484"/>
                    <a:pt x="9737" y="28467"/>
                    <a:pt x="9974" y="28432"/>
                  </a:cubicBezTo>
                  <a:cubicBezTo>
                    <a:pt x="12609" y="28065"/>
                    <a:pt x="14444" y="25630"/>
                    <a:pt x="14077" y="22961"/>
                  </a:cubicBezTo>
                  <a:cubicBezTo>
                    <a:pt x="14077" y="22894"/>
                    <a:pt x="14044" y="22794"/>
                    <a:pt x="14044" y="22694"/>
                  </a:cubicBezTo>
                  <a:cubicBezTo>
                    <a:pt x="13679" y="20938"/>
                    <a:pt x="13446" y="19742"/>
                    <a:pt x="13443" y="19726"/>
                  </a:cubicBezTo>
                  <a:lnTo>
                    <a:pt x="13443" y="19726"/>
                  </a:lnTo>
                  <a:cubicBezTo>
                    <a:pt x="13443" y="19726"/>
                    <a:pt x="13444" y="19726"/>
                    <a:pt x="13445" y="19726"/>
                  </a:cubicBezTo>
                  <a:cubicBezTo>
                    <a:pt x="13525" y="19726"/>
                    <a:pt x="16776" y="18400"/>
                    <a:pt x="16545" y="13788"/>
                  </a:cubicBezTo>
                  <a:cubicBezTo>
                    <a:pt x="16412" y="11486"/>
                    <a:pt x="15545" y="7850"/>
                    <a:pt x="14711" y="4915"/>
                  </a:cubicBezTo>
                  <a:cubicBezTo>
                    <a:pt x="14064" y="2561"/>
                    <a:pt x="12067" y="0"/>
                    <a:pt x="9797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3" name="Google Shape;1836;p44">
              <a:extLst>
                <a:ext uri="{FF2B5EF4-FFF2-40B4-BE49-F238E27FC236}">
                  <a16:creationId xmlns:a16="http://schemas.microsoft.com/office/drawing/2014/main" id="{D361293E-90C9-4203-85B5-D9B904A304B0}"/>
                </a:ext>
              </a:extLst>
            </p:cNvPr>
            <p:cNvSpPr/>
            <p:nvPr/>
          </p:nvSpPr>
          <p:spPr>
            <a:xfrm>
              <a:off x="8291341" y="1702971"/>
              <a:ext cx="23886" cy="21552"/>
            </a:xfrm>
            <a:custGeom>
              <a:avLst/>
              <a:gdLst/>
              <a:ahLst/>
              <a:cxnLst/>
              <a:rect l="l" t="t" r="r" b="b"/>
              <a:pathLst>
                <a:path w="1269" h="1145" extrusionOk="0">
                  <a:moveTo>
                    <a:pt x="664" y="0"/>
                  </a:moveTo>
                  <a:cubicBezTo>
                    <a:pt x="609" y="0"/>
                    <a:pt x="554" y="10"/>
                    <a:pt x="501" y="29"/>
                  </a:cubicBezTo>
                  <a:cubicBezTo>
                    <a:pt x="168" y="96"/>
                    <a:pt x="1" y="396"/>
                    <a:pt x="68" y="730"/>
                  </a:cubicBezTo>
                  <a:cubicBezTo>
                    <a:pt x="153" y="986"/>
                    <a:pt x="384" y="1145"/>
                    <a:pt x="636" y="1145"/>
                  </a:cubicBezTo>
                  <a:cubicBezTo>
                    <a:pt x="679" y="1145"/>
                    <a:pt x="724" y="1140"/>
                    <a:pt x="768" y="1130"/>
                  </a:cubicBezTo>
                  <a:cubicBezTo>
                    <a:pt x="1068" y="1030"/>
                    <a:pt x="1268" y="730"/>
                    <a:pt x="1202" y="430"/>
                  </a:cubicBezTo>
                  <a:cubicBezTo>
                    <a:pt x="1202" y="430"/>
                    <a:pt x="1168" y="396"/>
                    <a:pt x="1168" y="396"/>
                  </a:cubicBezTo>
                  <a:cubicBezTo>
                    <a:pt x="1115" y="155"/>
                    <a:pt x="889" y="0"/>
                    <a:pt x="66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4" name="Google Shape;1837;p44">
              <a:extLst>
                <a:ext uri="{FF2B5EF4-FFF2-40B4-BE49-F238E27FC236}">
                  <a16:creationId xmlns:a16="http://schemas.microsoft.com/office/drawing/2014/main" id="{BAB170B3-4A33-4949-882A-9EA5F56C9F6E}"/>
                </a:ext>
              </a:extLst>
            </p:cNvPr>
            <p:cNvSpPr/>
            <p:nvPr/>
          </p:nvSpPr>
          <p:spPr>
            <a:xfrm>
              <a:off x="8262467" y="1686765"/>
              <a:ext cx="44591" cy="16903"/>
            </a:xfrm>
            <a:custGeom>
              <a:avLst/>
              <a:gdLst/>
              <a:ahLst/>
              <a:cxnLst/>
              <a:rect l="l" t="t" r="r" b="b"/>
              <a:pathLst>
                <a:path w="2369" h="898" extrusionOk="0">
                  <a:moveTo>
                    <a:pt x="1475" y="0"/>
                  </a:moveTo>
                  <a:cubicBezTo>
                    <a:pt x="1351" y="0"/>
                    <a:pt x="1226" y="19"/>
                    <a:pt x="1101" y="57"/>
                  </a:cubicBezTo>
                  <a:cubicBezTo>
                    <a:pt x="768" y="123"/>
                    <a:pt x="501" y="257"/>
                    <a:pt x="267" y="524"/>
                  </a:cubicBezTo>
                  <a:cubicBezTo>
                    <a:pt x="100" y="690"/>
                    <a:pt x="0" y="824"/>
                    <a:pt x="100" y="890"/>
                  </a:cubicBezTo>
                  <a:cubicBezTo>
                    <a:pt x="106" y="895"/>
                    <a:pt x="113" y="898"/>
                    <a:pt x="121" y="898"/>
                  </a:cubicBezTo>
                  <a:cubicBezTo>
                    <a:pt x="229" y="898"/>
                    <a:pt x="613" y="544"/>
                    <a:pt x="1168" y="390"/>
                  </a:cubicBezTo>
                  <a:cubicBezTo>
                    <a:pt x="1316" y="359"/>
                    <a:pt x="1457" y="348"/>
                    <a:pt x="1587" y="348"/>
                  </a:cubicBezTo>
                  <a:cubicBezTo>
                    <a:pt x="1909" y="348"/>
                    <a:pt x="2162" y="416"/>
                    <a:pt x="2288" y="416"/>
                  </a:cubicBezTo>
                  <a:cubicBezTo>
                    <a:pt x="2329" y="416"/>
                    <a:pt x="2356" y="409"/>
                    <a:pt x="2369" y="390"/>
                  </a:cubicBezTo>
                  <a:cubicBezTo>
                    <a:pt x="2369" y="357"/>
                    <a:pt x="2302" y="257"/>
                    <a:pt x="2069" y="157"/>
                  </a:cubicBezTo>
                  <a:cubicBezTo>
                    <a:pt x="1881" y="52"/>
                    <a:pt x="1680" y="0"/>
                    <a:pt x="147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5" name="Google Shape;1838;p44">
              <a:extLst>
                <a:ext uri="{FF2B5EF4-FFF2-40B4-BE49-F238E27FC236}">
                  <a16:creationId xmlns:a16="http://schemas.microsoft.com/office/drawing/2014/main" id="{00C650D0-173C-4EEA-A57E-413C5815C71B}"/>
                </a:ext>
              </a:extLst>
            </p:cNvPr>
            <p:cNvSpPr/>
            <p:nvPr/>
          </p:nvSpPr>
          <p:spPr>
            <a:xfrm>
              <a:off x="8177069" y="1728984"/>
              <a:ext cx="23886" cy="21495"/>
            </a:xfrm>
            <a:custGeom>
              <a:avLst/>
              <a:gdLst/>
              <a:ahLst/>
              <a:cxnLst/>
              <a:rect l="l" t="t" r="r" b="b"/>
              <a:pathLst>
                <a:path w="1269" h="1142" extrusionOk="0">
                  <a:moveTo>
                    <a:pt x="633" y="0"/>
                  </a:moveTo>
                  <a:cubicBezTo>
                    <a:pt x="590" y="0"/>
                    <a:pt x="545" y="5"/>
                    <a:pt x="501" y="15"/>
                  </a:cubicBezTo>
                  <a:cubicBezTo>
                    <a:pt x="201" y="115"/>
                    <a:pt x="1" y="415"/>
                    <a:pt x="68" y="716"/>
                  </a:cubicBezTo>
                  <a:cubicBezTo>
                    <a:pt x="150" y="963"/>
                    <a:pt x="368" y="1142"/>
                    <a:pt x="628" y="1142"/>
                  </a:cubicBezTo>
                  <a:cubicBezTo>
                    <a:pt x="684" y="1142"/>
                    <a:pt x="742" y="1134"/>
                    <a:pt x="801" y="1116"/>
                  </a:cubicBezTo>
                  <a:cubicBezTo>
                    <a:pt x="1102" y="1016"/>
                    <a:pt x="1268" y="716"/>
                    <a:pt x="1202" y="415"/>
                  </a:cubicBezTo>
                  <a:cubicBezTo>
                    <a:pt x="1116" y="159"/>
                    <a:pt x="886" y="0"/>
                    <a:pt x="63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6" name="Google Shape;1839;p44">
              <a:extLst>
                <a:ext uri="{FF2B5EF4-FFF2-40B4-BE49-F238E27FC236}">
                  <a16:creationId xmlns:a16="http://schemas.microsoft.com/office/drawing/2014/main" id="{34C1CFF0-8CF6-46BC-B443-D89762CC3A82}"/>
                </a:ext>
              </a:extLst>
            </p:cNvPr>
            <p:cNvSpPr/>
            <p:nvPr/>
          </p:nvSpPr>
          <p:spPr>
            <a:xfrm>
              <a:off x="8149457" y="1714811"/>
              <a:ext cx="45212" cy="16489"/>
            </a:xfrm>
            <a:custGeom>
              <a:avLst/>
              <a:gdLst/>
              <a:ahLst/>
              <a:cxnLst/>
              <a:rect l="l" t="t" r="r" b="b"/>
              <a:pathLst>
                <a:path w="2402" h="876" extrusionOk="0">
                  <a:moveTo>
                    <a:pt x="1443" y="1"/>
                  </a:moveTo>
                  <a:cubicBezTo>
                    <a:pt x="1338" y="1"/>
                    <a:pt x="1234" y="12"/>
                    <a:pt x="1134" y="34"/>
                  </a:cubicBezTo>
                  <a:cubicBezTo>
                    <a:pt x="801" y="101"/>
                    <a:pt x="500" y="268"/>
                    <a:pt x="267" y="501"/>
                  </a:cubicBezTo>
                  <a:cubicBezTo>
                    <a:pt x="100" y="668"/>
                    <a:pt x="0" y="801"/>
                    <a:pt x="100" y="868"/>
                  </a:cubicBezTo>
                  <a:cubicBezTo>
                    <a:pt x="105" y="873"/>
                    <a:pt x="112" y="876"/>
                    <a:pt x="121" y="876"/>
                  </a:cubicBezTo>
                  <a:cubicBezTo>
                    <a:pt x="229" y="876"/>
                    <a:pt x="615" y="524"/>
                    <a:pt x="1201" y="401"/>
                  </a:cubicBezTo>
                  <a:cubicBezTo>
                    <a:pt x="1366" y="355"/>
                    <a:pt x="1523" y="340"/>
                    <a:pt x="1665" y="340"/>
                  </a:cubicBezTo>
                  <a:cubicBezTo>
                    <a:pt x="1975" y="340"/>
                    <a:pt x="2217" y="413"/>
                    <a:pt x="2321" y="413"/>
                  </a:cubicBezTo>
                  <a:cubicBezTo>
                    <a:pt x="2344" y="413"/>
                    <a:pt x="2360" y="410"/>
                    <a:pt x="2368" y="401"/>
                  </a:cubicBezTo>
                  <a:cubicBezTo>
                    <a:pt x="2402" y="334"/>
                    <a:pt x="2302" y="234"/>
                    <a:pt x="2068" y="134"/>
                  </a:cubicBezTo>
                  <a:cubicBezTo>
                    <a:pt x="1868" y="45"/>
                    <a:pt x="1653" y="1"/>
                    <a:pt x="144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7" name="Google Shape;1840;p44">
              <a:extLst>
                <a:ext uri="{FF2B5EF4-FFF2-40B4-BE49-F238E27FC236}">
                  <a16:creationId xmlns:a16="http://schemas.microsoft.com/office/drawing/2014/main" id="{A0656C8B-A9BA-4501-B16A-EAA082F1A892}"/>
                </a:ext>
              </a:extLst>
            </p:cNvPr>
            <p:cNvSpPr/>
            <p:nvPr/>
          </p:nvSpPr>
          <p:spPr>
            <a:xfrm>
              <a:off x="8226045" y="1699753"/>
              <a:ext cx="55282" cy="96070"/>
            </a:xfrm>
            <a:custGeom>
              <a:avLst/>
              <a:gdLst/>
              <a:ahLst/>
              <a:cxnLst/>
              <a:rect l="l" t="t" r="r" b="b"/>
              <a:pathLst>
                <a:path w="2937" h="5104" extrusionOk="0">
                  <a:moveTo>
                    <a:pt x="67" y="0"/>
                  </a:moveTo>
                  <a:cubicBezTo>
                    <a:pt x="1" y="34"/>
                    <a:pt x="768" y="1368"/>
                    <a:pt x="1769" y="2936"/>
                  </a:cubicBezTo>
                  <a:lnTo>
                    <a:pt x="2502" y="4037"/>
                  </a:lnTo>
                  <a:cubicBezTo>
                    <a:pt x="2603" y="4170"/>
                    <a:pt x="2669" y="4337"/>
                    <a:pt x="2703" y="4504"/>
                  </a:cubicBezTo>
                  <a:cubicBezTo>
                    <a:pt x="2703" y="4604"/>
                    <a:pt x="2569" y="4670"/>
                    <a:pt x="2402" y="4704"/>
                  </a:cubicBezTo>
                  <a:cubicBezTo>
                    <a:pt x="2069" y="4804"/>
                    <a:pt x="1735" y="4937"/>
                    <a:pt x="1435" y="5104"/>
                  </a:cubicBezTo>
                  <a:cubicBezTo>
                    <a:pt x="1769" y="5071"/>
                    <a:pt x="2136" y="5004"/>
                    <a:pt x="2469" y="4904"/>
                  </a:cubicBezTo>
                  <a:cubicBezTo>
                    <a:pt x="2536" y="4870"/>
                    <a:pt x="2636" y="4837"/>
                    <a:pt x="2703" y="4804"/>
                  </a:cubicBezTo>
                  <a:cubicBezTo>
                    <a:pt x="2836" y="4737"/>
                    <a:pt x="2903" y="4637"/>
                    <a:pt x="2936" y="4537"/>
                  </a:cubicBezTo>
                  <a:cubicBezTo>
                    <a:pt x="2936" y="4303"/>
                    <a:pt x="2869" y="4103"/>
                    <a:pt x="2703" y="3936"/>
                  </a:cubicBezTo>
                  <a:lnTo>
                    <a:pt x="2002" y="2802"/>
                  </a:lnTo>
                  <a:cubicBezTo>
                    <a:pt x="1435" y="1835"/>
                    <a:pt x="801" y="901"/>
                    <a:pt x="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8" name="Google Shape;1841;p44">
              <a:extLst>
                <a:ext uri="{FF2B5EF4-FFF2-40B4-BE49-F238E27FC236}">
                  <a16:creationId xmlns:a16="http://schemas.microsoft.com/office/drawing/2014/main" id="{B2E7B48D-9BC4-4D7E-8ED4-04C5F5F1726A}"/>
                </a:ext>
              </a:extLst>
            </p:cNvPr>
            <p:cNvSpPr/>
            <p:nvPr/>
          </p:nvSpPr>
          <p:spPr>
            <a:xfrm>
              <a:off x="8170801" y="1925773"/>
              <a:ext cx="123701" cy="35236"/>
            </a:xfrm>
            <a:custGeom>
              <a:avLst/>
              <a:gdLst/>
              <a:ahLst/>
              <a:cxnLst/>
              <a:rect l="l" t="t" r="r" b="b"/>
              <a:pathLst>
                <a:path w="6572" h="1872" extrusionOk="0">
                  <a:moveTo>
                    <a:pt x="0" y="1"/>
                  </a:moveTo>
                  <a:cubicBezTo>
                    <a:pt x="0" y="1"/>
                    <a:pt x="1414" y="1872"/>
                    <a:pt x="4277" y="1872"/>
                  </a:cubicBezTo>
                  <a:cubicBezTo>
                    <a:pt x="4959" y="1872"/>
                    <a:pt x="5724" y="1765"/>
                    <a:pt x="6572" y="1502"/>
                  </a:cubicBezTo>
                  <a:lnTo>
                    <a:pt x="6338" y="334"/>
                  </a:lnTo>
                  <a:cubicBezTo>
                    <a:pt x="5491" y="536"/>
                    <a:pt x="4627" y="635"/>
                    <a:pt x="3764" y="635"/>
                  </a:cubicBezTo>
                  <a:cubicBezTo>
                    <a:pt x="2488" y="635"/>
                    <a:pt x="1214" y="419"/>
                    <a:pt x="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9" name="Google Shape;1842;p44">
              <a:extLst>
                <a:ext uri="{FF2B5EF4-FFF2-40B4-BE49-F238E27FC236}">
                  <a16:creationId xmlns:a16="http://schemas.microsoft.com/office/drawing/2014/main" id="{753FDEF0-7672-4923-9777-74F0171BA070}"/>
                </a:ext>
              </a:extLst>
            </p:cNvPr>
            <p:cNvSpPr/>
            <p:nvPr/>
          </p:nvSpPr>
          <p:spPr>
            <a:xfrm>
              <a:off x="8141909" y="1699433"/>
              <a:ext cx="54642" cy="19218"/>
            </a:xfrm>
            <a:custGeom>
              <a:avLst/>
              <a:gdLst/>
              <a:ahLst/>
              <a:cxnLst/>
              <a:rect l="l" t="t" r="r" b="b"/>
              <a:pathLst>
                <a:path w="2903" h="1021" extrusionOk="0">
                  <a:moveTo>
                    <a:pt x="1886" y="1"/>
                  </a:moveTo>
                  <a:cubicBezTo>
                    <a:pt x="1702" y="1"/>
                    <a:pt x="1519" y="17"/>
                    <a:pt x="1335" y="51"/>
                  </a:cubicBezTo>
                  <a:cubicBezTo>
                    <a:pt x="935" y="151"/>
                    <a:pt x="601" y="318"/>
                    <a:pt x="301" y="551"/>
                  </a:cubicBezTo>
                  <a:cubicBezTo>
                    <a:pt x="68" y="751"/>
                    <a:pt x="1" y="918"/>
                    <a:pt x="34" y="985"/>
                  </a:cubicBezTo>
                  <a:cubicBezTo>
                    <a:pt x="59" y="1010"/>
                    <a:pt x="100" y="1021"/>
                    <a:pt x="155" y="1021"/>
                  </a:cubicBezTo>
                  <a:cubicBezTo>
                    <a:pt x="388" y="1021"/>
                    <a:pt x="873" y="820"/>
                    <a:pt x="1469" y="684"/>
                  </a:cubicBezTo>
                  <a:cubicBezTo>
                    <a:pt x="2202" y="484"/>
                    <a:pt x="2836" y="484"/>
                    <a:pt x="2870" y="318"/>
                  </a:cubicBezTo>
                  <a:cubicBezTo>
                    <a:pt x="2903" y="251"/>
                    <a:pt x="2736" y="117"/>
                    <a:pt x="2436" y="51"/>
                  </a:cubicBezTo>
                  <a:cubicBezTo>
                    <a:pt x="2252" y="17"/>
                    <a:pt x="2069" y="1"/>
                    <a:pt x="18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0" name="Google Shape;1843;p44">
              <a:extLst>
                <a:ext uri="{FF2B5EF4-FFF2-40B4-BE49-F238E27FC236}">
                  <a16:creationId xmlns:a16="http://schemas.microsoft.com/office/drawing/2014/main" id="{D58A347D-1428-4A5E-9C71-AF224BEA9BEC}"/>
                </a:ext>
              </a:extLst>
            </p:cNvPr>
            <p:cNvSpPr/>
            <p:nvPr/>
          </p:nvSpPr>
          <p:spPr>
            <a:xfrm>
              <a:off x="8254298" y="1648894"/>
              <a:ext cx="48995" cy="17731"/>
            </a:xfrm>
            <a:custGeom>
              <a:avLst/>
              <a:gdLst/>
              <a:ahLst/>
              <a:cxnLst/>
              <a:rect l="l" t="t" r="r" b="b"/>
              <a:pathLst>
                <a:path w="2603" h="942" extrusionOk="0">
                  <a:moveTo>
                    <a:pt x="1544" y="0"/>
                  </a:moveTo>
                  <a:cubicBezTo>
                    <a:pt x="1428" y="0"/>
                    <a:pt x="1313" y="11"/>
                    <a:pt x="1202" y="34"/>
                  </a:cubicBezTo>
                  <a:cubicBezTo>
                    <a:pt x="835" y="100"/>
                    <a:pt x="501" y="267"/>
                    <a:pt x="234" y="501"/>
                  </a:cubicBezTo>
                  <a:cubicBezTo>
                    <a:pt x="67" y="668"/>
                    <a:pt x="1" y="834"/>
                    <a:pt x="67" y="901"/>
                  </a:cubicBezTo>
                  <a:cubicBezTo>
                    <a:pt x="96" y="929"/>
                    <a:pt x="141" y="941"/>
                    <a:pt x="200" y="941"/>
                  </a:cubicBezTo>
                  <a:cubicBezTo>
                    <a:pt x="418" y="941"/>
                    <a:pt x="829" y="780"/>
                    <a:pt x="1302" y="701"/>
                  </a:cubicBezTo>
                  <a:cubicBezTo>
                    <a:pt x="1935" y="567"/>
                    <a:pt x="2469" y="601"/>
                    <a:pt x="2569" y="434"/>
                  </a:cubicBezTo>
                  <a:cubicBezTo>
                    <a:pt x="2603" y="367"/>
                    <a:pt x="2503" y="234"/>
                    <a:pt x="2236" y="134"/>
                  </a:cubicBezTo>
                  <a:cubicBezTo>
                    <a:pt x="2013" y="45"/>
                    <a:pt x="1776" y="0"/>
                    <a:pt x="154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1" name="Google Shape;1844;p44">
              <a:extLst>
                <a:ext uri="{FF2B5EF4-FFF2-40B4-BE49-F238E27FC236}">
                  <a16:creationId xmlns:a16="http://schemas.microsoft.com/office/drawing/2014/main" id="{1B4DBDCB-77A9-4119-A530-4F1D0E398922}"/>
                </a:ext>
              </a:extLst>
            </p:cNvPr>
            <p:cNvSpPr/>
            <p:nvPr/>
          </p:nvSpPr>
          <p:spPr>
            <a:xfrm>
              <a:off x="8087286" y="1541098"/>
              <a:ext cx="293236" cy="133094"/>
            </a:xfrm>
            <a:custGeom>
              <a:avLst/>
              <a:gdLst/>
              <a:ahLst/>
              <a:cxnLst/>
              <a:rect l="l" t="t" r="r" b="b"/>
              <a:pathLst>
                <a:path w="15579" h="7071" extrusionOk="0">
                  <a:moveTo>
                    <a:pt x="8014" y="1"/>
                  </a:moveTo>
                  <a:cubicBezTo>
                    <a:pt x="7890" y="1"/>
                    <a:pt x="7765" y="8"/>
                    <a:pt x="7640" y="23"/>
                  </a:cubicBezTo>
                  <a:cubicBezTo>
                    <a:pt x="6770" y="88"/>
                    <a:pt x="5962" y="525"/>
                    <a:pt x="5067" y="525"/>
                  </a:cubicBezTo>
                  <a:cubicBezTo>
                    <a:pt x="5035" y="525"/>
                    <a:pt x="5003" y="525"/>
                    <a:pt x="4971" y="524"/>
                  </a:cubicBezTo>
                  <a:cubicBezTo>
                    <a:pt x="4304" y="490"/>
                    <a:pt x="3670" y="190"/>
                    <a:pt x="3003" y="190"/>
                  </a:cubicBezTo>
                  <a:cubicBezTo>
                    <a:pt x="1842" y="190"/>
                    <a:pt x="920" y="1120"/>
                    <a:pt x="237" y="2103"/>
                  </a:cubicBezTo>
                  <a:lnTo>
                    <a:pt x="237" y="2103"/>
                  </a:lnTo>
                  <a:cubicBezTo>
                    <a:pt x="236" y="2099"/>
                    <a:pt x="235" y="2095"/>
                    <a:pt x="234" y="2091"/>
                  </a:cubicBezTo>
                  <a:lnTo>
                    <a:pt x="1" y="2458"/>
                  </a:lnTo>
                  <a:cubicBezTo>
                    <a:pt x="76" y="2340"/>
                    <a:pt x="155" y="2221"/>
                    <a:pt x="237" y="2103"/>
                  </a:cubicBezTo>
                  <a:lnTo>
                    <a:pt x="237" y="2103"/>
                  </a:lnTo>
                  <a:cubicBezTo>
                    <a:pt x="555" y="3614"/>
                    <a:pt x="1871" y="4593"/>
                    <a:pt x="3291" y="4593"/>
                  </a:cubicBezTo>
                  <a:cubicBezTo>
                    <a:pt x="3682" y="4593"/>
                    <a:pt x="4082" y="4518"/>
                    <a:pt x="4471" y="4360"/>
                  </a:cubicBezTo>
                  <a:cubicBezTo>
                    <a:pt x="5004" y="4146"/>
                    <a:pt x="5559" y="3783"/>
                    <a:pt x="6102" y="3783"/>
                  </a:cubicBezTo>
                  <a:cubicBezTo>
                    <a:pt x="6237" y="3783"/>
                    <a:pt x="6372" y="3806"/>
                    <a:pt x="6505" y="3859"/>
                  </a:cubicBezTo>
                  <a:cubicBezTo>
                    <a:pt x="7173" y="4093"/>
                    <a:pt x="7439" y="5027"/>
                    <a:pt x="8073" y="5394"/>
                  </a:cubicBezTo>
                  <a:cubicBezTo>
                    <a:pt x="8289" y="5517"/>
                    <a:pt x="8516" y="5564"/>
                    <a:pt x="8752" y="5564"/>
                  </a:cubicBezTo>
                  <a:cubicBezTo>
                    <a:pt x="9502" y="5564"/>
                    <a:pt x="10331" y="5090"/>
                    <a:pt x="11096" y="5090"/>
                  </a:cubicBezTo>
                  <a:cubicBezTo>
                    <a:pt x="11134" y="5090"/>
                    <a:pt x="11171" y="5091"/>
                    <a:pt x="11209" y="5094"/>
                  </a:cubicBezTo>
                  <a:cubicBezTo>
                    <a:pt x="12043" y="5160"/>
                    <a:pt x="12676" y="5827"/>
                    <a:pt x="13310" y="6361"/>
                  </a:cubicBezTo>
                  <a:cubicBezTo>
                    <a:pt x="13798" y="6751"/>
                    <a:pt x="14393" y="7070"/>
                    <a:pt x="14964" y="7070"/>
                  </a:cubicBezTo>
                  <a:cubicBezTo>
                    <a:pt x="15174" y="7070"/>
                    <a:pt x="15381" y="7027"/>
                    <a:pt x="15579" y="6928"/>
                  </a:cubicBezTo>
                  <a:cubicBezTo>
                    <a:pt x="15412" y="6228"/>
                    <a:pt x="15178" y="5527"/>
                    <a:pt x="14845" y="4893"/>
                  </a:cubicBezTo>
                  <a:cubicBezTo>
                    <a:pt x="14511" y="4260"/>
                    <a:pt x="13977" y="3759"/>
                    <a:pt x="13310" y="3459"/>
                  </a:cubicBezTo>
                  <a:cubicBezTo>
                    <a:pt x="12943" y="3326"/>
                    <a:pt x="12576" y="3259"/>
                    <a:pt x="12209" y="3092"/>
                  </a:cubicBezTo>
                  <a:cubicBezTo>
                    <a:pt x="11442" y="2692"/>
                    <a:pt x="11109" y="1825"/>
                    <a:pt x="10575" y="1191"/>
                  </a:cubicBezTo>
                  <a:cubicBezTo>
                    <a:pt x="9925" y="452"/>
                    <a:pt x="8986" y="1"/>
                    <a:pt x="80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2" name="Google Shape;1845;p44">
              <a:extLst>
                <a:ext uri="{FF2B5EF4-FFF2-40B4-BE49-F238E27FC236}">
                  <a16:creationId xmlns:a16="http://schemas.microsoft.com/office/drawing/2014/main" id="{82B0E1B5-10C2-4372-94E2-574F30A79C75}"/>
                </a:ext>
              </a:extLst>
            </p:cNvPr>
            <p:cNvSpPr/>
            <p:nvPr/>
          </p:nvSpPr>
          <p:spPr>
            <a:xfrm>
              <a:off x="7965485" y="1565172"/>
              <a:ext cx="213485" cy="353788"/>
            </a:xfrm>
            <a:custGeom>
              <a:avLst/>
              <a:gdLst/>
              <a:ahLst/>
              <a:cxnLst/>
              <a:rect l="l" t="t" r="r" b="b"/>
              <a:pathLst>
                <a:path w="11342" h="18796" extrusionOk="0">
                  <a:moveTo>
                    <a:pt x="6264" y="1"/>
                  </a:moveTo>
                  <a:cubicBezTo>
                    <a:pt x="6023" y="1"/>
                    <a:pt x="5780" y="26"/>
                    <a:pt x="5538" y="79"/>
                  </a:cubicBezTo>
                  <a:cubicBezTo>
                    <a:pt x="4304" y="446"/>
                    <a:pt x="3470" y="1580"/>
                    <a:pt x="3436" y="2847"/>
                  </a:cubicBezTo>
                  <a:cubicBezTo>
                    <a:pt x="1969" y="3214"/>
                    <a:pt x="801" y="4348"/>
                    <a:pt x="401" y="5849"/>
                  </a:cubicBezTo>
                  <a:cubicBezTo>
                    <a:pt x="0" y="7384"/>
                    <a:pt x="401" y="9018"/>
                    <a:pt x="1435" y="10219"/>
                  </a:cubicBezTo>
                  <a:cubicBezTo>
                    <a:pt x="1702" y="10519"/>
                    <a:pt x="1935" y="10853"/>
                    <a:pt x="2135" y="11220"/>
                  </a:cubicBezTo>
                  <a:cubicBezTo>
                    <a:pt x="1835" y="11553"/>
                    <a:pt x="1602" y="11920"/>
                    <a:pt x="1368" y="12321"/>
                  </a:cubicBezTo>
                  <a:cubicBezTo>
                    <a:pt x="434" y="14456"/>
                    <a:pt x="3036" y="15256"/>
                    <a:pt x="3036" y="15256"/>
                  </a:cubicBezTo>
                  <a:cubicBezTo>
                    <a:pt x="3036" y="16657"/>
                    <a:pt x="4337" y="16657"/>
                    <a:pt x="5171" y="16657"/>
                  </a:cubicBezTo>
                  <a:cubicBezTo>
                    <a:pt x="5987" y="16657"/>
                    <a:pt x="6451" y="18795"/>
                    <a:pt x="7095" y="18795"/>
                  </a:cubicBezTo>
                  <a:cubicBezTo>
                    <a:pt x="7110" y="18795"/>
                    <a:pt x="7124" y="18794"/>
                    <a:pt x="7139" y="18792"/>
                  </a:cubicBezTo>
                  <a:lnTo>
                    <a:pt x="6472" y="11887"/>
                  </a:lnTo>
                  <a:lnTo>
                    <a:pt x="6472" y="11887"/>
                  </a:lnTo>
                  <a:cubicBezTo>
                    <a:pt x="6572" y="11920"/>
                    <a:pt x="6672" y="11954"/>
                    <a:pt x="6772" y="11954"/>
                  </a:cubicBezTo>
                  <a:cubicBezTo>
                    <a:pt x="6781" y="11954"/>
                    <a:pt x="6789" y="11954"/>
                    <a:pt x="6798" y="11954"/>
                  </a:cubicBezTo>
                  <a:cubicBezTo>
                    <a:pt x="8335" y="11954"/>
                    <a:pt x="7937" y="8981"/>
                    <a:pt x="7439" y="8218"/>
                  </a:cubicBezTo>
                  <a:cubicBezTo>
                    <a:pt x="7906" y="7617"/>
                    <a:pt x="8306" y="6984"/>
                    <a:pt x="8607" y="6283"/>
                  </a:cubicBezTo>
                  <a:cubicBezTo>
                    <a:pt x="8907" y="5249"/>
                    <a:pt x="8907" y="4148"/>
                    <a:pt x="8673" y="3114"/>
                  </a:cubicBezTo>
                  <a:cubicBezTo>
                    <a:pt x="9207" y="3047"/>
                    <a:pt x="11342" y="1780"/>
                    <a:pt x="11108" y="1780"/>
                  </a:cubicBezTo>
                  <a:cubicBezTo>
                    <a:pt x="10508" y="1713"/>
                    <a:pt x="9274" y="1613"/>
                    <a:pt x="8873" y="1179"/>
                  </a:cubicBezTo>
                  <a:cubicBezTo>
                    <a:pt x="8203" y="428"/>
                    <a:pt x="7252" y="1"/>
                    <a:pt x="62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3" name="Google Shape;1846;p44">
              <a:extLst>
                <a:ext uri="{FF2B5EF4-FFF2-40B4-BE49-F238E27FC236}">
                  <a16:creationId xmlns:a16="http://schemas.microsoft.com/office/drawing/2014/main" id="{05386D22-9272-4348-92C4-A81F247E645A}"/>
                </a:ext>
              </a:extLst>
            </p:cNvPr>
            <p:cNvSpPr/>
            <p:nvPr/>
          </p:nvSpPr>
          <p:spPr>
            <a:xfrm>
              <a:off x="8038950" y="1776925"/>
              <a:ext cx="64994" cy="74951"/>
            </a:xfrm>
            <a:custGeom>
              <a:avLst/>
              <a:gdLst/>
              <a:ahLst/>
              <a:cxnLst/>
              <a:rect l="l" t="t" r="r" b="b"/>
              <a:pathLst>
                <a:path w="3453" h="3982" extrusionOk="0">
                  <a:moveTo>
                    <a:pt x="1472" y="1"/>
                  </a:moveTo>
                  <a:cubicBezTo>
                    <a:pt x="1371" y="1"/>
                    <a:pt x="1269" y="12"/>
                    <a:pt x="1168" y="37"/>
                  </a:cubicBezTo>
                  <a:cubicBezTo>
                    <a:pt x="968" y="70"/>
                    <a:pt x="767" y="170"/>
                    <a:pt x="634" y="303"/>
                  </a:cubicBezTo>
                  <a:cubicBezTo>
                    <a:pt x="200" y="670"/>
                    <a:pt x="0" y="1271"/>
                    <a:pt x="234" y="2272"/>
                  </a:cubicBezTo>
                  <a:cubicBezTo>
                    <a:pt x="576" y="3639"/>
                    <a:pt x="1417" y="3982"/>
                    <a:pt x="2151" y="3982"/>
                  </a:cubicBezTo>
                  <a:cubicBezTo>
                    <a:pt x="2850" y="3982"/>
                    <a:pt x="3452" y="3672"/>
                    <a:pt x="3436" y="3639"/>
                  </a:cubicBezTo>
                  <a:cubicBezTo>
                    <a:pt x="3436" y="3572"/>
                    <a:pt x="3069" y="2138"/>
                    <a:pt x="2769" y="1004"/>
                  </a:cubicBezTo>
                  <a:cubicBezTo>
                    <a:pt x="2626" y="405"/>
                    <a:pt x="2069" y="1"/>
                    <a:pt x="1472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4" name="Google Shape;1847;p44">
              <a:extLst>
                <a:ext uri="{FF2B5EF4-FFF2-40B4-BE49-F238E27FC236}">
                  <a16:creationId xmlns:a16="http://schemas.microsoft.com/office/drawing/2014/main" id="{EB66E27F-C60A-4435-994A-85532C53EDA7}"/>
                </a:ext>
              </a:extLst>
            </p:cNvPr>
            <p:cNvSpPr/>
            <p:nvPr/>
          </p:nvSpPr>
          <p:spPr>
            <a:xfrm>
              <a:off x="8055269" y="1792209"/>
              <a:ext cx="28893" cy="44440"/>
            </a:xfrm>
            <a:custGeom>
              <a:avLst/>
              <a:gdLst/>
              <a:ahLst/>
              <a:cxnLst/>
              <a:rect l="l" t="t" r="r" b="b"/>
              <a:pathLst>
                <a:path w="1535" h="2361" extrusionOk="0">
                  <a:moveTo>
                    <a:pt x="580" y="0"/>
                  </a:moveTo>
                  <a:cubicBezTo>
                    <a:pt x="534" y="0"/>
                    <a:pt x="484" y="8"/>
                    <a:pt x="434" y="25"/>
                  </a:cubicBezTo>
                  <a:cubicBezTo>
                    <a:pt x="234" y="125"/>
                    <a:pt x="67" y="325"/>
                    <a:pt x="34" y="559"/>
                  </a:cubicBezTo>
                  <a:cubicBezTo>
                    <a:pt x="1" y="826"/>
                    <a:pt x="1" y="1093"/>
                    <a:pt x="67" y="1359"/>
                  </a:cubicBezTo>
                  <a:cubicBezTo>
                    <a:pt x="167" y="1860"/>
                    <a:pt x="568" y="2260"/>
                    <a:pt x="1035" y="2360"/>
                  </a:cubicBezTo>
                  <a:cubicBezTo>
                    <a:pt x="1201" y="2360"/>
                    <a:pt x="1368" y="2293"/>
                    <a:pt x="1468" y="2160"/>
                  </a:cubicBezTo>
                  <a:cubicBezTo>
                    <a:pt x="1535" y="2093"/>
                    <a:pt x="1535" y="2027"/>
                    <a:pt x="1502" y="2027"/>
                  </a:cubicBezTo>
                  <a:cubicBezTo>
                    <a:pt x="1468" y="2060"/>
                    <a:pt x="1435" y="2093"/>
                    <a:pt x="1402" y="2127"/>
                  </a:cubicBezTo>
                  <a:cubicBezTo>
                    <a:pt x="1301" y="2193"/>
                    <a:pt x="1168" y="2227"/>
                    <a:pt x="1068" y="2227"/>
                  </a:cubicBezTo>
                  <a:cubicBezTo>
                    <a:pt x="634" y="2060"/>
                    <a:pt x="334" y="1726"/>
                    <a:pt x="267" y="1293"/>
                  </a:cubicBezTo>
                  <a:cubicBezTo>
                    <a:pt x="201" y="1093"/>
                    <a:pt x="167" y="826"/>
                    <a:pt x="234" y="592"/>
                  </a:cubicBezTo>
                  <a:cubicBezTo>
                    <a:pt x="234" y="425"/>
                    <a:pt x="334" y="259"/>
                    <a:pt x="468" y="159"/>
                  </a:cubicBezTo>
                  <a:cubicBezTo>
                    <a:pt x="515" y="135"/>
                    <a:pt x="558" y="124"/>
                    <a:pt x="598" y="124"/>
                  </a:cubicBezTo>
                  <a:cubicBezTo>
                    <a:pt x="672" y="124"/>
                    <a:pt x="737" y="161"/>
                    <a:pt x="801" y="225"/>
                  </a:cubicBezTo>
                  <a:cubicBezTo>
                    <a:pt x="834" y="292"/>
                    <a:pt x="834" y="325"/>
                    <a:pt x="868" y="359"/>
                  </a:cubicBezTo>
                  <a:cubicBezTo>
                    <a:pt x="868" y="359"/>
                    <a:pt x="901" y="292"/>
                    <a:pt x="868" y="159"/>
                  </a:cubicBezTo>
                  <a:cubicBezTo>
                    <a:pt x="834" y="125"/>
                    <a:pt x="768" y="59"/>
                    <a:pt x="701" y="25"/>
                  </a:cubicBezTo>
                  <a:cubicBezTo>
                    <a:pt x="668" y="8"/>
                    <a:pt x="626" y="0"/>
                    <a:pt x="580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5" name="Google Shape;1848;p44">
              <a:extLst>
                <a:ext uri="{FF2B5EF4-FFF2-40B4-BE49-F238E27FC236}">
                  <a16:creationId xmlns:a16="http://schemas.microsoft.com/office/drawing/2014/main" id="{E2640345-BFB9-4F3A-A954-29A1116F3429}"/>
                </a:ext>
              </a:extLst>
            </p:cNvPr>
            <p:cNvSpPr/>
            <p:nvPr/>
          </p:nvSpPr>
          <p:spPr>
            <a:xfrm>
              <a:off x="8118682" y="1573548"/>
              <a:ext cx="276917" cy="151954"/>
            </a:xfrm>
            <a:custGeom>
              <a:avLst/>
              <a:gdLst/>
              <a:ahLst/>
              <a:cxnLst/>
              <a:rect l="l" t="t" r="r" b="b"/>
              <a:pathLst>
                <a:path w="14712" h="8073" extrusionOk="0">
                  <a:moveTo>
                    <a:pt x="6539" y="1"/>
                  </a:moveTo>
                  <a:cubicBezTo>
                    <a:pt x="6205" y="1"/>
                    <a:pt x="5905" y="34"/>
                    <a:pt x="5605" y="101"/>
                  </a:cubicBezTo>
                  <a:cubicBezTo>
                    <a:pt x="5038" y="234"/>
                    <a:pt x="4504" y="401"/>
                    <a:pt x="3970" y="634"/>
                  </a:cubicBezTo>
                  <a:cubicBezTo>
                    <a:pt x="3503" y="801"/>
                    <a:pt x="3036" y="968"/>
                    <a:pt x="2569" y="1035"/>
                  </a:cubicBezTo>
                  <a:cubicBezTo>
                    <a:pt x="2373" y="1072"/>
                    <a:pt x="2177" y="1091"/>
                    <a:pt x="1983" y="1091"/>
                  </a:cubicBezTo>
                  <a:cubicBezTo>
                    <a:pt x="1484" y="1091"/>
                    <a:pt x="1000" y="965"/>
                    <a:pt x="568" y="701"/>
                  </a:cubicBezTo>
                  <a:cubicBezTo>
                    <a:pt x="334" y="568"/>
                    <a:pt x="167" y="367"/>
                    <a:pt x="1" y="167"/>
                  </a:cubicBezTo>
                  <a:lnTo>
                    <a:pt x="1" y="167"/>
                  </a:lnTo>
                  <a:cubicBezTo>
                    <a:pt x="1" y="167"/>
                    <a:pt x="34" y="234"/>
                    <a:pt x="101" y="367"/>
                  </a:cubicBezTo>
                  <a:cubicBezTo>
                    <a:pt x="201" y="534"/>
                    <a:pt x="368" y="668"/>
                    <a:pt x="534" y="768"/>
                  </a:cubicBezTo>
                  <a:cubicBezTo>
                    <a:pt x="1008" y="1084"/>
                    <a:pt x="1565" y="1233"/>
                    <a:pt x="2139" y="1233"/>
                  </a:cubicBezTo>
                  <a:cubicBezTo>
                    <a:pt x="2293" y="1233"/>
                    <a:pt x="2448" y="1222"/>
                    <a:pt x="2602" y="1201"/>
                  </a:cubicBezTo>
                  <a:cubicBezTo>
                    <a:pt x="3536" y="1068"/>
                    <a:pt x="4504" y="568"/>
                    <a:pt x="5638" y="301"/>
                  </a:cubicBezTo>
                  <a:cubicBezTo>
                    <a:pt x="5865" y="238"/>
                    <a:pt x="6096" y="208"/>
                    <a:pt x="6327" y="208"/>
                  </a:cubicBezTo>
                  <a:cubicBezTo>
                    <a:pt x="6707" y="208"/>
                    <a:pt x="7086" y="289"/>
                    <a:pt x="7439" y="434"/>
                  </a:cubicBezTo>
                  <a:cubicBezTo>
                    <a:pt x="7739" y="534"/>
                    <a:pt x="8006" y="734"/>
                    <a:pt x="8240" y="968"/>
                  </a:cubicBezTo>
                  <a:cubicBezTo>
                    <a:pt x="8440" y="1201"/>
                    <a:pt x="8573" y="1502"/>
                    <a:pt x="8573" y="1835"/>
                  </a:cubicBezTo>
                  <a:lnTo>
                    <a:pt x="8573" y="2035"/>
                  </a:lnTo>
                  <a:lnTo>
                    <a:pt x="8740" y="1935"/>
                  </a:lnTo>
                  <a:cubicBezTo>
                    <a:pt x="8840" y="1869"/>
                    <a:pt x="8940" y="1802"/>
                    <a:pt x="9074" y="1735"/>
                  </a:cubicBezTo>
                  <a:cubicBezTo>
                    <a:pt x="9174" y="1702"/>
                    <a:pt x="9307" y="1635"/>
                    <a:pt x="9407" y="1602"/>
                  </a:cubicBezTo>
                  <a:cubicBezTo>
                    <a:pt x="9828" y="1454"/>
                    <a:pt x="10262" y="1383"/>
                    <a:pt x="10691" y="1383"/>
                  </a:cubicBezTo>
                  <a:cubicBezTo>
                    <a:pt x="11624" y="1383"/>
                    <a:pt x="12535" y="1719"/>
                    <a:pt x="13243" y="2336"/>
                  </a:cubicBezTo>
                  <a:cubicBezTo>
                    <a:pt x="13677" y="2736"/>
                    <a:pt x="14011" y="3270"/>
                    <a:pt x="14211" y="3837"/>
                  </a:cubicBezTo>
                  <a:cubicBezTo>
                    <a:pt x="14344" y="4337"/>
                    <a:pt x="14411" y="4871"/>
                    <a:pt x="14344" y="5371"/>
                  </a:cubicBezTo>
                  <a:cubicBezTo>
                    <a:pt x="14277" y="6138"/>
                    <a:pt x="13977" y="6872"/>
                    <a:pt x="13510" y="7473"/>
                  </a:cubicBezTo>
                  <a:cubicBezTo>
                    <a:pt x="13343" y="7673"/>
                    <a:pt x="13143" y="7873"/>
                    <a:pt x="12943" y="8073"/>
                  </a:cubicBezTo>
                  <a:cubicBezTo>
                    <a:pt x="12977" y="8040"/>
                    <a:pt x="13043" y="7973"/>
                    <a:pt x="13077" y="7940"/>
                  </a:cubicBezTo>
                  <a:cubicBezTo>
                    <a:pt x="13243" y="7806"/>
                    <a:pt x="13410" y="7673"/>
                    <a:pt x="13544" y="7539"/>
                  </a:cubicBezTo>
                  <a:cubicBezTo>
                    <a:pt x="14411" y="6472"/>
                    <a:pt x="14711" y="5071"/>
                    <a:pt x="14344" y="3770"/>
                  </a:cubicBezTo>
                  <a:cubicBezTo>
                    <a:pt x="14144" y="3169"/>
                    <a:pt x="13810" y="2602"/>
                    <a:pt x="13343" y="2202"/>
                  </a:cubicBezTo>
                  <a:cubicBezTo>
                    <a:pt x="12586" y="1536"/>
                    <a:pt x="11623" y="1171"/>
                    <a:pt x="10639" y="1171"/>
                  </a:cubicBezTo>
                  <a:cubicBezTo>
                    <a:pt x="10193" y="1171"/>
                    <a:pt x="9744" y="1246"/>
                    <a:pt x="9307" y="1402"/>
                  </a:cubicBezTo>
                  <a:cubicBezTo>
                    <a:pt x="9174" y="1435"/>
                    <a:pt x="9040" y="1502"/>
                    <a:pt x="8907" y="1568"/>
                  </a:cubicBezTo>
                  <a:lnTo>
                    <a:pt x="8730" y="1675"/>
                  </a:lnTo>
                  <a:lnTo>
                    <a:pt x="8730" y="1675"/>
                  </a:lnTo>
                  <a:cubicBezTo>
                    <a:pt x="8690" y="1363"/>
                    <a:pt x="8539" y="1062"/>
                    <a:pt x="8340" y="834"/>
                  </a:cubicBezTo>
                  <a:cubicBezTo>
                    <a:pt x="8106" y="568"/>
                    <a:pt x="7840" y="367"/>
                    <a:pt x="7506" y="234"/>
                  </a:cubicBezTo>
                  <a:cubicBezTo>
                    <a:pt x="7206" y="101"/>
                    <a:pt x="6872" y="34"/>
                    <a:pt x="653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6" name="Google Shape;1849;p44">
              <a:extLst>
                <a:ext uri="{FF2B5EF4-FFF2-40B4-BE49-F238E27FC236}">
                  <a16:creationId xmlns:a16="http://schemas.microsoft.com/office/drawing/2014/main" id="{6612D493-588C-4DB8-8F36-5CBBB88E3342}"/>
                </a:ext>
              </a:extLst>
            </p:cNvPr>
            <p:cNvSpPr/>
            <p:nvPr/>
          </p:nvSpPr>
          <p:spPr>
            <a:xfrm>
              <a:off x="8125590" y="1518134"/>
              <a:ext cx="226058" cy="43499"/>
            </a:xfrm>
            <a:custGeom>
              <a:avLst/>
              <a:gdLst/>
              <a:ahLst/>
              <a:cxnLst/>
              <a:rect l="l" t="t" r="r" b="b"/>
              <a:pathLst>
                <a:path w="12010" h="2311" extrusionOk="0">
                  <a:moveTo>
                    <a:pt x="6158" y="1"/>
                  </a:moveTo>
                  <a:cubicBezTo>
                    <a:pt x="5750" y="1"/>
                    <a:pt x="5365" y="70"/>
                    <a:pt x="5004" y="209"/>
                  </a:cubicBezTo>
                  <a:cubicBezTo>
                    <a:pt x="4570" y="343"/>
                    <a:pt x="4204" y="543"/>
                    <a:pt x="3837" y="776"/>
                  </a:cubicBezTo>
                  <a:cubicBezTo>
                    <a:pt x="3236" y="1177"/>
                    <a:pt x="2602" y="1510"/>
                    <a:pt x="1935" y="1810"/>
                  </a:cubicBezTo>
                  <a:cubicBezTo>
                    <a:pt x="1558" y="1956"/>
                    <a:pt x="1129" y="2050"/>
                    <a:pt x="717" y="2050"/>
                  </a:cubicBezTo>
                  <a:cubicBezTo>
                    <a:pt x="655" y="2050"/>
                    <a:pt x="595" y="2048"/>
                    <a:pt x="534" y="2044"/>
                  </a:cubicBezTo>
                  <a:cubicBezTo>
                    <a:pt x="201" y="2011"/>
                    <a:pt x="1" y="1944"/>
                    <a:pt x="1" y="1944"/>
                  </a:cubicBezTo>
                  <a:lnTo>
                    <a:pt x="1" y="1944"/>
                  </a:lnTo>
                  <a:cubicBezTo>
                    <a:pt x="1" y="1977"/>
                    <a:pt x="34" y="1977"/>
                    <a:pt x="134" y="2010"/>
                  </a:cubicBezTo>
                  <a:cubicBezTo>
                    <a:pt x="267" y="2077"/>
                    <a:pt x="367" y="2111"/>
                    <a:pt x="501" y="2144"/>
                  </a:cubicBezTo>
                  <a:cubicBezTo>
                    <a:pt x="609" y="2151"/>
                    <a:pt x="716" y="2155"/>
                    <a:pt x="824" y="2155"/>
                  </a:cubicBezTo>
                  <a:cubicBezTo>
                    <a:pt x="1215" y="2155"/>
                    <a:pt x="1602" y="2101"/>
                    <a:pt x="1969" y="1944"/>
                  </a:cubicBezTo>
                  <a:cubicBezTo>
                    <a:pt x="2669" y="1677"/>
                    <a:pt x="3303" y="1343"/>
                    <a:pt x="3937" y="943"/>
                  </a:cubicBezTo>
                  <a:cubicBezTo>
                    <a:pt x="4593" y="474"/>
                    <a:pt x="5397" y="239"/>
                    <a:pt x="6209" y="239"/>
                  </a:cubicBezTo>
                  <a:cubicBezTo>
                    <a:pt x="6263" y="239"/>
                    <a:pt x="6318" y="240"/>
                    <a:pt x="6372" y="243"/>
                  </a:cubicBezTo>
                  <a:cubicBezTo>
                    <a:pt x="7506" y="376"/>
                    <a:pt x="8473" y="1076"/>
                    <a:pt x="8907" y="2144"/>
                  </a:cubicBezTo>
                  <a:lnTo>
                    <a:pt x="8974" y="2311"/>
                  </a:lnTo>
                  <a:lnTo>
                    <a:pt x="9074" y="2144"/>
                  </a:lnTo>
                  <a:cubicBezTo>
                    <a:pt x="9341" y="1777"/>
                    <a:pt x="9707" y="1510"/>
                    <a:pt x="10141" y="1377"/>
                  </a:cubicBezTo>
                  <a:cubicBezTo>
                    <a:pt x="10391" y="1302"/>
                    <a:pt x="10641" y="1264"/>
                    <a:pt x="10892" y="1264"/>
                  </a:cubicBezTo>
                  <a:cubicBezTo>
                    <a:pt x="10975" y="1264"/>
                    <a:pt x="11058" y="1268"/>
                    <a:pt x="11142" y="1277"/>
                  </a:cubicBezTo>
                  <a:cubicBezTo>
                    <a:pt x="11442" y="1343"/>
                    <a:pt x="11742" y="1443"/>
                    <a:pt x="12009" y="1577"/>
                  </a:cubicBezTo>
                  <a:cubicBezTo>
                    <a:pt x="11976" y="1543"/>
                    <a:pt x="11909" y="1477"/>
                    <a:pt x="11842" y="1443"/>
                  </a:cubicBezTo>
                  <a:cubicBezTo>
                    <a:pt x="11642" y="1343"/>
                    <a:pt x="11409" y="1243"/>
                    <a:pt x="11175" y="1210"/>
                  </a:cubicBezTo>
                  <a:cubicBezTo>
                    <a:pt x="11010" y="1180"/>
                    <a:pt x="10845" y="1163"/>
                    <a:pt x="10680" y="1163"/>
                  </a:cubicBezTo>
                  <a:cubicBezTo>
                    <a:pt x="10478" y="1163"/>
                    <a:pt x="10276" y="1188"/>
                    <a:pt x="10074" y="1243"/>
                  </a:cubicBezTo>
                  <a:cubicBezTo>
                    <a:pt x="9663" y="1361"/>
                    <a:pt x="9303" y="1608"/>
                    <a:pt x="9017" y="1940"/>
                  </a:cubicBezTo>
                  <a:lnTo>
                    <a:pt x="9017" y="1940"/>
                  </a:lnTo>
                  <a:cubicBezTo>
                    <a:pt x="8555" y="879"/>
                    <a:pt x="7557" y="137"/>
                    <a:pt x="6405" y="9"/>
                  </a:cubicBezTo>
                  <a:cubicBezTo>
                    <a:pt x="6322" y="4"/>
                    <a:pt x="6239" y="1"/>
                    <a:pt x="615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7" name="Google Shape;1850;p44">
              <a:extLst>
                <a:ext uri="{FF2B5EF4-FFF2-40B4-BE49-F238E27FC236}">
                  <a16:creationId xmlns:a16="http://schemas.microsoft.com/office/drawing/2014/main" id="{CD29DC2F-FFB8-45B3-AF9F-6623B339C956}"/>
                </a:ext>
              </a:extLst>
            </p:cNvPr>
            <p:cNvSpPr/>
            <p:nvPr/>
          </p:nvSpPr>
          <p:spPr>
            <a:xfrm>
              <a:off x="8219777" y="1815116"/>
              <a:ext cx="33918" cy="28893"/>
            </a:xfrm>
            <a:custGeom>
              <a:avLst/>
              <a:gdLst/>
              <a:ahLst/>
              <a:cxnLst/>
              <a:rect l="l" t="t" r="r" b="b"/>
              <a:pathLst>
                <a:path w="1802" h="1535" extrusionOk="0">
                  <a:moveTo>
                    <a:pt x="953" y="1"/>
                  </a:moveTo>
                  <a:cubicBezTo>
                    <a:pt x="913" y="1"/>
                    <a:pt x="873" y="3"/>
                    <a:pt x="834" y="9"/>
                  </a:cubicBezTo>
                  <a:cubicBezTo>
                    <a:pt x="534" y="76"/>
                    <a:pt x="267" y="243"/>
                    <a:pt x="100" y="509"/>
                  </a:cubicBezTo>
                  <a:cubicBezTo>
                    <a:pt x="100" y="543"/>
                    <a:pt x="100" y="543"/>
                    <a:pt x="100" y="543"/>
                  </a:cubicBezTo>
                  <a:cubicBezTo>
                    <a:pt x="33" y="643"/>
                    <a:pt x="0" y="776"/>
                    <a:pt x="0" y="876"/>
                  </a:cubicBezTo>
                  <a:cubicBezTo>
                    <a:pt x="33" y="1110"/>
                    <a:pt x="200" y="1343"/>
                    <a:pt x="434" y="1443"/>
                  </a:cubicBezTo>
                  <a:cubicBezTo>
                    <a:pt x="568" y="1505"/>
                    <a:pt x="712" y="1534"/>
                    <a:pt x="855" y="1534"/>
                  </a:cubicBezTo>
                  <a:cubicBezTo>
                    <a:pt x="1101" y="1534"/>
                    <a:pt x="1344" y="1446"/>
                    <a:pt x="1535" y="1277"/>
                  </a:cubicBezTo>
                  <a:cubicBezTo>
                    <a:pt x="1801" y="976"/>
                    <a:pt x="1801" y="509"/>
                    <a:pt x="1535" y="209"/>
                  </a:cubicBezTo>
                  <a:cubicBezTo>
                    <a:pt x="1368" y="70"/>
                    <a:pt x="1155" y="1"/>
                    <a:pt x="95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8" name="Google Shape;1851;p44">
              <a:extLst>
                <a:ext uri="{FF2B5EF4-FFF2-40B4-BE49-F238E27FC236}">
                  <a16:creationId xmlns:a16="http://schemas.microsoft.com/office/drawing/2014/main" id="{11A66B60-F6DD-41B1-95E4-66248C851394}"/>
                </a:ext>
              </a:extLst>
            </p:cNvPr>
            <p:cNvSpPr/>
            <p:nvPr/>
          </p:nvSpPr>
          <p:spPr>
            <a:xfrm>
              <a:off x="8216634" y="1822344"/>
              <a:ext cx="36440" cy="21213"/>
            </a:xfrm>
            <a:custGeom>
              <a:avLst/>
              <a:gdLst/>
              <a:ahLst/>
              <a:cxnLst/>
              <a:rect l="l" t="t" r="r" b="b"/>
              <a:pathLst>
                <a:path w="1936" h="1127" extrusionOk="0">
                  <a:moveTo>
                    <a:pt x="689" y="0"/>
                  </a:moveTo>
                  <a:cubicBezTo>
                    <a:pt x="571" y="0"/>
                    <a:pt x="452" y="19"/>
                    <a:pt x="334" y="59"/>
                  </a:cubicBezTo>
                  <a:cubicBezTo>
                    <a:pt x="100" y="125"/>
                    <a:pt x="0" y="225"/>
                    <a:pt x="34" y="259"/>
                  </a:cubicBezTo>
                  <a:cubicBezTo>
                    <a:pt x="34" y="265"/>
                    <a:pt x="39" y="268"/>
                    <a:pt x="49" y="268"/>
                  </a:cubicBezTo>
                  <a:cubicBezTo>
                    <a:pt x="90" y="268"/>
                    <a:pt x="207" y="225"/>
                    <a:pt x="367" y="225"/>
                  </a:cubicBezTo>
                  <a:cubicBezTo>
                    <a:pt x="449" y="210"/>
                    <a:pt x="531" y="203"/>
                    <a:pt x="612" y="203"/>
                  </a:cubicBezTo>
                  <a:cubicBezTo>
                    <a:pt x="1059" y="203"/>
                    <a:pt x="1481" y="431"/>
                    <a:pt x="1735" y="826"/>
                  </a:cubicBezTo>
                  <a:cubicBezTo>
                    <a:pt x="1835" y="993"/>
                    <a:pt x="1868" y="1126"/>
                    <a:pt x="1902" y="1126"/>
                  </a:cubicBezTo>
                  <a:cubicBezTo>
                    <a:pt x="1935" y="1126"/>
                    <a:pt x="1935" y="959"/>
                    <a:pt x="1868" y="759"/>
                  </a:cubicBezTo>
                  <a:cubicBezTo>
                    <a:pt x="1735" y="459"/>
                    <a:pt x="1501" y="225"/>
                    <a:pt x="1235" y="125"/>
                  </a:cubicBezTo>
                  <a:cubicBezTo>
                    <a:pt x="1053" y="45"/>
                    <a:pt x="871" y="0"/>
                    <a:pt x="68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9" name="Google Shape;1852;p44">
              <a:extLst>
                <a:ext uri="{FF2B5EF4-FFF2-40B4-BE49-F238E27FC236}">
                  <a16:creationId xmlns:a16="http://schemas.microsoft.com/office/drawing/2014/main" id="{F5A976FF-EBAB-4D78-8700-AF1ED18B1D35}"/>
                </a:ext>
              </a:extLst>
            </p:cNvPr>
            <p:cNvSpPr/>
            <p:nvPr/>
          </p:nvSpPr>
          <p:spPr>
            <a:xfrm>
              <a:off x="8061556" y="1841655"/>
              <a:ext cx="32036" cy="30191"/>
            </a:xfrm>
            <a:custGeom>
              <a:avLst/>
              <a:gdLst/>
              <a:ahLst/>
              <a:cxnLst/>
              <a:rect l="l" t="t" r="r" b="b"/>
              <a:pathLst>
                <a:path w="1702" h="1604" extrusionOk="0">
                  <a:moveTo>
                    <a:pt x="634" y="0"/>
                  </a:moveTo>
                  <a:cubicBezTo>
                    <a:pt x="634" y="0"/>
                    <a:pt x="400" y="0"/>
                    <a:pt x="200" y="267"/>
                  </a:cubicBezTo>
                  <a:cubicBezTo>
                    <a:pt x="67" y="434"/>
                    <a:pt x="0" y="634"/>
                    <a:pt x="33" y="834"/>
                  </a:cubicBezTo>
                  <a:cubicBezTo>
                    <a:pt x="33" y="1101"/>
                    <a:pt x="200" y="1334"/>
                    <a:pt x="400" y="1468"/>
                  </a:cubicBezTo>
                  <a:cubicBezTo>
                    <a:pt x="549" y="1559"/>
                    <a:pt x="714" y="1604"/>
                    <a:pt x="874" y="1604"/>
                  </a:cubicBezTo>
                  <a:cubicBezTo>
                    <a:pt x="1180" y="1604"/>
                    <a:pt x="1470" y="1441"/>
                    <a:pt x="1601" y="1134"/>
                  </a:cubicBezTo>
                  <a:cubicBezTo>
                    <a:pt x="1701" y="967"/>
                    <a:pt x="1701" y="767"/>
                    <a:pt x="1635" y="600"/>
                  </a:cubicBezTo>
                  <a:lnTo>
                    <a:pt x="1635" y="600"/>
                  </a:lnTo>
                  <a:cubicBezTo>
                    <a:pt x="1601" y="767"/>
                    <a:pt x="1535" y="934"/>
                    <a:pt x="1468" y="1067"/>
                  </a:cubicBezTo>
                  <a:cubicBezTo>
                    <a:pt x="1368" y="1201"/>
                    <a:pt x="1234" y="1301"/>
                    <a:pt x="1101" y="1368"/>
                  </a:cubicBezTo>
                  <a:cubicBezTo>
                    <a:pt x="1030" y="1391"/>
                    <a:pt x="959" y="1402"/>
                    <a:pt x="890" y="1402"/>
                  </a:cubicBezTo>
                  <a:cubicBezTo>
                    <a:pt x="763" y="1402"/>
                    <a:pt x="642" y="1366"/>
                    <a:pt x="534" y="1301"/>
                  </a:cubicBezTo>
                  <a:cubicBezTo>
                    <a:pt x="367" y="1168"/>
                    <a:pt x="234" y="1001"/>
                    <a:pt x="234" y="834"/>
                  </a:cubicBezTo>
                  <a:cubicBezTo>
                    <a:pt x="200" y="667"/>
                    <a:pt x="234" y="500"/>
                    <a:pt x="334" y="367"/>
                  </a:cubicBezTo>
                  <a:cubicBezTo>
                    <a:pt x="400" y="234"/>
                    <a:pt x="500" y="100"/>
                    <a:pt x="634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0" name="Google Shape;1853;p44">
              <a:extLst>
                <a:ext uri="{FF2B5EF4-FFF2-40B4-BE49-F238E27FC236}">
                  <a16:creationId xmlns:a16="http://schemas.microsoft.com/office/drawing/2014/main" id="{AAAEEB25-CA48-4E2D-81C4-5856287ECF9C}"/>
                </a:ext>
              </a:extLst>
            </p:cNvPr>
            <p:cNvSpPr/>
            <p:nvPr/>
          </p:nvSpPr>
          <p:spPr>
            <a:xfrm>
              <a:off x="8047740" y="1835369"/>
              <a:ext cx="18220" cy="20102"/>
            </a:xfrm>
            <a:custGeom>
              <a:avLst/>
              <a:gdLst/>
              <a:ahLst/>
              <a:cxnLst/>
              <a:rect l="l" t="t" r="r" b="b"/>
              <a:pathLst>
                <a:path w="968" h="1068" extrusionOk="0">
                  <a:moveTo>
                    <a:pt x="480" y="0"/>
                  </a:moveTo>
                  <a:cubicBezTo>
                    <a:pt x="426" y="0"/>
                    <a:pt x="351" y="17"/>
                    <a:pt x="267" y="67"/>
                  </a:cubicBezTo>
                  <a:cubicBezTo>
                    <a:pt x="167" y="134"/>
                    <a:pt x="100" y="234"/>
                    <a:pt x="67" y="334"/>
                  </a:cubicBezTo>
                  <a:cubicBezTo>
                    <a:pt x="0" y="467"/>
                    <a:pt x="0" y="601"/>
                    <a:pt x="67" y="734"/>
                  </a:cubicBezTo>
                  <a:cubicBezTo>
                    <a:pt x="145" y="941"/>
                    <a:pt x="362" y="1068"/>
                    <a:pt x="581" y="1068"/>
                  </a:cubicBezTo>
                  <a:cubicBezTo>
                    <a:pt x="644" y="1068"/>
                    <a:pt x="707" y="1057"/>
                    <a:pt x="767" y="1035"/>
                  </a:cubicBezTo>
                  <a:cubicBezTo>
                    <a:pt x="968" y="934"/>
                    <a:pt x="968" y="801"/>
                    <a:pt x="968" y="801"/>
                  </a:cubicBezTo>
                  <a:cubicBezTo>
                    <a:pt x="961" y="795"/>
                    <a:pt x="954" y="792"/>
                    <a:pt x="945" y="792"/>
                  </a:cubicBezTo>
                  <a:cubicBezTo>
                    <a:pt x="906" y="792"/>
                    <a:pt x="842" y="841"/>
                    <a:pt x="734" y="868"/>
                  </a:cubicBezTo>
                  <a:cubicBezTo>
                    <a:pt x="634" y="868"/>
                    <a:pt x="501" y="868"/>
                    <a:pt x="434" y="768"/>
                  </a:cubicBezTo>
                  <a:cubicBezTo>
                    <a:pt x="234" y="634"/>
                    <a:pt x="234" y="367"/>
                    <a:pt x="367" y="201"/>
                  </a:cubicBezTo>
                  <a:cubicBezTo>
                    <a:pt x="467" y="101"/>
                    <a:pt x="567" y="67"/>
                    <a:pt x="567" y="34"/>
                  </a:cubicBezTo>
                  <a:cubicBezTo>
                    <a:pt x="567" y="17"/>
                    <a:pt x="534" y="0"/>
                    <a:pt x="480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1" name="Google Shape;1854;p44">
              <a:extLst>
                <a:ext uri="{FF2B5EF4-FFF2-40B4-BE49-F238E27FC236}">
                  <a16:creationId xmlns:a16="http://schemas.microsoft.com/office/drawing/2014/main" id="{7CC20DA4-FAC2-4D57-8F8E-B2403FCAA6D5}"/>
                </a:ext>
              </a:extLst>
            </p:cNvPr>
            <p:cNvSpPr/>
            <p:nvPr/>
          </p:nvSpPr>
          <p:spPr>
            <a:xfrm>
              <a:off x="8151339" y="2339548"/>
              <a:ext cx="470920" cy="219809"/>
            </a:xfrm>
            <a:custGeom>
              <a:avLst/>
              <a:gdLst/>
              <a:ahLst/>
              <a:cxnLst/>
              <a:rect l="l" t="t" r="r" b="b"/>
              <a:pathLst>
                <a:path w="25019" h="11678" extrusionOk="0">
                  <a:moveTo>
                    <a:pt x="23350" y="0"/>
                  </a:moveTo>
                  <a:cubicBezTo>
                    <a:pt x="20148" y="0"/>
                    <a:pt x="18180" y="467"/>
                    <a:pt x="16112" y="1435"/>
                  </a:cubicBezTo>
                  <a:lnTo>
                    <a:pt x="16645" y="3670"/>
                  </a:lnTo>
                  <a:lnTo>
                    <a:pt x="0" y="5104"/>
                  </a:lnTo>
                  <a:lnTo>
                    <a:pt x="34" y="11042"/>
                  </a:lnTo>
                  <a:cubicBezTo>
                    <a:pt x="34" y="11042"/>
                    <a:pt x="10374" y="11642"/>
                    <a:pt x="16479" y="11675"/>
                  </a:cubicBezTo>
                  <a:cubicBezTo>
                    <a:pt x="16596" y="11677"/>
                    <a:pt x="16711" y="11678"/>
                    <a:pt x="16825" y="11678"/>
                  </a:cubicBezTo>
                  <a:cubicBezTo>
                    <a:pt x="21288" y="11678"/>
                    <a:pt x="23340" y="10399"/>
                    <a:pt x="24251" y="7439"/>
                  </a:cubicBezTo>
                  <a:cubicBezTo>
                    <a:pt x="25018" y="4904"/>
                    <a:pt x="23350" y="0"/>
                    <a:pt x="23350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2" name="Google Shape;1855;p44">
              <a:extLst>
                <a:ext uri="{FF2B5EF4-FFF2-40B4-BE49-F238E27FC236}">
                  <a16:creationId xmlns:a16="http://schemas.microsoft.com/office/drawing/2014/main" id="{3F9EE5C3-D5F4-49F4-8378-9E3D85FD5477}"/>
                </a:ext>
              </a:extLst>
            </p:cNvPr>
            <p:cNvSpPr/>
            <p:nvPr/>
          </p:nvSpPr>
          <p:spPr>
            <a:xfrm>
              <a:off x="8462757" y="2407102"/>
              <a:ext cx="67817" cy="46096"/>
            </a:xfrm>
            <a:custGeom>
              <a:avLst/>
              <a:gdLst/>
              <a:ahLst/>
              <a:cxnLst/>
              <a:rect l="l" t="t" r="r" b="b"/>
              <a:pathLst>
                <a:path w="3603" h="2449" extrusionOk="0">
                  <a:moveTo>
                    <a:pt x="187" y="1"/>
                  </a:moveTo>
                  <a:cubicBezTo>
                    <a:pt x="125" y="1"/>
                    <a:pt x="63" y="5"/>
                    <a:pt x="0" y="14"/>
                  </a:cubicBezTo>
                  <a:cubicBezTo>
                    <a:pt x="1468" y="347"/>
                    <a:pt x="2736" y="1215"/>
                    <a:pt x="3570" y="2449"/>
                  </a:cubicBezTo>
                  <a:cubicBezTo>
                    <a:pt x="3603" y="2449"/>
                    <a:pt x="3503" y="2215"/>
                    <a:pt x="3269" y="1849"/>
                  </a:cubicBezTo>
                  <a:cubicBezTo>
                    <a:pt x="2969" y="1415"/>
                    <a:pt x="2602" y="1015"/>
                    <a:pt x="2135" y="714"/>
                  </a:cubicBezTo>
                  <a:cubicBezTo>
                    <a:pt x="1702" y="414"/>
                    <a:pt x="1201" y="214"/>
                    <a:pt x="667" y="81"/>
                  </a:cubicBezTo>
                  <a:cubicBezTo>
                    <a:pt x="521" y="32"/>
                    <a:pt x="357" y="1"/>
                    <a:pt x="18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3" name="Google Shape;1856;p44">
              <a:extLst>
                <a:ext uri="{FF2B5EF4-FFF2-40B4-BE49-F238E27FC236}">
                  <a16:creationId xmlns:a16="http://schemas.microsoft.com/office/drawing/2014/main" id="{27E181D0-6937-4CD1-AD51-D0DC6DDC21B4}"/>
                </a:ext>
              </a:extLst>
            </p:cNvPr>
            <p:cNvSpPr/>
            <p:nvPr/>
          </p:nvSpPr>
          <p:spPr>
            <a:xfrm>
              <a:off x="7976779" y="2096569"/>
              <a:ext cx="293876" cy="490477"/>
            </a:xfrm>
            <a:custGeom>
              <a:avLst/>
              <a:gdLst/>
              <a:ahLst/>
              <a:cxnLst/>
              <a:rect l="l" t="t" r="r" b="b"/>
              <a:pathLst>
                <a:path w="15613" h="26058" extrusionOk="0">
                  <a:moveTo>
                    <a:pt x="9908" y="0"/>
                  </a:moveTo>
                  <a:lnTo>
                    <a:pt x="5572" y="14310"/>
                  </a:lnTo>
                  <a:lnTo>
                    <a:pt x="5538" y="14310"/>
                  </a:lnTo>
                  <a:cubicBezTo>
                    <a:pt x="5538" y="14310"/>
                    <a:pt x="2336" y="15078"/>
                    <a:pt x="1" y="16645"/>
                  </a:cubicBezTo>
                  <a:lnTo>
                    <a:pt x="2503" y="23417"/>
                  </a:lnTo>
                  <a:cubicBezTo>
                    <a:pt x="3106" y="25034"/>
                    <a:pt x="4600" y="26057"/>
                    <a:pt x="6151" y="26057"/>
                  </a:cubicBezTo>
                  <a:cubicBezTo>
                    <a:pt x="6743" y="26057"/>
                    <a:pt x="7344" y="25908"/>
                    <a:pt x="7907" y="25585"/>
                  </a:cubicBezTo>
                  <a:cubicBezTo>
                    <a:pt x="11042" y="23784"/>
                    <a:pt x="12176" y="18547"/>
                    <a:pt x="12176" y="18547"/>
                  </a:cubicBezTo>
                  <a:lnTo>
                    <a:pt x="15612" y="3603"/>
                  </a:lnTo>
                  <a:lnTo>
                    <a:pt x="9908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4" name="Google Shape;1857;p44">
              <a:extLst>
                <a:ext uri="{FF2B5EF4-FFF2-40B4-BE49-F238E27FC236}">
                  <a16:creationId xmlns:a16="http://schemas.microsoft.com/office/drawing/2014/main" id="{EE405C40-D40E-403A-BEA0-E672A1D38271}"/>
                </a:ext>
              </a:extLst>
            </p:cNvPr>
            <p:cNvSpPr/>
            <p:nvPr/>
          </p:nvSpPr>
          <p:spPr>
            <a:xfrm>
              <a:off x="8141288" y="1892740"/>
              <a:ext cx="188376" cy="271646"/>
            </a:xfrm>
            <a:custGeom>
              <a:avLst/>
              <a:gdLst/>
              <a:ahLst/>
              <a:cxnLst/>
              <a:rect l="l" t="t" r="r" b="b"/>
              <a:pathLst>
                <a:path w="10008" h="14432" extrusionOk="0">
                  <a:moveTo>
                    <a:pt x="578" y="0"/>
                  </a:moveTo>
                  <a:cubicBezTo>
                    <a:pt x="446" y="0"/>
                    <a:pt x="312" y="42"/>
                    <a:pt x="201" y="121"/>
                  </a:cubicBezTo>
                  <a:cubicBezTo>
                    <a:pt x="0" y="288"/>
                    <a:pt x="34" y="655"/>
                    <a:pt x="101" y="922"/>
                  </a:cubicBezTo>
                  <a:lnTo>
                    <a:pt x="1368" y="5926"/>
                  </a:lnTo>
                  <a:lnTo>
                    <a:pt x="1135" y="10862"/>
                  </a:lnTo>
                  <a:lnTo>
                    <a:pt x="6839" y="14432"/>
                  </a:lnTo>
                  <a:cubicBezTo>
                    <a:pt x="6839" y="14432"/>
                    <a:pt x="8306" y="12997"/>
                    <a:pt x="8373" y="12764"/>
                  </a:cubicBezTo>
                  <a:cubicBezTo>
                    <a:pt x="8440" y="12530"/>
                    <a:pt x="8707" y="9962"/>
                    <a:pt x="8707" y="9962"/>
                  </a:cubicBezTo>
                  <a:cubicBezTo>
                    <a:pt x="8707" y="9962"/>
                    <a:pt x="9340" y="9595"/>
                    <a:pt x="9674" y="9428"/>
                  </a:cubicBezTo>
                  <a:cubicBezTo>
                    <a:pt x="10008" y="9228"/>
                    <a:pt x="9774" y="8427"/>
                    <a:pt x="9674" y="7927"/>
                  </a:cubicBezTo>
                  <a:cubicBezTo>
                    <a:pt x="9574" y="7393"/>
                    <a:pt x="8907" y="7193"/>
                    <a:pt x="8907" y="7193"/>
                  </a:cubicBezTo>
                  <a:cubicBezTo>
                    <a:pt x="8907" y="6759"/>
                    <a:pt x="8840" y="6292"/>
                    <a:pt x="8740" y="5859"/>
                  </a:cubicBezTo>
                  <a:cubicBezTo>
                    <a:pt x="8607" y="5659"/>
                    <a:pt x="7039" y="5625"/>
                    <a:pt x="7039" y="5625"/>
                  </a:cubicBezTo>
                  <a:cubicBezTo>
                    <a:pt x="7039" y="5292"/>
                    <a:pt x="7039" y="4992"/>
                    <a:pt x="7039" y="4691"/>
                  </a:cubicBezTo>
                  <a:cubicBezTo>
                    <a:pt x="7006" y="4594"/>
                    <a:pt x="6465" y="3288"/>
                    <a:pt x="6005" y="3288"/>
                  </a:cubicBezTo>
                  <a:cubicBezTo>
                    <a:pt x="5994" y="3288"/>
                    <a:pt x="5983" y="3289"/>
                    <a:pt x="5971" y="3290"/>
                  </a:cubicBezTo>
                  <a:cubicBezTo>
                    <a:pt x="5538" y="3390"/>
                    <a:pt x="3003" y="4891"/>
                    <a:pt x="3003" y="4891"/>
                  </a:cubicBezTo>
                  <a:cubicBezTo>
                    <a:pt x="3003" y="4891"/>
                    <a:pt x="1335" y="522"/>
                    <a:pt x="968" y="155"/>
                  </a:cubicBezTo>
                  <a:cubicBezTo>
                    <a:pt x="863" y="50"/>
                    <a:pt x="722" y="0"/>
                    <a:pt x="578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5" name="Google Shape;1858;p44">
              <a:extLst>
                <a:ext uri="{FF2B5EF4-FFF2-40B4-BE49-F238E27FC236}">
                  <a16:creationId xmlns:a16="http://schemas.microsoft.com/office/drawing/2014/main" id="{955A0D75-82BB-47EF-87FE-73573BD271D9}"/>
                </a:ext>
              </a:extLst>
            </p:cNvPr>
            <p:cNvSpPr/>
            <p:nvPr/>
          </p:nvSpPr>
          <p:spPr>
            <a:xfrm>
              <a:off x="8062798" y="1892024"/>
              <a:ext cx="266244" cy="695529"/>
            </a:xfrm>
            <a:custGeom>
              <a:avLst/>
              <a:gdLst/>
              <a:ahLst/>
              <a:cxnLst/>
              <a:rect l="l" t="t" r="r" b="b"/>
              <a:pathLst>
                <a:path w="14145" h="36952" extrusionOk="0">
                  <a:moveTo>
                    <a:pt x="1" y="36552"/>
                  </a:moveTo>
                  <a:cubicBezTo>
                    <a:pt x="28" y="36573"/>
                    <a:pt x="57" y="36592"/>
                    <a:pt x="87" y="36610"/>
                  </a:cubicBezTo>
                  <a:lnTo>
                    <a:pt x="87" y="36610"/>
                  </a:lnTo>
                  <a:lnTo>
                    <a:pt x="1" y="36552"/>
                  </a:lnTo>
                  <a:close/>
                  <a:moveTo>
                    <a:pt x="87" y="36610"/>
                  </a:moveTo>
                  <a:lnTo>
                    <a:pt x="101" y="36619"/>
                  </a:lnTo>
                  <a:cubicBezTo>
                    <a:pt x="107" y="36622"/>
                    <a:pt x="113" y="36625"/>
                    <a:pt x="119" y="36628"/>
                  </a:cubicBezTo>
                  <a:lnTo>
                    <a:pt x="119" y="36628"/>
                  </a:lnTo>
                  <a:cubicBezTo>
                    <a:pt x="108" y="36622"/>
                    <a:pt x="98" y="36616"/>
                    <a:pt x="87" y="36610"/>
                  </a:cubicBezTo>
                  <a:close/>
                  <a:moveTo>
                    <a:pt x="119" y="36628"/>
                  </a:moveTo>
                  <a:lnTo>
                    <a:pt x="119" y="36628"/>
                  </a:lnTo>
                  <a:cubicBezTo>
                    <a:pt x="168" y="36655"/>
                    <a:pt x="220" y="36678"/>
                    <a:pt x="274" y="36698"/>
                  </a:cubicBezTo>
                  <a:lnTo>
                    <a:pt x="274" y="36698"/>
                  </a:lnTo>
                  <a:cubicBezTo>
                    <a:pt x="224" y="36676"/>
                    <a:pt x="174" y="36655"/>
                    <a:pt x="119" y="36628"/>
                  </a:cubicBezTo>
                  <a:close/>
                  <a:moveTo>
                    <a:pt x="4680" y="1"/>
                  </a:moveTo>
                  <a:cubicBezTo>
                    <a:pt x="4608" y="1"/>
                    <a:pt x="4537" y="9"/>
                    <a:pt x="4471" y="26"/>
                  </a:cubicBezTo>
                  <a:cubicBezTo>
                    <a:pt x="4337" y="93"/>
                    <a:pt x="4204" y="193"/>
                    <a:pt x="4137" y="326"/>
                  </a:cubicBezTo>
                  <a:cubicBezTo>
                    <a:pt x="4070" y="426"/>
                    <a:pt x="4037" y="593"/>
                    <a:pt x="4037" y="726"/>
                  </a:cubicBezTo>
                  <a:cubicBezTo>
                    <a:pt x="4070" y="860"/>
                    <a:pt x="4104" y="993"/>
                    <a:pt x="4137" y="1093"/>
                  </a:cubicBezTo>
                  <a:cubicBezTo>
                    <a:pt x="4204" y="1360"/>
                    <a:pt x="4271" y="1594"/>
                    <a:pt x="4337" y="1827"/>
                  </a:cubicBezTo>
                  <a:lnTo>
                    <a:pt x="4704" y="3228"/>
                  </a:lnTo>
                  <a:cubicBezTo>
                    <a:pt x="4937" y="4160"/>
                    <a:pt x="5170" y="5092"/>
                    <a:pt x="5436" y="5991"/>
                  </a:cubicBezTo>
                  <a:lnTo>
                    <a:pt x="5436" y="5991"/>
                  </a:lnTo>
                  <a:cubicBezTo>
                    <a:pt x="5337" y="7683"/>
                    <a:pt x="5271" y="9341"/>
                    <a:pt x="5205" y="10867"/>
                  </a:cubicBezTo>
                  <a:cubicBezTo>
                    <a:pt x="3670" y="16004"/>
                    <a:pt x="2369" y="20274"/>
                    <a:pt x="1469" y="23276"/>
                  </a:cubicBezTo>
                  <a:cubicBezTo>
                    <a:pt x="1035" y="24744"/>
                    <a:pt x="701" y="25911"/>
                    <a:pt x="468" y="26712"/>
                  </a:cubicBezTo>
                  <a:lnTo>
                    <a:pt x="201" y="27646"/>
                  </a:lnTo>
                  <a:cubicBezTo>
                    <a:pt x="134" y="27846"/>
                    <a:pt x="101" y="27946"/>
                    <a:pt x="101" y="27946"/>
                  </a:cubicBezTo>
                  <a:cubicBezTo>
                    <a:pt x="134" y="27846"/>
                    <a:pt x="201" y="27746"/>
                    <a:pt x="234" y="27646"/>
                  </a:cubicBezTo>
                  <a:cubicBezTo>
                    <a:pt x="301" y="27412"/>
                    <a:pt x="368" y="27112"/>
                    <a:pt x="501" y="26745"/>
                  </a:cubicBezTo>
                  <a:lnTo>
                    <a:pt x="1569" y="23309"/>
                  </a:lnTo>
                  <a:lnTo>
                    <a:pt x="5371" y="10934"/>
                  </a:lnTo>
                  <a:cubicBezTo>
                    <a:pt x="5438" y="9366"/>
                    <a:pt x="5538" y="7731"/>
                    <a:pt x="5605" y="6030"/>
                  </a:cubicBezTo>
                  <a:lnTo>
                    <a:pt x="5605" y="5997"/>
                  </a:lnTo>
                  <a:cubicBezTo>
                    <a:pt x="5371" y="5096"/>
                    <a:pt x="5138" y="4162"/>
                    <a:pt x="4904" y="3228"/>
                  </a:cubicBezTo>
                  <a:cubicBezTo>
                    <a:pt x="4771" y="2761"/>
                    <a:pt x="4637" y="2294"/>
                    <a:pt x="4537" y="1827"/>
                  </a:cubicBezTo>
                  <a:cubicBezTo>
                    <a:pt x="4471" y="1594"/>
                    <a:pt x="4404" y="1327"/>
                    <a:pt x="4337" y="1093"/>
                  </a:cubicBezTo>
                  <a:cubicBezTo>
                    <a:pt x="4304" y="993"/>
                    <a:pt x="4271" y="860"/>
                    <a:pt x="4237" y="760"/>
                  </a:cubicBezTo>
                  <a:cubicBezTo>
                    <a:pt x="4237" y="660"/>
                    <a:pt x="4271" y="560"/>
                    <a:pt x="4304" y="460"/>
                  </a:cubicBezTo>
                  <a:cubicBezTo>
                    <a:pt x="4404" y="310"/>
                    <a:pt x="4542" y="234"/>
                    <a:pt x="4689" y="234"/>
                  </a:cubicBezTo>
                  <a:cubicBezTo>
                    <a:pt x="4738" y="234"/>
                    <a:pt x="4788" y="243"/>
                    <a:pt x="4838" y="259"/>
                  </a:cubicBezTo>
                  <a:cubicBezTo>
                    <a:pt x="5071" y="293"/>
                    <a:pt x="5238" y="460"/>
                    <a:pt x="5305" y="660"/>
                  </a:cubicBezTo>
                  <a:cubicBezTo>
                    <a:pt x="5505" y="1160"/>
                    <a:pt x="5705" y="1627"/>
                    <a:pt x="5872" y="2094"/>
                  </a:cubicBezTo>
                  <a:cubicBezTo>
                    <a:pt x="6272" y="3061"/>
                    <a:pt x="6672" y="4029"/>
                    <a:pt x="7039" y="5030"/>
                  </a:cubicBezTo>
                  <a:lnTo>
                    <a:pt x="7106" y="5130"/>
                  </a:lnTo>
                  <a:lnTo>
                    <a:pt x="7206" y="5063"/>
                  </a:lnTo>
                  <a:cubicBezTo>
                    <a:pt x="7940" y="4629"/>
                    <a:pt x="8707" y="4196"/>
                    <a:pt x="9474" y="3795"/>
                  </a:cubicBezTo>
                  <a:cubicBezTo>
                    <a:pt x="9674" y="3695"/>
                    <a:pt x="9875" y="3595"/>
                    <a:pt x="10075" y="3528"/>
                  </a:cubicBezTo>
                  <a:cubicBezTo>
                    <a:pt x="10103" y="3500"/>
                    <a:pt x="10137" y="3490"/>
                    <a:pt x="10170" y="3490"/>
                  </a:cubicBezTo>
                  <a:cubicBezTo>
                    <a:pt x="10214" y="3490"/>
                    <a:pt x="10256" y="3509"/>
                    <a:pt x="10275" y="3528"/>
                  </a:cubicBezTo>
                  <a:cubicBezTo>
                    <a:pt x="10375" y="3595"/>
                    <a:pt x="10442" y="3662"/>
                    <a:pt x="10508" y="3762"/>
                  </a:cubicBezTo>
                  <a:cubicBezTo>
                    <a:pt x="10642" y="3929"/>
                    <a:pt x="10742" y="4096"/>
                    <a:pt x="10842" y="4296"/>
                  </a:cubicBezTo>
                  <a:cubicBezTo>
                    <a:pt x="10909" y="4396"/>
                    <a:pt x="10942" y="4496"/>
                    <a:pt x="10975" y="4596"/>
                  </a:cubicBezTo>
                  <a:cubicBezTo>
                    <a:pt x="11042" y="4696"/>
                    <a:pt x="11075" y="4763"/>
                    <a:pt x="11075" y="4863"/>
                  </a:cubicBezTo>
                  <a:lnTo>
                    <a:pt x="11075" y="5830"/>
                  </a:lnTo>
                  <a:lnTo>
                    <a:pt x="11209" y="5830"/>
                  </a:lnTo>
                  <a:cubicBezTo>
                    <a:pt x="11709" y="5830"/>
                    <a:pt x="12210" y="5863"/>
                    <a:pt x="12710" y="5997"/>
                  </a:cubicBezTo>
                  <a:lnTo>
                    <a:pt x="12777" y="6030"/>
                  </a:lnTo>
                  <a:lnTo>
                    <a:pt x="12810" y="6030"/>
                  </a:lnTo>
                  <a:cubicBezTo>
                    <a:pt x="12843" y="6097"/>
                    <a:pt x="12843" y="6130"/>
                    <a:pt x="12877" y="6197"/>
                  </a:cubicBezTo>
                  <a:cubicBezTo>
                    <a:pt x="12877" y="6330"/>
                    <a:pt x="12910" y="6431"/>
                    <a:pt x="12910" y="6564"/>
                  </a:cubicBezTo>
                  <a:cubicBezTo>
                    <a:pt x="12943" y="6797"/>
                    <a:pt x="12977" y="7064"/>
                    <a:pt x="12977" y="7298"/>
                  </a:cubicBezTo>
                  <a:lnTo>
                    <a:pt x="12977" y="7365"/>
                  </a:lnTo>
                  <a:lnTo>
                    <a:pt x="13043" y="7398"/>
                  </a:lnTo>
                  <a:cubicBezTo>
                    <a:pt x="13310" y="7498"/>
                    <a:pt x="13577" y="7665"/>
                    <a:pt x="13711" y="7932"/>
                  </a:cubicBezTo>
                  <a:cubicBezTo>
                    <a:pt x="13777" y="8232"/>
                    <a:pt x="13844" y="8532"/>
                    <a:pt x="13911" y="8832"/>
                  </a:cubicBezTo>
                  <a:cubicBezTo>
                    <a:pt x="13911" y="8966"/>
                    <a:pt x="13911" y="9132"/>
                    <a:pt x="13911" y="9266"/>
                  </a:cubicBezTo>
                  <a:cubicBezTo>
                    <a:pt x="13877" y="9299"/>
                    <a:pt x="13844" y="9366"/>
                    <a:pt x="13811" y="9399"/>
                  </a:cubicBezTo>
                  <a:cubicBezTo>
                    <a:pt x="13777" y="9433"/>
                    <a:pt x="13677" y="9466"/>
                    <a:pt x="13644" y="9499"/>
                  </a:cubicBezTo>
                  <a:lnTo>
                    <a:pt x="12843" y="9966"/>
                  </a:lnTo>
                  <a:lnTo>
                    <a:pt x="12777" y="9966"/>
                  </a:lnTo>
                  <a:lnTo>
                    <a:pt x="12777" y="10033"/>
                  </a:lnTo>
                  <a:cubicBezTo>
                    <a:pt x="12710" y="10900"/>
                    <a:pt x="12610" y="11768"/>
                    <a:pt x="12510" y="12602"/>
                  </a:cubicBezTo>
                  <a:cubicBezTo>
                    <a:pt x="12476" y="12702"/>
                    <a:pt x="12443" y="12802"/>
                    <a:pt x="12376" y="12868"/>
                  </a:cubicBezTo>
                  <a:cubicBezTo>
                    <a:pt x="12343" y="12935"/>
                    <a:pt x="12276" y="13035"/>
                    <a:pt x="12210" y="13102"/>
                  </a:cubicBezTo>
                  <a:cubicBezTo>
                    <a:pt x="12076" y="13269"/>
                    <a:pt x="11909" y="13402"/>
                    <a:pt x="11776" y="13569"/>
                  </a:cubicBezTo>
                  <a:cubicBezTo>
                    <a:pt x="11509" y="13869"/>
                    <a:pt x="11209" y="14136"/>
                    <a:pt x="10909" y="14436"/>
                  </a:cubicBezTo>
                  <a:lnTo>
                    <a:pt x="10909" y="14470"/>
                  </a:lnTo>
                  <a:cubicBezTo>
                    <a:pt x="10008" y="18339"/>
                    <a:pt x="9174" y="21942"/>
                    <a:pt x="8407" y="25144"/>
                  </a:cubicBezTo>
                  <a:cubicBezTo>
                    <a:pt x="8040" y="26745"/>
                    <a:pt x="7673" y="28280"/>
                    <a:pt x="7373" y="29681"/>
                  </a:cubicBezTo>
                  <a:cubicBezTo>
                    <a:pt x="7239" y="30348"/>
                    <a:pt x="7039" y="31015"/>
                    <a:pt x="6839" y="31682"/>
                  </a:cubicBezTo>
                  <a:cubicBezTo>
                    <a:pt x="6606" y="32249"/>
                    <a:pt x="6372" y="32849"/>
                    <a:pt x="6038" y="33383"/>
                  </a:cubicBezTo>
                  <a:cubicBezTo>
                    <a:pt x="5538" y="34317"/>
                    <a:pt x="4871" y="35184"/>
                    <a:pt x="4070" y="35885"/>
                  </a:cubicBezTo>
                  <a:cubicBezTo>
                    <a:pt x="3470" y="36419"/>
                    <a:pt x="2736" y="36752"/>
                    <a:pt x="1936" y="36886"/>
                  </a:cubicBezTo>
                  <a:cubicBezTo>
                    <a:pt x="1777" y="36907"/>
                    <a:pt x="1619" y="36918"/>
                    <a:pt x="1461" y="36918"/>
                  </a:cubicBezTo>
                  <a:cubicBezTo>
                    <a:pt x="1122" y="36918"/>
                    <a:pt x="787" y="36866"/>
                    <a:pt x="468" y="36752"/>
                  </a:cubicBezTo>
                  <a:cubicBezTo>
                    <a:pt x="402" y="36739"/>
                    <a:pt x="337" y="36721"/>
                    <a:pt x="274" y="36698"/>
                  </a:cubicBezTo>
                  <a:lnTo>
                    <a:pt x="274" y="36698"/>
                  </a:lnTo>
                  <a:cubicBezTo>
                    <a:pt x="336" y="36724"/>
                    <a:pt x="397" y="36750"/>
                    <a:pt x="468" y="36786"/>
                  </a:cubicBezTo>
                  <a:cubicBezTo>
                    <a:pt x="787" y="36900"/>
                    <a:pt x="1137" y="36951"/>
                    <a:pt x="1487" y="36951"/>
                  </a:cubicBezTo>
                  <a:cubicBezTo>
                    <a:pt x="1649" y="36951"/>
                    <a:pt x="1810" y="36940"/>
                    <a:pt x="1969" y="36919"/>
                  </a:cubicBezTo>
                  <a:cubicBezTo>
                    <a:pt x="2769" y="36819"/>
                    <a:pt x="3537" y="36485"/>
                    <a:pt x="4170" y="35952"/>
                  </a:cubicBezTo>
                  <a:cubicBezTo>
                    <a:pt x="4971" y="35218"/>
                    <a:pt x="5672" y="34351"/>
                    <a:pt x="6205" y="33417"/>
                  </a:cubicBezTo>
                  <a:cubicBezTo>
                    <a:pt x="6505" y="32849"/>
                    <a:pt x="6772" y="32282"/>
                    <a:pt x="6972" y="31682"/>
                  </a:cubicBezTo>
                  <a:cubicBezTo>
                    <a:pt x="7206" y="31015"/>
                    <a:pt x="7406" y="30348"/>
                    <a:pt x="7540" y="29647"/>
                  </a:cubicBezTo>
                  <a:cubicBezTo>
                    <a:pt x="7873" y="28246"/>
                    <a:pt x="8240" y="26745"/>
                    <a:pt x="8607" y="25144"/>
                  </a:cubicBezTo>
                  <a:cubicBezTo>
                    <a:pt x="9374" y="21943"/>
                    <a:pt x="10241" y="18342"/>
                    <a:pt x="11141" y="14474"/>
                  </a:cubicBezTo>
                  <a:lnTo>
                    <a:pt x="11141" y="14474"/>
                  </a:lnTo>
                  <a:cubicBezTo>
                    <a:pt x="11430" y="14215"/>
                    <a:pt x="11719" y="13925"/>
                    <a:pt x="11976" y="13636"/>
                  </a:cubicBezTo>
                  <a:lnTo>
                    <a:pt x="12410" y="13169"/>
                  </a:lnTo>
                  <a:cubicBezTo>
                    <a:pt x="12476" y="13102"/>
                    <a:pt x="12543" y="13002"/>
                    <a:pt x="12610" y="12935"/>
                  </a:cubicBezTo>
                  <a:cubicBezTo>
                    <a:pt x="12643" y="12868"/>
                    <a:pt x="12677" y="12802"/>
                    <a:pt x="12677" y="12735"/>
                  </a:cubicBezTo>
                  <a:lnTo>
                    <a:pt x="12710" y="12568"/>
                  </a:lnTo>
                  <a:cubicBezTo>
                    <a:pt x="12807" y="11756"/>
                    <a:pt x="12905" y="10913"/>
                    <a:pt x="13002" y="10068"/>
                  </a:cubicBezTo>
                  <a:lnTo>
                    <a:pt x="13002" y="10068"/>
                  </a:lnTo>
                  <a:lnTo>
                    <a:pt x="13744" y="9666"/>
                  </a:lnTo>
                  <a:cubicBezTo>
                    <a:pt x="13811" y="9633"/>
                    <a:pt x="13877" y="9599"/>
                    <a:pt x="13944" y="9533"/>
                  </a:cubicBezTo>
                  <a:cubicBezTo>
                    <a:pt x="14044" y="9466"/>
                    <a:pt x="14078" y="9399"/>
                    <a:pt x="14111" y="9299"/>
                  </a:cubicBezTo>
                  <a:cubicBezTo>
                    <a:pt x="14144" y="9099"/>
                    <a:pt x="14144" y="8932"/>
                    <a:pt x="14111" y="8766"/>
                  </a:cubicBezTo>
                  <a:cubicBezTo>
                    <a:pt x="14078" y="8465"/>
                    <a:pt x="14011" y="8132"/>
                    <a:pt x="13911" y="7798"/>
                  </a:cubicBezTo>
                  <a:cubicBezTo>
                    <a:pt x="13755" y="7518"/>
                    <a:pt x="13483" y="7296"/>
                    <a:pt x="13176" y="7186"/>
                  </a:cubicBezTo>
                  <a:lnTo>
                    <a:pt x="13176" y="7186"/>
                  </a:lnTo>
                  <a:cubicBezTo>
                    <a:pt x="13171" y="6951"/>
                    <a:pt x="13144" y="6738"/>
                    <a:pt x="13144" y="6497"/>
                  </a:cubicBezTo>
                  <a:cubicBezTo>
                    <a:pt x="13110" y="6364"/>
                    <a:pt x="13110" y="6230"/>
                    <a:pt x="13077" y="6097"/>
                  </a:cubicBezTo>
                  <a:cubicBezTo>
                    <a:pt x="13043" y="6030"/>
                    <a:pt x="13043" y="5964"/>
                    <a:pt x="13010" y="5897"/>
                  </a:cubicBezTo>
                  <a:cubicBezTo>
                    <a:pt x="12977" y="5863"/>
                    <a:pt x="12943" y="5797"/>
                    <a:pt x="12910" y="5797"/>
                  </a:cubicBezTo>
                  <a:lnTo>
                    <a:pt x="12777" y="5730"/>
                  </a:lnTo>
                  <a:cubicBezTo>
                    <a:pt x="12308" y="5636"/>
                    <a:pt x="11809" y="5572"/>
                    <a:pt x="11309" y="5564"/>
                  </a:cubicBezTo>
                  <a:lnTo>
                    <a:pt x="11309" y="5564"/>
                  </a:lnTo>
                  <a:lnTo>
                    <a:pt x="11309" y="4829"/>
                  </a:lnTo>
                  <a:cubicBezTo>
                    <a:pt x="11276" y="4729"/>
                    <a:pt x="11242" y="4596"/>
                    <a:pt x="11175" y="4496"/>
                  </a:cubicBezTo>
                  <a:cubicBezTo>
                    <a:pt x="11142" y="4396"/>
                    <a:pt x="11075" y="4296"/>
                    <a:pt x="11042" y="4162"/>
                  </a:cubicBezTo>
                  <a:cubicBezTo>
                    <a:pt x="10942" y="3962"/>
                    <a:pt x="10809" y="3762"/>
                    <a:pt x="10675" y="3595"/>
                  </a:cubicBezTo>
                  <a:cubicBezTo>
                    <a:pt x="10608" y="3495"/>
                    <a:pt x="10508" y="3395"/>
                    <a:pt x="10408" y="3328"/>
                  </a:cubicBezTo>
                  <a:cubicBezTo>
                    <a:pt x="10342" y="3295"/>
                    <a:pt x="10275" y="3262"/>
                    <a:pt x="10208" y="3262"/>
                  </a:cubicBezTo>
                  <a:cubicBezTo>
                    <a:pt x="10141" y="3262"/>
                    <a:pt x="10075" y="3262"/>
                    <a:pt x="10008" y="3295"/>
                  </a:cubicBezTo>
                  <a:cubicBezTo>
                    <a:pt x="9774" y="3362"/>
                    <a:pt x="9574" y="3462"/>
                    <a:pt x="9374" y="3562"/>
                  </a:cubicBezTo>
                  <a:cubicBezTo>
                    <a:pt x="8637" y="3978"/>
                    <a:pt x="7900" y="4395"/>
                    <a:pt x="7192" y="4812"/>
                  </a:cubicBezTo>
                  <a:lnTo>
                    <a:pt x="7192" y="4812"/>
                  </a:lnTo>
                  <a:cubicBezTo>
                    <a:pt x="6810" y="3853"/>
                    <a:pt x="6456" y="2923"/>
                    <a:pt x="6072" y="1994"/>
                  </a:cubicBezTo>
                  <a:lnTo>
                    <a:pt x="5505" y="560"/>
                  </a:lnTo>
                  <a:cubicBezTo>
                    <a:pt x="5471" y="426"/>
                    <a:pt x="5371" y="293"/>
                    <a:pt x="5271" y="226"/>
                  </a:cubicBezTo>
                  <a:cubicBezTo>
                    <a:pt x="5121" y="76"/>
                    <a:pt x="4896" y="1"/>
                    <a:pt x="468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6" name="Google Shape;1859;p44">
              <a:extLst>
                <a:ext uri="{FF2B5EF4-FFF2-40B4-BE49-F238E27FC236}">
                  <a16:creationId xmlns:a16="http://schemas.microsoft.com/office/drawing/2014/main" id="{CE4D8EB9-F5CA-4DC6-8FFF-3FD907C0D219}"/>
                </a:ext>
              </a:extLst>
            </p:cNvPr>
            <p:cNvSpPr/>
            <p:nvPr/>
          </p:nvSpPr>
          <p:spPr>
            <a:xfrm>
              <a:off x="8232332" y="1996320"/>
              <a:ext cx="41447" cy="16846"/>
            </a:xfrm>
            <a:custGeom>
              <a:avLst/>
              <a:gdLst/>
              <a:ahLst/>
              <a:cxnLst/>
              <a:rect l="l" t="t" r="r" b="b"/>
              <a:pathLst>
                <a:path w="2202" h="895" extrusionOk="0">
                  <a:moveTo>
                    <a:pt x="1462" y="0"/>
                  </a:moveTo>
                  <a:cubicBezTo>
                    <a:pt x="1286" y="0"/>
                    <a:pt x="1110" y="17"/>
                    <a:pt x="934" y="56"/>
                  </a:cubicBezTo>
                  <a:cubicBezTo>
                    <a:pt x="634" y="122"/>
                    <a:pt x="367" y="289"/>
                    <a:pt x="167" y="556"/>
                  </a:cubicBezTo>
                  <a:cubicBezTo>
                    <a:pt x="34" y="756"/>
                    <a:pt x="0" y="890"/>
                    <a:pt x="34" y="890"/>
                  </a:cubicBezTo>
                  <a:cubicBezTo>
                    <a:pt x="37" y="893"/>
                    <a:pt x="41" y="895"/>
                    <a:pt x="45" y="895"/>
                  </a:cubicBezTo>
                  <a:cubicBezTo>
                    <a:pt x="82" y="895"/>
                    <a:pt x="151" y="775"/>
                    <a:pt x="300" y="656"/>
                  </a:cubicBezTo>
                  <a:cubicBezTo>
                    <a:pt x="501" y="456"/>
                    <a:pt x="734" y="356"/>
                    <a:pt x="1001" y="289"/>
                  </a:cubicBezTo>
                  <a:cubicBezTo>
                    <a:pt x="1268" y="222"/>
                    <a:pt x="1535" y="189"/>
                    <a:pt x="1835" y="156"/>
                  </a:cubicBezTo>
                  <a:cubicBezTo>
                    <a:pt x="2068" y="156"/>
                    <a:pt x="2202" y="156"/>
                    <a:pt x="2202" y="122"/>
                  </a:cubicBezTo>
                  <a:cubicBezTo>
                    <a:pt x="2202" y="89"/>
                    <a:pt x="2068" y="56"/>
                    <a:pt x="1835" y="22"/>
                  </a:cubicBezTo>
                  <a:cubicBezTo>
                    <a:pt x="1711" y="8"/>
                    <a:pt x="1586" y="0"/>
                    <a:pt x="1462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7" name="Google Shape;1860;p44">
              <a:extLst>
                <a:ext uri="{FF2B5EF4-FFF2-40B4-BE49-F238E27FC236}">
                  <a16:creationId xmlns:a16="http://schemas.microsoft.com/office/drawing/2014/main" id="{D0BF0994-2A23-4EF9-AD20-BB0EFCDB91E1}"/>
                </a:ext>
              </a:extLst>
            </p:cNvPr>
            <p:cNvSpPr/>
            <p:nvPr/>
          </p:nvSpPr>
          <p:spPr>
            <a:xfrm>
              <a:off x="8249912" y="1989826"/>
              <a:ext cx="5666" cy="9562"/>
            </a:xfrm>
            <a:custGeom>
              <a:avLst/>
              <a:gdLst/>
              <a:ahLst/>
              <a:cxnLst/>
              <a:rect l="l" t="t" r="r" b="b"/>
              <a:pathLst>
                <a:path w="301" h="508" extrusionOk="0">
                  <a:moveTo>
                    <a:pt x="234" y="0"/>
                  </a:moveTo>
                  <a:cubicBezTo>
                    <a:pt x="200" y="0"/>
                    <a:pt x="100" y="100"/>
                    <a:pt x="67" y="234"/>
                  </a:cubicBezTo>
                  <a:cubicBezTo>
                    <a:pt x="0" y="367"/>
                    <a:pt x="0" y="501"/>
                    <a:pt x="67" y="501"/>
                  </a:cubicBezTo>
                  <a:cubicBezTo>
                    <a:pt x="71" y="505"/>
                    <a:pt x="77" y="507"/>
                    <a:pt x="83" y="507"/>
                  </a:cubicBezTo>
                  <a:cubicBezTo>
                    <a:pt x="126" y="507"/>
                    <a:pt x="205" y="416"/>
                    <a:pt x="234" y="301"/>
                  </a:cubicBezTo>
                  <a:cubicBezTo>
                    <a:pt x="300" y="167"/>
                    <a:pt x="300" y="34"/>
                    <a:pt x="234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8" name="Google Shape;1861;p44">
              <a:extLst>
                <a:ext uri="{FF2B5EF4-FFF2-40B4-BE49-F238E27FC236}">
                  <a16:creationId xmlns:a16="http://schemas.microsoft.com/office/drawing/2014/main" id="{4CD20729-DE36-4A2E-B806-D37EC6A2F6FD}"/>
                </a:ext>
              </a:extLst>
            </p:cNvPr>
            <p:cNvSpPr/>
            <p:nvPr/>
          </p:nvSpPr>
          <p:spPr>
            <a:xfrm>
              <a:off x="8269525" y="2026210"/>
              <a:ext cx="40675" cy="17072"/>
            </a:xfrm>
            <a:custGeom>
              <a:avLst/>
              <a:gdLst/>
              <a:ahLst/>
              <a:cxnLst/>
              <a:rect l="l" t="t" r="r" b="b"/>
              <a:pathLst>
                <a:path w="2161" h="907" extrusionOk="0">
                  <a:moveTo>
                    <a:pt x="1352" y="1"/>
                  </a:moveTo>
                  <a:cubicBezTo>
                    <a:pt x="1200" y="1"/>
                    <a:pt x="1047" y="12"/>
                    <a:pt x="893" y="35"/>
                  </a:cubicBezTo>
                  <a:cubicBezTo>
                    <a:pt x="726" y="69"/>
                    <a:pt x="559" y="102"/>
                    <a:pt x="393" y="202"/>
                  </a:cubicBezTo>
                  <a:cubicBezTo>
                    <a:pt x="259" y="269"/>
                    <a:pt x="159" y="369"/>
                    <a:pt x="92" y="536"/>
                  </a:cubicBezTo>
                  <a:cubicBezTo>
                    <a:pt x="1" y="749"/>
                    <a:pt x="77" y="907"/>
                    <a:pt x="116" y="907"/>
                  </a:cubicBezTo>
                  <a:cubicBezTo>
                    <a:pt x="120" y="907"/>
                    <a:pt x="123" y="906"/>
                    <a:pt x="126" y="903"/>
                  </a:cubicBezTo>
                  <a:cubicBezTo>
                    <a:pt x="159" y="903"/>
                    <a:pt x="126" y="769"/>
                    <a:pt x="226" y="602"/>
                  </a:cubicBezTo>
                  <a:cubicBezTo>
                    <a:pt x="376" y="393"/>
                    <a:pt x="606" y="264"/>
                    <a:pt x="845" y="264"/>
                  </a:cubicBezTo>
                  <a:cubicBezTo>
                    <a:pt x="872" y="264"/>
                    <a:pt x="899" y="266"/>
                    <a:pt x="926" y="269"/>
                  </a:cubicBezTo>
                  <a:cubicBezTo>
                    <a:pt x="1327" y="269"/>
                    <a:pt x="1760" y="202"/>
                    <a:pt x="2161" y="102"/>
                  </a:cubicBezTo>
                  <a:cubicBezTo>
                    <a:pt x="1902" y="38"/>
                    <a:pt x="1630" y="1"/>
                    <a:pt x="1352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9" name="Google Shape;1862;p44">
              <a:extLst>
                <a:ext uri="{FF2B5EF4-FFF2-40B4-BE49-F238E27FC236}">
                  <a16:creationId xmlns:a16="http://schemas.microsoft.com/office/drawing/2014/main" id="{873543B9-DAE3-40CF-A93A-862DFE4AF871}"/>
                </a:ext>
              </a:extLst>
            </p:cNvPr>
            <p:cNvSpPr/>
            <p:nvPr/>
          </p:nvSpPr>
          <p:spPr>
            <a:xfrm>
              <a:off x="8302013" y="2056383"/>
              <a:ext cx="5044" cy="25749"/>
            </a:xfrm>
            <a:custGeom>
              <a:avLst/>
              <a:gdLst/>
              <a:ahLst/>
              <a:cxnLst/>
              <a:rect l="l" t="t" r="r" b="b"/>
              <a:pathLst>
                <a:path w="268" h="1368" extrusionOk="0">
                  <a:moveTo>
                    <a:pt x="168" y="0"/>
                  </a:moveTo>
                  <a:cubicBezTo>
                    <a:pt x="101" y="0"/>
                    <a:pt x="34" y="300"/>
                    <a:pt x="34" y="667"/>
                  </a:cubicBezTo>
                  <a:cubicBezTo>
                    <a:pt x="1" y="1034"/>
                    <a:pt x="34" y="1368"/>
                    <a:pt x="101" y="1368"/>
                  </a:cubicBezTo>
                  <a:cubicBezTo>
                    <a:pt x="168" y="1368"/>
                    <a:pt x="234" y="1068"/>
                    <a:pt x="234" y="667"/>
                  </a:cubicBezTo>
                  <a:cubicBezTo>
                    <a:pt x="268" y="300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0" name="Google Shape;1863;p44">
              <a:extLst>
                <a:ext uri="{FF2B5EF4-FFF2-40B4-BE49-F238E27FC236}">
                  <a16:creationId xmlns:a16="http://schemas.microsoft.com/office/drawing/2014/main" id="{5AEA422D-19C3-4C3E-B8E1-604512316D13}"/>
                </a:ext>
              </a:extLst>
            </p:cNvPr>
            <p:cNvSpPr/>
            <p:nvPr/>
          </p:nvSpPr>
          <p:spPr>
            <a:xfrm>
              <a:off x="8337813" y="2222435"/>
              <a:ext cx="57145" cy="44929"/>
            </a:xfrm>
            <a:custGeom>
              <a:avLst/>
              <a:gdLst/>
              <a:ahLst/>
              <a:cxnLst/>
              <a:rect l="l" t="t" r="r" b="b"/>
              <a:pathLst>
                <a:path w="3036" h="2387" extrusionOk="0">
                  <a:moveTo>
                    <a:pt x="2043" y="0"/>
                  </a:moveTo>
                  <a:cubicBezTo>
                    <a:pt x="1902" y="0"/>
                    <a:pt x="1762" y="115"/>
                    <a:pt x="1735" y="251"/>
                  </a:cubicBezTo>
                  <a:lnTo>
                    <a:pt x="1435" y="1452"/>
                  </a:lnTo>
                  <a:lnTo>
                    <a:pt x="934" y="985"/>
                  </a:lnTo>
                  <a:cubicBezTo>
                    <a:pt x="901" y="919"/>
                    <a:pt x="834" y="885"/>
                    <a:pt x="801" y="885"/>
                  </a:cubicBezTo>
                  <a:cubicBezTo>
                    <a:pt x="775" y="881"/>
                    <a:pt x="750" y="879"/>
                    <a:pt x="725" y="879"/>
                  </a:cubicBezTo>
                  <a:cubicBezTo>
                    <a:pt x="559" y="879"/>
                    <a:pt x="425" y="973"/>
                    <a:pt x="367" y="1119"/>
                  </a:cubicBezTo>
                  <a:lnTo>
                    <a:pt x="0" y="2386"/>
                  </a:lnTo>
                  <a:lnTo>
                    <a:pt x="3036" y="1619"/>
                  </a:lnTo>
                  <a:lnTo>
                    <a:pt x="2369" y="185"/>
                  </a:lnTo>
                  <a:cubicBezTo>
                    <a:pt x="2335" y="85"/>
                    <a:pt x="2235" y="18"/>
                    <a:pt x="2135" y="18"/>
                  </a:cubicBezTo>
                  <a:cubicBezTo>
                    <a:pt x="2105" y="6"/>
                    <a:pt x="2074" y="0"/>
                    <a:pt x="2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1" name="Google Shape;1864;p44">
              <a:extLst>
                <a:ext uri="{FF2B5EF4-FFF2-40B4-BE49-F238E27FC236}">
                  <a16:creationId xmlns:a16="http://schemas.microsoft.com/office/drawing/2014/main" id="{1B004A59-BEA0-4FD9-BD29-E91E5366100A}"/>
                </a:ext>
              </a:extLst>
            </p:cNvPr>
            <p:cNvSpPr/>
            <p:nvPr/>
          </p:nvSpPr>
          <p:spPr>
            <a:xfrm>
              <a:off x="8339696" y="2262941"/>
              <a:ext cx="55903" cy="14456"/>
            </a:xfrm>
            <a:custGeom>
              <a:avLst/>
              <a:gdLst/>
              <a:ahLst/>
              <a:cxnLst/>
              <a:rect l="l" t="t" r="r" b="b"/>
              <a:pathLst>
                <a:path w="2970" h="768" extrusionOk="0">
                  <a:moveTo>
                    <a:pt x="2969" y="1"/>
                  </a:moveTo>
                  <a:cubicBezTo>
                    <a:pt x="1968" y="134"/>
                    <a:pt x="934" y="368"/>
                    <a:pt x="0" y="768"/>
                  </a:cubicBezTo>
                  <a:cubicBezTo>
                    <a:pt x="501" y="735"/>
                    <a:pt x="1001" y="635"/>
                    <a:pt x="1501" y="501"/>
                  </a:cubicBezTo>
                  <a:cubicBezTo>
                    <a:pt x="2035" y="401"/>
                    <a:pt x="2502" y="234"/>
                    <a:pt x="2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2" name="Google Shape;1865;p44">
              <a:extLst>
                <a:ext uri="{FF2B5EF4-FFF2-40B4-BE49-F238E27FC236}">
                  <a16:creationId xmlns:a16="http://schemas.microsoft.com/office/drawing/2014/main" id="{B5DBFDC6-5A93-463A-AB03-C1D02EA01EA7}"/>
                </a:ext>
              </a:extLst>
            </p:cNvPr>
            <p:cNvSpPr/>
            <p:nvPr/>
          </p:nvSpPr>
          <p:spPr>
            <a:xfrm>
              <a:off x="7907098" y="2129207"/>
              <a:ext cx="33918" cy="290092"/>
            </a:xfrm>
            <a:custGeom>
              <a:avLst/>
              <a:gdLst/>
              <a:ahLst/>
              <a:cxnLst/>
              <a:rect l="l" t="t" r="r" b="b"/>
              <a:pathLst>
                <a:path w="1802" h="15412" extrusionOk="0">
                  <a:moveTo>
                    <a:pt x="1168" y="1"/>
                  </a:moveTo>
                  <a:lnTo>
                    <a:pt x="1168" y="1"/>
                  </a:lnTo>
                  <a:cubicBezTo>
                    <a:pt x="1001" y="134"/>
                    <a:pt x="868" y="301"/>
                    <a:pt x="767" y="468"/>
                  </a:cubicBezTo>
                  <a:cubicBezTo>
                    <a:pt x="467" y="968"/>
                    <a:pt x="234" y="1502"/>
                    <a:pt x="167" y="2069"/>
                  </a:cubicBezTo>
                  <a:cubicBezTo>
                    <a:pt x="34" y="2903"/>
                    <a:pt x="0" y="3737"/>
                    <a:pt x="67" y="4571"/>
                  </a:cubicBezTo>
                  <a:cubicBezTo>
                    <a:pt x="100" y="5505"/>
                    <a:pt x="167" y="6572"/>
                    <a:pt x="300" y="7639"/>
                  </a:cubicBezTo>
                  <a:cubicBezTo>
                    <a:pt x="501" y="9507"/>
                    <a:pt x="801" y="11342"/>
                    <a:pt x="1201" y="13143"/>
                  </a:cubicBezTo>
                  <a:cubicBezTo>
                    <a:pt x="1368" y="13877"/>
                    <a:pt x="1501" y="14444"/>
                    <a:pt x="1601" y="14811"/>
                  </a:cubicBezTo>
                  <a:cubicBezTo>
                    <a:pt x="1668" y="14978"/>
                    <a:pt x="1701" y="15178"/>
                    <a:pt x="1735" y="15278"/>
                  </a:cubicBezTo>
                  <a:cubicBezTo>
                    <a:pt x="1768" y="15378"/>
                    <a:pt x="1802" y="15412"/>
                    <a:pt x="1802" y="15412"/>
                  </a:cubicBezTo>
                  <a:cubicBezTo>
                    <a:pt x="1802" y="15412"/>
                    <a:pt x="1768" y="15378"/>
                    <a:pt x="1768" y="15278"/>
                  </a:cubicBezTo>
                  <a:cubicBezTo>
                    <a:pt x="1735" y="15145"/>
                    <a:pt x="1701" y="14978"/>
                    <a:pt x="1635" y="14811"/>
                  </a:cubicBezTo>
                  <a:cubicBezTo>
                    <a:pt x="1568" y="14411"/>
                    <a:pt x="1435" y="13844"/>
                    <a:pt x="1268" y="13143"/>
                  </a:cubicBezTo>
                  <a:cubicBezTo>
                    <a:pt x="901" y="11342"/>
                    <a:pt x="601" y="9474"/>
                    <a:pt x="401" y="7639"/>
                  </a:cubicBezTo>
                  <a:cubicBezTo>
                    <a:pt x="267" y="6539"/>
                    <a:pt x="200" y="5505"/>
                    <a:pt x="167" y="4571"/>
                  </a:cubicBezTo>
                  <a:cubicBezTo>
                    <a:pt x="100" y="3737"/>
                    <a:pt x="100" y="2903"/>
                    <a:pt x="234" y="2069"/>
                  </a:cubicBezTo>
                  <a:cubicBezTo>
                    <a:pt x="300" y="1502"/>
                    <a:pt x="501" y="968"/>
                    <a:pt x="801" y="501"/>
                  </a:cubicBezTo>
                  <a:cubicBezTo>
                    <a:pt x="901" y="334"/>
                    <a:pt x="1034" y="167"/>
                    <a:pt x="1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3" name="Google Shape;1866;p44">
              <a:extLst>
                <a:ext uri="{FF2B5EF4-FFF2-40B4-BE49-F238E27FC236}">
                  <a16:creationId xmlns:a16="http://schemas.microsoft.com/office/drawing/2014/main" id="{59651137-1066-4F26-B10D-0445F688F1EA}"/>
                </a:ext>
              </a:extLst>
            </p:cNvPr>
            <p:cNvSpPr/>
            <p:nvPr/>
          </p:nvSpPr>
          <p:spPr>
            <a:xfrm>
              <a:off x="7929064" y="2023104"/>
              <a:ext cx="163266" cy="106121"/>
            </a:xfrm>
            <a:custGeom>
              <a:avLst/>
              <a:gdLst/>
              <a:ahLst/>
              <a:cxnLst/>
              <a:rect l="l" t="t" r="r" b="b"/>
              <a:pathLst>
                <a:path w="8674" h="5638" extrusionOk="0">
                  <a:moveTo>
                    <a:pt x="8674" y="0"/>
                  </a:moveTo>
                  <a:lnTo>
                    <a:pt x="8407" y="100"/>
                  </a:lnTo>
                  <a:cubicBezTo>
                    <a:pt x="8140" y="200"/>
                    <a:pt x="7806" y="367"/>
                    <a:pt x="7373" y="601"/>
                  </a:cubicBezTo>
                  <a:cubicBezTo>
                    <a:pt x="6305" y="1168"/>
                    <a:pt x="5238" y="1835"/>
                    <a:pt x="4237" y="2535"/>
                  </a:cubicBezTo>
                  <a:cubicBezTo>
                    <a:pt x="3036" y="3369"/>
                    <a:pt x="1969" y="4137"/>
                    <a:pt x="1235" y="4704"/>
                  </a:cubicBezTo>
                  <a:lnTo>
                    <a:pt x="334" y="5371"/>
                  </a:lnTo>
                  <a:lnTo>
                    <a:pt x="67" y="5571"/>
                  </a:lnTo>
                  <a:cubicBezTo>
                    <a:pt x="67" y="5571"/>
                    <a:pt x="34" y="5604"/>
                    <a:pt x="1" y="5638"/>
                  </a:cubicBezTo>
                  <a:cubicBezTo>
                    <a:pt x="34" y="5604"/>
                    <a:pt x="67" y="5604"/>
                    <a:pt x="101" y="5571"/>
                  </a:cubicBezTo>
                  <a:lnTo>
                    <a:pt x="334" y="5404"/>
                  </a:lnTo>
                  <a:lnTo>
                    <a:pt x="1268" y="4737"/>
                  </a:lnTo>
                  <a:cubicBezTo>
                    <a:pt x="2036" y="4203"/>
                    <a:pt x="3070" y="3436"/>
                    <a:pt x="4270" y="2602"/>
                  </a:cubicBezTo>
                  <a:cubicBezTo>
                    <a:pt x="5305" y="1902"/>
                    <a:pt x="6339" y="1234"/>
                    <a:pt x="7406" y="667"/>
                  </a:cubicBezTo>
                  <a:cubicBezTo>
                    <a:pt x="7840" y="434"/>
                    <a:pt x="8173" y="267"/>
                    <a:pt x="8407" y="134"/>
                  </a:cubicBezTo>
                  <a:lnTo>
                    <a:pt x="86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4" name="Google Shape;1867;p44">
              <a:extLst>
                <a:ext uri="{FF2B5EF4-FFF2-40B4-BE49-F238E27FC236}">
                  <a16:creationId xmlns:a16="http://schemas.microsoft.com/office/drawing/2014/main" id="{FC970E6D-7B5B-497C-AE38-7258DB1FDA44}"/>
                </a:ext>
              </a:extLst>
            </p:cNvPr>
            <p:cNvSpPr/>
            <p:nvPr/>
          </p:nvSpPr>
          <p:spPr>
            <a:xfrm>
              <a:off x="8324619" y="2009910"/>
              <a:ext cx="143804" cy="63432"/>
            </a:xfrm>
            <a:custGeom>
              <a:avLst/>
              <a:gdLst/>
              <a:ahLst/>
              <a:cxnLst/>
              <a:rect l="l" t="t" r="r" b="b"/>
              <a:pathLst>
                <a:path w="7640" h="3370" extrusionOk="0">
                  <a:moveTo>
                    <a:pt x="1" y="1"/>
                  </a:moveTo>
                  <a:lnTo>
                    <a:pt x="234" y="67"/>
                  </a:lnTo>
                  <a:cubicBezTo>
                    <a:pt x="434" y="134"/>
                    <a:pt x="735" y="201"/>
                    <a:pt x="1135" y="301"/>
                  </a:cubicBezTo>
                  <a:cubicBezTo>
                    <a:pt x="2102" y="568"/>
                    <a:pt x="3036" y="901"/>
                    <a:pt x="3970" y="1268"/>
                  </a:cubicBezTo>
                  <a:cubicBezTo>
                    <a:pt x="4904" y="1602"/>
                    <a:pt x="5805" y="2069"/>
                    <a:pt x="6672" y="2603"/>
                  </a:cubicBezTo>
                  <a:cubicBezTo>
                    <a:pt x="6906" y="2769"/>
                    <a:pt x="7173" y="2970"/>
                    <a:pt x="7406" y="3170"/>
                  </a:cubicBezTo>
                  <a:lnTo>
                    <a:pt x="7573" y="3336"/>
                  </a:lnTo>
                  <a:cubicBezTo>
                    <a:pt x="7606" y="3336"/>
                    <a:pt x="7606" y="3370"/>
                    <a:pt x="7640" y="3370"/>
                  </a:cubicBezTo>
                  <a:cubicBezTo>
                    <a:pt x="7373" y="3070"/>
                    <a:pt x="7039" y="2769"/>
                    <a:pt x="6706" y="2536"/>
                  </a:cubicBezTo>
                  <a:cubicBezTo>
                    <a:pt x="5838" y="2002"/>
                    <a:pt x="4938" y="1535"/>
                    <a:pt x="4004" y="1168"/>
                  </a:cubicBezTo>
                  <a:cubicBezTo>
                    <a:pt x="3070" y="801"/>
                    <a:pt x="2102" y="468"/>
                    <a:pt x="1135" y="234"/>
                  </a:cubicBezTo>
                  <a:cubicBezTo>
                    <a:pt x="768" y="134"/>
                    <a:pt x="468" y="67"/>
                    <a:pt x="234" y="3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5" name="Google Shape;1868;p44">
              <a:extLst>
                <a:ext uri="{FF2B5EF4-FFF2-40B4-BE49-F238E27FC236}">
                  <a16:creationId xmlns:a16="http://schemas.microsoft.com/office/drawing/2014/main" id="{A5BAD85C-7831-4671-AD2E-268787CA1EF1}"/>
                </a:ext>
              </a:extLst>
            </p:cNvPr>
            <p:cNvSpPr/>
            <p:nvPr/>
          </p:nvSpPr>
          <p:spPr>
            <a:xfrm>
              <a:off x="8066562" y="2605134"/>
              <a:ext cx="30172" cy="67196"/>
            </a:xfrm>
            <a:custGeom>
              <a:avLst/>
              <a:gdLst/>
              <a:ahLst/>
              <a:cxnLst/>
              <a:rect l="l" t="t" r="r" b="b"/>
              <a:pathLst>
                <a:path w="1603" h="3570" extrusionOk="0">
                  <a:moveTo>
                    <a:pt x="635" y="0"/>
                  </a:moveTo>
                  <a:cubicBezTo>
                    <a:pt x="601" y="0"/>
                    <a:pt x="568" y="34"/>
                    <a:pt x="501" y="134"/>
                  </a:cubicBezTo>
                  <a:cubicBezTo>
                    <a:pt x="401" y="267"/>
                    <a:pt x="335" y="401"/>
                    <a:pt x="268" y="534"/>
                  </a:cubicBezTo>
                  <a:cubicBezTo>
                    <a:pt x="34" y="1034"/>
                    <a:pt x="1" y="1568"/>
                    <a:pt x="101" y="2069"/>
                  </a:cubicBezTo>
                  <a:cubicBezTo>
                    <a:pt x="234" y="2602"/>
                    <a:pt x="568" y="3036"/>
                    <a:pt x="1002" y="3303"/>
                  </a:cubicBezTo>
                  <a:cubicBezTo>
                    <a:pt x="1135" y="3369"/>
                    <a:pt x="1269" y="3470"/>
                    <a:pt x="1435" y="3536"/>
                  </a:cubicBezTo>
                  <a:cubicBezTo>
                    <a:pt x="1469" y="3536"/>
                    <a:pt x="1535" y="3570"/>
                    <a:pt x="1602" y="3570"/>
                  </a:cubicBezTo>
                  <a:cubicBezTo>
                    <a:pt x="1602" y="3570"/>
                    <a:pt x="1369" y="3503"/>
                    <a:pt x="1035" y="3236"/>
                  </a:cubicBezTo>
                  <a:cubicBezTo>
                    <a:pt x="601" y="2969"/>
                    <a:pt x="301" y="2536"/>
                    <a:pt x="201" y="2035"/>
                  </a:cubicBezTo>
                  <a:cubicBezTo>
                    <a:pt x="68" y="1535"/>
                    <a:pt x="134" y="1034"/>
                    <a:pt x="301" y="567"/>
                  </a:cubicBezTo>
                  <a:cubicBezTo>
                    <a:pt x="401" y="367"/>
                    <a:pt x="501" y="167"/>
                    <a:pt x="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6" name="Google Shape;1869;p44">
              <a:extLst>
                <a:ext uri="{FF2B5EF4-FFF2-40B4-BE49-F238E27FC236}">
                  <a16:creationId xmlns:a16="http://schemas.microsoft.com/office/drawing/2014/main" id="{8D1347DC-374E-4744-8376-8FA42F26F3B5}"/>
                </a:ext>
              </a:extLst>
            </p:cNvPr>
            <p:cNvSpPr/>
            <p:nvPr/>
          </p:nvSpPr>
          <p:spPr>
            <a:xfrm>
              <a:off x="8071588" y="2587554"/>
              <a:ext cx="5684" cy="20102"/>
            </a:xfrm>
            <a:custGeom>
              <a:avLst/>
              <a:gdLst/>
              <a:ahLst/>
              <a:cxnLst/>
              <a:rect l="l" t="t" r="r" b="b"/>
              <a:pathLst>
                <a:path w="302" h="1068" extrusionOk="0">
                  <a:moveTo>
                    <a:pt x="1" y="0"/>
                  </a:moveTo>
                  <a:cubicBezTo>
                    <a:pt x="1" y="201"/>
                    <a:pt x="34" y="367"/>
                    <a:pt x="101" y="534"/>
                  </a:cubicBezTo>
                  <a:cubicBezTo>
                    <a:pt x="134" y="734"/>
                    <a:pt x="201" y="901"/>
                    <a:pt x="301" y="1068"/>
                  </a:cubicBezTo>
                  <a:cubicBezTo>
                    <a:pt x="301" y="868"/>
                    <a:pt x="268" y="701"/>
                    <a:pt x="201" y="534"/>
                  </a:cubicBezTo>
                  <a:cubicBezTo>
                    <a:pt x="134" y="334"/>
                    <a:pt x="101" y="167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7" name="Google Shape;1870;p44">
              <a:extLst>
                <a:ext uri="{FF2B5EF4-FFF2-40B4-BE49-F238E27FC236}">
                  <a16:creationId xmlns:a16="http://schemas.microsoft.com/office/drawing/2014/main" id="{936313B4-0A2B-4D44-BB95-7458FECDC2ED}"/>
                </a:ext>
              </a:extLst>
            </p:cNvPr>
            <p:cNvSpPr/>
            <p:nvPr/>
          </p:nvSpPr>
          <p:spPr>
            <a:xfrm>
              <a:off x="7979301" y="2672311"/>
              <a:ext cx="437642" cy="1675165"/>
            </a:xfrm>
            <a:custGeom>
              <a:avLst/>
              <a:gdLst/>
              <a:ahLst/>
              <a:cxnLst/>
              <a:rect l="l" t="t" r="r" b="b"/>
              <a:pathLst>
                <a:path w="23251" h="88998" extrusionOk="0">
                  <a:moveTo>
                    <a:pt x="5671" y="1"/>
                  </a:moveTo>
                  <a:lnTo>
                    <a:pt x="2569" y="5838"/>
                  </a:lnTo>
                  <a:cubicBezTo>
                    <a:pt x="1301" y="8173"/>
                    <a:pt x="501" y="10742"/>
                    <a:pt x="200" y="13410"/>
                  </a:cubicBezTo>
                  <a:cubicBezTo>
                    <a:pt x="0" y="15445"/>
                    <a:pt x="1501" y="22016"/>
                    <a:pt x="2035" y="23684"/>
                  </a:cubicBezTo>
                  <a:lnTo>
                    <a:pt x="6772" y="38728"/>
                  </a:lnTo>
                  <a:lnTo>
                    <a:pt x="10541" y="88998"/>
                  </a:lnTo>
                  <a:lnTo>
                    <a:pt x="23250" y="88931"/>
                  </a:lnTo>
                  <a:lnTo>
                    <a:pt x="23017" y="44966"/>
                  </a:lnTo>
                  <a:lnTo>
                    <a:pt x="22917" y="234"/>
                  </a:lnTo>
                  <a:lnTo>
                    <a:pt x="5671" y="1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8" name="Google Shape;1871;p44">
              <a:extLst>
                <a:ext uri="{FF2B5EF4-FFF2-40B4-BE49-F238E27FC236}">
                  <a16:creationId xmlns:a16="http://schemas.microsoft.com/office/drawing/2014/main" id="{F57FA725-B0A6-4E5B-A57B-1E0211CC5372}"/>
                </a:ext>
              </a:extLst>
            </p:cNvPr>
            <p:cNvSpPr/>
            <p:nvPr/>
          </p:nvSpPr>
          <p:spPr>
            <a:xfrm>
              <a:off x="8234214" y="2676716"/>
              <a:ext cx="541241" cy="1594793"/>
            </a:xfrm>
            <a:custGeom>
              <a:avLst/>
              <a:gdLst/>
              <a:ahLst/>
              <a:cxnLst/>
              <a:rect l="l" t="t" r="r" b="b"/>
              <a:pathLst>
                <a:path w="28755" h="84728" extrusionOk="0">
                  <a:moveTo>
                    <a:pt x="9274" y="0"/>
                  </a:moveTo>
                  <a:lnTo>
                    <a:pt x="3636" y="100"/>
                  </a:lnTo>
                  <a:lnTo>
                    <a:pt x="1601" y="25552"/>
                  </a:lnTo>
                  <a:lnTo>
                    <a:pt x="13577" y="44932"/>
                  </a:lnTo>
                  <a:lnTo>
                    <a:pt x="0" y="73286"/>
                  </a:lnTo>
                  <a:lnTo>
                    <a:pt x="9107" y="84727"/>
                  </a:lnTo>
                  <a:lnTo>
                    <a:pt x="25352" y="53038"/>
                  </a:lnTo>
                  <a:cubicBezTo>
                    <a:pt x="28120" y="48568"/>
                    <a:pt x="28754" y="43098"/>
                    <a:pt x="27053" y="38127"/>
                  </a:cubicBezTo>
                  <a:lnTo>
                    <a:pt x="13110" y="33"/>
                  </a:lnTo>
                  <a:lnTo>
                    <a:pt x="9274" y="0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9" name="Google Shape;1872;p44">
              <a:extLst>
                <a:ext uri="{FF2B5EF4-FFF2-40B4-BE49-F238E27FC236}">
                  <a16:creationId xmlns:a16="http://schemas.microsoft.com/office/drawing/2014/main" id="{74910706-00AE-4053-B0EE-AEA96EA02643}"/>
                </a:ext>
              </a:extLst>
            </p:cNvPr>
            <p:cNvSpPr/>
            <p:nvPr/>
          </p:nvSpPr>
          <p:spPr>
            <a:xfrm>
              <a:off x="8388672" y="2917813"/>
              <a:ext cx="28893" cy="1413344"/>
            </a:xfrm>
            <a:custGeom>
              <a:avLst/>
              <a:gdLst/>
              <a:ahLst/>
              <a:cxnLst/>
              <a:rect l="l" t="t" r="r" b="b"/>
              <a:pathLst>
                <a:path w="1535" h="75088" extrusionOk="0">
                  <a:moveTo>
                    <a:pt x="0" y="0"/>
                  </a:moveTo>
                  <a:lnTo>
                    <a:pt x="0" y="200"/>
                  </a:lnTo>
                  <a:cubicBezTo>
                    <a:pt x="0" y="334"/>
                    <a:pt x="34" y="534"/>
                    <a:pt x="34" y="768"/>
                  </a:cubicBezTo>
                  <a:cubicBezTo>
                    <a:pt x="67" y="1268"/>
                    <a:pt x="100" y="2035"/>
                    <a:pt x="134" y="2969"/>
                  </a:cubicBezTo>
                  <a:cubicBezTo>
                    <a:pt x="166" y="3592"/>
                    <a:pt x="202" y="4302"/>
                    <a:pt x="242" y="5093"/>
                  </a:cubicBezTo>
                  <a:lnTo>
                    <a:pt x="242" y="5093"/>
                  </a:lnTo>
                  <a:cubicBezTo>
                    <a:pt x="213" y="4302"/>
                    <a:pt x="188" y="3592"/>
                    <a:pt x="167" y="2969"/>
                  </a:cubicBezTo>
                  <a:cubicBezTo>
                    <a:pt x="134" y="2035"/>
                    <a:pt x="100" y="1268"/>
                    <a:pt x="67" y="768"/>
                  </a:cubicBezTo>
                  <a:lnTo>
                    <a:pt x="67" y="200"/>
                  </a:lnTo>
                  <a:cubicBezTo>
                    <a:pt x="100" y="34"/>
                    <a:pt x="0" y="0"/>
                    <a:pt x="0" y="0"/>
                  </a:cubicBezTo>
                  <a:close/>
                  <a:moveTo>
                    <a:pt x="242" y="5093"/>
                  </a:moveTo>
                  <a:lnTo>
                    <a:pt x="242" y="5093"/>
                  </a:lnTo>
                  <a:cubicBezTo>
                    <a:pt x="302" y="6757"/>
                    <a:pt x="377" y="8779"/>
                    <a:pt x="467" y="11108"/>
                  </a:cubicBezTo>
                  <a:cubicBezTo>
                    <a:pt x="634" y="14544"/>
                    <a:pt x="801" y="18614"/>
                    <a:pt x="1001" y="23150"/>
                  </a:cubicBezTo>
                  <a:cubicBezTo>
                    <a:pt x="1101" y="25418"/>
                    <a:pt x="1201" y="27820"/>
                    <a:pt x="1301" y="30289"/>
                  </a:cubicBezTo>
                  <a:cubicBezTo>
                    <a:pt x="1368" y="31490"/>
                    <a:pt x="1334" y="32757"/>
                    <a:pt x="1334" y="34025"/>
                  </a:cubicBezTo>
                  <a:lnTo>
                    <a:pt x="1334" y="37894"/>
                  </a:lnTo>
                  <a:cubicBezTo>
                    <a:pt x="1401" y="48368"/>
                    <a:pt x="1435" y="57875"/>
                    <a:pt x="1468" y="64747"/>
                  </a:cubicBezTo>
                  <a:cubicBezTo>
                    <a:pt x="1468" y="68182"/>
                    <a:pt x="1501" y="70951"/>
                    <a:pt x="1501" y="72886"/>
                  </a:cubicBezTo>
                  <a:cubicBezTo>
                    <a:pt x="1535" y="73853"/>
                    <a:pt x="1535" y="74587"/>
                    <a:pt x="1535" y="75087"/>
                  </a:cubicBezTo>
                  <a:lnTo>
                    <a:pt x="1535" y="64747"/>
                  </a:lnTo>
                  <a:cubicBezTo>
                    <a:pt x="1535" y="57875"/>
                    <a:pt x="1501" y="48368"/>
                    <a:pt x="1501" y="37894"/>
                  </a:cubicBezTo>
                  <a:cubicBezTo>
                    <a:pt x="1501" y="36593"/>
                    <a:pt x="1501" y="35259"/>
                    <a:pt x="1501" y="34025"/>
                  </a:cubicBezTo>
                  <a:cubicBezTo>
                    <a:pt x="1468" y="32757"/>
                    <a:pt x="1501" y="31523"/>
                    <a:pt x="1435" y="30255"/>
                  </a:cubicBezTo>
                  <a:cubicBezTo>
                    <a:pt x="1334" y="27787"/>
                    <a:pt x="1234" y="25418"/>
                    <a:pt x="1134" y="23150"/>
                  </a:cubicBezTo>
                  <a:cubicBezTo>
                    <a:pt x="901" y="18614"/>
                    <a:pt x="767" y="14511"/>
                    <a:pt x="567" y="11108"/>
                  </a:cubicBezTo>
                  <a:cubicBezTo>
                    <a:pt x="432" y="8779"/>
                    <a:pt x="327" y="6757"/>
                    <a:pt x="242" y="5093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0" name="Google Shape;1873;p44">
              <a:extLst>
                <a:ext uri="{FF2B5EF4-FFF2-40B4-BE49-F238E27FC236}">
                  <a16:creationId xmlns:a16="http://schemas.microsoft.com/office/drawing/2014/main" id="{C522DD21-C2BC-4B1C-B5CE-D57DAD41E8A7}"/>
                </a:ext>
              </a:extLst>
            </p:cNvPr>
            <p:cNvSpPr/>
            <p:nvPr/>
          </p:nvSpPr>
          <p:spPr>
            <a:xfrm>
              <a:off x="8382385" y="2691774"/>
              <a:ext cx="11331" cy="200930"/>
            </a:xfrm>
            <a:custGeom>
              <a:avLst/>
              <a:gdLst/>
              <a:ahLst/>
              <a:cxnLst/>
              <a:rect l="l" t="t" r="r" b="b"/>
              <a:pathLst>
                <a:path w="602" h="10675" extrusionOk="0">
                  <a:moveTo>
                    <a:pt x="1" y="1"/>
                  </a:moveTo>
                  <a:cubicBezTo>
                    <a:pt x="1" y="534"/>
                    <a:pt x="34" y="1068"/>
                    <a:pt x="101" y="1568"/>
                  </a:cubicBezTo>
                  <a:cubicBezTo>
                    <a:pt x="167" y="2536"/>
                    <a:pt x="267" y="3870"/>
                    <a:pt x="334" y="5338"/>
                  </a:cubicBezTo>
                  <a:cubicBezTo>
                    <a:pt x="401" y="6806"/>
                    <a:pt x="434" y="8140"/>
                    <a:pt x="434" y="9107"/>
                  </a:cubicBezTo>
                  <a:cubicBezTo>
                    <a:pt x="434" y="9641"/>
                    <a:pt x="434" y="10175"/>
                    <a:pt x="501" y="10675"/>
                  </a:cubicBezTo>
                  <a:cubicBezTo>
                    <a:pt x="534" y="10542"/>
                    <a:pt x="534" y="10408"/>
                    <a:pt x="534" y="10275"/>
                  </a:cubicBezTo>
                  <a:cubicBezTo>
                    <a:pt x="568" y="10008"/>
                    <a:pt x="601" y="9608"/>
                    <a:pt x="601" y="9107"/>
                  </a:cubicBezTo>
                  <a:cubicBezTo>
                    <a:pt x="601" y="8140"/>
                    <a:pt x="601" y="6806"/>
                    <a:pt x="534" y="5338"/>
                  </a:cubicBezTo>
                  <a:cubicBezTo>
                    <a:pt x="468" y="3837"/>
                    <a:pt x="368" y="2502"/>
                    <a:pt x="234" y="1535"/>
                  </a:cubicBezTo>
                  <a:cubicBezTo>
                    <a:pt x="201" y="1068"/>
                    <a:pt x="134" y="668"/>
                    <a:pt x="101" y="401"/>
                  </a:cubicBezTo>
                  <a:cubicBezTo>
                    <a:pt x="101" y="268"/>
                    <a:pt x="67" y="134"/>
                    <a:pt x="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1" name="Google Shape;1874;p44">
              <a:extLst>
                <a:ext uri="{FF2B5EF4-FFF2-40B4-BE49-F238E27FC236}">
                  <a16:creationId xmlns:a16="http://schemas.microsoft.com/office/drawing/2014/main" id="{224748A4-0017-4032-8F2C-543FAB387C40}"/>
                </a:ext>
              </a:extLst>
            </p:cNvPr>
            <p:cNvSpPr/>
            <p:nvPr/>
          </p:nvSpPr>
          <p:spPr>
            <a:xfrm>
              <a:off x="8320854" y="2705815"/>
              <a:ext cx="29533" cy="28046"/>
            </a:xfrm>
            <a:custGeom>
              <a:avLst/>
              <a:gdLst/>
              <a:ahLst/>
              <a:cxnLst/>
              <a:rect l="l" t="t" r="r" b="b"/>
              <a:pathLst>
                <a:path w="1569" h="1490" extrusionOk="0">
                  <a:moveTo>
                    <a:pt x="829" y="0"/>
                  </a:moveTo>
                  <a:cubicBezTo>
                    <a:pt x="767" y="0"/>
                    <a:pt x="704" y="8"/>
                    <a:pt x="634" y="22"/>
                  </a:cubicBezTo>
                  <a:cubicBezTo>
                    <a:pt x="568" y="22"/>
                    <a:pt x="534" y="55"/>
                    <a:pt x="468" y="122"/>
                  </a:cubicBezTo>
                  <a:cubicBezTo>
                    <a:pt x="521" y="113"/>
                    <a:pt x="575" y="109"/>
                    <a:pt x="628" y="109"/>
                  </a:cubicBezTo>
                  <a:cubicBezTo>
                    <a:pt x="773" y="109"/>
                    <a:pt x="913" y="140"/>
                    <a:pt x="1035" y="189"/>
                  </a:cubicBezTo>
                  <a:cubicBezTo>
                    <a:pt x="1201" y="289"/>
                    <a:pt x="1302" y="456"/>
                    <a:pt x="1302" y="656"/>
                  </a:cubicBezTo>
                  <a:cubicBezTo>
                    <a:pt x="1302" y="889"/>
                    <a:pt x="1168" y="1089"/>
                    <a:pt x="968" y="1189"/>
                  </a:cubicBezTo>
                  <a:cubicBezTo>
                    <a:pt x="893" y="1227"/>
                    <a:pt x="813" y="1246"/>
                    <a:pt x="734" y="1246"/>
                  </a:cubicBezTo>
                  <a:cubicBezTo>
                    <a:pt x="602" y="1246"/>
                    <a:pt x="472" y="1194"/>
                    <a:pt x="368" y="1089"/>
                  </a:cubicBezTo>
                  <a:cubicBezTo>
                    <a:pt x="201" y="956"/>
                    <a:pt x="167" y="756"/>
                    <a:pt x="201" y="589"/>
                  </a:cubicBezTo>
                  <a:cubicBezTo>
                    <a:pt x="267" y="255"/>
                    <a:pt x="501" y="122"/>
                    <a:pt x="468" y="122"/>
                  </a:cubicBezTo>
                  <a:cubicBezTo>
                    <a:pt x="468" y="108"/>
                    <a:pt x="456" y="100"/>
                    <a:pt x="438" y="100"/>
                  </a:cubicBezTo>
                  <a:cubicBezTo>
                    <a:pt x="412" y="100"/>
                    <a:pt x="373" y="116"/>
                    <a:pt x="334" y="155"/>
                  </a:cubicBezTo>
                  <a:cubicBezTo>
                    <a:pt x="201" y="255"/>
                    <a:pt x="101" y="389"/>
                    <a:pt x="67" y="556"/>
                  </a:cubicBezTo>
                  <a:cubicBezTo>
                    <a:pt x="1" y="789"/>
                    <a:pt x="34" y="1056"/>
                    <a:pt x="234" y="1256"/>
                  </a:cubicBezTo>
                  <a:cubicBezTo>
                    <a:pt x="401" y="1423"/>
                    <a:pt x="634" y="1490"/>
                    <a:pt x="868" y="1490"/>
                  </a:cubicBezTo>
                  <a:cubicBezTo>
                    <a:pt x="1268" y="1423"/>
                    <a:pt x="1568" y="1056"/>
                    <a:pt x="1502" y="656"/>
                  </a:cubicBezTo>
                  <a:cubicBezTo>
                    <a:pt x="1502" y="389"/>
                    <a:pt x="1335" y="155"/>
                    <a:pt x="1101" y="55"/>
                  </a:cubicBezTo>
                  <a:cubicBezTo>
                    <a:pt x="1004" y="16"/>
                    <a:pt x="917" y="0"/>
                    <a:pt x="82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2" name="Google Shape;1875;p44">
              <a:extLst>
                <a:ext uri="{FF2B5EF4-FFF2-40B4-BE49-F238E27FC236}">
                  <a16:creationId xmlns:a16="http://schemas.microsoft.com/office/drawing/2014/main" id="{D60E7D1D-15BC-445A-BA95-DC71E1457212}"/>
                </a:ext>
              </a:extLst>
            </p:cNvPr>
            <p:cNvSpPr/>
            <p:nvPr/>
          </p:nvSpPr>
          <p:spPr>
            <a:xfrm>
              <a:off x="8079136" y="2693656"/>
              <a:ext cx="128727" cy="104446"/>
            </a:xfrm>
            <a:custGeom>
              <a:avLst/>
              <a:gdLst/>
              <a:ahLst/>
              <a:cxnLst/>
              <a:rect l="l" t="t" r="r" b="b"/>
              <a:pathLst>
                <a:path w="6839" h="5549" extrusionOk="0">
                  <a:moveTo>
                    <a:pt x="6638" y="1"/>
                  </a:moveTo>
                  <a:cubicBezTo>
                    <a:pt x="6705" y="501"/>
                    <a:pt x="6738" y="1035"/>
                    <a:pt x="6672" y="1535"/>
                  </a:cubicBezTo>
                  <a:cubicBezTo>
                    <a:pt x="6672" y="1669"/>
                    <a:pt x="6638" y="1769"/>
                    <a:pt x="6638" y="1902"/>
                  </a:cubicBezTo>
                  <a:cubicBezTo>
                    <a:pt x="6174" y="3963"/>
                    <a:pt x="4370" y="5367"/>
                    <a:pt x="2349" y="5367"/>
                  </a:cubicBezTo>
                  <a:cubicBezTo>
                    <a:pt x="2048" y="5367"/>
                    <a:pt x="1742" y="5336"/>
                    <a:pt x="1434" y="5271"/>
                  </a:cubicBezTo>
                  <a:cubicBezTo>
                    <a:pt x="934" y="5171"/>
                    <a:pt x="434" y="5004"/>
                    <a:pt x="0" y="4804"/>
                  </a:cubicBezTo>
                  <a:lnTo>
                    <a:pt x="0" y="4804"/>
                  </a:lnTo>
                  <a:cubicBezTo>
                    <a:pt x="100" y="4871"/>
                    <a:pt x="200" y="4971"/>
                    <a:pt x="334" y="5038"/>
                  </a:cubicBezTo>
                  <a:cubicBezTo>
                    <a:pt x="667" y="5204"/>
                    <a:pt x="1001" y="5338"/>
                    <a:pt x="1401" y="5438"/>
                  </a:cubicBezTo>
                  <a:cubicBezTo>
                    <a:pt x="1714" y="5516"/>
                    <a:pt x="2038" y="5549"/>
                    <a:pt x="2367" y="5549"/>
                  </a:cubicBezTo>
                  <a:cubicBezTo>
                    <a:pt x="2599" y="5549"/>
                    <a:pt x="2834" y="5532"/>
                    <a:pt x="3069" y="5505"/>
                  </a:cubicBezTo>
                  <a:cubicBezTo>
                    <a:pt x="4470" y="5305"/>
                    <a:pt x="5671" y="4437"/>
                    <a:pt x="6305" y="3170"/>
                  </a:cubicBezTo>
                  <a:cubicBezTo>
                    <a:pt x="6571" y="2669"/>
                    <a:pt x="6738" y="2102"/>
                    <a:pt x="6805" y="1535"/>
                  </a:cubicBezTo>
                  <a:cubicBezTo>
                    <a:pt x="6838" y="1168"/>
                    <a:pt x="6838" y="801"/>
                    <a:pt x="6772" y="401"/>
                  </a:cubicBezTo>
                  <a:cubicBezTo>
                    <a:pt x="6738" y="268"/>
                    <a:pt x="6705" y="134"/>
                    <a:pt x="663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3" name="Google Shape;1876;p44">
              <a:extLst>
                <a:ext uri="{FF2B5EF4-FFF2-40B4-BE49-F238E27FC236}">
                  <a16:creationId xmlns:a16="http://schemas.microsoft.com/office/drawing/2014/main" id="{FEBAFF6B-EB85-47D1-A1D8-180B7C1EA60E}"/>
                </a:ext>
              </a:extLst>
            </p:cNvPr>
            <p:cNvSpPr/>
            <p:nvPr/>
          </p:nvSpPr>
          <p:spPr>
            <a:xfrm>
              <a:off x="8448320" y="2693035"/>
              <a:ext cx="64053" cy="69323"/>
            </a:xfrm>
            <a:custGeom>
              <a:avLst/>
              <a:gdLst/>
              <a:ahLst/>
              <a:cxnLst/>
              <a:rect l="l" t="t" r="r" b="b"/>
              <a:pathLst>
                <a:path w="3403" h="3683" extrusionOk="0">
                  <a:moveTo>
                    <a:pt x="67" y="0"/>
                  </a:moveTo>
                  <a:cubicBezTo>
                    <a:pt x="0" y="267"/>
                    <a:pt x="0" y="534"/>
                    <a:pt x="67" y="801"/>
                  </a:cubicBezTo>
                  <a:cubicBezTo>
                    <a:pt x="200" y="1435"/>
                    <a:pt x="500" y="2035"/>
                    <a:pt x="967" y="2536"/>
                  </a:cubicBezTo>
                  <a:cubicBezTo>
                    <a:pt x="1401" y="3036"/>
                    <a:pt x="1968" y="3403"/>
                    <a:pt x="2602" y="3603"/>
                  </a:cubicBezTo>
                  <a:cubicBezTo>
                    <a:pt x="2773" y="3652"/>
                    <a:pt x="2980" y="3683"/>
                    <a:pt x="3183" y="3683"/>
                  </a:cubicBezTo>
                  <a:cubicBezTo>
                    <a:pt x="3257" y="3683"/>
                    <a:pt x="3331" y="3679"/>
                    <a:pt x="3403" y="3670"/>
                  </a:cubicBezTo>
                  <a:cubicBezTo>
                    <a:pt x="3403" y="3636"/>
                    <a:pt x="3102" y="3603"/>
                    <a:pt x="2669" y="3436"/>
                  </a:cubicBezTo>
                  <a:cubicBezTo>
                    <a:pt x="1468" y="2969"/>
                    <a:pt x="567" y="2002"/>
                    <a:pt x="234" y="768"/>
                  </a:cubicBezTo>
                  <a:cubicBezTo>
                    <a:pt x="100" y="301"/>
                    <a:pt x="100" y="0"/>
                    <a:pt x="6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4" name="Google Shape;1877;p44">
              <a:extLst>
                <a:ext uri="{FF2B5EF4-FFF2-40B4-BE49-F238E27FC236}">
                  <a16:creationId xmlns:a16="http://schemas.microsoft.com/office/drawing/2014/main" id="{6A3D825B-D499-4CF3-A854-6AEE55AC9968}"/>
                </a:ext>
              </a:extLst>
            </p:cNvPr>
            <p:cNvSpPr/>
            <p:nvPr/>
          </p:nvSpPr>
          <p:spPr>
            <a:xfrm>
              <a:off x="8507329" y="3511776"/>
              <a:ext cx="98592" cy="44045"/>
            </a:xfrm>
            <a:custGeom>
              <a:avLst/>
              <a:gdLst/>
              <a:ahLst/>
              <a:cxnLst/>
              <a:rect l="l" t="t" r="r" b="b"/>
              <a:pathLst>
                <a:path w="5238" h="2340" extrusionOk="0">
                  <a:moveTo>
                    <a:pt x="1" y="0"/>
                  </a:moveTo>
                  <a:lnTo>
                    <a:pt x="1" y="0"/>
                  </a:lnTo>
                  <a:cubicBezTo>
                    <a:pt x="101" y="300"/>
                    <a:pt x="268" y="567"/>
                    <a:pt x="468" y="801"/>
                  </a:cubicBezTo>
                  <a:cubicBezTo>
                    <a:pt x="901" y="1468"/>
                    <a:pt x="1535" y="1935"/>
                    <a:pt x="2269" y="2235"/>
                  </a:cubicBezTo>
                  <a:cubicBezTo>
                    <a:pt x="2484" y="2307"/>
                    <a:pt x="2717" y="2340"/>
                    <a:pt x="2949" y="2340"/>
                  </a:cubicBezTo>
                  <a:cubicBezTo>
                    <a:pt x="3151" y="2340"/>
                    <a:pt x="3351" y="2315"/>
                    <a:pt x="3537" y="2269"/>
                  </a:cubicBezTo>
                  <a:cubicBezTo>
                    <a:pt x="3870" y="2168"/>
                    <a:pt x="4204" y="2035"/>
                    <a:pt x="4504" y="1835"/>
                  </a:cubicBezTo>
                  <a:cubicBezTo>
                    <a:pt x="4771" y="1701"/>
                    <a:pt x="5004" y="1501"/>
                    <a:pt x="5238" y="1268"/>
                  </a:cubicBezTo>
                  <a:lnTo>
                    <a:pt x="5238" y="1268"/>
                  </a:lnTo>
                  <a:cubicBezTo>
                    <a:pt x="4938" y="1401"/>
                    <a:pt x="4671" y="1535"/>
                    <a:pt x="4404" y="1701"/>
                  </a:cubicBezTo>
                  <a:cubicBezTo>
                    <a:pt x="3964" y="1979"/>
                    <a:pt x="3477" y="2112"/>
                    <a:pt x="2986" y="2112"/>
                  </a:cubicBezTo>
                  <a:cubicBezTo>
                    <a:pt x="2768" y="2112"/>
                    <a:pt x="2550" y="2086"/>
                    <a:pt x="2336" y="2035"/>
                  </a:cubicBezTo>
                  <a:cubicBezTo>
                    <a:pt x="1635" y="1768"/>
                    <a:pt x="1035" y="1301"/>
                    <a:pt x="601" y="701"/>
                  </a:cubicBezTo>
                  <a:cubicBezTo>
                    <a:pt x="401" y="467"/>
                    <a:pt x="201" y="234"/>
                    <a:pt x="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5" name="Google Shape;1878;p44">
              <a:extLst>
                <a:ext uri="{FF2B5EF4-FFF2-40B4-BE49-F238E27FC236}">
                  <a16:creationId xmlns:a16="http://schemas.microsoft.com/office/drawing/2014/main" id="{75836E0D-3AD2-43D8-B32E-7EE0810F1978}"/>
                </a:ext>
              </a:extLst>
            </p:cNvPr>
            <p:cNvSpPr/>
            <p:nvPr/>
          </p:nvSpPr>
          <p:spPr>
            <a:xfrm>
              <a:off x="8499800" y="3516162"/>
              <a:ext cx="45852" cy="65314"/>
            </a:xfrm>
            <a:custGeom>
              <a:avLst/>
              <a:gdLst/>
              <a:ahLst/>
              <a:cxnLst/>
              <a:rect l="l" t="t" r="r" b="b"/>
              <a:pathLst>
                <a:path w="2436" h="3470" extrusionOk="0">
                  <a:moveTo>
                    <a:pt x="0" y="1"/>
                  </a:moveTo>
                  <a:lnTo>
                    <a:pt x="0" y="1"/>
                  </a:lnTo>
                  <a:cubicBezTo>
                    <a:pt x="301" y="635"/>
                    <a:pt x="701" y="1235"/>
                    <a:pt x="1135" y="1802"/>
                  </a:cubicBezTo>
                  <a:cubicBezTo>
                    <a:pt x="1501" y="2369"/>
                    <a:pt x="1935" y="2936"/>
                    <a:pt x="2435" y="3470"/>
                  </a:cubicBezTo>
                  <a:cubicBezTo>
                    <a:pt x="2135" y="2803"/>
                    <a:pt x="1735" y="2202"/>
                    <a:pt x="1301" y="1669"/>
                  </a:cubicBezTo>
                  <a:cubicBezTo>
                    <a:pt x="934" y="1068"/>
                    <a:pt x="467" y="50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6" name="Google Shape;1879;p44">
              <a:extLst>
                <a:ext uri="{FF2B5EF4-FFF2-40B4-BE49-F238E27FC236}">
                  <a16:creationId xmlns:a16="http://schemas.microsoft.com/office/drawing/2014/main" id="{C2D3EE82-0A59-4F15-9D16-0C62FFA35D6E}"/>
                </a:ext>
              </a:extLst>
            </p:cNvPr>
            <p:cNvSpPr/>
            <p:nvPr/>
          </p:nvSpPr>
          <p:spPr>
            <a:xfrm>
              <a:off x="8133759" y="2923460"/>
              <a:ext cx="10691" cy="22060"/>
            </a:xfrm>
            <a:custGeom>
              <a:avLst/>
              <a:gdLst/>
              <a:ahLst/>
              <a:cxnLst/>
              <a:rect l="l" t="t" r="r" b="b"/>
              <a:pathLst>
                <a:path w="568" h="1172" extrusionOk="0">
                  <a:moveTo>
                    <a:pt x="67" y="1"/>
                  </a:moveTo>
                  <a:lnTo>
                    <a:pt x="67" y="1"/>
                  </a:lnTo>
                  <a:cubicBezTo>
                    <a:pt x="0" y="34"/>
                    <a:pt x="67" y="301"/>
                    <a:pt x="200" y="634"/>
                  </a:cubicBezTo>
                  <a:cubicBezTo>
                    <a:pt x="325" y="947"/>
                    <a:pt x="450" y="1171"/>
                    <a:pt x="520" y="1171"/>
                  </a:cubicBezTo>
                  <a:cubicBezTo>
                    <a:pt x="525" y="1171"/>
                    <a:pt x="530" y="1170"/>
                    <a:pt x="534" y="1168"/>
                  </a:cubicBezTo>
                  <a:cubicBezTo>
                    <a:pt x="567" y="1168"/>
                    <a:pt x="501" y="868"/>
                    <a:pt x="400" y="568"/>
                  </a:cubicBezTo>
                  <a:cubicBezTo>
                    <a:pt x="267" y="234"/>
                    <a:pt x="100" y="1"/>
                    <a:pt x="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7" name="Google Shape;1880;p44">
              <a:extLst>
                <a:ext uri="{FF2B5EF4-FFF2-40B4-BE49-F238E27FC236}">
                  <a16:creationId xmlns:a16="http://schemas.microsoft.com/office/drawing/2014/main" id="{EBCDB3C9-B732-492D-84A9-9CCC99D5858D}"/>
                </a:ext>
              </a:extLst>
            </p:cNvPr>
            <p:cNvSpPr/>
            <p:nvPr/>
          </p:nvSpPr>
          <p:spPr>
            <a:xfrm>
              <a:off x="8293223" y="2949830"/>
              <a:ext cx="4423" cy="17599"/>
            </a:xfrm>
            <a:custGeom>
              <a:avLst/>
              <a:gdLst/>
              <a:ahLst/>
              <a:cxnLst/>
              <a:rect l="l" t="t" r="r" b="b"/>
              <a:pathLst>
                <a:path w="235" h="935" extrusionOk="0">
                  <a:moveTo>
                    <a:pt x="134" y="1"/>
                  </a:moveTo>
                  <a:cubicBezTo>
                    <a:pt x="68" y="1"/>
                    <a:pt x="1" y="201"/>
                    <a:pt x="1" y="468"/>
                  </a:cubicBezTo>
                  <a:cubicBezTo>
                    <a:pt x="1" y="734"/>
                    <a:pt x="68" y="935"/>
                    <a:pt x="134" y="935"/>
                  </a:cubicBezTo>
                  <a:cubicBezTo>
                    <a:pt x="168" y="935"/>
                    <a:pt x="234" y="734"/>
                    <a:pt x="234" y="468"/>
                  </a:cubicBezTo>
                  <a:cubicBezTo>
                    <a:pt x="234" y="201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8" name="Google Shape;1881;p44">
              <a:extLst>
                <a:ext uri="{FF2B5EF4-FFF2-40B4-BE49-F238E27FC236}">
                  <a16:creationId xmlns:a16="http://schemas.microsoft.com/office/drawing/2014/main" id="{4E03F859-E29B-48F2-A6BE-5DFCC9601F7A}"/>
                </a:ext>
              </a:extLst>
            </p:cNvPr>
            <p:cNvSpPr/>
            <p:nvPr/>
          </p:nvSpPr>
          <p:spPr>
            <a:xfrm>
              <a:off x="8229810" y="3028320"/>
              <a:ext cx="5044" cy="21364"/>
            </a:xfrm>
            <a:custGeom>
              <a:avLst/>
              <a:gdLst/>
              <a:ahLst/>
              <a:cxnLst/>
              <a:rect l="l" t="t" r="r" b="b"/>
              <a:pathLst>
                <a:path w="268" h="1135" extrusionOk="0">
                  <a:moveTo>
                    <a:pt x="101" y="0"/>
                  </a:moveTo>
                  <a:cubicBezTo>
                    <a:pt x="34" y="0"/>
                    <a:pt x="1" y="267"/>
                    <a:pt x="34" y="567"/>
                  </a:cubicBezTo>
                  <a:cubicBezTo>
                    <a:pt x="34" y="901"/>
                    <a:pt x="101" y="1134"/>
                    <a:pt x="168" y="1134"/>
                  </a:cubicBezTo>
                  <a:cubicBezTo>
                    <a:pt x="234" y="1134"/>
                    <a:pt x="268" y="867"/>
                    <a:pt x="234" y="567"/>
                  </a:cubicBezTo>
                  <a:cubicBezTo>
                    <a:pt x="234" y="234"/>
                    <a:pt x="168" y="0"/>
                    <a:pt x="10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9" name="Google Shape;1882;p44">
              <a:extLst>
                <a:ext uri="{FF2B5EF4-FFF2-40B4-BE49-F238E27FC236}">
                  <a16:creationId xmlns:a16="http://schemas.microsoft.com/office/drawing/2014/main" id="{FCE8C83F-E322-42F7-82C4-CA895C0F2B7C}"/>
                </a:ext>
              </a:extLst>
            </p:cNvPr>
            <p:cNvSpPr/>
            <p:nvPr/>
          </p:nvSpPr>
          <p:spPr>
            <a:xfrm>
              <a:off x="8102984" y="3098039"/>
              <a:ext cx="16978" cy="12630"/>
            </a:xfrm>
            <a:custGeom>
              <a:avLst/>
              <a:gdLst/>
              <a:ahLst/>
              <a:cxnLst/>
              <a:rect l="l" t="t" r="r" b="b"/>
              <a:pathLst>
                <a:path w="902" h="671" extrusionOk="0">
                  <a:moveTo>
                    <a:pt x="66" y="1"/>
                  </a:moveTo>
                  <a:cubicBezTo>
                    <a:pt x="25" y="1"/>
                    <a:pt x="1" y="12"/>
                    <a:pt x="1" y="32"/>
                  </a:cubicBezTo>
                  <a:cubicBezTo>
                    <a:pt x="1" y="99"/>
                    <a:pt x="167" y="199"/>
                    <a:pt x="401" y="366"/>
                  </a:cubicBezTo>
                  <a:cubicBezTo>
                    <a:pt x="614" y="518"/>
                    <a:pt x="772" y="670"/>
                    <a:pt x="823" y="670"/>
                  </a:cubicBezTo>
                  <a:cubicBezTo>
                    <a:pt x="828" y="670"/>
                    <a:pt x="832" y="669"/>
                    <a:pt x="835" y="666"/>
                  </a:cubicBezTo>
                  <a:cubicBezTo>
                    <a:pt x="901" y="666"/>
                    <a:pt x="768" y="366"/>
                    <a:pt x="501" y="199"/>
                  </a:cubicBezTo>
                  <a:cubicBezTo>
                    <a:pt x="338" y="59"/>
                    <a:pt x="159" y="1"/>
                    <a:pt x="6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0" name="Google Shape;1883;p44">
              <a:extLst>
                <a:ext uri="{FF2B5EF4-FFF2-40B4-BE49-F238E27FC236}">
                  <a16:creationId xmlns:a16="http://schemas.microsoft.com/office/drawing/2014/main" id="{4325A161-31A3-420B-9DB3-5B5F9459404B}"/>
                </a:ext>
              </a:extLst>
            </p:cNvPr>
            <p:cNvSpPr/>
            <p:nvPr/>
          </p:nvSpPr>
          <p:spPr>
            <a:xfrm>
              <a:off x="8318972" y="3173874"/>
              <a:ext cx="10691" cy="13420"/>
            </a:xfrm>
            <a:custGeom>
              <a:avLst/>
              <a:gdLst/>
              <a:ahLst/>
              <a:cxnLst/>
              <a:rect l="l" t="t" r="r" b="b"/>
              <a:pathLst>
                <a:path w="568" h="713" extrusionOk="0">
                  <a:moveTo>
                    <a:pt x="512" y="1"/>
                  </a:moveTo>
                  <a:cubicBezTo>
                    <a:pt x="440" y="1"/>
                    <a:pt x="320" y="127"/>
                    <a:pt x="201" y="306"/>
                  </a:cubicBezTo>
                  <a:cubicBezTo>
                    <a:pt x="67" y="506"/>
                    <a:pt x="1" y="673"/>
                    <a:pt x="67" y="707"/>
                  </a:cubicBezTo>
                  <a:cubicBezTo>
                    <a:pt x="72" y="711"/>
                    <a:pt x="77" y="713"/>
                    <a:pt x="85" y="713"/>
                  </a:cubicBezTo>
                  <a:cubicBezTo>
                    <a:pt x="135" y="713"/>
                    <a:pt x="251" y="614"/>
                    <a:pt x="367" y="440"/>
                  </a:cubicBezTo>
                  <a:cubicBezTo>
                    <a:pt x="534" y="240"/>
                    <a:pt x="568" y="39"/>
                    <a:pt x="534" y="6"/>
                  </a:cubicBezTo>
                  <a:cubicBezTo>
                    <a:pt x="527" y="3"/>
                    <a:pt x="520" y="1"/>
                    <a:pt x="51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1" name="Google Shape;1884;p44">
              <a:extLst>
                <a:ext uri="{FF2B5EF4-FFF2-40B4-BE49-F238E27FC236}">
                  <a16:creationId xmlns:a16="http://schemas.microsoft.com/office/drawing/2014/main" id="{AE58FA42-406F-4BDF-946F-5BBB546379B3}"/>
                </a:ext>
              </a:extLst>
            </p:cNvPr>
            <p:cNvSpPr/>
            <p:nvPr/>
          </p:nvSpPr>
          <p:spPr>
            <a:xfrm>
              <a:off x="8194028" y="3180255"/>
              <a:ext cx="4404" cy="28911"/>
            </a:xfrm>
            <a:custGeom>
              <a:avLst/>
              <a:gdLst/>
              <a:ahLst/>
              <a:cxnLst/>
              <a:rect l="l" t="t" r="r" b="b"/>
              <a:pathLst>
                <a:path w="234" h="1536" extrusionOk="0">
                  <a:moveTo>
                    <a:pt x="101" y="1"/>
                  </a:moveTo>
                  <a:cubicBezTo>
                    <a:pt x="34" y="1"/>
                    <a:pt x="0" y="334"/>
                    <a:pt x="0" y="768"/>
                  </a:cubicBezTo>
                  <a:cubicBezTo>
                    <a:pt x="0" y="1168"/>
                    <a:pt x="34" y="1535"/>
                    <a:pt x="101" y="1535"/>
                  </a:cubicBezTo>
                  <a:cubicBezTo>
                    <a:pt x="201" y="1268"/>
                    <a:pt x="234" y="1035"/>
                    <a:pt x="201" y="768"/>
                  </a:cubicBezTo>
                  <a:cubicBezTo>
                    <a:pt x="201" y="334"/>
                    <a:pt x="167" y="1"/>
                    <a:pt x="1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2" name="Google Shape;1885;p44">
              <a:extLst>
                <a:ext uri="{FF2B5EF4-FFF2-40B4-BE49-F238E27FC236}">
                  <a16:creationId xmlns:a16="http://schemas.microsoft.com/office/drawing/2014/main" id="{B939B7F0-05AC-4A5D-A1C7-0D8446A3497D}"/>
                </a:ext>
              </a:extLst>
            </p:cNvPr>
            <p:cNvSpPr/>
            <p:nvPr/>
          </p:nvSpPr>
          <p:spPr>
            <a:xfrm>
              <a:off x="8138144" y="3285341"/>
              <a:ext cx="17599" cy="11877"/>
            </a:xfrm>
            <a:custGeom>
              <a:avLst/>
              <a:gdLst/>
              <a:ahLst/>
              <a:cxnLst/>
              <a:rect l="l" t="t" r="r" b="b"/>
              <a:pathLst>
                <a:path w="935" h="631" extrusionOk="0">
                  <a:moveTo>
                    <a:pt x="114" y="1"/>
                  </a:moveTo>
                  <a:cubicBezTo>
                    <a:pt x="91" y="1"/>
                    <a:pt x="75" y="7"/>
                    <a:pt x="67" y="22"/>
                  </a:cubicBezTo>
                  <a:cubicBezTo>
                    <a:pt x="1" y="55"/>
                    <a:pt x="201" y="222"/>
                    <a:pt x="434" y="389"/>
                  </a:cubicBezTo>
                  <a:cubicBezTo>
                    <a:pt x="630" y="556"/>
                    <a:pt x="802" y="630"/>
                    <a:pt x="872" y="630"/>
                  </a:cubicBezTo>
                  <a:cubicBezTo>
                    <a:pt x="886" y="630"/>
                    <a:pt x="896" y="627"/>
                    <a:pt x="901" y="622"/>
                  </a:cubicBezTo>
                  <a:cubicBezTo>
                    <a:pt x="935" y="589"/>
                    <a:pt x="801" y="389"/>
                    <a:pt x="568" y="222"/>
                  </a:cubicBezTo>
                  <a:cubicBezTo>
                    <a:pt x="384" y="91"/>
                    <a:pt x="201" y="1"/>
                    <a:pt x="11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3" name="Google Shape;1886;p44">
              <a:extLst>
                <a:ext uri="{FF2B5EF4-FFF2-40B4-BE49-F238E27FC236}">
                  <a16:creationId xmlns:a16="http://schemas.microsoft.com/office/drawing/2014/main" id="{1D8C3234-86A0-4AE2-AFA4-CB97B3A978C6}"/>
                </a:ext>
              </a:extLst>
            </p:cNvPr>
            <p:cNvSpPr/>
            <p:nvPr/>
          </p:nvSpPr>
          <p:spPr>
            <a:xfrm>
              <a:off x="8267493" y="3327127"/>
              <a:ext cx="13835" cy="7002"/>
            </a:xfrm>
            <a:custGeom>
              <a:avLst/>
              <a:gdLst/>
              <a:ahLst/>
              <a:cxnLst/>
              <a:rect l="l" t="t" r="r" b="b"/>
              <a:pathLst>
                <a:path w="735" h="372" extrusionOk="0">
                  <a:moveTo>
                    <a:pt x="643" y="0"/>
                  </a:moveTo>
                  <a:cubicBezTo>
                    <a:pt x="568" y="0"/>
                    <a:pt x="458" y="29"/>
                    <a:pt x="334" y="70"/>
                  </a:cubicBezTo>
                  <a:cubicBezTo>
                    <a:pt x="134" y="170"/>
                    <a:pt x="0" y="270"/>
                    <a:pt x="34" y="337"/>
                  </a:cubicBezTo>
                  <a:cubicBezTo>
                    <a:pt x="34" y="360"/>
                    <a:pt x="59" y="371"/>
                    <a:pt x="99" y="371"/>
                  </a:cubicBezTo>
                  <a:cubicBezTo>
                    <a:pt x="171" y="371"/>
                    <a:pt x="293" y="335"/>
                    <a:pt x="401" y="270"/>
                  </a:cubicBezTo>
                  <a:cubicBezTo>
                    <a:pt x="601" y="203"/>
                    <a:pt x="734" y="70"/>
                    <a:pt x="734" y="37"/>
                  </a:cubicBezTo>
                  <a:cubicBezTo>
                    <a:pt x="721" y="11"/>
                    <a:pt x="689" y="0"/>
                    <a:pt x="64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4" name="Google Shape;1887;p44">
              <a:extLst>
                <a:ext uri="{FF2B5EF4-FFF2-40B4-BE49-F238E27FC236}">
                  <a16:creationId xmlns:a16="http://schemas.microsoft.com/office/drawing/2014/main" id="{13175884-78FB-4B01-83DA-498EB35D7919}"/>
                </a:ext>
              </a:extLst>
            </p:cNvPr>
            <p:cNvSpPr/>
            <p:nvPr/>
          </p:nvSpPr>
          <p:spPr>
            <a:xfrm>
              <a:off x="8180213" y="3442039"/>
              <a:ext cx="15717" cy="29570"/>
            </a:xfrm>
            <a:custGeom>
              <a:avLst/>
              <a:gdLst/>
              <a:ahLst/>
              <a:cxnLst/>
              <a:rect l="l" t="t" r="r" b="b"/>
              <a:pathLst>
                <a:path w="835" h="1571" extrusionOk="0">
                  <a:moveTo>
                    <a:pt x="77" y="0"/>
                  </a:moveTo>
                  <a:cubicBezTo>
                    <a:pt x="74" y="0"/>
                    <a:pt x="70" y="1"/>
                    <a:pt x="67" y="3"/>
                  </a:cubicBezTo>
                  <a:cubicBezTo>
                    <a:pt x="1" y="36"/>
                    <a:pt x="134" y="403"/>
                    <a:pt x="368" y="836"/>
                  </a:cubicBezTo>
                  <a:cubicBezTo>
                    <a:pt x="568" y="1270"/>
                    <a:pt x="801" y="1570"/>
                    <a:pt x="835" y="1570"/>
                  </a:cubicBezTo>
                  <a:cubicBezTo>
                    <a:pt x="801" y="1270"/>
                    <a:pt x="701" y="970"/>
                    <a:pt x="534" y="736"/>
                  </a:cubicBezTo>
                  <a:cubicBezTo>
                    <a:pt x="343" y="323"/>
                    <a:pt x="153" y="0"/>
                    <a:pt x="7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5" name="Google Shape;1888;p44">
              <a:extLst>
                <a:ext uri="{FF2B5EF4-FFF2-40B4-BE49-F238E27FC236}">
                  <a16:creationId xmlns:a16="http://schemas.microsoft.com/office/drawing/2014/main" id="{81A16268-35D6-4F13-8D9D-A2A9AA1C5336}"/>
                </a:ext>
              </a:extLst>
            </p:cNvPr>
            <p:cNvSpPr/>
            <p:nvPr/>
          </p:nvSpPr>
          <p:spPr>
            <a:xfrm>
              <a:off x="8333409" y="3436373"/>
              <a:ext cx="14456" cy="21476"/>
            </a:xfrm>
            <a:custGeom>
              <a:avLst/>
              <a:gdLst/>
              <a:ahLst/>
              <a:cxnLst/>
              <a:rect l="l" t="t" r="r" b="b"/>
              <a:pathLst>
                <a:path w="768" h="1141" extrusionOk="0">
                  <a:moveTo>
                    <a:pt x="687" y="0"/>
                  </a:moveTo>
                  <a:cubicBezTo>
                    <a:pt x="609" y="0"/>
                    <a:pt x="424" y="223"/>
                    <a:pt x="268" y="504"/>
                  </a:cubicBezTo>
                  <a:cubicBezTo>
                    <a:pt x="101" y="837"/>
                    <a:pt x="1" y="1104"/>
                    <a:pt x="67" y="1137"/>
                  </a:cubicBezTo>
                  <a:cubicBezTo>
                    <a:pt x="70" y="1140"/>
                    <a:pt x="72" y="1141"/>
                    <a:pt x="76" y="1141"/>
                  </a:cubicBezTo>
                  <a:cubicBezTo>
                    <a:pt x="126" y="1141"/>
                    <a:pt x="312" y="918"/>
                    <a:pt x="468" y="637"/>
                  </a:cubicBezTo>
                  <a:cubicBezTo>
                    <a:pt x="635" y="304"/>
                    <a:pt x="768" y="37"/>
                    <a:pt x="701" y="3"/>
                  </a:cubicBezTo>
                  <a:cubicBezTo>
                    <a:pt x="697" y="1"/>
                    <a:pt x="692" y="0"/>
                    <a:pt x="68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6" name="Google Shape;1889;p44">
              <a:extLst>
                <a:ext uri="{FF2B5EF4-FFF2-40B4-BE49-F238E27FC236}">
                  <a16:creationId xmlns:a16="http://schemas.microsoft.com/office/drawing/2014/main" id="{2940F49C-C385-498C-A17F-D2EA4F6EA4DB}"/>
                </a:ext>
              </a:extLst>
            </p:cNvPr>
            <p:cNvSpPr/>
            <p:nvPr/>
          </p:nvSpPr>
          <p:spPr>
            <a:xfrm>
              <a:off x="8268114" y="3551906"/>
              <a:ext cx="8809" cy="27688"/>
            </a:xfrm>
            <a:custGeom>
              <a:avLst/>
              <a:gdLst/>
              <a:ahLst/>
              <a:cxnLst/>
              <a:rect l="l" t="t" r="r" b="b"/>
              <a:pathLst>
                <a:path w="468" h="1471" extrusionOk="0">
                  <a:moveTo>
                    <a:pt x="79" y="1"/>
                  </a:moveTo>
                  <a:cubicBezTo>
                    <a:pt x="74" y="1"/>
                    <a:pt x="71" y="1"/>
                    <a:pt x="67" y="3"/>
                  </a:cubicBezTo>
                  <a:cubicBezTo>
                    <a:pt x="1" y="36"/>
                    <a:pt x="101" y="337"/>
                    <a:pt x="167" y="737"/>
                  </a:cubicBezTo>
                  <a:cubicBezTo>
                    <a:pt x="234" y="1137"/>
                    <a:pt x="234" y="1471"/>
                    <a:pt x="301" y="1471"/>
                  </a:cubicBezTo>
                  <a:cubicBezTo>
                    <a:pt x="368" y="1471"/>
                    <a:pt x="468" y="1137"/>
                    <a:pt x="401" y="704"/>
                  </a:cubicBezTo>
                  <a:cubicBezTo>
                    <a:pt x="338" y="292"/>
                    <a:pt x="154" y="1"/>
                    <a:pt x="7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7" name="Google Shape;1890;p44">
              <a:extLst>
                <a:ext uri="{FF2B5EF4-FFF2-40B4-BE49-F238E27FC236}">
                  <a16:creationId xmlns:a16="http://schemas.microsoft.com/office/drawing/2014/main" id="{951BEE8D-272A-49A8-9DFF-4810904B88F3}"/>
                </a:ext>
              </a:extLst>
            </p:cNvPr>
            <p:cNvSpPr/>
            <p:nvPr/>
          </p:nvSpPr>
          <p:spPr>
            <a:xfrm>
              <a:off x="8193407" y="3632861"/>
              <a:ext cx="16338" cy="16507"/>
            </a:xfrm>
            <a:custGeom>
              <a:avLst/>
              <a:gdLst/>
              <a:ahLst/>
              <a:cxnLst/>
              <a:rect l="l" t="t" r="r" b="b"/>
              <a:pathLst>
                <a:path w="868" h="877" extrusionOk="0">
                  <a:moveTo>
                    <a:pt x="54" y="1"/>
                  </a:moveTo>
                  <a:cubicBezTo>
                    <a:pt x="46" y="1"/>
                    <a:pt x="39" y="2"/>
                    <a:pt x="33" y="5"/>
                  </a:cubicBezTo>
                  <a:cubicBezTo>
                    <a:pt x="0" y="39"/>
                    <a:pt x="134" y="272"/>
                    <a:pt x="334" y="506"/>
                  </a:cubicBezTo>
                  <a:cubicBezTo>
                    <a:pt x="547" y="719"/>
                    <a:pt x="733" y="877"/>
                    <a:pt x="789" y="877"/>
                  </a:cubicBezTo>
                  <a:cubicBezTo>
                    <a:pt x="794" y="877"/>
                    <a:pt x="798" y="875"/>
                    <a:pt x="801" y="872"/>
                  </a:cubicBezTo>
                  <a:cubicBezTo>
                    <a:pt x="867" y="806"/>
                    <a:pt x="734" y="606"/>
                    <a:pt x="500" y="372"/>
                  </a:cubicBezTo>
                  <a:cubicBezTo>
                    <a:pt x="318" y="159"/>
                    <a:pt x="135" y="1"/>
                    <a:pt x="5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8" name="Google Shape;1891;p44">
              <a:extLst>
                <a:ext uri="{FF2B5EF4-FFF2-40B4-BE49-F238E27FC236}">
                  <a16:creationId xmlns:a16="http://schemas.microsoft.com/office/drawing/2014/main" id="{F8264FD8-9417-49FB-AFBD-718DA29FE884}"/>
                </a:ext>
              </a:extLst>
            </p:cNvPr>
            <p:cNvSpPr/>
            <p:nvPr/>
          </p:nvSpPr>
          <p:spPr>
            <a:xfrm>
              <a:off x="8366066" y="3659231"/>
              <a:ext cx="17599" cy="16507"/>
            </a:xfrm>
            <a:custGeom>
              <a:avLst/>
              <a:gdLst/>
              <a:ahLst/>
              <a:cxnLst/>
              <a:rect l="l" t="t" r="r" b="b"/>
              <a:pathLst>
                <a:path w="935" h="877" extrusionOk="0">
                  <a:moveTo>
                    <a:pt x="851" y="0"/>
                  </a:moveTo>
                  <a:cubicBezTo>
                    <a:pt x="787" y="0"/>
                    <a:pt x="577" y="129"/>
                    <a:pt x="367" y="339"/>
                  </a:cubicBezTo>
                  <a:cubicBezTo>
                    <a:pt x="134" y="606"/>
                    <a:pt x="0" y="806"/>
                    <a:pt x="34" y="872"/>
                  </a:cubicBezTo>
                  <a:cubicBezTo>
                    <a:pt x="37" y="875"/>
                    <a:pt x="41" y="877"/>
                    <a:pt x="47" y="877"/>
                  </a:cubicBezTo>
                  <a:cubicBezTo>
                    <a:pt x="107" y="877"/>
                    <a:pt x="321" y="719"/>
                    <a:pt x="534" y="506"/>
                  </a:cubicBezTo>
                  <a:cubicBezTo>
                    <a:pt x="768" y="272"/>
                    <a:pt x="934" y="39"/>
                    <a:pt x="868" y="5"/>
                  </a:cubicBezTo>
                  <a:cubicBezTo>
                    <a:pt x="864" y="2"/>
                    <a:pt x="859" y="0"/>
                    <a:pt x="85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9" name="Google Shape;1892;p44">
              <a:extLst>
                <a:ext uri="{FF2B5EF4-FFF2-40B4-BE49-F238E27FC236}">
                  <a16:creationId xmlns:a16="http://schemas.microsoft.com/office/drawing/2014/main" id="{895DD772-E74F-4FE3-9F04-EA57CC72B0E1}"/>
                </a:ext>
              </a:extLst>
            </p:cNvPr>
            <p:cNvSpPr/>
            <p:nvPr/>
          </p:nvSpPr>
          <p:spPr>
            <a:xfrm>
              <a:off x="8275022" y="3753457"/>
              <a:ext cx="6306" cy="25806"/>
            </a:xfrm>
            <a:custGeom>
              <a:avLst/>
              <a:gdLst/>
              <a:ahLst/>
              <a:cxnLst/>
              <a:rect l="l" t="t" r="r" b="b"/>
              <a:pathLst>
                <a:path w="335" h="1371" extrusionOk="0">
                  <a:moveTo>
                    <a:pt x="257" y="0"/>
                  </a:moveTo>
                  <a:cubicBezTo>
                    <a:pt x="191" y="0"/>
                    <a:pt x="97" y="290"/>
                    <a:pt x="34" y="670"/>
                  </a:cubicBezTo>
                  <a:cubicBezTo>
                    <a:pt x="1" y="1037"/>
                    <a:pt x="1" y="1370"/>
                    <a:pt x="34" y="1370"/>
                  </a:cubicBezTo>
                  <a:cubicBezTo>
                    <a:pt x="101" y="1370"/>
                    <a:pt x="201" y="1070"/>
                    <a:pt x="267" y="703"/>
                  </a:cubicBezTo>
                  <a:cubicBezTo>
                    <a:pt x="301" y="303"/>
                    <a:pt x="334" y="3"/>
                    <a:pt x="267" y="3"/>
                  </a:cubicBezTo>
                  <a:cubicBezTo>
                    <a:pt x="264" y="1"/>
                    <a:pt x="261" y="0"/>
                    <a:pt x="25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0" name="Google Shape;1893;p44">
              <a:extLst>
                <a:ext uri="{FF2B5EF4-FFF2-40B4-BE49-F238E27FC236}">
                  <a16:creationId xmlns:a16="http://schemas.microsoft.com/office/drawing/2014/main" id="{9F6AA73B-1A38-440C-AE9F-9E19FCE679C1}"/>
                </a:ext>
              </a:extLst>
            </p:cNvPr>
            <p:cNvSpPr/>
            <p:nvPr/>
          </p:nvSpPr>
          <p:spPr>
            <a:xfrm>
              <a:off x="8201557" y="3809322"/>
              <a:ext cx="13835" cy="20799"/>
            </a:xfrm>
            <a:custGeom>
              <a:avLst/>
              <a:gdLst/>
              <a:ahLst/>
              <a:cxnLst/>
              <a:rect l="l" t="t" r="r" b="b"/>
              <a:pathLst>
                <a:path w="735" h="1105" extrusionOk="0">
                  <a:moveTo>
                    <a:pt x="76" y="0"/>
                  </a:moveTo>
                  <a:cubicBezTo>
                    <a:pt x="72" y="0"/>
                    <a:pt x="70" y="1"/>
                    <a:pt x="67" y="4"/>
                  </a:cubicBezTo>
                  <a:cubicBezTo>
                    <a:pt x="1" y="37"/>
                    <a:pt x="101" y="304"/>
                    <a:pt x="268" y="604"/>
                  </a:cubicBezTo>
                  <a:cubicBezTo>
                    <a:pt x="468" y="904"/>
                    <a:pt x="635" y="1104"/>
                    <a:pt x="701" y="1104"/>
                  </a:cubicBezTo>
                  <a:cubicBezTo>
                    <a:pt x="735" y="1071"/>
                    <a:pt x="668" y="804"/>
                    <a:pt x="468" y="504"/>
                  </a:cubicBezTo>
                  <a:cubicBezTo>
                    <a:pt x="312" y="223"/>
                    <a:pt x="126" y="0"/>
                    <a:pt x="7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1" name="Google Shape;1894;p44">
              <a:extLst>
                <a:ext uri="{FF2B5EF4-FFF2-40B4-BE49-F238E27FC236}">
                  <a16:creationId xmlns:a16="http://schemas.microsoft.com/office/drawing/2014/main" id="{F7F6DD5E-5432-44F1-8FB2-2FBF79C61DE6}"/>
                </a:ext>
              </a:extLst>
            </p:cNvPr>
            <p:cNvSpPr/>
            <p:nvPr/>
          </p:nvSpPr>
          <p:spPr>
            <a:xfrm>
              <a:off x="8340957" y="3893402"/>
              <a:ext cx="21985" cy="14889"/>
            </a:xfrm>
            <a:custGeom>
              <a:avLst/>
              <a:gdLst/>
              <a:ahLst/>
              <a:cxnLst/>
              <a:rect l="l" t="t" r="r" b="b"/>
              <a:pathLst>
                <a:path w="1168" h="791" extrusionOk="0">
                  <a:moveTo>
                    <a:pt x="1110" y="0"/>
                  </a:moveTo>
                  <a:cubicBezTo>
                    <a:pt x="1026" y="0"/>
                    <a:pt x="767" y="102"/>
                    <a:pt x="534" y="307"/>
                  </a:cubicBezTo>
                  <a:cubicBezTo>
                    <a:pt x="234" y="507"/>
                    <a:pt x="0" y="740"/>
                    <a:pt x="33" y="774"/>
                  </a:cubicBezTo>
                  <a:cubicBezTo>
                    <a:pt x="39" y="785"/>
                    <a:pt x="52" y="791"/>
                    <a:pt x="71" y="791"/>
                  </a:cubicBezTo>
                  <a:cubicBezTo>
                    <a:pt x="161" y="791"/>
                    <a:pt x="386" y="666"/>
                    <a:pt x="634" y="473"/>
                  </a:cubicBezTo>
                  <a:cubicBezTo>
                    <a:pt x="934" y="273"/>
                    <a:pt x="1168" y="40"/>
                    <a:pt x="1134" y="6"/>
                  </a:cubicBezTo>
                  <a:cubicBezTo>
                    <a:pt x="1130" y="2"/>
                    <a:pt x="1122" y="0"/>
                    <a:pt x="111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2" name="Google Shape;1895;p44">
              <a:extLst>
                <a:ext uri="{FF2B5EF4-FFF2-40B4-BE49-F238E27FC236}">
                  <a16:creationId xmlns:a16="http://schemas.microsoft.com/office/drawing/2014/main" id="{1F267E49-9078-4B55-9D0E-FF3FD7793F29}"/>
                </a:ext>
              </a:extLst>
            </p:cNvPr>
            <p:cNvSpPr/>
            <p:nvPr/>
          </p:nvSpPr>
          <p:spPr>
            <a:xfrm>
              <a:off x="8237979" y="3946877"/>
              <a:ext cx="6927" cy="29533"/>
            </a:xfrm>
            <a:custGeom>
              <a:avLst/>
              <a:gdLst/>
              <a:ahLst/>
              <a:cxnLst/>
              <a:rect l="l" t="t" r="r" b="b"/>
              <a:pathLst>
                <a:path w="368" h="1569" extrusionOk="0">
                  <a:moveTo>
                    <a:pt x="201" y="1"/>
                  </a:moveTo>
                  <a:cubicBezTo>
                    <a:pt x="134" y="34"/>
                    <a:pt x="167" y="368"/>
                    <a:pt x="134" y="768"/>
                  </a:cubicBezTo>
                  <a:cubicBezTo>
                    <a:pt x="67" y="1202"/>
                    <a:pt x="0" y="1535"/>
                    <a:pt x="67" y="1569"/>
                  </a:cubicBezTo>
                  <a:cubicBezTo>
                    <a:pt x="134" y="1569"/>
                    <a:pt x="301" y="1235"/>
                    <a:pt x="334" y="801"/>
                  </a:cubicBezTo>
                  <a:cubicBezTo>
                    <a:pt x="367" y="368"/>
                    <a:pt x="267" y="1"/>
                    <a:pt x="2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3" name="Google Shape;1896;p44">
              <a:extLst>
                <a:ext uri="{FF2B5EF4-FFF2-40B4-BE49-F238E27FC236}">
                  <a16:creationId xmlns:a16="http://schemas.microsoft.com/office/drawing/2014/main" id="{D3665360-734A-44B0-AFE4-D9BF1BBB5C48}"/>
                </a:ext>
              </a:extLst>
            </p:cNvPr>
            <p:cNvSpPr/>
            <p:nvPr/>
          </p:nvSpPr>
          <p:spPr>
            <a:xfrm>
              <a:off x="8275643" y="4079914"/>
              <a:ext cx="13835" cy="15246"/>
            </a:xfrm>
            <a:custGeom>
              <a:avLst/>
              <a:gdLst/>
              <a:ahLst/>
              <a:cxnLst/>
              <a:rect l="l" t="t" r="r" b="b"/>
              <a:pathLst>
                <a:path w="735" h="810" extrusionOk="0">
                  <a:moveTo>
                    <a:pt x="79" y="0"/>
                  </a:moveTo>
                  <a:cubicBezTo>
                    <a:pt x="74" y="0"/>
                    <a:pt x="71" y="2"/>
                    <a:pt x="68" y="4"/>
                  </a:cubicBezTo>
                  <a:cubicBezTo>
                    <a:pt x="1" y="71"/>
                    <a:pt x="101" y="271"/>
                    <a:pt x="268" y="471"/>
                  </a:cubicBezTo>
                  <a:cubicBezTo>
                    <a:pt x="420" y="654"/>
                    <a:pt x="600" y="809"/>
                    <a:pt x="656" y="809"/>
                  </a:cubicBezTo>
                  <a:cubicBezTo>
                    <a:pt x="661" y="809"/>
                    <a:pt x="665" y="808"/>
                    <a:pt x="668" y="805"/>
                  </a:cubicBezTo>
                  <a:cubicBezTo>
                    <a:pt x="735" y="738"/>
                    <a:pt x="635" y="538"/>
                    <a:pt x="435" y="338"/>
                  </a:cubicBezTo>
                  <a:cubicBezTo>
                    <a:pt x="282" y="155"/>
                    <a:pt x="130" y="0"/>
                    <a:pt x="7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4" name="Google Shape;1897;p44">
              <a:extLst>
                <a:ext uri="{FF2B5EF4-FFF2-40B4-BE49-F238E27FC236}">
                  <a16:creationId xmlns:a16="http://schemas.microsoft.com/office/drawing/2014/main" id="{285EBCAF-0DD5-4A78-A7CF-2AACEB7B08AC}"/>
                </a:ext>
              </a:extLst>
            </p:cNvPr>
            <p:cNvSpPr/>
            <p:nvPr/>
          </p:nvSpPr>
          <p:spPr>
            <a:xfrm>
              <a:off x="8217895" y="4150894"/>
              <a:ext cx="17599" cy="23359"/>
            </a:xfrm>
            <a:custGeom>
              <a:avLst/>
              <a:gdLst/>
              <a:ahLst/>
              <a:cxnLst/>
              <a:rect l="l" t="t" r="r" b="b"/>
              <a:pathLst>
                <a:path w="935" h="1241" extrusionOk="0">
                  <a:moveTo>
                    <a:pt x="46" y="0"/>
                  </a:moveTo>
                  <a:cubicBezTo>
                    <a:pt x="42" y="0"/>
                    <a:pt x="37" y="1"/>
                    <a:pt x="33" y="3"/>
                  </a:cubicBezTo>
                  <a:cubicBezTo>
                    <a:pt x="0" y="36"/>
                    <a:pt x="133" y="336"/>
                    <a:pt x="367" y="703"/>
                  </a:cubicBezTo>
                  <a:cubicBezTo>
                    <a:pt x="586" y="1016"/>
                    <a:pt x="804" y="1240"/>
                    <a:pt x="886" y="1240"/>
                  </a:cubicBezTo>
                  <a:cubicBezTo>
                    <a:pt x="892" y="1240"/>
                    <a:pt x="896" y="1239"/>
                    <a:pt x="901" y="1237"/>
                  </a:cubicBezTo>
                  <a:cubicBezTo>
                    <a:pt x="934" y="1204"/>
                    <a:pt x="801" y="904"/>
                    <a:pt x="567" y="570"/>
                  </a:cubicBezTo>
                  <a:cubicBezTo>
                    <a:pt x="347" y="255"/>
                    <a:pt x="127" y="0"/>
                    <a:pt x="4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5" name="Google Shape;1898;p44">
              <a:extLst>
                <a:ext uri="{FF2B5EF4-FFF2-40B4-BE49-F238E27FC236}">
                  <a16:creationId xmlns:a16="http://schemas.microsoft.com/office/drawing/2014/main" id="{6D8E22F0-A2E6-4BC2-8F53-E2342160C6C5}"/>
                </a:ext>
              </a:extLst>
            </p:cNvPr>
            <p:cNvSpPr/>
            <p:nvPr/>
          </p:nvSpPr>
          <p:spPr>
            <a:xfrm>
              <a:off x="8381124" y="4062936"/>
              <a:ext cx="6306" cy="11519"/>
            </a:xfrm>
            <a:custGeom>
              <a:avLst/>
              <a:gdLst/>
              <a:ahLst/>
              <a:cxnLst/>
              <a:rect l="l" t="t" r="r" b="b"/>
              <a:pathLst>
                <a:path w="335" h="612" extrusionOk="0">
                  <a:moveTo>
                    <a:pt x="278" y="1"/>
                  </a:moveTo>
                  <a:cubicBezTo>
                    <a:pt x="208" y="1"/>
                    <a:pt x="98" y="123"/>
                    <a:pt x="68" y="273"/>
                  </a:cubicBezTo>
                  <a:cubicBezTo>
                    <a:pt x="1" y="439"/>
                    <a:pt x="1" y="606"/>
                    <a:pt x="68" y="606"/>
                  </a:cubicBezTo>
                  <a:cubicBezTo>
                    <a:pt x="75" y="610"/>
                    <a:pt x="82" y="611"/>
                    <a:pt x="90" y="611"/>
                  </a:cubicBezTo>
                  <a:cubicBezTo>
                    <a:pt x="155" y="611"/>
                    <a:pt x="241" y="489"/>
                    <a:pt x="301" y="339"/>
                  </a:cubicBezTo>
                  <a:cubicBezTo>
                    <a:pt x="334" y="173"/>
                    <a:pt x="334" y="6"/>
                    <a:pt x="301" y="6"/>
                  </a:cubicBezTo>
                  <a:cubicBezTo>
                    <a:pt x="294" y="2"/>
                    <a:pt x="286" y="1"/>
                    <a:pt x="27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6" name="Google Shape;1899;p44">
              <a:extLst>
                <a:ext uri="{FF2B5EF4-FFF2-40B4-BE49-F238E27FC236}">
                  <a16:creationId xmlns:a16="http://schemas.microsoft.com/office/drawing/2014/main" id="{D5CEDBFB-28BD-4C42-8BB3-831BE6FB5F01}"/>
                </a:ext>
              </a:extLst>
            </p:cNvPr>
            <p:cNvSpPr/>
            <p:nvPr/>
          </p:nvSpPr>
          <p:spPr>
            <a:xfrm>
              <a:off x="8316469" y="4238174"/>
              <a:ext cx="8752" cy="25843"/>
            </a:xfrm>
            <a:custGeom>
              <a:avLst/>
              <a:gdLst/>
              <a:ahLst/>
              <a:cxnLst/>
              <a:rect l="l" t="t" r="r" b="b"/>
              <a:pathLst>
                <a:path w="465" h="1373" extrusionOk="0">
                  <a:moveTo>
                    <a:pt x="342" y="0"/>
                  </a:moveTo>
                  <a:cubicBezTo>
                    <a:pt x="339" y="0"/>
                    <a:pt x="337" y="1"/>
                    <a:pt x="334" y="3"/>
                  </a:cubicBezTo>
                  <a:cubicBezTo>
                    <a:pt x="300" y="3"/>
                    <a:pt x="267" y="303"/>
                    <a:pt x="167" y="670"/>
                  </a:cubicBezTo>
                  <a:cubicBezTo>
                    <a:pt x="100" y="1037"/>
                    <a:pt x="0" y="1337"/>
                    <a:pt x="33" y="1370"/>
                  </a:cubicBezTo>
                  <a:cubicBezTo>
                    <a:pt x="37" y="1372"/>
                    <a:pt x="41" y="1373"/>
                    <a:pt x="46" y="1373"/>
                  </a:cubicBezTo>
                  <a:cubicBezTo>
                    <a:pt x="122" y="1373"/>
                    <a:pt x="306" y="1114"/>
                    <a:pt x="400" y="736"/>
                  </a:cubicBezTo>
                  <a:cubicBezTo>
                    <a:pt x="464" y="353"/>
                    <a:pt x="406" y="0"/>
                    <a:pt x="34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7" name="Google Shape;1900;p44">
              <a:extLst>
                <a:ext uri="{FF2B5EF4-FFF2-40B4-BE49-F238E27FC236}">
                  <a16:creationId xmlns:a16="http://schemas.microsoft.com/office/drawing/2014/main" id="{67DFA061-B3DE-4486-A9D9-A4F527F9ECDE}"/>
                </a:ext>
              </a:extLst>
            </p:cNvPr>
            <p:cNvSpPr/>
            <p:nvPr/>
          </p:nvSpPr>
          <p:spPr>
            <a:xfrm>
              <a:off x="8350989" y="3035134"/>
              <a:ext cx="10070" cy="15886"/>
            </a:xfrm>
            <a:custGeom>
              <a:avLst/>
              <a:gdLst/>
              <a:ahLst/>
              <a:cxnLst/>
              <a:rect l="l" t="t" r="r" b="b"/>
              <a:pathLst>
                <a:path w="535" h="844" extrusionOk="0">
                  <a:moveTo>
                    <a:pt x="78" y="1"/>
                  </a:moveTo>
                  <a:cubicBezTo>
                    <a:pt x="74" y="1"/>
                    <a:pt x="70" y="2"/>
                    <a:pt x="67" y="5"/>
                  </a:cubicBezTo>
                  <a:cubicBezTo>
                    <a:pt x="1" y="38"/>
                    <a:pt x="67" y="239"/>
                    <a:pt x="168" y="472"/>
                  </a:cubicBezTo>
                  <a:cubicBezTo>
                    <a:pt x="259" y="686"/>
                    <a:pt x="378" y="843"/>
                    <a:pt x="449" y="843"/>
                  </a:cubicBezTo>
                  <a:cubicBezTo>
                    <a:pt x="456" y="843"/>
                    <a:pt x="462" y="842"/>
                    <a:pt x="468" y="839"/>
                  </a:cubicBezTo>
                  <a:cubicBezTo>
                    <a:pt x="534" y="806"/>
                    <a:pt x="468" y="606"/>
                    <a:pt x="368" y="372"/>
                  </a:cubicBezTo>
                  <a:cubicBezTo>
                    <a:pt x="246" y="159"/>
                    <a:pt x="124" y="1"/>
                    <a:pt x="7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8" name="Google Shape;1901;p44">
              <a:extLst>
                <a:ext uri="{FF2B5EF4-FFF2-40B4-BE49-F238E27FC236}">
                  <a16:creationId xmlns:a16="http://schemas.microsoft.com/office/drawing/2014/main" id="{187825E7-B5E5-4899-810C-6CFA31904DC6}"/>
                </a:ext>
              </a:extLst>
            </p:cNvPr>
            <p:cNvSpPr/>
            <p:nvPr/>
          </p:nvSpPr>
          <p:spPr>
            <a:xfrm>
              <a:off x="8227928" y="2806440"/>
              <a:ext cx="23886" cy="23528"/>
            </a:xfrm>
            <a:custGeom>
              <a:avLst/>
              <a:gdLst/>
              <a:ahLst/>
              <a:cxnLst/>
              <a:rect l="l" t="t" r="r" b="b"/>
              <a:pathLst>
                <a:path w="1269" h="1250" extrusionOk="0">
                  <a:moveTo>
                    <a:pt x="1195" y="0"/>
                  </a:moveTo>
                  <a:cubicBezTo>
                    <a:pt x="1075" y="0"/>
                    <a:pt x="763" y="190"/>
                    <a:pt x="501" y="480"/>
                  </a:cubicBezTo>
                  <a:cubicBezTo>
                    <a:pt x="168" y="814"/>
                    <a:pt x="1" y="1214"/>
                    <a:pt x="67" y="1247"/>
                  </a:cubicBezTo>
                  <a:cubicBezTo>
                    <a:pt x="71" y="1249"/>
                    <a:pt x="74" y="1250"/>
                    <a:pt x="78" y="1250"/>
                  </a:cubicBezTo>
                  <a:cubicBezTo>
                    <a:pt x="153" y="1250"/>
                    <a:pt x="348" y="933"/>
                    <a:pt x="635" y="647"/>
                  </a:cubicBezTo>
                  <a:cubicBezTo>
                    <a:pt x="968" y="313"/>
                    <a:pt x="1268" y="80"/>
                    <a:pt x="1235" y="13"/>
                  </a:cubicBezTo>
                  <a:cubicBezTo>
                    <a:pt x="1226" y="4"/>
                    <a:pt x="1213" y="0"/>
                    <a:pt x="119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9" name="Google Shape;1902;p44">
              <a:extLst>
                <a:ext uri="{FF2B5EF4-FFF2-40B4-BE49-F238E27FC236}">
                  <a16:creationId xmlns:a16="http://schemas.microsoft.com/office/drawing/2014/main" id="{B104F49F-E8AC-49EC-B7C8-C7C596C76CBE}"/>
                </a:ext>
              </a:extLst>
            </p:cNvPr>
            <p:cNvSpPr/>
            <p:nvPr/>
          </p:nvSpPr>
          <p:spPr>
            <a:xfrm>
              <a:off x="8336552" y="2783835"/>
              <a:ext cx="11952" cy="20347"/>
            </a:xfrm>
            <a:custGeom>
              <a:avLst/>
              <a:gdLst/>
              <a:ahLst/>
              <a:cxnLst/>
              <a:rect l="l" t="t" r="r" b="b"/>
              <a:pathLst>
                <a:path w="635" h="1081" extrusionOk="0">
                  <a:moveTo>
                    <a:pt x="90" y="0"/>
                  </a:moveTo>
                  <a:cubicBezTo>
                    <a:pt x="79" y="0"/>
                    <a:pt x="72" y="5"/>
                    <a:pt x="67" y="13"/>
                  </a:cubicBezTo>
                  <a:cubicBezTo>
                    <a:pt x="1" y="47"/>
                    <a:pt x="134" y="280"/>
                    <a:pt x="301" y="547"/>
                  </a:cubicBezTo>
                  <a:cubicBezTo>
                    <a:pt x="434" y="847"/>
                    <a:pt x="534" y="1081"/>
                    <a:pt x="601" y="1081"/>
                  </a:cubicBezTo>
                  <a:cubicBezTo>
                    <a:pt x="634" y="1047"/>
                    <a:pt x="601" y="780"/>
                    <a:pt x="468" y="447"/>
                  </a:cubicBezTo>
                  <a:cubicBezTo>
                    <a:pt x="352" y="186"/>
                    <a:pt x="160" y="0"/>
                    <a:pt x="9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0" name="Google Shape;1903;p44">
              <a:extLst>
                <a:ext uri="{FF2B5EF4-FFF2-40B4-BE49-F238E27FC236}">
                  <a16:creationId xmlns:a16="http://schemas.microsoft.com/office/drawing/2014/main" id="{E3A99294-BBF9-409D-8FC0-327C90A814B1}"/>
                </a:ext>
              </a:extLst>
            </p:cNvPr>
            <p:cNvSpPr/>
            <p:nvPr/>
          </p:nvSpPr>
          <p:spPr>
            <a:xfrm>
              <a:off x="8044596" y="2861873"/>
              <a:ext cx="10691" cy="21476"/>
            </a:xfrm>
            <a:custGeom>
              <a:avLst/>
              <a:gdLst/>
              <a:ahLst/>
              <a:cxnLst/>
              <a:rect l="l" t="t" r="r" b="b"/>
              <a:pathLst>
                <a:path w="568" h="1141" extrusionOk="0">
                  <a:moveTo>
                    <a:pt x="487" y="0"/>
                  </a:moveTo>
                  <a:cubicBezTo>
                    <a:pt x="417" y="0"/>
                    <a:pt x="292" y="225"/>
                    <a:pt x="167" y="537"/>
                  </a:cubicBezTo>
                  <a:cubicBezTo>
                    <a:pt x="34" y="837"/>
                    <a:pt x="0" y="1138"/>
                    <a:pt x="34" y="1138"/>
                  </a:cubicBezTo>
                  <a:cubicBezTo>
                    <a:pt x="40" y="1140"/>
                    <a:pt x="47" y="1141"/>
                    <a:pt x="53" y="1141"/>
                  </a:cubicBezTo>
                  <a:cubicBezTo>
                    <a:pt x="147" y="1141"/>
                    <a:pt x="242" y="916"/>
                    <a:pt x="367" y="604"/>
                  </a:cubicBezTo>
                  <a:cubicBezTo>
                    <a:pt x="501" y="304"/>
                    <a:pt x="568" y="37"/>
                    <a:pt x="501" y="4"/>
                  </a:cubicBezTo>
                  <a:cubicBezTo>
                    <a:pt x="497" y="1"/>
                    <a:pt x="492" y="0"/>
                    <a:pt x="48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1" name="Google Shape;1904;p44">
              <a:extLst>
                <a:ext uri="{FF2B5EF4-FFF2-40B4-BE49-F238E27FC236}">
                  <a16:creationId xmlns:a16="http://schemas.microsoft.com/office/drawing/2014/main" id="{7307F410-537F-4828-B920-B657BDFBD074}"/>
                </a:ext>
              </a:extLst>
            </p:cNvPr>
            <p:cNvSpPr/>
            <p:nvPr/>
          </p:nvSpPr>
          <p:spPr>
            <a:xfrm>
              <a:off x="8037689" y="2987400"/>
              <a:ext cx="18220" cy="14889"/>
            </a:xfrm>
            <a:custGeom>
              <a:avLst/>
              <a:gdLst/>
              <a:ahLst/>
              <a:cxnLst/>
              <a:rect l="l" t="t" r="r" b="b"/>
              <a:pathLst>
                <a:path w="968" h="791" extrusionOk="0">
                  <a:moveTo>
                    <a:pt x="18" y="1"/>
                  </a:moveTo>
                  <a:cubicBezTo>
                    <a:pt x="10" y="1"/>
                    <a:pt x="4" y="3"/>
                    <a:pt x="1" y="6"/>
                  </a:cubicBezTo>
                  <a:cubicBezTo>
                    <a:pt x="1" y="73"/>
                    <a:pt x="134" y="273"/>
                    <a:pt x="401" y="473"/>
                  </a:cubicBezTo>
                  <a:cubicBezTo>
                    <a:pt x="621" y="666"/>
                    <a:pt x="819" y="790"/>
                    <a:pt x="900" y="790"/>
                  </a:cubicBezTo>
                  <a:cubicBezTo>
                    <a:pt x="917" y="790"/>
                    <a:pt x="929" y="785"/>
                    <a:pt x="935" y="773"/>
                  </a:cubicBezTo>
                  <a:cubicBezTo>
                    <a:pt x="968" y="740"/>
                    <a:pt x="801" y="540"/>
                    <a:pt x="534" y="306"/>
                  </a:cubicBezTo>
                  <a:cubicBezTo>
                    <a:pt x="325" y="127"/>
                    <a:pt x="89" y="1"/>
                    <a:pt x="1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2" name="Google Shape;1905;p44">
              <a:extLst>
                <a:ext uri="{FF2B5EF4-FFF2-40B4-BE49-F238E27FC236}">
                  <a16:creationId xmlns:a16="http://schemas.microsoft.com/office/drawing/2014/main" id="{87B78683-9119-45A3-A278-6684303B2B00}"/>
                </a:ext>
              </a:extLst>
            </p:cNvPr>
            <p:cNvSpPr/>
            <p:nvPr/>
          </p:nvSpPr>
          <p:spPr>
            <a:xfrm>
              <a:off x="8246769" y="2698060"/>
              <a:ext cx="7548" cy="14456"/>
            </a:xfrm>
            <a:custGeom>
              <a:avLst/>
              <a:gdLst/>
              <a:ahLst/>
              <a:cxnLst/>
              <a:rect l="l" t="t" r="r" b="b"/>
              <a:pathLst>
                <a:path w="401" h="768" extrusionOk="0">
                  <a:moveTo>
                    <a:pt x="67" y="0"/>
                  </a:moveTo>
                  <a:cubicBezTo>
                    <a:pt x="0" y="0"/>
                    <a:pt x="34" y="200"/>
                    <a:pt x="101" y="434"/>
                  </a:cubicBezTo>
                  <a:cubicBezTo>
                    <a:pt x="201" y="634"/>
                    <a:pt x="301" y="767"/>
                    <a:pt x="367" y="767"/>
                  </a:cubicBezTo>
                  <a:cubicBezTo>
                    <a:pt x="401" y="767"/>
                    <a:pt x="401" y="567"/>
                    <a:pt x="301" y="367"/>
                  </a:cubicBezTo>
                  <a:cubicBezTo>
                    <a:pt x="234" y="134"/>
                    <a:pt x="101" y="0"/>
                    <a:pt x="6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3" name="Google Shape;1906;p44">
              <a:extLst>
                <a:ext uri="{FF2B5EF4-FFF2-40B4-BE49-F238E27FC236}">
                  <a16:creationId xmlns:a16="http://schemas.microsoft.com/office/drawing/2014/main" id="{32CCAB4B-0A09-4CA1-930C-BFCAF697B25E}"/>
                </a:ext>
              </a:extLst>
            </p:cNvPr>
            <p:cNvSpPr/>
            <p:nvPr/>
          </p:nvSpPr>
          <p:spPr>
            <a:xfrm>
              <a:off x="8442034" y="2750161"/>
              <a:ext cx="6306" cy="20178"/>
            </a:xfrm>
            <a:custGeom>
              <a:avLst/>
              <a:gdLst/>
              <a:ahLst/>
              <a:cxnLst/>
              <a:rect l="l" t="t" r="r" b="b"/>
              <a:pathLst>
                <a:path w="335" h="1072" extrusionOk="0">
                  <a:moveTo>
                    <a:pt x="301" y="1"/>
                  </a:moveTo>
                  <a:cubicBezTo>
                    <a:pt x="234" y="1"/>
                    <a:pt x="134" y="234"/>
                    <a:pt x="67" y="535"/>
                  </a:cubicBezTo>
                  <a:cubicBezTo>
                    <a:pt x="34" y="835"/>
                    <a:pt x="1" y="1068"/>
                    <a:pt x="67" y="1068"/>
                  </a:cubicBezTo>
                  <a:cubicBezTo>
                    <a:pt x="72" y="1070"/>
                    <a:pt x="76" y="1072"/>
                    <a:pt x="80" y="1072"/>
                  </a:cubicBezTo>
                  <a:cubicBezTo>
                    <a:pt x="147" y="1072"/>
                    <a:pt x="238" y="849"/>
                    <a:pt x="301" y="568"/>
                  </a:cubicBezTo>
                  <a:cubicBezTo>
                    <a:pt x="334" y="268"/>
                    <a:pt x="334" y="34"/>
                    <a:pt x="3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4" name="Google Shape;1907;p44">
              <a:extLst>
                <a:ext uri="{FF2B5EF4-FFF2-40B4-BE49-F238E27FC236}">
                  <a16:creationId xmlns:a16="http://schemas.microsoft.com/office/drawing/2014/main" id="{23657758-5620-4B06-BF52-A514D8ADCC11}"/>
                </a:ext>
              </a:extLst>
            </p:cNvPr>
            <p:cNvSpPr/>
            <p:nvPr/>
          </p:nvSpPr>
          <p:spPr>
            <a:xfrm>
              <a:off x="8487245" y="2835502"/>
              <a:ext cx="11952" cy="24620"/>
            </a:xfrm>
            <a:custGeom>
              <a:avLst/>
              <a:gdLst/>
              <a:ahLst/>
              <a:cxnLst/>
              <a:rect l="l" t="t" r="r" b="b"/>
              <a:pathLst>
                <a:path w="635" h="1308" extrusionOk="0">
                  <a:moveTo>
                    <a:pt x="561" y="1"/>
                  </a:moveTo>
                  <a:cubicBezTo>
                    <a:pt x="517" y="1"/>
                    <a:pt x="359" y="287"/>
                    <a:pt x="200" y="604"/>
                  </a:cubicBezTo>
                  <a:cubicBezTo>
                    <a:pt x="67" y="971"/>
                    <a:pt x="0" y="1304"/>
                    <a:pt x="34" y="1304"/>
                  </a:cubicBezTo>
                  <a:cubicBezTo>
                    <a:pt x="37" y="1306"/>
                    <a:pt x="41" y="1307"/>
                    <a:pt x="46" y="1307"/>
                  </a:cubicBezTo>
                  <a:cubicBezTo>
                    <a:pt x="116" y="1307"/>
                    <a:pt x="243" y="1050"/>
                    <a:pt x="401" y="704"/>
                  </a:cubicBezTo>
                  <a:cubicBezTo>
                    <a:pt x="567" y="337"/>
                    <a:pt x="634" y="37"/>
                    <a:pt x="567" y="3"/>
                  </a:cubicBezTo>
                  <a:cubicBezTo>
                    <a:pt x="566" y="2"/>
                    <a:pt x="564" y="1"/>
                    <a:pt x="56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5" name="Google Shape;1908;p44">
              <a:extLst>
                <a:ext uri="{FF2B5EF4-FFF2-40B4-BE49-F238E27FC236}">
                  <a16:creationId xmlns:a16="http://schemas.microsoft.com/office/drawing/2014/main" id="{941DA9DE-78D0-4754-9F63-CBA5B5D4CEDC}"/>
                </a:ext>
              </a:extLst>
            </p:cNvPr>
            <p:cNvSpPr/>
            <p:nvPr/>
          </p:nvSpPr>
          <p:spPr>
            <a:xfrm>
              <a:off x="8442034" y="2906463"/>
              <a:ext cx="15096" cy="26427"/>
            </a:xfrm>
            <a:custGeom>
              <a:avLst/>
              <a:gdLst/>
              <a:ahLst/>
              <a:cxnLst/>
              <a:rect l="l" t="t" r="r" b="b"/>
              <a:pathLst>
                <a:path w="802" h="1404" extrusionOk="0">
                  <a:moveTo>
                    <a:pt x="74" y="0"/>
                  </a:moveTo>
                  <a:cubicBezTo>
                    <a:pt x="71" y="0"/>
                    <a:pt x="69" y="1"/>
                    <a:pt x="67" y="3"/>
                  </a:cubicBezTo>
                  <a:cubicBezTo>
                    <a:pt x="1" y="36"/>
                    <a:pt x="101" y="370"/>
                    <a:pt x="301" y="737"/>
                  </a:cubicBezTo>
                  <a:cubicBezTo>
                    <a:pt x="501" y="1137"/>
                    <a:pt x="701" y="1404"/>
                    <a:pt x="768" y="1404"/>
                  </a:cubicBezTo>
                  <a:cubicBezTo>
                    <a:pt x="801" y="1371"/>
                    <a:pt x="701" y="1037"/>
                    <a:pt x="501" y="637"/>
                  </a:cubicBezTo>
                  <a:cubicBezTo>
                    <a:pt x="311" y="288"/>
                    <a:pt x="121" y="0"/>
                    <a:pt x="7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6" name="Google Shape;1909;p44">
              <a:extLst>
                <a:ext uri="{FF2B5EF4-FFF2-40B4-BE49-F238E27FC236}">
                  <a16:creationId xmlns:a16="http://schemas.microsoft.com/office/drawing/2014/main" id="{CC59F4F0-A8C7-4561-8298-B548F2B7C714}"/>
                </a:ext>
              </a:extLst>
            </p:cNvPr>
            <p:cNvSpPr/>
            <p:nvPr/>
          </p:nvSpPr>
          <p:spPr>
            <a:xfrm>
              <a:off x="8523027" y="2986176"/>
              <a:ext cx="9430" cy="18917"/>
            </a:xfrm>
            <a:custGeom>
              <a:avLst/>
              <a:gdLst/>
              <a:ahLst/>
              <a:cxnLst/>
              <a:rect l="l" t="t" r="r" b="b"/>
              <a:pathLst>
                <a:path w="501" h="1005" extrusionOk="0">
                  <a:moveTo>
                    <a:pt x="425" y="1"/>
                  </a:moveTo>
                  <a:cubicBezTo>
                    <a:pt x="377" y="1"/>
                    <a:pt x="229" y="193"/>
                    <a:pt x="167" y="471"/>
                  </a:cubicBezTo>
                  <a:cubicBezTo>
                    <a:pt x="67" y="738"/>
                    <a:pt x="1" y="972"/>
                    <a:pt x="67" y="1005"/>
                  </a:cubicBezTo>
                  <a:cubicBezTo>
                    <a:pt x="134" y="1005"/>
                    <a:pt x="267" y="805"/>
                    <a:pt x="368" y="538"/>
                  </a:cubicBezTo>
                  <a:cubicBezTo>
                    <a:pt x="434" y="271"/>
                    <a:pt x="501" y="4"/>
                    <a:pt x="434" y="4"/>
                  </a:cubicBezTo>
                  <a:cubicBezTo>
                    <a:pt x="432" y="2"/>
                    <a:pt x="429" y="1"/>
                    <a:pt x="42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7" name="Google Shape;1910;p44">
              <a:extLst>
                <a:ext uri="{FF2B5EF4-FFF2-40B4-BE49-F238E27FC236}">
                  <a16:creationId xmlns:a16="http://schemas.microsoft.com/office/drawing/2014/main" id="{2D30DEC5-EA7C-4693-ABE7-5734FEC1D37F}"/>
                </a:ext>
              </a:extLst>
            </p:cNvPr>
            <p:cNvSpPr/>
            <p:nvPr/>
          </p:nvSpPr>
          <p:spPr>
            <a:xfrm>
              <a:off x="8455228" y="3064008"/>
              <a:ext cx="9430" cy="12141"/>
            </a:xfrm>
            <a:custGeom>
              <a:avLst/>
              <a:gdLst/>
              <a:ahLst/>
              <a:cxnLst/>
              <a:rect l="l" t="t" r="r" b="b"/>
              <a:pathLst>
                <a:path w="501" h="645" extrusionOk="0">
                  <a:moveTo>
                    <a:pt x="80" y="0"/>
                  </a:moveTo>
                  <a:cubicBezTo>
                    <a:pt x="75" y="0"/>
                    <a:pt x="70" y="2"/>
                    <a:pt x="67" y="6"/>
                  </a:cubicBezTo>
                  <a:cubicBezTo>
                    <a:pt x="0" y="39"/>
                    <a:pt x="33" y="206"/>
                    <a:pt x="167" y="372"/>
                  </a:cubicBezTo>
                  <a:cubicBezTo>
                    <a:pt x="256" y="522"/>
                    <a:pt x="373" y="644"/>
                    <a:pt x="420" y="644"/>
                  </a:cubicBezTo>
                  <a:cubicBezTo>
                    <a:pt x="426" y="644"/>
                    <a:pt x="430" y="643"/>
                    <a:pt x="434" y="639"/>
                  </a:cubicBezTo>
                  <a:cubicBezTo>
                    <a:pt x="500" y="606"/>
                    <a:pt x="434" y="439"/>
                    <a:pt x="334" y="272"/>
                  </a:cubicBezTo>
                  <a:cubicBezTo>
                    <a:pt x="244" y="123"/>
                    <a:pt x="128" y="0"/>
                    <a:pt x="8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8" name="Google Shape;1911;p44">
              <a:extLst>
                <a:ext uri="{FF2B5EF4-FFF2-40B4-BE49-F238E27FC236}">
                  <a16:creationId xmlns:a16="http://schemas.microsoft.com/office/drawing/2014/main" id="{5F378D2A-00F4-416F-8827-6B0DA0C0DBCD}"/>
                </a:ext>
              </a:extLst>
            </p:cNvPr>
            <p:cNvSpPr/>
            <p:nvPr/>
          </p:nvSpPr>
          <p:spPr>
            <a:xfrm>
              <a:off x="8456470" y="3201544"/>
              <a:ext cx="20742" cy="20874"/>
            </a:xfrm>
            <a:custGeom>
              <a:avLst/>
              <a:gdLst/>
              <a:ahLst/>
              <a:cxnLst/>
              <a:rect l="l" t="t" r="r" b="b"/>
              <a:pathLst>
                <a:path w="1102" h="1109" extrusionOk="0">
                  <a:moveTo>
                    <a:pt x="78" y="0"/>
                  </a:moveTo>
                  <a:cubicBezTo>
                    <a:pt x="74" y="0"/>
                    <a:pt x="70" y="1"/>
                    <a:pt x="67" y="4"/>
                  </a:cubicBezTo>
                  <a:cubicBezTo>
                    <a:pt x="1" y="70"/>
                    <a:pt x="201" y="337"/>
                    <a:pt x="468" y="638"/>
                  </a:cubicBezTo>
                  <a:cubicBezTo>
                    <a:pt x="746" y="916"/>
                    <a:pt x="967" y="1108"/>
                    <a:pt x="1051" y="1108"/>
                  </a:cubicBezTo>
                  <a:cubicBezTo>
                    <a:pt x="1058" y="1108"/>
                    <a:pt x="1063" y="1107"/>
                    <a:pt x="1068" y="1105"/>
                  </a:cubicBezTo>
                  <a:cubicBezTo>
                    <a:pt x="1102" y="1038"/>
                    <a:pt x="901" y="771"/>
                    <a:pt x="635" y="471"/>
                  </a:cubicBezTo>
                  <a:cubicBezTo>
                    <a:pt x="387" y="192"/>
                    <a:pt x="140" y="0"/>
                    <a:pt x="7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9" name="Google Shape;1912;p44">
              <a:extLst>
                <a:ext uri="{FF2B5EF4-FFF2-40B4-BE49-F238E27FC236}">
                  <a16:creationId xmlns:a16="http://schemas.microsoft.com/office/drawing/2014/main" id="{649113CA-9CE2-4F68-908A-7A5FA5BB50A2}"/>
                </a:ext>
              </a:extLst>
            </p:cNvPr>
            <p:cNvSpPr/>
            <p:nvPr/>
          </p:nvSpPr>
          <p:spPr>
            <a:xfrm>
              <a:off x="8539346" y="3117878"/>
              <a:ext cx="17599" cy="20404"/>
            </a:xfrm>
            <a:custGeom>
              <a:avLst/>
              <a:gdLst/>
              <a:ahLst/>
              <a:cxnLst/>
              <a:rect l="l" t="t" r="r" b="b"/>
              <a:pathLst>
                <a:path w="935" h="1084" extrusionOk="0">
                  <a:moveTo>
                    <a:pt x="63" y="1"/>
                  </a:moveTo>
                  <a:cubicBezTo>
                    <a:pt x="52" y="1"/>
                    <a:pt x="42" y="4"/>
                    <a:pt x="34" y="12"/>
                  </a:cubicBezTo>
                  <a:cubicBezTo>
                    <a:pt x="1" y="46"/>
                    <a:pt x="134" y="312"/>
                    <a:pt x="368" y="613"/>
                  </a:cubicBezTo>
                  <a:cubicBezTo>
                    <a:pt x="584" y="891"/>
                    <a:pt x="801" y="1083"/>
                    <a:pt x="884" y="1083"/>
                  </a:cubicBezTo>
                  <a:cubicBezTo>
                    <a:pt x="891" y="1083"/>
                    <a:pt x="897" y="1082"/>
                    <a:pt x="902" y="1080"/>
                  </a:cubicBezTo>
                  <a:cubicBezTo>
                    <a:pt x="935" y="1046"/>
                    <a:pt x="768" y="779"/>
                    <a:pt x="535" y="479"/>
                  </a:cubicBezTo>
                  <a:cubicBezTo>
                    <a:pt x="328" y="214"/>
                    <a:pt x="148" y="1"/>
                    <a:pt x="6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0" name="Google Shape;1913;p44">
              <a:extLst>
                <a:ext uri="{FF2B5EF4-FFF2-40B4-BE49-F238E27FC236}">
                  <a16:creationId xmlns:a16="http://schemas.microsoft.com/office/drawing/2014/main" id="{2A71AA70-B92E-4E36-9EF8-68B718790873}"/>
                </a:ext>
              </a:extLst>
            </p:cNvPr>
            <p:cNvSpPr/>
            <p:nvPr/>
          </p:nvSpPr>
          <p:spPr>
            <a:xfrm>
              <a:off x="8598994" y="3229231"/>
              <a:ext cx="13835" cy="24563"/>
            </a:xfrm>
            <a:custGeom>
              <a:avLst/>
              <a:gdLst/>
              <a:ahLst/>
              <a:cxnLst/>
              <a:rect l="l" t="t" r="r" b="b"/>
              <a:pathLst>
                <a:path w="735" h="1305" extrusionOk="0">
                  <a:moveTo>
                    <a:pt x="668" y="0"/>
                  </a:moveTo>
                  <a:cubicBezTo>
                    <a:pt x="601" y="0"/>
                    <a:pt x="434" y="267"/>
                    <a:pt x="268" y="634"/>
                  </a:cubicBezTo>
                  <a:cubicBezTo>
                    <a:pt x="68" y="968"/>
                    <a:pt x="1" y="1301"/>
                    <a:pt x="34" y="1301"/>
                  </a:cubicBezTo>
                  <a:cubicBezTo>
                    <a:pt x="38" y="1303"/>
                    <a:pt x="42" y="1304"/>
                    <a:pt x="47" y="1304"/>
                  </a:cubicBezTo>
                  <a:cubicBezTo>
                    <a:pt x="123" y="1304"/>
                    <a:pt x="311" y="1047"/>
                    <a:pt x="468" y="701"/>
                  </a:cubicBezTo>
                  <a:cubicBezTo>
                    <a:pt x="635" y="367"/>
                    <a:pt x="735" y="34"/>
                    <a:pt x="66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1" name="Google Shape;1914;p44">
              <a:extLst>
                <a:ext uri="{FF2B5EF4-FFF2-40B4-BE49-F238E27FC236}">
                  <a16:creationId xmlns:a16="http://schemas.microsoft.com/office/drawing/2014/main" id="{7CEAD769-983B-4660-9BEF-4CCFE6169386}"/>
                </a:ext>
              </a:extLst>
            </p:cNvPr>
            <p:cNvSpPr/>
            <p:nvPr/>
          </p:nvSpPr>
          <p:spPr>
            <a:xfrm>
              <a:off x="8487245" y="3331833"/>
              <a:ext cx="20742" cy="17392"/>
            </a:xfrm>
            <a:custGeom>
              <a:avLst/>
              <a:gdLst/>
              <a:ahLst/>
              <a:cxnLst/>
              <a:rect l="l" t="t" r="r" b="b"/>
              <a:pathLst>
                <a:path w="1102" h="924" extrusionOk="0">
                  <a:moveTo>
                    <a:pt x="84" y="0"/>
                  </a:moveTo>
                  <a:cubicBezTo>
                    <a:pt x="58" y="0"/>
                    <a:pt x="40" y="7"/>
                    <a:pt x="34" y="20"/>
                  </a:cubicBezTo>
                  <a:cubicBezTo>
                    <a:pt x="0" y="87"/>
                    <a:pt x="267" y="254"/>
                    <a:pt x="534" y="487"/>
                  </a:cubicBezTo>
                  <a:cubicBezTo>
                    <a:pt x="784" y="705"/>
                    <a:pt x="975" y="924"/>
                    <a:pt x="1026" y="924"/>
                  </a:cubicBezTo>
                  <a:cubicBezTo>
                    <a:pt x="1029" y="924"/>
                    <a:pt x="1032" y="923"/>
                    <a:pt x="1034" y="921"/>
                  </a:cubicBezTo>
                  <a:cubicBezTo>
                    <a:pt x="1101" y="887"/>
                    <a:pt x="968" y="587"/>
                    <a:pt x="667" y="320"/>
                  </a:cubicBezTo>
                  <a:cubicBezTo>
                    <a:pt x="427" y="107"/>
                    <a:pt x="187" y="0"/>
                    <a:pt x="8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2" name="Google Shape;1915;p44">
              <a:extLst>
                <a:ext uri="{FF2B5EF4-FFF2-40B4-BE49-F238E27FC236}">
                  <a16:creationId xmlns:a16="http://schemas.microsoft.com/office/drawing/2014/main" id="{1C875279-ABD2-4311-9CE3-C6AC3038379A}"/>
                </a:ext>
              </a:extLst>
            </p:cNvPr>
            <p:cNvSpPr/>
            <p:nvPr/>
          </p:nvSpPr>
          <p:spPr>
            <a:xfrm>
              <a:off x="8495395" y="3445841"/>
              <a:ext cx="16978" cy="3783"/>
            </a:xfrm>
            <a:custGeom>
              <a:avLst/>
              <a:gdLst/>
              <a:ahLst/>
              <a:cxnLst/>
              <a:rect l="l" t="t" r="r" b="b"/>
              <a:pathLst>
                <a:path w="902" h="201" extrusionOk="0">
                  <a:moveTo>
                    <a:pt x="468" y="1"/>
                  </a:moveTo>
                  <a:cubicBezTo>
                    <a:pt x="201" y="1"/>
                    <a:pt x="1" y="34"/>
                    <a:pt x="1" y="101"/>
                  </a:cubicBezTo>
                  <a:cubicBezTo>
                    <a:pt x="1" y="167"/>
                    <a:pt x="201" y="201"/>
                    <a:pt x="468" y="201"/>
                  </a:cubicBezTo>
                  <a:cubicBezTo>
                    <a:pt x="701" y="201"/>
                    <a:pt x="902" y="167"/>
                    <a:pt x="902" y="101"/>
                  </a:cubicBezTo>
                  <a:cubicBezTo>
                    <a:pt x="902" y="34"/>
                    <a:pt x="701" y="1"/>
                    <a:pt x="46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3" name="Google Shape;1916;p44">
              <a:extLst>
                <a:ext uri="{FF2B5EF4-FFF2-40B4-BE49-F238E27FC236}">
                  <a16:creationId xmlns:a16="http://schemas.microsoft.com/office/drawing/2014/main" id="{DDD31360-1ABC-44A7-A3C1-E572200B0B25}"/>
                </a:ext>
              </a:extLst>
            </p:cNvPr>
            <p:cNvSpPr/>
            <p:nvPr/>
          </p:nvSpPr>
          <p:spPr>
            <a:xfrm>
              <a:off x="8607163" y="3396865"/>
              <a:ext cx="9430" cy="23321"/>
            </a:xfrm>
            <a:custGeom>
              <a:avLst/>
              <a:gdLst/>
              <a:ahLst/>
              <a:cxnLst/>
              <a:rect l="l" t="t" r="r" b="b"/>
              <a:pathLst>
                <a:path w="501" h="1239" extrusionOk="0">
                  <a:moveTo>
                    <a:pt x="367" y="1"/>
                  </a:moveTo>
                  <a:cubicBezTo>
                    <a:pt x="301" y="34"/>
                    <a:pt x="267" y="301"/>
                    <a:pt x="201" y="635"/>
                  </a:cubicBezTo>
                  <a:cubicBezTo>
                    <a:pt x="101" y="968"/>
                    <a:pt x="0" y="1202"/>
                    <a:pt x="67" y="1235"/>
                  </a:cubicBezTo>
                  <a:cubicBezTo>
                    <a:pt x="69" y="1237"/>
                    <a:pt x="72" y="1238"/>
                    <a:pt x="76" y="1238"/>
                  </a:cubicBezTo>
                  <a:cubicBezTo>
                    <a:pt x="126" y="1238"/>
                    <a:pt x="307" y="1012"/>
                    <a:pt x="401" y="668"/>
                  </a:cubicBezTo>
                  <a:cubicBezTo>
                    <a:pt x="501" y="301"/>
                    <a:pt x="434" y="1"/>
                    <a:pt x="3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4" name="Google Shape;1917;p44">
              <a:extLst>
                <a:ext uri="{FF2B5EF4-FFF2-40B4-BE49-F238E27FC236}">
                  <a16:creationId xmlns:a16="http://schemas.microsoft.com/office/drawing/2014/main" id="{B6707527-1695-4533-8333-3A658620EF9D}"/>
                </a:ext>
              </a:extLst>
            </p:cNvPr>
            <p:cNvSpPr/>
            <p:nvPr/>
          </p:nvSpPr>
          <p:spPr>
            <a:xfrm>
              <a:off x="8693182" y="3427583"/>
              <a:ext cx="10691" cy="25862"/>
            </a:xfrm>
            <a:custGeom>
              <a:avLst/>
              <a:gdLst/>
              <a:ahLst/>
              <a:cxnLst/>
              <a:rect l="l" t="t" r="r" b="b"/>
              <a:pathLst>
                <a:path w="568" h="1374" extrusionOk="0">
                  <a:moveTo>
                    <a:pt x="45" y="1"/>
                  </a:moveTo>
                  <a:cubicBezTo>
                    <a:pt x="41" y="1"/>
                    <a:pt x="37" y="2"/>
                    <a:pt x="34" y="3"/>
                  </a:cubicBezTo>
                  <a:cubicBezTo>
                    <a:pt x="0" y="3"/>
                    <a:pt x="34" y="337"/>
                    <a:pt x="167" y="704"/>
                  </a:cubicBezTo>
                  <a:cubicBezTo>
                    <a:pt x="294" y="1084"/>
                    <a:pt x="451" y="1374"/>
                    <a:pt x="523" y="1374"/>
                  </a:cubicBezTo>
                  <a:cubicBezTo>
                    <a:pt x="527" y="1374"/>
                    <a:pt x="531" y="1373"/>
                    <a:pt x="534" y="1371"/>
                  </a:cubicBezTo>
                  <a:cubicBezTo>
                    <a:pt x="567" y="1338"/>
                    <a:pt x="534" y="1037"/>
                    <a:pt x="401" y="637"/>
                  </a:cubicBezTo>
                  <a:cubicBezTo>
                    <a:pt x="274" y="289"/>
                    <a:pt x="117" y="1"/>
                    <a:pt x="4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5" name="Google Shape;1918;p44">
              <a:extLst>
                <a:ext uri="{FF2B5EF4-FFF2-40B4-BE49-F238E27FC236}">
                  <a16:creationId xmlns:a16="http://schemas.microsoft.com/office/drawing/2014/main" id="{20183F13-5AE0-4A19-B163-EA8694E5F45C}"/>
                </a:ext>
              </a:extLst>
            </p:cNvPr>
            <p:cNvSpPr/>
            <p:nvPr/>
          </p:nvSpPr>
          <p:spPr>
            <a:xfrm>
              <a:off x="8686896" y="3560696"/>
              <a:ext cx="16357" cy="27744"/>
            </a:xfrm>
            <a:custGeom>
              <a:avLst/>
              <a:gdLst/>
              <a:ahLst/>
              <a:cxnLst/>
              <a:rect l="l" t="t" r="r" b="b"/>
              <a:pathLst>
                <a:path w="869" h="1474" extrusionOk="0">
                  <a:moveTo>
                    <a:pt x="823" y="1"/>
                  </a:moveTo>
                  <a:cubicBezTo>
                    <a:pt x="744" y="1"/>
                    <a:pt x="524" y="290"/>
                    <a:pt x="334" y="670"/>
                  </a:cubicBezTo>
                  <a:cubicBezTo>
                    <a:pt x="134" y="1104"/>
                    <a:pt x="1" y="1437"/>
                    <a:pt x="68" y="1471"/>
                  </a:cubicBezTo>
                  <a:cubicBezTo>
                    <a:pt x="69" y="1472"/>
                    <a:pt x="71" y="1473"/>
                    <a:pt x="73" y="1473"/>
                  </a:cubicBezTo>
                  <a:cubicBezTo>
                    <a:pt x="122" y="1473"/>
                    <a:pt x="344" y="1152"/>
                    <a:pt x="535" y="770"/>
                  </a:cubicBezTo>
                  <a:cubicBezTo>
                    <a:pt x="735" y="370"/>
                    <a:pt x="868" y="36"/>
                    <a:pt x="835" y="3"/>
                  </a:cubicBezTo>
                  <a:cubicBezTo>
                    <a:pt x="831" y="1"/>
                    <a:pt x="828" y="1"/>
                    <a:pt x="82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6" name="Google Shape;1919;p44">
              <a:extLst>
                <a:ext uri="{FF2B5EF4-FFF2-40B4-BE49-F238E27FC236}">
                  <a16:creationId xmlns:a16="http://schemas.microsoft.com/office/drawing/2014/main" id="{E7E5F4C8-BFED-4063-9401-6B1C79F57048}"/>
                </a:ext>
              </a:extLst>
            </p:cNvPr>
            <p:cNvSpPr/>
            <p:nvPr/>
          </p:nvSpPr>
          <p:spPr>
            <a:xfrm>
              <a:off x="8589583" y="3641689"/>
              <a:ext cx="12573" cy="25862"/>
            </a:xfrm>
            <a:custGeom>
              <a:avLst/>
              <a:gdLst/>
              <a:ahLst/>
              <a:cxnLst/>
              <a:rect l="l" t="t" r="r" b="b"/>
              <a:pathLst>
                <a:path w="668" h="1374" extrusionOk="0">
                  <a:moveTo>
                    <a:pt x="74" y="1"/>
                  </a:moveTo>
                  <a:cubicBezTo>
                    <a:pt x="71" y="1"/>
                    <a:pt x="69" y="1"/>
                    <a:pt x="67" y="3"/>
                  </a:cubicBezTo>
                  <a:cubicBezTo>
                    <a:pt x="0" y="37"/>
                    <a:pt x="67" y="337"/>
                    <a:pt x="234" y="737"/>
                  </a:cubicBezTo>
                  <a:cubicBezTo>
                    <a:pt x="392" y="1085"/>
                    <a:pt x="551" y="1373"/>
                    <a:pt x="623" y="1373"/>
                  </a:cubicBezTo>
                  <a:cubicBezTo>
                    <a:pt x="627" y="1373"/>
                    <a:pt x="631" y="1373"/>
                    <a:pt x="634" y="1371"/>
                  </a:cubicBezTo>
                  <a:cubicBezTo>
                    <a:pt x="668" y="1371"/>
                    <a:pt x="601" y="1037"/>
                    <a:pt x="434" y="637"/>
                  </a:cubicBezTo>
                  <a:cubicBezTo>
                    <a:pt x="308" y="289"/>
                    <a:pt x="121" y="1"/>
                    <a:pt x="7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7" name="Google Shape;1920;p44">
              <a:extLst>
                <a:ext uri="{FF2B5EF4-FFF2-40B4-BE49-F238E27FC236}">
                  <a16:creationId xmlns:a16="http://schemas.microsoft.com/office/drawing/2014/main" id="{77ED3BE8-7417-49B6-8A64-0D59E9C1CA3D}"/>
                </a:ext>
              </a:extLst>
            </p:cNvPr>
            <p:cNvSpPr/>
            <p:nvPr/>
          </p:nvSpPr>
          <p:spPr>
            <a:xfrm>
              <a:off x="8491010" y="3696368"/>
              <a:ext cx="14456" cy="3783"/>
            </a:xfrm>
            <a:custGeom>
              <a:avLst/>
              <a:gdLst/>
              <a:ahLst/>
              <a:cxnLst/>
              <a:rect l="l" t="t" r="r" b="b"/>
              <a:pathLst>
                <a:path w="768" h="201" extrusionOk="0">
                  <a:moveTo>
                    <a:pt x="367" y="0"/>
                  </a:moveTo>
                  <a:cubicBezTo>
                    <a:pt x="167" y="0"/>
                    <a:pt x="0" y="34"/>
                    <a:pt x="0" y="100"/>
                  </a:cubicBezTo>
                  <a:cubicBezTo>
                    <a:pt x="0" y="167"/>
                    <a:pt x="167" y="200"/>
                    <a:pt x="367" y="200"/>
                  </a:cubicBezTo>
                  <a:cubicBezTo>
                    <a:pt x="601" y="200"/>
                    <a:pt x="768" y="167"/>
                    <a:pt x="768" y="100"/>
                  </a:cubicBezTo>
                  <a:cubicBezTo>
                    <a:pt x="768" y="34"/>
                    <a:pt x="601" y="0"/>
                    <a:pt x="36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8" name="Google Shape;1921;p44">
              <a:extLst>
                <a:ext uri="{FF2B5EF4-FFF2-40B4-BE49-F238E27FC236}">
                  <a16:creationId xmlns:a16="http://schemas.microsoft.com/office/drawing/2014/main" id="{91E56E49-CAEB-439C-BA51-EE1F45A5D19F}"/>
                </a:ext>
              </a:extLst>
            </p:cNvPr>
            <p:cNvSpPr/>
            <p:nvPr/>
          </p:nvSpPr>
          <p:spPr>
            <a:xfrm>
              <a:off x="8553802" y="3803035"/>
              <a:ext cx="7548" cy="21439"/>
            </a:xfrm>
            <a:custGeom>
              <a:avLst/>
              <a:gdLst/>
              <a:ahLst/>
              <a:cxnLst/>
              <a:rect l="l" t="t" r="r" b="b"/>
              <a:pathLst>
                <a:path w="401" h="1139" extrusionOk="0">
                  <a:moveTo>
                    <a:pt x="47" y="1"/>
                  </a:moveTo>
                  <a:cubicBezTo>
                    <a:pt x="42" y="1"/>
                    <a:pt x="38" y="2"/>
                    <a:pt x="33" y="4"/>
                  </a:cubicBezTo>
                  <a:cubicBezTo>
                    <a:pt x="0" y="4"/>
                    <a:pt x="0" y="271"/>
                    <a:pt x="100" y="604"/>
                  </a:cubicBezTo>
                  <a:cubicBezTo>
                    <a:pt x="167" y="905"/>
                    <a:pt x="300" y="1138"/>
                    <a:pt x="334" y="1138"/>
                  </a:cubicBezTo>
                  <a:cubicBezTo>
                    <a:pt x="400" y="1105"/>
                    <a:pt x="400" y="838"/>
                    <a:pt x="300" y="538"/>
                  </a:cubicBezTo>
                  <a:cubicBezTo>
                    <a:pt x="207" y="225"/>
                    <a:pt x="113" y="1"/>
                    <a:pt x="4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9" name="Google Shape;1922;p44">
              <a:extLst>
                <a:ext uri="{FF2B5EF4-FFF2-40B4-BE49-F238E27FC236}">
                  <a16:creationId xmlns:a16="http://schemas.microsoft.com/office/drawing/2014/main" id="{D48A651E-2071-4390-BAF8-C43864FCA394}"/>
                </a:ext>
              </a:extLst>
            </p:cNvPr>
            <p:cNvSpPr/>
            <p:nvPr/>
          </p:nvSpPr>
          <p:spPr>
            <a:xfrm>
              <a:off x="8489749" y="3767837"/>
              <a:ext cx="10691" cy="14644"/>
            </a:xfrm>
            <a:custGeom>
              <a:avLst/>
              <a:gdLst/>
              <a:ahLst/>
              <a:cxnLst/>
              <a:rect l="l" t="t" r="r" b="b"/>
              <a:pathLst>
                <a:path w="568" h="778" extrusionOk="0">
                  <a:moveTo>
                    <a:pt x="512" y="1"/>
                  </a:moveTo>
                  <a:cubicBezTo>
                    <a:pt x="440" y="1"/>
                    <a:pt x="321" y="127"/>
                    <a:pt x="201" y="306"/>
                  </a:cubicBezTo>
                  <a:cubicBezTo>
                    <a:pt x="67" y="540"/>
                    <a:pt x="1" y="740"/>
                    <a:pt x="67" y="773"/>
                  </a:cubicBezTo>
                  <a:cubicBezTo>
                    <a:pt x="70" y="776"/>
                    <a:pt x="74" y="777"/>
                    <a:pt x="78" y="777"/>
                  </a:cubicBezTo>
                  <a:cubicBezTo>
                    <a:pt x="124" y="777"/>
                    <a:pt x="246" y="622"/>
                    <a:pt x="368" y="440"/>
                  </a:cubicBezTo>
                  <a:cubicBezTo>
                    <a:pt x="534" y="206"/>
                    <a:pt x="568" y="6"/>
                    <a:pt x="534" y="6"/>
                  </a:cubicBezTo>
                  <a:cubicBezTo>
                    <a:pt x="528" y="3"/>
                    <a:pt x="520" y="1"/>
                    <a:pt x="51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20" name="Google Shape;1923;p44">
              <a:extLst>
                <a:ext uri="{FF2B5EF4-FFF2-40B4-BE49-F238E27FC236}">
                  <a16:creationId xmlns:a16="http://schemas.microsoft.com/office/drawing/2014/main" id="{C2908943-910F-4D67-AF35-A395AD5B8171}"/>
                </a:ext>
              </a:extLst>
            </p:cNvPr>
            <p:cNvSpPr/>
            <p:nvPr/>
          </p:nvSpPr>
          <p:spPr>
            <a:xfrm>
              <a:off x="8485363" y="3896602"/>
              <a:ext cx="5666" cy="24563"/>
            </a:xfrm>
            <a:custGeom>
              <a:avLst/>
              <a:gdLst/>
              <a:ahLst/>
              <a:cxnLst/>
              <a:rect l="l" t="t" r="r" b="b"/>
              <a:pathLst>
                <a:path w="301" h="1305" extrusionOk="0">
                  <a:moveTo>
                    <a:pt x="77" y="1"/>
                  </a:moveTo>
                  <a:cubicBezTo>
                    <a:pt x="74" y="1"/>
                    <a:pt x="70" y="1"/>
                    <a:pt x="67" y="3"/>
                  </a:cubicBezTo>
                  <a:cubicBezTo>
                    <a:pt x="0" y="3"/>
                    <a:pt x="0" y="303"/>
                    <a:pt x="34" y="670"/>
                  </a:cubicBezTo>
                  <a:cubicBezTo>
                    <a:pt x="67" y="1037"/>
                    <a:pt x="167" y="1304"/>
                    <a:pt x="234" y="1304"/>
                  </a:cubicBezTo>
                  <a:cubicBezTo>
                    <a:pt x="267" y="1304"/>
                    <a:pt x="300" y="1004"/>
                    <a:pt x="234" y="637"/>
                  </a:cubicBezTo>
                  <a:cubicBezTo>
                    <a:pt x="202" y="289"/>
                    <a:pt x="140" y="1"/>
                    <a:pt x="7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</p:grpSp>
    </p:spTree>
    <p:extLst>
      <p:ext uri="{BB962C8B-B14F-4D97-AF65-F5344CB8AC3E}">
        <p14:creationId xmlns:p14="http://schemas.microsoft.com/office/powerpoint/2010/main" val="261729162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129">
            <a:extLst>
              <a:ext uri="{FF2B5EF4-FFF2-40B4-BE49-F238E27FC236}">
                <a16:creationId xmlns:a16="http://schemas.microsoft.com/office/drawing/2014/main" id="{167F1D63-A657-4849-B724-3C0FE643A1C3}"/>
              </a:ext>
            </a:extLst>
          </p:cNvPr>
          <p:cNvSpPr txBox="1"/>
          <p:nvPr/>
        </p:nvSpPr>
        <p:spPr>
          <a:xfrm>
            <a:off x="267273" y="765564"/>
            <a:ext cx="5858272" cy="2062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en-US" sz="4267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4267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uãng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đường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được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chia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cho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thời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gian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hết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quãng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đường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đó</a:t>
            </a:r>
            <a:endParaRPr lang="en-US" sz="4267" b="1" kern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0DD01DA1-C4BB-4E19-BF43-F20DE597479A}"/>
              </a:ext>
            </a:extLst>
          </p:cNvPr>
          <p:cNvGrpSpPr/>
          <p:nvPr/>
        </p:nvGrpSpPr>
        <p:grpSpPr>
          <a:xfrm>
            <a:off x="7237553" y="676685"/>
            <a:ext cx="3798859" cy="5203216"/>
            <a:chOff x="6488133" y="1423362"/>
            <a:chExt cx="2352527" cy="3222207"/>
          </a:xfrm>
        </p:grpSpPr>
        <p:sp>
          <p:nvSpPr>
            <p:cNvPr id="132" name="Google Shape;3370;p69">
              <a:extLst>
                <a:ext uri="{FF2B5EF4-FFF2-40B4-BE49-F238E27FC236}">
                  <a16:creationId xmlns:a16="http://schemas.microsoft.com/office/drawing/2014/main" id="{2A686C78-C841-462F-B44E-790B83DA3E49}"/>
                </a:ext>
              </a:extLst>
            </p:cNvPr>
            <p:cNvSpPr/>
            <p:nvPr/>
          </p:nvSpPr>
          <p:spPr>
            <a:xfrm>
              <a:off x="7217257" y="2382459"/>
              <a:ext cx="1055325" cy="1000021"/>
            </a:xfrm>
            <a:custGeom>
              <a:avLst/>
              <a:gdLst/>
              <a:ahLst/>
              <a:cxnLst/>
              <a:rect l="l" t="t" r="r" b="b"/>
              <a:pathLst>
                <a:path w="60110" h="56960" extrusionOk="0">
                  <a:moveTo>
                    <a:pt x="6234" y="1"/>
                  </a:moveTo>
                  <a:cubicBezTo>
                    <a:pt x="5499" y="1"/>
                    <a:pt x="4745" y="216"/>
                    <a:pt x="4136" y="611"/>
                  </a:cubicBezTo>
                  <a:cubicBezTo>
                    <a:pt x="2802" y="1479"/>
                    <a:pt x="2035" y="3080"/>
                    <a:pt x="1635" y="4614"/>
                  </a:cubicBezTo>
                  <a:cubicBezTo>
                    <a:pt x="0" y="10819"/>
                    <a:pt x="2735" y="17523"/>
                    <a:pt x="7305" y="22027"/>
                  </a:cubicBezTo>
                  <a:cubicBezTo>
                    <a:pt x="11842" y="26530"/>
                    <a:pt x="17913" y="29098"/>
                    <a:pt x="24084" y="30833"/>
                  </a:cubicBezTo>
                  <a:cubicBezTo>
                    <a:pt x="30589" y="32668"/>
                    <a:pt x="37427" y="33802"/>
                    <a:pt x="43364" y="37137"/>
                  </a:cubicBezTo>
                  <a:cubicBezTo>
                    <a:pt x="49269" y="40473"/>
                    <a:pt x="54005" y="46010"/>
                    <a:pt x="53105" y="52715"/>
                  </a:cubicBezTo>
                  <a:cubicBezTo>
                    <a:pt x="52871" y="54984"/>
                    <a:pt x="53939" y="55951"/>
                    <a:pt x="55340" y="56618"/>
                  </a:cubicBezTo>
                  <a:cubicBezTo>
                    <a:pt x="55754" y="56848"/>
                    <a:pt x="56212" y="56959"/>
                    <a:pt x="56668" y="56959"/>
                  </a:cubicBezTo>
                  <a:cubicBezTo>
                    <a:pt x="57532" y="56959"/>
                    <a:pt x="58385" y="56560"/>
                    <a:pt x="58909" y="55817"/>
                  </a:cubicBezTo>
                  <a:cubicBezTo>
                    <a:pt x="59876" y="54650"/>
                    <a:pt x="60076" y="52715"/>
                    <a:pt x="60076" y="51181"/>
                  </a:cubicBezTo>
                  <a:cubicBezTo>
                    <a:pt x="60110" y="45644"/>
                    <a:pt x="56207" y="40540"/>
                    <a:pt x="51737" y="37304"/>
                  </a:cubicBezTo>
                  <a:cubicBezTo>
                    <a:pt x="47267" y="34035"/>
                    <a:pt x="41863" y="32334"/>
                    <a:pt x="36493" y="31033"/>
                  </a:cubicBezTo>
                  <a:cubicBezTo>
                    <a:pt x="31089" y="29765"/>
                    <a:pt x="25652" y="28665"/>
                    <a:pt x="20548" y="26463"/>
                  </a:cubicBezTo>
                  <a:cubicBezTo>
                    <a:pt x="16745" y="24795"/>
                    <a:pt x="12909" y="21960"/>
                    <a:pt x="12476" y="17824"/>
                  </a:cubicBezTo>
                  <a:cubicBezTo>
                    <a:pt x="12209" y="15755"/>
                    <a:pt x="12742" y="13187"/>
                    <a:pt x="11141" y="11919"/>
                  </a:cubicBezTo>
                  <a:cubicBezTo>
                    <a:pt x="10508" y="11419"/>
                    <a:pt x="9674" y="11186"/>
                    <a:pt x="9073" y="10685"/>
                  </a:cubicBezTo>
                  <a:cubicBezTo>
                    <a:pt x="6505" y="8484"/>
                    <a:pt x="10641" y="3647"/>
                    <a:pt x="8506" y="978"/>
                  </a:cubicBezTo>
                  <a:cubicBezTo>
                    <a:pt x="7962" y="307"/>
                    <a:pt x="7111" y="1"/>
                    <a:pt x="6234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3371;p69">
              <a:extLst>
                <a:ext uri="{FF2B5EF4-FFF2-40B4-BE49-F238E27FC236}">
                  <a16:creationId xmlns:a16="http://schemas.microsoft.com/office/drawing/2014/main" id="{418D857C-FBCC-4E98-A133-68C8B8AA0C6C}"/>
                </a:ext>
              </a:extLst>
            </p:cNvPr>
            <p:cNvSpPr/>
            <p:nvPr/>
          </p:nvSpPr>
          <p:spPr>
            <a:xfrm>
              <a:off x="7217257" y="2382459"/>
              <a:ext cx="1055325" cy="1000021"/>
            </a:xfrm>
            <a:custGeom>
              <a:avLst/>
              <a:gdLst/>
              <a:ahLst/>
              <a:cxnLst/>
              <a:rect l="l" t="t" r="r" b="b"/>
              <a:pathLst>
                <a:path w="60110" h="56960" extrusionOk="0">
                  <a:moveTo>
                    <a:pt x="6234" y="1"/>
                  </a:moveTo>
                  <a:cubicBezTo>
                    <a:pt x="5499" y="1"/>
                    <a:pt x="4745" y="216"/>
                    <a:pt x="4136" y="611"/>
                  </a:cubicBezTo>
                  <a:cubicBezTo>
                    <a:pt x="2802" y="1479"/>
                    <a:pt x="2035" y="3080"/>
                    <a:pt x="1635" y="4614"/>
                  </a:cubicBezTo>
                  <a:cubicBezTo>
                    <a:pt x="0" y="10819"/>
                    <a:pt x="2735" y="17523"/>
                    <a:pt x="7305" y="22027"/>
                  </a:cubicBezTo>
                  <a:cubicBezTo>
                    <a:pt x="11842" y="26530"/>
                    <a:pt x="17913" y="29098"/>
                    <a:pt x="24084" y="30833"/>
                  </a:cubicBezTo>
                  <a:cubicBezTo>
                    <a:pt x="30589" y="32668"/>
                    <a:pt x="37427" y="33802"/>
                    <a:pt x="43364" y="37137"/>
                  </a:cubicBezTo>
                  <a:cubicBezTo>
                    <a:pt x="49269" y="40473"/>
                    <a:pt x="54005" y="46010"/>
                    <a:pt x="53105" y="52715"/>
                  </a:cubicBezTo>
                  <a:cubicBezTo>
                    <a:pt x="52871" y="54984"/>
                    <a:pt x="53939" y="55951"/>
                    <a:pt x="55340" y="56618"/>
                  </a:cubicBezTo>
                  <a:cubicBezTo>
                    <a:pt x="55754" y="56848"/>
                    <a:pt x="56212" y="56959"/>
                    <a:pt x="56668" y="56959"/>
                  </a:cubicBezTo>
                  <a:cubicBezTo>
                    <a:pt x="57532" y="56959"/>
                    <a:pt x="58385" y="56560"/>
                    <a:pt x="58909" y="55817"/>
                  </a:cubicBezTo>
                  <a:cubicBezTo>
                    <a:pt x="59876" y="54650"/>
                    <a:pt x="60076" y="52715"/>
                    <a:pt x="60076" y="51181"/>
                  </a:cubicBezTo>
                  <a:cubicBezTo>
                    <a:pt x="60110" y="45644"/>
                    <a:pt x="56207" y="40540"/>
                    <a:pt x="51737" y="37304"/>
                  </a:cubicBezTo>
                  <a:cubicBezTo>
                    <a:pt x="47267" y="34035"/>
                    <a:pt x="41863" y="32334"/>
                    <a:pt x="36493" y="31033"/>
                  </a:cubicBezTo>
                  <a:cubicBezTo>
                    <a:pt x="31089" y="29765"/>
                    <a:pt x="25652" y="28665"/>
                    <a:pt x="20548" y="26463"/>
                  </a:cubicBezTo>
                  <a:cubicBezTo>
                    <a:pt x="16745" y="24795"/>
                    <a:pt x="12909" y="21960"/>
                    <a:pt x="12476" y="17824"/>
                  </a:cubicBezTo>
                  <a:cubicBezTo>
                    <a:pt x="12209" y="15755"/>
                    <a:pt x="12742" y="13187"/>
                    <a:pt x="11141" y="11919"/>
                  </a:cubicBezTo>
                  <a:cubicBezTo>
                    <a:pt x="10508" y="11419"/>
                    <a:pt x="9674" y="11186"/>
                    <a:pt x="9073" y="10685"/>
                  </a:cubicBezTo>
                  <a:cubicBezTo>
                    <a:pt x="6505" y="8484"/>
                    <a:pt x="10641" y="3647"/>
                    <a:pt x="8506" y="978"/>
                  </a:cubicBezTo>
                  <a:cubicBezTo>
                    <a:pt x="7962" y="307"/>
                    <a:pt x="7111" y="1"/>
                    <a:pt x="6234" y="1"/>
                  </a:cubicBezTo>
                  <a:close/>
                </a:path>
              </a:pathLst>
            </a:custGeom>
            <a:solidFill>
              <a:srgbClr val="F5AA79"/>
            </a:solidFill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3372;p69">
              <a:extLst>
                <a:ext uri="{FF2B5EF4-FFF2-40B4-BE49-F238E27FC236}">
                  <a16:creationId xmlns:a16="http://schemas.microsoft.com/office/drawing/2014/main" id="{3578A78C-A76B-4FDC-964D-004BD248DA76}"/>
                </a:ext>
              </a:extLst>
            </p:cNvPr>
            <p:cNvSpPr/>
            <p:nvPr/>
          </p:nvSpPr>
          <p:spPr>
            <a:xfrm>
              <a:off x="7647586" y="1473732"/>
              <a:ext cx="576979" cy="896631"/>
            </a:xfrm>
            <a:custGeom>
              <a:avLst/>
              <a:gdLst/>
              <a:ahLst/>
              <a:cxnLst/>
              <a:rect l="l" t="t" r="r" b="b"/>
              <a:pathLst>
                <a:path w="32864" h="51071" extrusionOk="0">
                  <a:moveTo>
                    <a:pt x="14123" y="0"/>
                  </a:moveTo>
                  <a:cubicBezTo>
                    <a:pt x="11607" y="0"/>
                    <a:pt x="9080" y="2056"/>
                    <a:pt x="9146" y="4670"/>
                  </a:cubicBezTo>
                  <a:cubicBezTo>
                    <a:pt x="9180" y="7172"/>
                    <a:pt x="11248" y="9140"/>
                    <a:pt x="12982" y="10975"/>
                  </a:cubicBezTo>
                  <a:cubicBezTo>
                    <a:pt x="17185" y="15512"/>
                    <a:pt x="19854" y="21683"/>
                    <a:pt x="19587" y="27854"/>
                  </a:cubicBezTo>
                  <a:cubicBezTo>
                    <a:pt x="19354" y="34025"/>
                    <a:pt x="15918" y="40062"/>
                    <a:pt x="10514" y="42598"/>
                  </a:cubicBezTo>
                  <a:cubicBezTo>
                    <a:pt x="8346" y="43665"/>
                    <a:pt x="5911" y="44165"/>
                    <a:pt x="3776" y="45266"/>
                  </a:cubicBezTo>
                  <a:cubicBezTo>
                    <a:pt x="2207" y="46113"/>
                    <a:pt x="786" y="47537"/>
                    <a:pt x="251" y="49245"/>
                  </a:cubicBezTo>
                  <a:lnTo>
                    <a:pt x="251" y="49245"/>
                  </a:lnTo>
                  <a:lnTo>
                    <a:pt x="11181" y="45833"/>
                  </a:lnTo>
                  <a:cubicBezTo>
                    <a:pt x="16485" y="44165"/>
                    <a:pt x="21889" y="42397"/>
                    <a:pt x="26025" y="38661"/>
                  </a:cubicBezTo>
                  <a:cubicBezTo>
                    <a:pt x="29761" y="35192"/>
                    <a:pt x="32063" y="30422"/>
                    <a:pt x="32496" y="25352"/>
                  </a:cubicBezTo>
                  <a:cubicBezTo>
                    <a:pt x="32863" y="20182"/>
                    <a:pt x="31396" y="15011"/>
                    <a:pt x="28327" y="10842"/>
                  </a:cubicBezTo>
                  <a:cubicBezTo>
                    <a:pt x="27593" y="9874"/>
                    <a:pt x="26659" y="8873"/>
                    <a:pt x="25525" y="8807"/>
                  </a:cubicBezTo>
                  <a:cubicBezTo>
                    <a:pt x="25483" y="8803"/>
                    <a:pt x="25442" y="8801"/>
                    <a:pt x="25400" y="8801"/>
                  </a:cubicBezTo>
                  <a:cubicBezTo>
                    <a:pt x="24468" y="8801"/>
                    <a:pt x="23535" y="9704"/>
                    <a:pt x="23617" y="10587"/>
                  </a:cubicBezTo>
                  <a:lnTo>
                    <a:pt x="23617" y="10587"/>
                  </a:lnTo>
                  <a:cubicBezTo>
                    <a:pt x="22886" y="8235"/>
                    <a:pt x="22061" y="5876"/>
                    <a:pt x="20588" y="3870"/>
                  </a:cubicBezTo>
                  <a:cubicBezTo>
                    <a:pt x="19053" y="1735"/>
                    <a:pt x="16718" y="34"/>
                    <a:pt x="14183" y="0"/>
                  </a:cubicBezTo>
                  <a:cubicBezTo>
                    <a:pt x="14163" y="0"/>
                    <a:pt x="14143" y="0"/>
                    <a:pt x="14123" y="0"/>
                  </a:cubicBezTo>
                  <a:close/>
                  <a:moveTo>
                    <a:pt x="251" y="49245"/>
                  </a:moveTo>
                  <a:lnTo>
                    <a:pt x="173" y="49269"/>
                  </a:lnTo>
                  <a:lnTo>
                    <a:pt x="147" y="49629"/>
                  </a:lnTo>
                  <a:lnTo>
                    <a:pt x="147" y="49629"/>
                  </a:lnTo>
                  <a:cubicBezTo>
                    <a:pt x="176" y="49499"/>
                    <a:pt x="211" y="49371"/>
                    <a:pt x="251" y="49245"/>
                  </a:cubicBezTo>
                  <a:close/>
                  <a:moveTo>
                    <a:pt x="147" y="49629"/>
                  </a:moveTo>
                  <a:cubicBezTo>
                    <a:pt x="40" y="50092"/>
                    <a:pt x="0" y="50575"/>
                    <a:pt x="40" y="51070"/>
                  </a:cubicBezTo>
                  <a:lnTo>
                    <a:pt x="147" y="49629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3373;p69">
              <a:extLst>
                <a:ext uri="{FF2B5EF4-FFF2-40B4-BE49-F238E27FC236}">
                  <a16:creationId xmlns:a16="http://schemas.microsoft.com/office/drawing/2014/main" id="{8D583DFF-CEDB-4052-8303-54B205220EE7}"/>
                </a:ext>
              </a:extLst>
            </p:cNvPr>
            <p:cNvSpPr/>
            <p:nvPr/>
          </p:nvSpPr>
          <p:spPr>
            <a:xfrm>
              <a:off x="7647586" y="1473732"/>
              <a:ext cx="576979" cy="896631"/>
            </a:xfrm>
            <a:custGeom>
              <a:avLst/>
              <a:gdLst/>
              <a:ahLst/>
              <a:cxnLst/>
              <a:rect l="l" t="t" r="r" b="b"/>
              <a:pathLst>
                <a:path w="32864" h="51071" extrusionOk="0">
                  <a:moveTo>
                    <a:pt x="14123" y="0"/>
                  </a:moveTo>
                  <a:cubicBezTo>
                    <a:pt x="11607" y="0"/>
                    <a:pt x="9080" y="2056"/>
                    <a:pt x="9146" y="4670"/>
                  </a:cubicBezTo>
                  <a:cubicBezTo>
                    <a:pt x="9180" y="7172"/>
                    <a:pt x="11248" y="9140"/>
                    <a:pt x="12982" y="10975"/>
                  </a:cubicBezTo>
                  <a:cubicBezTo>
                    <a:pt x="17185" y="15512"/>
                    <a:pt x="19854" y="21683"/>
                    <a:pt x="19587" y="27854"/>
                  </a:cubicBezTo>
                  <a:cubicBezTo>
                    <a:pt x="19354" y="34025"/>
                    <a:pt x="15918" y="40062"/>
                    <a:pt x="10514" y="42598"/>
                  </a:cubicBezTo>
                  <a:cubicBezTo>
                    <a:pt x="8346" y="43665"/>
                    <a:pt x="5911" y="44165"/>
                    <a:pt x="3776" y="45266"/>
                  </a:cubicBezTo>
                  <a:cubicBezTo>
                    <a:pt x="2207" y="46113"/>
                    <a:pt x="786" y="47537"/>
                    <a:pt x="251" y="49245"/>
                  </a:cubicBezTo>
                  <a:lnTo>
                    <a:pt x="251" y="49245"/>
                  </a:lnTo>
                  <a:lnTo>
                    <a:pt x="11181" y="45833"/>
                  </a:lnTo>
                  <a:cubicBezTo>
                    <a:pt x="16485" y="44165"/>
                    <a:pt x="21889" y="42397"/>
                    <a:pt x="26025" y="38661"/>
                  </a:cubicBezTo>
                  <a:cubicBezTo>
                    <a:pt x="29761" y="35192"/>
                    <a:pt x="32063" y="30422"/>
                    <a:pt x="32496" y="25352"/>
                  </a:cubicBezTo>
                  <a:cubicBezTo>
                    <a:pt x="32863" y="20182"/>
                    <a:pt x="31396" y="15011"/>
                    <a:pt x="28327" y="10842"/>
                  </a:cubicBezTo>
                  <a:cubicBezTo>
                    <a:pt x="27593" y="9874"/>
                    <a:pt x="26659" y="8873"/>
                    <a:pt x="25525" y="8807"/>
                  </a:cubicBezTo>
                  <a:cubicBezTo>
                    <a:pt x="25483" y="8803"/>
                    <a:pt x="25442" y="8801"/>
                    <a:pt x="25400" y="8801"/>
                  </a:cubicBezTo>
                  <a:cubicBezTo>
                    <a:pt x="24468" y="8801"/>
                    <a:pt x="23535" y="9704"/>
                    <a:pt x="23617" y="10587"/>
                  </a:cubicBezTo>
                  <a:lnTo>
                    <a:pt x="23617" y="10587"/>
                  </a:lnTo>
                  <a:cubicBezTo>
                    <a:pt x="22886" y="8235"/>
                    <a:pt x="22061" y="5876"/>
                    <a:pt x="20588" y="3870"/>
                  </a:cubicBezTo>
                  <a:cubicBezTo>
                    <a:pt x="19053" y="1735"/>
                    <a:pt x="16718" y="34"/>
                    <a:pt x="14183" y="0"/>
                  </a:cubicBezTo>
                  <a:cubicBezTo>
                    <a:pt x="14163" y="0"/>
                    <a:pt x="14143" y="0"/>
                    <a:pt x="14123" y="0"/>
                  </a:cubicBezTo>
                  <a:close/>
                  <a:moveTo>
                    <a:pt x="251" y="49245"/>
                  </a:moveTo>
                  <a:lnTo>
                    <a:pt x="173" y="49269"/>
                  </a:lnTo>
                  <a:lnTo>
                    <a:pt x="147" y="49629"/>
                  </a:lnTo>
                  <a:lnTo>
                    <a:pt x="147" y="49629"/>
                  </a:lnTo>
                  <a:cubicBezTo>
                    <a:pt x="176" y="49499"/>
                    <a:pt x="211" y="49371"/>
                    <a:pt x="251" y="49245"/>
                  </a:cubicBezTo>
                  <a:close/>
                  <a:moveTo>
                    <a:pt x="147" y="49629"/>
                  </a:moveTo>
                  <a:cubicBezTo>
                    <a:pt x="40" y="50092"/>
                    <a:pt x="0" y="50575"/>
                    <a:pt x="40" y="51070"/>
                  </a:cubicBezTo>
                  <a:lnTo>
                    <a:pt x="147" y="49629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3374;p69">
              <a:extLst>
                <a:ext uri="{FF2B5EF4-FFF2-40B4-BE49-F238E27FC236}">
                  <a16:creationId xmlns:a16="http://schemas.microsoft.com/office/drawing/2014/main" id="{8213A6AD-76C2-4708-AEF3-FB960DB109A0}"/>
                </a:ext>
              </a:extLst>
            </p:cNvPr>
            <p:cNvSpPr/>
            <p:nvPr/>
          </p:nvSpPr>
          <p:spPr>
            <a:xfrm>
              <a:off x="7644759" y="1473152"/>
              <a:ext cx="579805" cy="897210"/>
            </a:xfrm>
            <a:custGeom>
              <a:avLst/>
              <a:gdLst/>
              <a:ahLst/>
              <a:cxnLst/>
              <a:rect l="l" t="t" r="r" b="b"/>
              <a:pathLst>
                <a:path w="33025" h="51104" fill="none" extrusionOk="0">
                  <a:moveTo>
                    <a:pt x="201" y="51103"/>
                  </a:moveTo>
                  <a:cubicBezTo>
                    <a:pt x="1" y="48602"/>
                    <a:pt x="1835" y="46433"/>
                    <a:pt x="3937" y="45299"/>
                  </a:cubicBezTo>
                  <a:cubicBezTo>
                    <a:pt x="6072" y="44198"/>
                    <a:pt x="8507" y="43698"/>
                    <a:pt x="10675" y="42631"/>
                  </a:cubicBezTo>
                  <a:cubicBezTo>
                    <a:pt x="16079" y="40095"/>
                    <a:pt x="19515" y="34058"/>
                    <a:pt x="19748" y="27887"/>
                  </a:cubicBezTo>
                  <a:cubicBezTo>
                    <a:pt x="20015" y="21716"/>
                    <a:pt x="17346" y="15545"/>
                    <a:pt x="13143" y="11008"/>
                  </a:cubicBezTo>
                  <a:cubicBezTo>
                    <a:pt x="11409" y="9173"/>
                    <a:pt x="9341" y="7205"/>
                    <a:pt x="9307" y="4703"/>
                  </a:cubicBezTo>
                  <a:cubicBezTo>
                    <a:pt x="9241" y="2068"/>
                    <a:pt x="11809" y="0"/>
                    <a:pt x="14344" y="33"/>
                  </a:cubicBezTo>
                  <a:cubicBezTo>
                    <a:pt x="16879" y="67"/>
                    <a:pt x="19214" y="1768"/>
                    <a:pt x="20749" y="3903"/>
                  </a:cubicBezTo>
                  <a:cubicBezTo>
                    <a:pt x="22317" y="6038"/>
                    <a:pt x="23151" y="8573"/>
                    <a:pt x="23918" y="11075"/>
                  </a:cubicBezTo>
                  <a:cubicBezTo>
                    <a:pt x="23351" y="10041"/>
                    <a:pt x="24552" y="8740"/>
                    <a:pt x="25686" y="8840"/>
                  </a:cubicBezTo>
                  <a:cubicBezTo>
                    <a:pt x="26820" y="8906"/>
                    <a:pt x="27754" y="9907"/>
                    <a:pt x="28488" y="10875"/>
                  </a:cubicBezTo>
                  <a:cubicBezTo>
                    <a:pt x="31557" y="15044"/>
                    <a:pt x="33024" y="20215"/>
                    <a:pt x="32657" y="25385"/>
                  </a:cubicBezTo>
                  <a:cubicBezTo>
                    <a:pt x="32224" y="30455"/>
                    <a:pt x="29922" y="35225"/>
                    <a:pt x="26186" y="38694"/>
                  </a:cubicBezTo>
                  <a:cubicBezTo>
                    <a:pt x="22050" y="42430"/>
                    <a:pt x="16646" y="44198"/>
                    <a:pt x="11342" y="45866"/>
                  </a:cubicBezTo>
                  <a:lnTo>
                    <a:pt x="334" y="49302"/>
                  </a:lnTo>
                </a:path>
              </a:pathLst>
            </a:custGeom>
            <a:noFill/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3375;p69">
              <a:extLst>
                <a:ext uri="{FF2B5EF4-FFF2-40B4-BE49-F238E27FC236}">
                  <a16:creationId xmlns:a16="http://schemas.microsoft.com/office/drawing/2014/main" id="{C91F0863-173F-4BF9-8724-4E5EDB37DFA2}"/>
                </a:ext>
              </a:extLst>
            </p:cNvPr>
            <p:cNvSpPr/>
            <p:nvPr/>
          </p:nvSpPr>
          <p:spPr>
            <a:xfrm>
              <a:off x="7560435" y="1449188"/>
              <a:ext cx="99651" cy="81743"/>
            </a:xfrm>
            <a:custGeom>
              <a:avLst/>
              <a:gdLst/>
              <a:ahLst/>
              <a:cxnLst/>
              <a:rect l="l" t="t" r="r" b="b"/>
              <a:pathLst>
                <a:path w="5676" h="4656" extrusionOk="0">
                  <a:moveTo>
                    <a:pt x="2864" y="1"/>
                  </a:moveTo>
                  <a:cubicBezTo>
                    <a:pt x="2689" y="1"/>
                    <a:pt x="2512" y="21"/>
                    <a:pt x="2335" y="64"/>
                  </a:cubicBezTo>
                  <a:lnTo>
                    <a:pt x="1968" y="131"/>
                  </a:lnTo>
                  <a:cubicBezTo>
                    <a:pt x="34" y="931"/>
                    <a:pt x="0" y="3667"/>
                    <a:pt x="1935" y="4467"/>
                  </a:cubicBezTo>
                  <a:cubicBezTo>
                    <a:pt x="2241" y="4596"/>
                    <a:pt x="2549" y="4655"/>
                    <a:pt x="2846" y="4655"/>
                  </a:cubicBezTo>
                  <a:cubicBezTo>
                    <a:pt x="4398" y="4655"/>
                    <a:pt x="5676" y="3055"/>
                    <a:pt x="5004" y="1432"/>
                  </a:cubicBezTo>
                  <a:cubicBezTo>
                    <a:pt x="4640" y="563"/>
                    <a:pt x="3782" y="1"/>
                    <a:pt x="2864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3376;p69">
              <a:extLst>
                <a:ext uri="{FF2B5EF4-FFF2-40B4-BE49-F238E27FC236}">
                  <a16:creationId xmlns:a16="http://schemas.microsoft.com/office/drawing/2014/main" id="{E72DF77A-0B7F-40B9-9D05-1050381CC908}"/>
                </a:ext>
              </a:extLst>
            </p:cNvPr>
            <p:cNvSpPr/>
            <p:nvPr/>
          </p:nvSpPr>
          <p:spPr>
            <a:xfrm>
              <a:off x="7560435" y="1449188"/>
              <a:ext cx="99651" cy="81743"/>
            </a:xfrm>
            <a:custGeom>
              <a:avLst/>
              <a:gdLst/>
              <a:ahLst/>
              <a:cxnLst/>
              <a:rect l="l" t="t" r="r" b="b"/>
              <a:pathLst>
                <a:path w="5676" h="4656" extrusionOk="0">
                  <a:moveTo>
                    <a:pt x="2864" y="1"/>
                  </a:moveTo>
                  <a:cubicBezTo>
                    <a:pt x="2689" y="1"/>
                    <a:pt x="2512" y="21"/>
                    <a:pt x="2335" y="64"/>
                  </a:cubicBezTo>
                  <a:lnTo>
                    <a:pt x="1968" y="131"/>
                  </a:lnTo>
                  <a:cubicBezTo>
                    <a:pt x="34" y="931"/>
                    <a:pt x="0" y="3667"/>
                    <a:pt x="1935" y="4467"/>
                  </a:cubicBezTo>
                  <a:cubicBezTo>
                    <a:pt x="2241" y="4596"/>
                    <a:pt x="2549" y="4655"/>
                    <a:pt x="2846" y="4655"/>
                  </a:cubicBezTo>
                  <a:cubicBezTo>
                    <a:pt x="4398" y="4655"/>
                    <a:pt x="5676" y="3055"/>
                    <a:pt x="5004" y="1432"/>
                  </a:cubicBezTo>
                  <a:cubicBezTo>
                    <a:pt x="4640" y="563"/>
                    <a:pt x="3782" y="1"/>
                    <a:pt x="2864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3377;p69">
              <a:extLst>
                <a:ext uri="{FF2B5EF4-FFF2-40B4-BE49-F238E27FC236}">
                  <a16:creationId xmlns:a16="http://schemas.microsoft.com/office/drawing/2014/main" id="{4A99E2C4-AB5A-4495-B1CD-6FDEEB50A2F9}"/>
                </a:ext>
              </a:extLst>
            </p:cNvPr>
            <p:cNvSpPr/>
            <p:nvPr/>
          </p:nvSpPr>
          <p:spPr>
            <a:xfrm>
              <a:off x="7679416" y="3439978"/>
              <a:ext cx="691553" cy="866855"/>
            </a:xfrm>
            <a:custGeom>
              <a:avLst/>
              <a:gdLst/>
              <a:ahLst/>
              <a:cxnLst/>
              <a:rect l="l" t="t" r="r" b="b"/>
              <a:pathLst>
                <a:path w="39390" h="49375" extrusionOk="0">
                  <a:moveTo>
                    <a:pt x="33479" y="1"/>
                  </a:moveTo>
                  <a:cubicBezTo>
                    <a:pt x="32211" y="1"/>
                    <a:pt x="30999" y="739"/>
                    <a:pt x="30216" y="1754"/>
                  </a:cubicBezTo>
                  <a:cubicBezTo>
                    <a:pt x="29382" y="2954"/>
                    <a:pt x="28882" y="4355"/>
                    <a:pt x="28749" y="5823"/>
                  </a:cubicBezTo>
                  <a:cubicBezTo>
                    <a:pt x="28415" y="8592"/>
                    <a:pt x="28715" y="11427"/>
                    <a:pt x="28415" y="14162"/>
                  </a:cubicBezTo>
                  <a:cubicBezTo>
                    <a:pt x="28115" y="16931"/>
                    <a:pt x="27114" y="19900"/>
                    <a:pt x="24846" y="21468"/>
                  </a:cubicBezTo>
                  <a:cubicBezTo>
                    <a:pt x="22044" y="23402"/>
                    <a:pt x="18074" y="22969"/>
                    <a:pt x="15406" y="25004"/>
                  </a:cubicBezTo>
                  <a:cubicBezTo>
                    <a:pt x="13238" y="26671"/>
                    <a:pt x="12404" y="29507"/>
                    <a:pt x="10702" y="31675"/>
                  </a:cubicBezTo>
                  <a:cubicBezTo>
                    <a:pt x="9268" y="33476"/>
                    <a:pt x="7267" y="34677"/>
                    <a:pt x="5432" y="36111"/>
                  </a:cubicBezTo>
                  <a:cubicBezTo>
                    <a:pt x="3597" y="37512"/>
                    <a:pt x="1796" y="39180"/>
                    <a:pt x="1196" y="41415"/>
                  </a:cubicBezTo>
                  <a:cubicBezTo>
                    <a:pt x="0" y="45627"/>
                    <a:pt x="3320" y="49374"/>
                    <a:pt x="7207" y="49374"/>
                  </a:cubicBezTo>
                  <a:cubicBezTo>
                    <a:pt x="8092" y="49374"/>
                    <a:pt x="9005" y="49180"/>
                    <a:pt x="9902" y="48754"/>
                  </a:cubicBezTo>
                  <a:lnTo>
                    <a:pt x="8768" y="47420"/>
                  </a:lnTo>
                  <a:cubicBezTo>
                    <a:pt x="7433" y="44618"/>
                    <a:pt x="8601" y="41115"/>
                    <a:pt x="10769" y="38847"/>
                  </a:cubicBezTo>
                  <a:cubicBezTo>
                    <a:pt x="12937" y="36612"/>
                    <a:pt x="15873" y="35311"/>
                    <a:pt x="18708" y="34077"/>
                  </a:cubicBezTo>
                  <a:cubicBezTo>
                    <a:pt x="25013" y="31308"/>
                    <a:pt x="31617" y="28006"/>
                    <a:pt x="34786" y="21935"/>
                  </a:cubicBezTo>
                  <a:cubicBezTo>
                    <a:pt x="35887" y="19900"/>
                    <a:pt x="36454" y="17632"/>
                    <a:pt x="37088" y="15397"/>
                  </a:cubicBezTo>
                  <a:cubicBezTo>
                    <a:pt x="38255" y="11060"/>
                    <a:pt x="39390" y="6157"/>
                    <a:pt x="37021" y="2321"/>
                  </a:cubicBezTo>
                  <a:cubicBezTo>
                    <a:pt x="36354" y="1253"/>
                    <a:pt x="35287" y="252"/>
                    <a:pt x="34052" y="52"/>
                  </a:cubicBezTo>
                  <a:cubicBezTo>
                    <a:pt x="33861" y="17"/>
                    <a:pt x="33669" y="1"/>
                    <a:pt x="33479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3378;p69">
              <a:extLst>
                <a:ext uri="{FF2B5EF4-FFF2-40B4-BE49-F238E27FC236}">
                  <a16:creationId xmlns:a16="http://schemas.microsoft.com/office/drawing/2014/main" id="{B97985E8-FA58-4B0B-8333-7F88D1CCBA51}"/>
                </a:ext>
              </a:extLst>
            </p:cNvPr>
            <p:cNvSpPr/>
            <p:nvPr/>
          </p:nvSpPr>
          <p:spPr>
            <a:xfrm>
              <a:off x="7679416" y="3439978"/>
              <a:ext cx="691553" cy="866855"/>
            </a:xfrm>
            <a:custGeom>
              <a:avLst/>
              <a:gdLst/>
              <a:ahLst/>
              <a:cxnLst/>
              <a:rect l="l" t="t" r="r" b="b"/>
              <a:pathLst>
                <a:path w="39390" h="49375" extrusionOk="0">
                  <a:moveTo>
                    <a:pt x="33479" y="1"/>
                  </a:moveTo>
                  <a:cubicBezTo>
                    <a:pt x="32211" y="1"/>
                    <a:pt x="30999" y="739"/>
                    <a:pt x="30216" y="1754"/>
                  </a:cubicBezTo>
                  <a:cubicBezTo>
                    <a:pt x="29382" y="2954"/>
                    <a:pt x="28882" y="4355"/>
                    <a:pt x="28749" y="5823"/>
                  </a:cubicBezTo>
                  <a:cubicBezTo>
                    <a:pt x="28415" y="8592"/>
                    <a:pt x="28715" y="11427"/>
                    <a:pt x="28415" y="14162"/>
                  </a:cubicBezTo>
                  <a:cubicBezTo>
                    <a:pt x="28115" y="16931"/>
                    <a:pt x="27114" y="19900"/>
                    <a:pt x="24846" y="21468"/>
                  </a:cubicBezTo>
                  <a:cubicBezTo>
                    <a:pt x="22044" y="23402"/>
                    <a:pt x="18074" y="22969"/>
                    <a:pt x="15406" y="25004"/>
                  </a:cubicBezTo>
                  <a:cubicBezTo>
                    <a:pt x="13238" y="26671"/>
                    <a:pt x="12404" y="29507"/>
                    <a:pt x="10702" y="31675"/>
                  </a:cubicBezTo>
                  <a:cubicBezTo>
                    <a:pt x="9268" y="33476"/>
                    <a:pt x="7267" y="34677"/>
                    <a:pt x="5432" y="36111"/>
                  </a:cubicBezTo>
                  <a:cubicBezTo>
                    <a:pt x="3597" y="37512"/>
                    <a:pt x="1796" y="39180"/>
                    <a:pt x="1196" y="41415"/>
                  </a:cubicBezTo>
                  <a:cubicBezTo>
                    <a:pt x="0" y="45627"/>
                    <a:pt x="3320" y="49374"/>
                    <a:pt x="7207" y="49374"/>
                  </a:cubicBezTo>
                  <a:cubicBezTo>
                    <a:pt x="8092" y="49374"/>
                    <a:pt x="9005" y="49180"/>
                    <a:pt x="9902" y="48754"/>
                  </a:cubicBezTo>
                  <a:lnTo>
                    <a:pt x="8768" y="47420"/>
                  </a:lnTo>
                  <a:cubicBezTo>
                    <a:pt x="7433" y="44618"/>
                    <a:pt x="8601" y="41115"/>
                    <a:pt x="10769" y="38847"/>
                  </a:cubicBezTo>
                  <a:cubicBezTo>
                    <a:pt x="12937" y="36612"/>
                    <a:pt x="15873" y="35311"/>
                    <a:pt x="18708" y="34077"/>
                  </a:cubicBezTo>
                  <a:cubicBezTo>
                    <a:pt x="25013" y="31308"/>
                    <a:pt x="31617" y="28006"/>
                    <a:pt x="34786" y="21935"/>
                  </a:cubicBezTo>
                  <a:cubicBezTo>
                    <a:pt x="35887" y="19900"/>
                    <a:pt x="36454" y="17632"/>
                    <a:pt x="37088" y="15397"/>
                  </a:cubicBezTo>
                  <a:cubicBezTo>
                    <a:pt x="38255" y="11060"/>
                    <a:pt x="39390" y="6157"/>
                    <a:pt x="37021" y="2321"/>
                  </a:cubicBezTo>
                  <a:cubicBezTo>
                    <a:pt x="36354" y="1253"/>
                    <a:pt x="35287" y="252"/>
                    <a:pt x="34052" y="52"/>
                  </a:cubicBezTo>
                  <a:cubicBezTo>
                    <a:pt x="33861" y="17"/>
                    <a:pt x="33669" y="1"/>
                    <a:pt x="33479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3379;p69">
              <a:extLst>
                <a:ext uri="{FF2B5EF4-FFF2-40B4-BE49-F238E27FC236}">
                  <a16:creationId xmlns:a16="http://schemas.microsoft.com/office/drawing/2014/main" id="{0498FC82-1623-4B68-AD90-073C6D4A8FAD}"/>
                </a:ext>
              </a:extLst>
            </p:cNvPr>
            <p:cNvSpPr/>
            <p:nvPr/>
          </p:nvSpPr>
          <p:spPr>
            <a:xfrm>
              <a:off x="7018130" y="1432702"/>
              <a:ext cx="322128" cy="358470"/>
            </a:xfrm>
            <a:custGeom>
              <a:avLst/>
              <a:gdLst/>
              <a:ahLst/>
              <a:cxnLst/>
              <a:rect l="l" t="t" r="r" b="b"/>
              <a:pathLst>
                <a:path w="18348" h="20418" extrusionOk="0">
                  <a:moveTo>
                    <a:pt x="14033" y="0"/>
                  </a:moveTo>
                  <a:cubicBezTo>
                    <a:pt x="13216" y="0"/>
                    <a:pt x="12392" y="241"/>
                    <a:pt x="11676" y="736"/>
                  </a:cubicBezTo>
                  <a:cubicBezTo>
                    <a:pt x="10541" y="1537"/>
                    <a:pt x="9874" y="2838"/>
                    <a:pt x="8874" y="3805"/>
                  </a:cubicBezTo>
                  <a:cubicBezTo>
                    <a:pt x="7706" y="4873"/>
                    <a:pt x="6205" y="5406"/>
                    <a:pt x="4904" y="6307"/>
                  </a:cubicBezTo>
                  <a:cubicBezTo>
                    <a:pt x="4137" y="6841"/>
                    <a:pt x="3436" y="7508"/>
                    <a:pt x="2869" y="8242"/>
                  </a:cubicBezTo>
                  <a:cubicBezTo>
                    <a:pt x="1" y="12111"/>
                    <a:pt x="801" y="17548"/>
                    <a:pt x="4671" y="20417"/>
                  </a:cubicBezTo>
                  <a:lnTo>
                    <a:pt x="5871" y="19983"/>
                  </a:lnTo>
                  <a:cubicBezTo>
                    <a:pt x="6372" y="20150"/>
                    <a:pt x="6872" y="20250"/>
                    <a:pt x="7373" y="20350"/>
                  </a:cubicBezTo>
                  <a:cubicBezTo>
                    <a:pt x="7663" y="20386"/>
                    <a:pt x="7952" y="20404"/>
                    <a:pt x="8238" y="20404"/>
                  </a:cubicBezTo>
                  <a:cubicBezTo>
                    <a:pt x="11655" y="20404"/>
                    <a:pt x="14616" y="17891"/>
                    <a:pt x="15078" y="14413"/>
                  </a:cubicBezTo>
                  <a:cubicBezTo>
                    <a:pt x="15278" y="12812"/>
                    <a:pt x="14911" y="11044"/>
                    <a:pt x="15512" y="9476"/>
                  </a:cubicBezTo>
                  <a:cubicBezTo>
                    <a:pt x="16045" y="8008"/>
                    <a:pt x="17380" y="6907"/>
                    <a:pt x="17880" y="5473"/>
                  </a:cubicBezTo>
                  <a:cubicBezTo>
                    <a:pt x="18347" y="4205"/>
                    <a:pt x="18147" y="2804"/>
                    <a:pt x="17380" y="1704"/>
                  </a:cubicBezTo>
                  <a:cubicBezTo>
                    <a:pt x="16567" y="586"/>
                    <a:pt x="15308" y="0"/>
                    <a:pt x="14033" y="0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3380;p69">
              <a:extLst>
                <a:ext uri="{FF2B5EF4-FFF2-40B4-BE49-F238E27FC236}">
                  <a16:creationId xmlns:a16="http://schemas.microsoft.com/office/drawing/2014/main" id="{7F69F754-7E21-4A03-BB4B-D3CCD1922D78}"/>
                </a:ext>
              </a:extLst>
            </p:cNvPr>
            <p:cNvSpPr/>
            <p:nvPr/>
          </p:nvSpPr>
          <p:spPr>
            <a:xfrm>
              <a:off x="7018130" y="1432702"/>
              <a:ext cx="322128" cy="358470"/>
            </a:xfrm>
            <a:custGeom>
              <a:avLst/>
              <a:gdLst/>
              <a:ahLst/>
              <a:cxnLst/>
              <a:rect l="l" t="t" r="r" b="b"/>
              <a:pathLst>
                <a:path w="18348" h="20418" extrusionOk="0">
                  <a:moveTo>
                    <a:pt x="14033" y="0"/>
                  </a:moveTo>
                  <a:cubicBezTo>
                    <a:pt x="13216" y="0"/>
                    <a:pt x="12392" y="241"/>
                    <a:pt x="11676" y="736"/>
                  </a:cubicBezTo>
                  <a:cubicBezTo>
                    <a:pt x="10541" y="1537"/>
                    <a:pt x="9874" y="2838"/>
                    <a:pt x="8874" y="3805"/>
                  </a:cubicBezTo>
                  <a:cubicBezTo>
                    <a:pt x="7706" y="4873"/>
                    <a:pt x="6205" y="5406"/>
                    <a:pt x="4904" y="6307"/>
                  </a:cubicBezTo>
                  <a:cubicBezTo>
                    <a:pt x="4137" y="6841"/>
                    <a:pt x="3436" y="7508"/>
                    <a:pt x="2869" y="8242"/>
                  </a:cubicBezTo>
                  <a:cubicBezTo>
                    <a:pt x="1" y="12111"/>
                    <a:pt x="801" y="17548"/>
                    <a:pt x="4671" y="20417"/>
                  </a:cubicBezTo>
                  <a:lnTo>
                    <a:pt x="5871" y="19983"/>
                  </a:lnTo>
                  <a:cubicBezTo>
                    <a:pt x="6372" y="20150"/>
                    <a:pt x="6872" y="20250"/>
                    <a:pt x="7373" y="20350"/>
                  </a:cubicBezTo>
                  <a:cubicBezTo>
                    <a:pt x="7663" y="20386"/>
                    <a:pt x="7952" y="20404"/>
                    <a:pt x="8238" y="20404"/>
                  </a:cubicBezTo>
                  <a:cubicBezTo>
                    <a:pt x="11655" y="20404"/>
                    <a:pt x="14616" y="17891"/>
                    <a:pt x="15078" y="14413"/>
                  </a:cubicBezTo>
                  <a:cubicBezTo>
                    <a:pt x="15278" y="12812"/>
                    <a:pt x="14911" y="11044"/>
                    <a:pt x="15512" y="9476"/>
                  </a:cubicBezTo>
                  <a:cubicBezTo>
                    <a:pt x="16045" y="8008"/>
                    <a:pt x="17380" y="6907"/>
                    <a:pt x="17880" y="5473"/>
                  </a:cubicBezTo>
                  <a:cubicBezTo>
                    <a:pt x="18347" y="4205"/>
                    <a:pt x="18147" y="2804"/>
                    <a:pt x="17380" y="1704"/>
                  </a:cubicBezTo>
                  <a:cubicBezTo>
                    <a:pt x="16567" y="586"/>
                    <a:pt x="15308" y="0"/>
                    <a:pt x="14033" y="0"/>
                  </a:cubicBez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3381;p69">
              <a:extLst>
                <a:ext uri="{FF2B5EF4-FFF2-40B4-BE49-F238E27FC236}">
                  <a16:creationId xmlns:a16="http://schemas.microsoft.com/office/drawing/2014/main" id="{581B4E42-9F5C-4837-A484-2A51C200D5EE}"/>
                </a:ext>
              </a:extLst>
            </p:cNvPr>
            <p:cNvSpPr/>
            <p:nvPr/>
          </p:nvSpPr>
          <p:spPr>
            <a:xfrm>
              <a:off x="7018130" y="1423362"/>
              <a:ext cx="322128" cy="374832"/>
            </a:xfrm>
            <a:custGeom>
              <a:avLst/>
              <a:gdLst/>
              <a:ahLst/>
              <a:cxnLst/>
              <a:rect l="l" t="t" r="r" b="b"/>
              <a:pathLst>
                <a:path w="18348" h="21350" fill="none" extrusionOk="0">
                  <a:moveTo>
                    <a:pt x="4671" y="20949"/>
                  </a:moveTo>
                  <a:cubicBezTo>
                    <a:pt x="801" y="18080"/>
                    <a:pt x="1" y="12643"/>
                    <a:pt x="2869" y="8774"/>
                  </a:cubicBezTo>
                  <a:cubicBezTo>
                    <a:pt x="3436" y="8040"/>
                    <a:pt x="4137" y="7373"/>
                    <a:pt x="4904" y="6839"/>
                  </a:cubicBezTo>
                  <a:cubicBezTo>
                    <a:pt x="6205" y="5938"/>
                    <a:pt x="7706" y="5405"/>
                    <a:pt x="8874" y="4337"/>
                  </a:cubicBezTo>
                  <a:cubicBezTo>
                    <a:pt x="9874" y="3370"/>
                    <a:pt x="10541" y="2069"/>
                    <a:pt x="11676" y="1268"/>
                  </a:cubicBezTo>
                  <a:cubicBezTo>
                    <a:pt x="13510" y="1"/>
                    <a:pt x="16045" y="401"/>
                    <a:pt x="17380" y="2236"/>
                  </a:cubicBezTo>
                  <a:cubicBezTo>
                    <a:pt x="18147" y="3336"/>
                    <a:pt x="18347" y="4737"/>
                    <a:pt x="17880" y="6005"/>
                  </a:cubicBezTo>
                  <a:cubicBezTo>
                    <a:pt x="17380" y="7439"/>
                    <a:pt x="16045" y="8540"/>
                    <a:pt x="15512" y="10008"/>
                  </a:cubicBezTo>
                  <a:cubicBezTo>
                    <a:pt x="14911" y="11576"/>
                    <a:pt x="15278" y="13344"/>
                    <a:pt x="15078" y="14945"/>
                  </a:cubicBezTo>
                  <a:cubicBezTo>
                    <a:pt x="14578" y="18714"/>
                    <a:pt x="11142" y="21349"/>
                    <a:pt x="7373" y="20882"/>
                  </a:cubicBezTo>
                  <a:cubicBezTo>
                    <a:pt x="6872" y="20782"/>
                    <a:pt x="6372" y="20682"/>
                    <a:pt x="5871" y="20515"/>
                  </a:cubicBezTo>
                </a:path>
              </a:pathLst>
            </a:custGeom>
            <a:noFill/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3382;p69">
              <a:extLst>
                <a:ext uri="{FF2B5EF4-FFF2-40B4-BE49-F238E27FC236}">
                  <a16:creationId xmlns:a16="http://schemas.microsoft.com/office/drawing/2014/main" id="{79FD2524-1F2F-4A9B-854B-5258C364BF4D}"/>
                </a:ext>
              </a:extLst>
            </p:cNvPr>
            <p:cNvSpPr/>
            <p:nvPr/>
          </p:nvSpPr>
          <p:spPr>
            <a:xfrm>
              <a:off x="7103051" y="1634200"/>
              <a:ext cx="90206" cy="224320"/>
            </a:xfrm>
            <a:custGeom>
              <a:avLst/>
              <a:gdLst/>
              <a:ahLst/>
              <a:cxnLst/>
              <a:rect l="l" t="t" r="r" b="b"/>
              <a:pathLst>
                <a:path w="5138" h="12777" extrusionOk="0">
                  <a:moveTo>
                    <a:pt x="0" y="0"/>
                  </a:moveTo>
                  <a:lnTo>
                    <a:pt x="0" y="10541"/>
                  </a:lnTo>
                  <a:cubicBezTo>
                    <a:pt x="0" y="11756"/>
                    <a:pt x="970" y="12777"/>
                    <a:pt x="2177" y="12777"/>
                  </a:cubicBezTo>
                  <a:cubicBezTo>
                    <a:pt x="2197" y="12777"/>
                    <a:pt x="2216" y="12777"/>
                    <a:pt x="2235" y="12776"/>
                  </a:cubicBezTo>
                  <a:lnTo>
                    <a:pt x="2869" y="12776"/>
                  </a:lnTo>
                  <a:cubicBezTo>
                    <a:pt x="2889" y="12777"/>
                    <a:pt x="2908" y="12777"/>
                    <a:pt x="2927" y="12777"/>
                  </a:cubicBezTo>
                  <a:cubicBezTo>
                    <a:pt x="4136" y="12777"/>
                    <a:pt x="5137" y="11756"/>
                    <a:pt x="5137" y="10541"/>
                  </a:cubicBezTo>
                  <a:lnTo>
                    <a:pt x="5137" y="0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3383;p69">
              <a:extLst>
                <a:ext uri="{FF2B5EF4-FFF2-40B4-BE49-F238E27FC236}">
                  <a16:creationId xmlns:a16="http://schemas.microsoft.com/office/drawing/2014/main" id="{7FE1EAA3-6B11-4252-9A1D-18E6F1073209}"/>
                </a:ext>
              </a:extLst>
            </p:cNvPr>
            <p:cNvSpPr/>
            <p:nvPr/>
          </p:nvSpPr>
          <p:spPr>
            <a:xfrm>
              <a:off x="7103051" y="1552210"/>
              <a:ext cx="90206" cy="82007"/>
            </a:xfrm>
            <a:custGeom>
              <a:avLst/>
              <a:gdLst/>
              <a:ahLst/>
              <a:cxnLst/>
              <a:rect l="l" t="t" r="r" b="b"/>
              <a:pathLst>
                <a:path w="5138" h="4671" extrusionOk="0">
                  <a:moveTo>
                    <a:pt x="2569" y="0"/>
                  </a:moveTo>
                  <a:lnTo>
                    <a:pt x="0" y="4670"/>
                  </a:lnTo>
                  <a:lnTo>
                    <a:pt x="5137" y="4670"/>
                  </a:lnTo>
                  <a:lnTo>
                    <a:pt x="2569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3384;p69">
              <a:extLst>
                <a:ext uri="{FF2B5EF4-FFF2-40B4-BE49-F238E27FC236}">
                  <a16:creationId xmlns:a16="http://schemas.microsoft.com/office/drawing/2014/main" id="{12E04ED7-723B-4C93-8FEB-89BC235988D5}"/>
                </a:ext>
              </a:extLst>
            </p:cNvPr>
            <p:cNvSpPr/>
            <p:nvPr/>
          </p:nvSpPr>
          <p:spPr>
            <a:xfrm>
              <a:off x="7129983" y="1551033"/>
              <a:ext cx="35745" cy="42504"/>
            </a:xfrm>
            <a:custGeom>
              <a:avLst/>
              <a:gdLst/>
              <a:ahLst/>
              <a:cxnLst/>
              <a:rect l="l" t="t" r="r" b="b"/>
              <a:pathLst>
                <a:path w="2036" h="2421" extrusionOk="0">
                  <a:moveTo>
                    <a:pt x="1035" y="1"/>
                  </a:moveTo>
                  <a:lnTo>
                    <a:pt x="1" y="1902"/>
                  </a:lnTo>
                  <a:cubicBezTo>
                    <a:pt x="1" y="1902"/>
                    <a:pt x="357" y="2421"/>
                    <a:pt x="960" y="2421"/>
                  </a:cubicBezTo>
                  <a:cubicBezTo>
                    <a:pt x="1261" y="2421"/>
                    <a:pt x="1624" y="2291"/>
                    <a:pt x="2036" y="1902"/>
                  </a:cubicBezTo>
                  <a:lnTo>
                    <a:pt x="1035" y="1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3385;p69">
              <a:extLst>
                <a:ext uri="{FF2B5EF4-FFF2-40B4-BE49-F238E27FC236}">
                  <a16:creationId xmlns:a16="http://schemas.microsoft.com/office/drawing/2014/main" id="{EDD83C28-1CDA-4144-9E38-2D62C75E94BB}"/>
                </a:ext>
              </a:extLst>
            </p:cNvPr>
            <p:cNvSpPr/>
            <p:nvPr/>
          </p:nvSpPr>
          <p:spPr>
            <a:xfrm>
              <a:off x="7103631" y="1808500"/>
              <a:ext cx="90803" cy="3775"/>
            </a:xfrm>
            <a:custGeom>
              <a:avLst/>
              <a:gdLst/>
              <a:ahLst/>
              <a:cxnLst/>
              <a:rect l="l" t="t" r="r" b="b"/>
              <a:pathLst>
                <a:path w="5172" h="215" extrusionOk="0">
                  <a:moveTo>
                    <a:pt x="1952" y="0"/>
                  </a:moveTo>
                  <a:cubicBezTo>
                    <a:pt x="1302" y="0"/>
                    <a:pt x="651" y="38"/>
                    <a:pt x="1" y="113"/>
                  </a:cubicBezTo>
                  <a:cubicBezTo>
                    <a:pt x="551" y="176"/>
                    <a:pt x="1100" y="200"/>
                    <a:pt x="1650" y="200"/>
                  </a:cubicBezTo>
                  <a:cubicBezTo>
                    <a:pt x="1968" y="200"/>
                    <a:pt x="2285" y="192"/>
                    <a:pt x="2603" y="180"/>
                  </a:cubicBezTo>
                  <a:cubicBezTo>
                    <a:pt x="2898" y="203"/>
                    <a:pt x="3198" y="214"/>
                    <a:pt x="3500" y="214"/>
                  </a:cubicBezTo>
                  <a:cubicBezTo>
                    <a:pt x="4051" y="214"/>
                    <a:pt x="4611" y="177"/>
                    <a:pt x="5171" y="113"/>
                  </a:cubicBezTo>
                  <a:cubicBezTo>
                    <a:pt x="4521" y="38"/>
                    <a:pt x="3870" y="0"/>
                    <a:pt x="3234" y="0"/>
                  </a:cubicBezTo>
                  <a:cubicBezTo>
                    <a:pt x="3022" y="0"/>
                    <a:pt x="2811" y="4"/>
                    <a:pt x="2603" y="13"/>
                  </a:cubicBezTo>
                  <a:cubicBezTo>
                    <a:pt x="2386" y="4"/>
                    <a:pt x="2169" y="0"/>
                    <a:pt x="195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3386;p69">
              <a:extLst>
                <a:ext uri="{FF2B5EF4-FFF2-40B4-BE49-F238E27FC236}">
                  <a16:creationId xmlns:a16="http://schemas.microsoft.com/office/drawing/2014/main" id="{0D62F10A-4A49-47C1-BDC8-89F614DAF8F8}"/>
                </a:ext>
              </a:extLst>
            </p:cNvPr>
            <p:cNvSpPr/>
            <p:nvPr/>
          </p:nvSpPr>
          <p:spPr>
            <a:xfrm>
              <a:off x="7103631" y="1794894"/>
              <a:ext cx="89626" cy="3511"/>
            </a:xfrm>
            <a:custGeom>
              <a:avLst/>
              <a:gdLst/>
              <a:ahLst/>
              <a:cxnLst/>
              <a:rect l="l" t="t" r="r" b="b"/>
              <a:pathLst>
                <a:path w="5105" h="200" extrusionOk="0">
                  <a:moveTo>
                    <a:pt x="1610" y="1"/>
                  </a:moveTo>
                  <a:cubicBezTo>
                    <a:pt x="1072" y="1"/>
                    <a:pt x="529" y="24"/>
                    <a:pt x="1" y="87"/>
                  </a:cubicBezTo>
                  <a:cubicBezTo>
                    <a:pt x="626" y="162"/>
                    <a:pt x="1270" y="200"/>
                    <a:pt x="1905" y="200"/>
                  </a:cubicBezTo>
                  <a:cubicBezTo>
                    <a:pt x="2117" y="200"/>
                    <a:pt x="2327" y="196"/>
                    <a:pt x="2536" y="187"/>
                  </a:cubicBezTo>
                  <a:cubicBezTo>
                    <a:pt x="2753" y="196"/>
                    <a:pt x="2967" y="200"/>
                    <a:pt x="3181" y="200"/>
                  </a:cubicBezTo>
                  <a:cubicBezTo>
                    <a:pt x="3822" y="200"/>
                    <a:pt x="4454" y="162"/>
                    <a:pt x="5104" y="87"/>
                  </a:cubicBezTo>
                  <a:cubicBezTo>
                    <a:pt x="4555" y="24"/>
                    <a:pt x="4018" y="1"/>
                    <a:pt x="3478" y="1"/>
                  </a:cubicBezTo>
                  <a:cubicBezTo>
                    <a:pt x="3166" y="1"/>
                    <a:pt x="2853" y="8"/>
                    <a:pt x="2536" y="21"/>
                  </a:cubicBezTo>
                  <a:cubicBezTo>
                    <a:pt x="2231" y="8"/>
                    <a:pt x="1921" y="1"/>
                    <a:pt x="16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3387;p69">
              <a:extLst>
                <a:ext uri="{FF2B5EF4-FFF2-40B4-BE49-F238E27FC236}">
                  <a16:creationId xmlns:a16="http://schemas.microsoft.com/office/drawing/2014/main" id="{6DA3B1B2-3F7B-42E6-B2D1-503DAEA8DF80}"/>
                </a:ext>
              </a:extLst>
            </p:cNvPr>
            <p:cNvSpPr/>
            <p:nvPr/>
          </p:nvSpPr>
          <p:spPr>
            <a:xfrm>
              <a:off x="7127648" y="1635375"/>
              <a:ext cx="2950" cy="161064"/>
            </a:xfrm>
            <a:custGeom>
              <a:avLst/>
              <a:gdLst/>
              <a:ahLst/>
              <a:cxnLst/>
              <a:rect l="l" t="t" r="r" b="b"/>
              <a:pathLst>
                <a:path w="168" h="9174" extrusionOk="0">
                  <a:moveTo>
                    <a:pt x="100" y="0"/>
                  </a:moveTo>
                  <a:cubicBezTo>
                    <a:pt x="67" y="0"/>
                    <a:pt x="0" y="2035"/>
                    <a:pt x="0" y="4603"/>
                  </a:cubicBezTo>
                  <a:cubicBezTo>
                    <a:pt x="0" y="7138"/>
                    <a:pt x="67" y="9173"/>
                    <a:pt x="100" y="9173"/>
                  </a:cubicBezTo>
                  <a:cubicBezTo>
                    <a:pt x="134" y="9173"/>
                    <a:pt x="167" y="7138"/>
                    <a:pt x="167" y="4603"/>
                  </a:cubicBezTo>
                  <a:cubicBezTo>
                    <a:pt x="167" y="2035"/>
                    <a:pt x="134" y="0"/>
                    <a:pt x="10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3388;p69">
              <a:extLst>
                <a:ext uri="{FF2B5EF4-FFF2-40B4-BE49-F238E27FC236}">
                  <a16:creationId xmlns:a16="http://schemas.microsoft.com/office/drawing/2014/main" id="{43C3D6DD-D18C-4D2E-BC2C-C68F642BB947}"/>
                </a:ext>
              </a:extLst>
            </p:cNvPr>
            <p:cNvSpPr/>
            <p:nvPr/>
          </p:nvSpPr>
          <p:spPr>
            <a:xfrm>
              <a:off x="7164534" y="1635375"/>
              <a:ext cx="2950" cy="161064"/>
            </a:xfrm>
            <a:custGeom>
              <a:avLst/>
              <a:gdLst/>
              <a:ahLst/>
              <a:cxnLst/>
              <a:rect l="l" t="t" r="r" b="b"/>
              <a:pathLst>
                <a:path w="168" h="9174" extrusionOk="0">
                  <a:moveTo>
                    <a:pt x="68" y="0"/>
                  </a:moveTo>
                  <a:cubicBezTo>
                    <a:pt x="1" y="0"/>
                    <a:pt x="1" y="2035"/>
                    <a:pt x="1" y="4603"/>
                  </a:cubicBezTo>
                  <a:cubicBezTo>
                    <a:pt x="1" y="7138"/>
                    <a:pt x="34" y="9173"/>
                    <a:pt x="68" y="9173"/>
                  </a:cubicBezTo>
                  <a:cubicBezTo>
                    <a:pt x="134" y="9173"/>
                    <a:pt x="168" y="7138"/>
                    <a:pt x="168" y="4603"/>
                  </a:cubicBezTo>
                  <a:cubicBezTo>
                    <a:pt x="168" y="2035"/>
                    <a:pt x="134" y="0"/>
                    <a:pt x="6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3389;p69">
              <a:extLst>
                <a:ext uri="{FF2B5EF4-FFF2-40B4-BE49-F238E27FC236}">
                  <a16:creationId xmlns:a16="http://schemas.microsoft.com/office/drawing/2014/main" id="{A2844539-9DD8-4E4D-B1CF-D0DD9D7118BC}"/>
                </a:ext>
              </a:extLst>
            </p:cNvPr>
            <p:cNvSpPr/>
            <p:nvPr/>
          </p:nvSpPr>
          <p:spPr>
            <a:xfrm>
              <a:off x="7551639" y="4168838"/>
              <a:ext cx="751982" cy="476731"/>
            </a:xfrm>
            <a:custGeom>
              <a:avLst/>
              <a:gdLst/>
              <a:ahLst/>
              <a:cxnLst/>
              <a:rect l="l" t="t" r="r" b="b"/>
              <a:pathLst>
                <a:path w="42832" h="27154" extrusionOk="0">
                  <a:moveTo>
                    <a:pt x="18981" y="0"/>
                  </a:moveTo>
                  <a:lnTo>
                    <a:pt x="1" y="26319"/>
                  </a:lnTo>
                  <a:lnTo>
                    <a:pt x="27554" y="27153"/>
                  </a:lnTo>
                  <a:lnTo>
                    <a:pt x="42832" y="2402"/>
                  </a:lnTo>
                  <a:lnTo>
                    <a:pt x="42231" y="1001"/>
                  </a:lnTo>
                  <a:lnTo>
                    <a:pt x="18981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3390;p69">
              <a:extLst>
                <a:ext uri="{FF2B5EF4-FFF2-40B4-BE49-F238E27FC236}">
                  <a16:creationId xmlns:a16="http://schemas.microsoft.com/office/drawing/2014/main" id="{497BB2FE-88BC-4417-B77D-F57D9693E8C9}"/>
                </a:ext>
              </a:extLst>
            </p:cNvPr>
            <p:cNvSpPr/>
            <p:nvPr/>
          </p:nvSpPr>
          <p:spPr>
            <a:xfrm>
              <a:off x="7533486" y="4222719"/>
              <a:ext cx="740852" cy="393565"/>
            </a:xfrm>
            <a:custGeom>
              <a:avLst/>
              <a:gdLst/>
              <a:ahLst/>
              <a:cxnLst/>
              <a:rect l="l" t="t" r="r" b="b"/>
              <a:pathLst>
                <a:path w="42198" h="22417" extrusionOk="0">
                  <a:moveTo>
                    <a:pt x="42198" y="0"/>
                  </a:moveTo>
                  <a:lnTo>
                    <a:pt x="32024" y="834"/>
                  </a:lnTo>
                  <a:lnTo>
                    <a:pt x="6305" y="9874"/>
                  </a:lnTo>
                  <a:lnTo>
                    <a:pt x="1" y="20848"/>
                  </a:lnTo>
                  <a:lnTo>
                    <a:pt x="27721" y="22416"/>
                  </a:lnTo>
                  <a:lnTo>
                    <a:pt x="42198" y="0"/>
                  </a:lnTo>
                  <a:close/>
                </a:path>
              </a:pathLst>
            </a:custGeom>
            <a:solidFill>
              <a:srgbClr val="E0E0E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3391;p69">
              <a:extLst>
                <a:ext uri="{FF2B5EF4-FFF2-40B4-BE49-F238E27FC236}">
                  <a16:creationId xmlns:a16="http://schemas.microsoft.com/office/drawing/2014/main" id="{EBF9EF95-348D-426A-8023-C2182F404D61}"/>
                </a:ext>
              </a:extLst>
            </p:cNvPr>
            <p:cNvSpPr/>
            <p:nvPr/>
          </p:nvSpPr>
          <p:spPr>
            <a:xfrm>
              <a:off x="7431587" y="4156531"/>
              <a:ext cx="858568" cy="410560"/>
            </a:xfrm>
            <a:custGeom>
              <a:avLst/>
              <a:gdLst/>
              <a:ahLst/>
              <a:cxnLst/>
              <a:rect l="l" t="t" r="r" b="b"/>
              <a:pathLst>
                <a:path w="48903" h="23385" extrusionOk="0">
                  <a:moveTo>
                    <a:pt x="24785" y="1"/>
                  </a:moveTo>
                  <a:cubicBezTo>
                    <a:pt x="23651" y="3303"/>
                    <a:pt x="21283" y="5471"/>
                    <a:pt x="17647" y="6806"/>
                  </a:cubicBezTo>
                  <a:cubicBezTo>
                    <a:pt x="14378" y="7973"/>
                    <a:pt x="10708" y="7973"/>
                    <a:pt x="7539" y="9308"/>
                  </a:cubicBezTo>
                  <a:cubicBezTo>
                    <a:pt x="2402" y="11376"/>
                    <a:pt x="1" y="18314"/>
                    <a:pt x="1902" y="22984"/>
                  </a:cubicBezTo>
                  <a:lnTo>
                    <a:pt x="1935" y="22984"/>
                  </a:lnTo>
                  <a:lnTo>
                    <a:pt x="27354" y="23384"/>
                  </a:lnTo>
                  <a:cubicBezTo>
                    <a:pt x="26320" y="20149"/>
                    <a:pt x="28755" y="15545"/>
                    <a:pt x="32190" y="14011"/>
                  </a:cubicBezTo>
                  <a:cubicBezTo>
                    <a:pt x="34425" y="12977"/>
                    <a:pt x="38728" y="11676"/>
                    <a:pt x="40963" y="10542"/>
                  </a:cubicBezTo>
                  <a:cubicBezTo>
                    <a:pt x="45133" y="8440"/>
                    <a:pt x="48902" y="4337"/>
                    <a:pt x="48569" y="835"/>
                  </a:cubicBezTo>
                  <a:lnTo>
                    <a:pt x="38128" y="501"/>
                  </a:lnTo>
                  <a:lnTo>
                    <a:pt x="24785" y="1"/>
                  </a:lnTo>
                  <a:close/>
                </a:path>
              </a:pathLst>
            </a:custGeom>
            <a:solidFill>
              <a:srgbClr val="EBEBE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3392;p69">
              <a:extLst>
                <a:ext uri="{FF2B5EF4-FFF2-40B4-BE49-F238E27FC236}">
                  <a16:creationId xmlns:a16="http://schemas.microsoft.com/office/drawing/2014/main" id="{A099DB66-C8ED-4ED5-9374-163607AE13D4}"/>
                </a:ext>
              </a:extLst>
            </p:cNvPr>
            <p:cNvSpPr/>
            <p:nvPr/>
          </p:nvSpPr>
          <p:spPr>
            <a:xfrm>
              <a:off x="7453252" y="4153617"/>
              <a:ext cx="834551" cy="413474"/>
            </a:xfrm>
            <a:custGeom>
              <a:avLst/>
              <a:gdLst/>
              <a:ahLst/>
              <a:cxnLst/>
              <a:rect l="l" t="t" r="r" b="b"/>
              <a:pathLst>
                <a:path w="47535" h="23551" extrusionOk="0">
                  <a:moveTo>
                    <a:pt x="363" y="16958"/>
                  </a:moveTo>
                  <a:lnTo>
                    <a:pt x="363" y="16958"/>
                  </a:lnTo>
                  <a:cubicBezTo>
                    <a:pt x="329" y="17098"/>
                    <a:pt x="297" y="17238"/>
                    <a:pt x="268" y="17379"/>
                  </a:cubicBezTo>
                  <a:cubicBezTo>
                    <a:pt x="68" y="18413"/>
                    <a:pt x="1" y="19514"/>
                    <a:pt x="68" y="20581"/>
                  </a:cubicBezTo>
                  <a:cubicBezTo>
                    <a:pt x="101" y="20982"/>
                    <a:pt x="168" y="21349"/>
                    <a:pt x="234" y="21749"/>
                  </a:cubicBezTo>
                  <a:cubicBezTo>
                    <a:pt x="268" y="22016"/>
                    <a:pt x="368" y="22316"/>
                    <a:pt x="435" y="22583"/>
                  </a:cubicBezTo>
                  <a:cubicBezTo>
                    <a:pt x="535" y="22783"/>
                    <a:pt x="568" y="22950"/>
                    <a:pt x="601" y="23083"/>
                  </a:cubicBezTo>
                  <a:cubicBezTo>
                    <a:pt x="635" y="23150"/>
                    <a:pt x="660" y="23167"/>
                    <a:pt x="676" y="23167"/>
                  </a:cubicBezTo>
                  <a:cubicBezTo>
                    <a:pt x="693" y="23167"/>
                    <a:pt x="701" y="23150"/>
                    <a:pt x="701" y="23150"/>
                  </a:cubicBezTo>
                  <a:lnTo>
                    <a:pt x="2469" y="23150"/>
                  </a:lnTo>
                  <a:lnTo>
                    <a:pt x="1135" y="23117"/>
                  </a:lnTo>
                  <a:lnTo>
                    <a:pt x="699" y="23148"/>
                  </a:lnTo>
                  <a:lnTo>
                    <a:pt x="699" y="23148"/>
                  </a:lnTo>
                  <a:cubicBezTo>
                    <a:pt x="635" y="23083"/>
                    <a:pt x="635" y="23049"/>
                    <a:pt x="635" y="22983"/>
                  </a:cubicBezTo>
                  <a:lnTo>
                    <a:pt x="468" y="22483"/>
                  </a:lnTo>
                  <a:cubicBezTo>
                    <a:pt x="401" y="22216"/>
                    <a:pt x="301" y="21916"/>
                    <a:pt x="268" y="21649"/>
                  </a:cubicBezTo>
                  <a:cubicBezTo>
                    <a:pt x="201" y="21249"/>
                    <a:pt x="134" y="20882"/>
                    <a:pt x="101" y="20481"/>
                  </a:cubicBezTo>
                  <a:cubicBezTo>
                    <a:pt x="8" y="19294"/>
                    <a:pt x="101" y="18106"/>
                    <a:pt x="363" y="16958"/>
                  </a:cubicBezTo>
                  <a:close/>
                  <a:moveTo>
                    <a:pt x="23551" y="0"/>
                  </a:moveTo>
                  <a:lnTo>
                    <a:pt x="23484" y="100"/>
                  </a:lnTo>
                  <a:cubicBezTo>
                    <a:pt x="23084" y="1334"/>
                    <a:pt x="22450" y="2502"/>
                    <a:pt x="21583" y="3503"/>
                  </a:cubicBezTo>
                  <a:cubicBezTo>
                    <a:pt x="21149" y="3970"/>
                    <a:pt x="20682" y="4403"/>
                    <a:pt x="20215" y="4804"/>
                  </a:cubicBezTo>
                  <a:cubicBezTo>
                    <a:pt x="19715" y="5204"/>
                    <a:pt x="19181" y="5537"/>
                    <a:pt x="18614" y="5838"/>
                  </a:cubicBezTo>
                  <a:cubicBezTo>
                    <a:pt x="17547" y="6405"/>
                    <a:pt x="16446" y="6838"/>
                    <a:pt x="15279" y="7172"/>
                  </a:cubicBezTo>
                  <a:cubicBezTo>
                    <a:pt x="14144" y="7472"/>
                    <a:pt x="12977" y="7672"/>
                    <a:pt x="11909" y="7872"/>
                  </a:cubicBezTo>
                  <a:cubicBezTo>
                    <a:pt x="9741" y="8306"/>
                    <a:pt x="7606" y="8673"/>
                    <a:pt x="5872" y="9540"/>
                  </a:cubicBezTo>
                  <a:cubicBezTo>
                    <a:pt x="5405" y="9774"/>
                    <a:pt x="5005" y="10007"/>
                    <a:pt x="4604" y="10307"/>
                  </a:cubicBezTo>
                  <a:cubicBezTo>
                    <a:pt x="4404" y="10441"/>
                    <a:pt x="4237" y="10574"/>
                    <a:pt x="4071" y="10708"/>
                  </a:cubicBezTo>
                  <a:cubicBezTo>
                    <a:pt x="3870" y="10875"/>
                    <a:pt x="3704" y="11008"/>
                    <a:pt x="3570" y="11175"/>
                  </a:cubicBezTo>
                  <a:lnTo>
                    <a:pt x="3103" y="11642"/>
                  </a:lnTo>
                  <a:cubicBezTo>
                    <a:pt x="2936" y="11809"/>
                    <a:pt x="2803" y="11975"/>
                    <a:pt x="2703" y="12142"/>
                  </a:cubicBezTo>
                  <a:cubicBezTo>
                    <a:pt x="2403" y="12442"/>
                    <a:pt x="2136" y="12809"/>
                    <a:pt x="1936" y="13176"/>
                  </a:cubicBezTo>
                  <a:cubicBezTo>
                    <a:pt x="1200" y="14342"/>
                    <a:pt x="668" y="15623"/>
                    <a:pt x="363" y="16958"/>
                  </a:cubicBezTo>
                  <a:lnTo>
                    <a:pt x="363" y="16958"/>
                  </a:lnTo>
                  <a:cubicBezTo>
                    <a:pt x="676" y="15677"/>
                    <a:pt x="1180" y="14459"/>
                    <a:pt x="1902" y="13376"/>
                  </a:cubicBezTo>
                  <a:lnTo>
                    <a:pt x="2670" y="12376"/>
                  </a:lnTo>
                  <a:cubicBezTo>
                    <a:pt x="2770" y="12175"/>
                    <a:pt x="2903" y="12009"/>
                    <a:pt x="3070" y="11875"/>
                  </a:cubicBezTo>
                  <a:lnTo>
                    <a:pt x="3570" y="11375"/>
                  </a:lnTo>
                  <a:cubicBezTo>
                    <a:pt x="3737" y="11208"/>
                    <a:pt x="3904" y="11041"/>
                    <a:pt x="4071" y="10908"/>
                  </a:cubicBezTo>
                  <a:cubicBezTo>
                    <a:pt x="4237" y="10774"/>
                    <a:pt x="4437" y="10608"/>
                    <a:pt x="4604" y="10508"/>
                  </a:cubicBezTo>
                  <a:cubicBezTo>
                    <a:pt x="5005" y="10241"/>
                    <a:pt x="5405" y="10007"/>
                    <a:pt x="5838" y="9774"/>
                  </a:cubicBezTo>
                  <a:cubicBezTo>
                    <a:pt x="7573" y="8906"/>
                    <a:pt x="9675" y="8540"/>
                    <a:pt x="11876" y="8173"/>
                  </a:cubicBezTo>
                  <a:cubicBezTo>
                    <a:pt x="12944" y="7939"/>
                    <a:pt x="14078" y="7772"/>
                    <a:pt x="15245" y="7439"/>
                  </a:cubicBezTo>
                  <a:cubicBezTo>
                    <a:pt x="16413" y="7105"/>
                    <a:pt x="17547" y="6638"/>
                    <a:pt x="18614" y="6071"/>
                  </a:cubicBezTo>
                  <a:cubicBezTo>
                    <a:pt x="19181" y="5771"/>
                    <a:pt x="19715" y="5404"/>
                    <a:pt x="20215" y="5037"/>
                  </a:cubicBezTo>
                  <a:cubicBezTo>
                    <a:pt x="20716" y="4637"/>
                    <a:pt x="21216" y="4203"/>
                    <a:pt x="21616" y="3703"/>
                  </a:cubicBezTo>
                  <a:cubicBezTo>
                    <a:pt x="22493" y="2729"/>
                    <a:pt x="23148" y="1565"/>
                    <a:pt x="23552" y="335"/>
                  </a:cubicBezTo>
                  <a:lnTo>
                    <a:pt x="23552" y="335"/>
                  </a:lnTo>
                  <a:lnTo>
                    <a:pt x="34626" y="701"/>
                  </a:lnTo>
                  <a:cubicBezTo>
                    <a:pt x="38462" y="867"/>
                    <a:pt x="42465" y="1001"/>
                    <a:pt x="46568" y="1134"/>
                  </a:cubicBezTo>
                  <a:lnTo>
                    <a:pt x="47238" y="1134"/>
                  </a:lnTo>
                  <a:cubicBezTo>
                    <a:pt x="47256" y="1868"/>
                    <a:pt x="47124" y="2600"/>
                    <a:pt x="46901" y="3302"/>
                  </a:cubicBezTo>
                  <a:cubicBezTo>
                    <a:pt x="46734" y="3669"/>
                    <a:pt x="46601" y="4003"/>
                    <a:pt x="46434" y="4337"/>
                  </a:cubicBezTo>
                  <a:cubicBezTo>
                    <a:pt x="46267" y="4670"/>
                    <a:pt x="46067" y="5004"/>
                    <a:pt x="45834" y="5304"/>
                  </a:cubicBezTo>
                  <a:cubicBezTo>
                    <a:pt x="44966" y="6538"/>
                    <a:pt x="43932" y="7672"/>
                    <a:pt x="42731" y="8606"/>
                  </a:cubicBezTo>
                  <a:cubicBezTo>
                    <a:pt x="41564" y="9507"/>
                    <a:pt x="40296" y="10307"/>
                    <a:pt x="38962" y="10941"/>
                  </a:cubicBezTo>
                  <a:cubicBezTo>
                    <a:pt x="37628" y="11508"/>
                    <a:pt x="36294" y="12042"/>
                    <a:pt x="34959" y="12509"/>
                  </a:cubicBezTo>
                  <a:cubicBezTo>
                    <a:pt x="33625" y="12976"/>
                    <a:pt x="32291" y="13476"/>
                    <a:pt x="31056" y="14010"/>
                  </a:cubicBezTo>
                  <a:cubicBezTo>
                    <a:pt x="30423" y="14277"/>
                    <a:pt x="29822" y="14644"/>
                    <a:pt x="29289" y="15044"/>
                  </a:cubicBezTo>
                  <a:cubicBezTo>
                    <a:pt x="29022" y="15244"/>
                    <a:pt x="28755" y="15478"/>
                    <a:pt x="28555" y="15711"/>
                  </a:cubicBezTo>
                  <a:cubicBezTo>
                    <a:pt x="28321" y="15978"/>
                    <a:pt x="28088" y="16212"/>
                    <a:pt x="27888" y="16479"/>
                  </a:cubicBezTo>
                  <a:cubicBezTo>
                    <a:pt x="27054" y="17479"/>
                    <a:pt x="26453" y="18647"/>
                    <a:pt x="26086" y="19881"/>
                  </a:cubicBezTo>
                  <a:cubicBezTo>
                    <a:pt x="25730" y="21048"/>
                    <a:pt x="25688" y="22278"/>
                    <a:pt x="26023" y="23449"/>
                  </a:cubicBezTo>
                  <a:lnTo>
                    <a:pt x="26023" y="23449"/>
                  </a:lnTo>
                  <a:lnTo>
                    <a:pt x="7606" y="23183"/>
                  </a:lnTo>
                  <a:lnTo>
                    <a:pt x="2469" y="23150"/>
                  </a:lnTo>
                  <a:lnTo>
                    <a:pt x="7606" y="23217"/>
                  </a:lnTo>
                  <a:lnTo>
                    <a:pt x="26053" y="23549"/>
                  </a:lnTo>
                  <a:lnTo>
                    <a:pt x="26053" y="23549"/>
                  </a:lnTo>
                  <a:cubicBezTo>
                    <a:pt x="26053" y="23549"/>
                    <a:pt x="26053" y="23550"/>
                    <a:pt x="26053" y="23550"/>
                  </a:cubicBezTo>
                  <a:lnTo>
                    <a:pt x="26054" y="23549"/>
                  </a:lnTo>
                  <a:lnTo>
                    <a:pt x="26054" y="23549"/>
                  </a:lnTo>
                  <a:lnTo>
                    <a:pt x="26120" y="23550"/>
                  </a:lnTo>
                  <a:lnTo>
                    <a:pt x="26253" y="23550"/>
                  </a:lnTo>
                  <a:lnTo>
                    <a:pt x="26186" y="23450"/>
                  </a:lnTo>
                  <a:cubicBezTo>
                    <a:pt x="25853" y="22283"/>
                    <a:pt x="25886" y="21048"/>
                    <a:pt x="26253" y="19881"/>
                  </a:cubicBezTo>
                  <a:cubicBezTo>
                    <a:pt x="26620" y="18680"/>
                    <a:pt x="27254" y="17546"/>
                    <a:pt x="28054" y="16545"/>
                  </a:cubicBezTo>
                  <a:cubicBezTo>
                    <a:pt x="28221" y="16278"/>
                    <a:pt x="28455" y="16045"/>
                    <a:pt x="28721" y="15811"/>
                  </a:cubicBezTo>
                  <a:cubicBezTo>
                    <a:pt x="28955" y="15545"/>
                    <a:pt x="29222" y="15344"/>
                    <a:pt x="29455" y="15144"/>
                  </a:cubicBezTo>
                  <a:cubicBezTo>
                    <a:pt x="29989" y="14711"/>
                    <a:pt x="30556" y="14377"/>
                    <a:pt x="31157" y="14110"/>
                  </a:cubicBezTo>
                  <a:cubicBezTo>
                    <a:pt x="32391" y="13543"/>
                    <a:pt x="33725" y="13109"/>
                    <a:pt x="35059" y="12609"/>
                  </a:cubicBezTo>
                  <a:cubicBezTo>
                    <a:pt x="36394" y="12109"/>
                    <a:pt x="37761" y="11642"/>
                    <a:pt x="39096" y="11008"/>
                  </a:cubicBezTo>
                  <a:cubicBezTo>
                    <a:pt x="40430" y="10374"/>
                    <a:pt x="41697" y="9607"/>
                    <a:pt x="42898" y="8673"/>
                  </a:cubicBezTo>
                  <a:cubicBezTo>
                    <a:pt x="44099" y="7739"/>
                    <a:pt x="45167" y="6605"/>
                    <a:pt x="46067" y="5337"/>
                  </a:cubicBezTo>
                  <a:cubicBezTo>
                    <a:pt x="46301" y="5037"/>
                    <a:pt x="46501" y="4703"/>
                    <a:pt x="46668" y="4337"/>
                  </a:cubicBezTo>
                  <a:cubicBezTo>
                    <a:pt x="46868" y="4003"/>
                    <a:pt x="47001" y="3636"/>
                    <a:pt x="47135" y="3269"/>
                  </a:cubicBezTo>
                  <a:cubicBezTo>
                    <a:pt x="47401" y="2502"/>
                    <a:pt x="47535" y="1701"/>
                    <a:pt x="47468" y="934"/>
                  </a:cubicBezTo>
                  <a:lnTo>
                    <a:pt x="47468" y="834"/>
                  </a:lnTo>
                  <a:lnTo>
                    <a:pt x="47401" y="834"/>
                  </a:lnTo>
                  <a:lnTo>
                    <a:pt x="46634" y="801"/>
                  </a:lnTo>
                  <a:cubicBezTo>
                    <a:pt x="42565" y="667"/>
                    <a:pt x="38562" y="600"/>
                    <a:pt x="34726" y="434"/>
                  </a:cubicBezTo>
                  <a:lnTo>
                    <a:pt x="23618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3393;p69">
              <a:extLst>
                <a:ext uri="{FF2B5EF4-FFF2-40B4-BE49-F238E27FC236}">
                  <a16:creationId xmlns:a16="http://schemas.microsoft.com/office/drawing/2014/main" id="{B424645D-5894-4DF2-864C-18776C340D03}"/>
                </a:ext>
              </a:extLst>
            </p:cNvPr>
            <p:cNvSpPr/>
            <p:nvPr/>
          </p:nvSpPr>
          <p:spPr>
            <a:xfrm>
              <a:off x="7893658" y="4102071"/>
              <a:ext cx="100704" cy="91382"/>
            </a:xfrm>
            <a:custGeom>
              <a:avLst/>
              <a:gdLst/>
              <a:ahLst/>
              <a:cxnLst/>
              <a:rect l="l" t="t" r="r" b="b"/>
              <a:pathLst>
                <a:path w="5736" h="5205" extrusionOk="0">
                  <a:moveTo>
                    <a:pt x="5679" y="2888"/>
                  </a:moveTo>
                  <a:cubicBezTo>
                    <a:pt x="5676" y="2904"/>
                    <a:pt x="5674" y="2920"/>
                    <a:pt x="5671" y="2936"/>
                  </a:cubicBezTo>
                  <a:cubicBezTo>
                    <a:pt x="5671" y="3069"/>
                    <a:pt x="5638" y="3170"/>
                    <a:pt x="5571" y="3270"/>
                  </a:cubicBezTo>
                  <a:cubicBezTo>
                    <a:pt x="5605" y="3336"/>
                    <a:pt x="5605" y="3403"/>
                    <a:pt x="5605" y="3470"/>
                  </a:cubicBezTo>
                  <a:cubicBezTo>
                    <a:pt x="5638" y="3336"/>
                    <a:pt x="5671" y="3170"/>
                    <a:pt x="5671" y="3036"/>
                  </a:cubicBezTo>
                  <a:cubicBezTo>
                    <a:pt x="5675" y="2986"/>
                    <a:pt x="5678" y="2937"/>
                    <a:pt x="5679" y="2888"/>
                  </a:cubicBezTo>
                  <a:close/>
                  <a:moveTo>
                    <a:pt x="3022" y="1"/>
                  </a:moveTo>
                  <a:cubicBezTo>
                    <a:pt x="1873" y="1"/>
                    <a:pt x="784" y="676"/>
                    <a:pt x="334" y="1802"/>
                  </a:cubicBezTo>
                  <a:cubicBezTo>
                    <a:pt x="67" y="2402"/>
                    <a:pt x="1" y="3069"/>
                    <a:pt x="134" y="3703"/>
                  </a:cubicBezTo>
                  <a:cubicBezTo>
                    <a:pt x="201" y="4104"/>
                    <a:pt x="367" y="4504"/>
                    <a:pt x="601" y="4871"/>
                  </a:cubicBezTo>
                  <a:cubicBezTo>
                    <a:pt x="701" y="5004"/>
                    <a:pt x="834" y="5104"/>
                    <a:pt x="968" y="5204"/>
                  </a:cubicBezTo>
                  <a:cubicBezTo>
                    <a:pt x="1001" y="5204"/>
                    <a:pt x="868" y="5071"/>
                    <a:pt x="701" y="4804"/>
                  </a:cubicBezTo>
                  <a:cubicBezTo>
                    <a:pt x="468" y="4470"/>
                    <a:pt x="334" y="4104"/>
                    <a:pt x="267" y="3703"/>
                  </a:cubicBezTo>
                  <a:cubicBezTo>
                    <a:pt x="201" y="3103"/>
                    <a:pt x="301" y="2502"/>
                    <a:pt x="534" y="1935"/>
                  </a:cubicBezTo>
                  <a:cubicBezTo>
                    <a:pt x="534" y="1902"/>
                    <a:pt x="568" y="1902"/>
                    <a:pt x="568" y="1869"/>
                  </a:cubicBezTo>
                  <a:cubicBezTo>
                    <a:pt x="1054" y="871"/>
                    <a:pt x="2055" y="282"/>
                    <a:pt x="3092" y="282"/>
                  </a:cubicBezTo>
                  <a:cubicBezTo>
                    <a:pt x="3477" y="282"/>
                    <a:pt x="3867" y="363"/>
                    <a:pt x="4237" y="534"/>
                  </a:cubicBezTo>
                  <a:cubicBezTo>
                    <a:pt x="4804" y="768"/>
                    <a:pt x="5238" y="1235"/>
                    <a:pt x="5471" y="1802"/>
                  </a:cubicBezTo>
                  <a:cubicBezTo>
                    <a:pt x="5619" y="2156"/>
                    <a:pt x="5688" y="2510"/>
                    <a:pt x="5679" y="2888"/>
                  </a:cubicBezTo>
                  <a:lnTo>
                    <a:pt x="5679" y="2888"/>
                  </a:lnTo>
                  <a:cubicBezTo>
                    <a:pt x="5735" y="2498"/>
                    <a:pt x="5698" y="2054"/>
                    <a:pt x="5538" y="1702"/>
                  </a:cubicBezTo>
                  <a:cubicBezTo>
                    <a:pt x="5338" y="1068"/>
                    <a:pt x="4871" y="568"/>
                    <a:pt x="4304" y="267"/>
                  </a:cubicBezTo>
                  <a:cubicBezTo>
                    <a:pt x="4237" y="267"/>
                    <a:pt x="4204" y="234"/>
                    <a:pt x="4170" y="234"/>
                  </a:cubicBezTo>
                  <a:cubicBezTo>
                    <a:pt x="3795" y="76"/>
                    <a:pt x="3405" y="1"/>
                    <a:pt x="30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3394;p69">
              <a:extLst>
                <a:ext uri="{FF2B5EF4-FFF2-40B4-BE49-F238E27FC236}">
                  <a16:creationId xmlns:a16="http://schemas.microsoft.com/office/drawing/2014/main" id="{61AB6AB9-3449-46C8-A72F-5264895AAA17}"/>
                </a:ext>
              </a:extLst>
            </p:cNvPr>
            <p:cNvSpPr/>
            <p:nvPr/>
          </p:nvSpPr>
          <p:spPr>
            <a:xfrm>
              <a:off x="7963937" y="4102071"/>
              <a:ext cx="100740" cy="91382"/>
            </a:xfrm>
            <a:custGeom>
              <a:avLst/>
              <a:gdLst/>
              <a:ahLst/>
              <a:cxnLst/>
              <a:rect l="l" t="t" r="r" b="b"/>
              <a:pathLst>
                <a:path w="5738" h="5205" extrusionOk="0">
                  <a:moveTo>
                    <a:pt x="5660" y="3201"/>
                  </a:moveTo>
                  <a:lnTo>
                    <a:pt x="5660" y="3201"/>
                  </a:lnTo>
                  <a:cubicBezTo>
                    <a:pt x="5653" y="3224"/>
                    <a:pt x="5645" y="3247"/>
                    <a:pt x="5638" y="3270"/>
                  </a:cubicBezTo>
                  <a:lnTo>
                    <a:pt x="5638" y="3470"/>
                  </a:lnTo>
                  <a:cubicBezTo>
                    <a:pt x="5638" y="3388"/>
                    <a:pt x="5650" y="3293"/>
                    <a:pt x="5660" y="3201"/>
                  </a:cubicBezTo>
                  <a:close/>
                  <a:moveTo>
                    <a:pt x="3022" y="1"/>
                  </a:moveTo>
                  <a:cubicBezTo>
                    <a:pt x="1873" y="1"/>
                    <a:pt x="784" y="676"/>
                    <a:pt x="334" y="1802"/>
                  </a:cubicBezTo>
                  <a:cubicBezTo>
                    <a:pt x="67" y="2402"/>
                    <a:pt x="0" y="3069"/>
                    <a:pt x="134" y="3703"/>
                  </a:cubicBezTo>
                  <a:cubicBezTo>
                    <a:pt x="201" y="4104"/>
                    <a:pt x="367" y="4504"/>
                    <a:pt x="634" y="4871"/>
                  </a:cubicBezTo>
                  <a:cubicBezTo>
                    <a:pt x="701" y="5004"/>
                    <a:pt x="834" y="5104"/>
                    <a:pt x="968" y="5204"/>
                  </a:cubicBezTo>
                  <a:cubicBezTo>
                    <a:pt x="1001" y="5204"/>
                    <a:pt x="868" y="5071"/>
                    <a:pt x="701" y="4804"/>
                  </a:cubicBezTo>
                  <a:cubicBezTo>
                    <a:pt x="467" y="4470"/>
                    <a:pt x="334" y="4104"/>
                    <a:pt x="301" y="3703"/>
                  </a:cubicBezTo>
                  <a:cubicBezTo>
                    <a:pt x="201" y="3103"/>
                    <a:pt x="301" y="2502"/>
                    <a:pt x="534" y="1935"/>
                  </a:cubicBezTo>
                  <a:cubicBezTo>
                    <a:pt x="534" y="1902"/>
                    <a:pt x="567" y="1902"/>
                    <a:pt x="567" y="1869"/>
                  </a:cubicBezTo>
                  <a:cubicBezTo>
                    <a:pt x="1054" y="871"/>
                    <a:pt x="2055" y="282"/>
                    <a:pt x="3092" y="282"/>
                  </a:cubicBezTo>
                  <a:cubicBezTo>
                    <a:pt x="3477" y="282"/>
                    <a:pt x="3867" y="363"/>
                    <a:pt x="4237" y="534"/>
                  </a:cubicBezTo>
                  <a:cubicBezTo>
                    <a:pt x="4804" y="768"/>
                    <a:pt x="5237" y="1235"/>
                    <a:pt x="5471" y="1802"/>
                  </a:cubicBezTo>
                  <a:cubicBezTo>
                    <a:pt x="5638" y="2202"/>
                    <a:pt x="5704" y="2602"/>
                    <a:pt x="5671" y="3036"/>
                  </a:cubicBezTo>
                  <a:cubicBezTo>
                    <a:pt x="5671" y="3087"/>
                    <a:pt x="5666" y="3144"/>
                    <a:pt x="5660" y="3201"/>
                  </a:cubicBezTo>
                  <a:lnTo>
                    <a:pt x="5660" y="3201"/>
                  </a:lnTo>
                  <a:cubicBezTo>
                    <a:pt x="5685" y="3122"/>
                    <a:pt x="5704" y="3039"/>
                    <a:pt x="5704" y="2936"/>
                  </a:cubicBezTo>
                  <a:cubicBezTo>
                    <a:pt x="5738" y="2502"/>
                    <a:pt x="5704" y="2102"/>
                    <a:pt x="5538" y="1702"/>
                  </a:cubicBezTo>
                  <a:cubicBezTo>
                    <a:pt x="5338" y="1068"/>
                    <a:pt x="4871" y="568"/>
                    <a:pt x="4303" y="267"/>
                  </a:cubicBezTo>
                  <a:cubicBezTo>
                    <a:pt x="4237" y="267"/>
                    <a:pt x="4203" y="234"/>
                    <a:pt x="4170" y="234"/>
                  </a:cubicBezTo>
                  <a:cubicBezTo>
                    <a:pt x="3795" y="76"/>
                    <a:pt x="3405" y="1"/>
                    <a:pt x="302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3395;p69">
              <a:extLst>
                <a:ext uri="{FF2B5EF4-FFF2-40B4-BE49-F238E27FC236}">
                  <a16:creationId xmlns:a16="http://schemas.microsoft.com/office/drawing/2014/main" id="{113B1855-42D6-4AF4-9EE6-4AD85A386FCE}"/>
                </a:ext>
              </a:extLst>
            </p:cNvPr>
            <p:cNvSpPr/>
            <p:nvPr/>
          </p:nvSpPr>
          <p:spPr>
            <a:xfrm>
              <a:off x="8002123" y="4110147"/>
              <a:ext cx="115856" cy="92681"/>
            </a:xfrm>
            <a:custGeom>
              <a:avLst/>
              <a:gdLst/>
              <a:ahLst/>
              <a:cxnLst/>
              <a:rect l="l" t="t" r="r" b="b"/>
              <a:pathLst>
                <a:path w="6599" h="5279" extrusionOk="0">
                  <a:moveTo>
                    <a:pt x="3981" y="0"/>
                  </a:moveTo>
                  <a:cubicBezTo>
                    <a:pt x="1610" y="0"/>
                    <a:pt x="0" y="2868"/>
                    <a:pt x="1661" y="4944"/>
                  </a:cubicBezTo>
                  <a:cubicBezTo>
                    <a:pt x="1728" y="5078"/>
                    <a:pt x="1862" y="5211"/>
                    <a:pt x="1995" y="5278"/>
                  </a:cubicBezTo>
                  <a:cubicBezTo>
                    <a:pt x="1995" y="5245"/>
                    <a:pt x="1862" y="5145"/>
                    <a:pt x="1695" y="4911"/>
                  </a:cubicBezTo>
                  <a:cubicBezTo>
                    <a:pt x="1461" y="4578"/>
                    <a:pt x="1261" y="4177"/>
                    <a:pt x="1194" y="3777"/>
                  </a:cubicBezTo>
                  <a:cubicBezTo>
                    <a:pt x="1094" y="3177"/>
                    <a:pt x="1128" y="2543"/>
                    <a:pt x="1361" y="1976"/>
                  </a:cubicBezTo>
                  <a:cubicBezTo>
                    <a:pt x="1595" y="1275"/>
                    <a:pt x="2128" y="708"/>
                    <a:pt x="2829" y="408"/>
                  </a:cubicBezTo>
                  <a:cubicBezTo>
                    <a:pt x="3181" y="232"/>
                    <a:pt x="3561" y="149"/>
                    <a:pt x="3940" y="149"/>
                  </a:cubicBezTo>
                  <a:cubicBezTo>
                    <a:pt x="4278" y="149"/>
                    <a:pt x="4615" y="215"/>
                    <a:pt x="4930" y="341"/>
                  </a:cubicBezTo>
                  <a:cubicBezTo>
                    <a:pt x="5531" y="575"/>
                    <a:pt x="5998" y="1008"/>
                    <a:pt x="6231" y="1575"/>
                  </a:cubicBezTo>
                  <a:cubicBezTo>
                    <a:pt x="6398" y="1942"/>
                    <a:pt x="6498" y="2343"/>
                    <a:pt x="6498" y="2776"/>
                  </a:cubicBezTo>
                  <a:cubicBezTo>
                    <a:pt x="6498" y="2910"/>
                    <a:pt x="6465" y="3076"/>
                    <a:pt x="6465" y="3243"/>
                  </a:cubicBezTo>
                  <a:cubicBezTo>
                    <a:pt x="6465" y="3210"/>
                    <a:pt x="6498" y="3143"/>
                    <a:pt x="6498" y="3110"/>
                  </a:cubicBezTo>
                  <a:cubicBezTo>
                    <a:pt x="6532" y="3010"/>
                    <a:pt x="6565" y="2876"/>
                    <a:pt x="6565" y="2776"/>
                  </a:cubicBezTo>
                  <a:cubicBezTo>
                    <a:pt x="6598" y="2343"/>
                    <a:pt x="6532" y="1909"/>
                    <a:pt x="6365" y="1509"/>
                  </a:cubicBezTo>
                  <a:cubicBezTo>
                    <a:pt x="6098" y="942"/>
                    <a:pt x="5631" y="441"/>
                    <a:pt x="5031" y="174"/>
                  </a:cubicBezTo>
                  <a:cubicBezTo>
                    <a:pt x="4997" y="174"/>
                    <a:pt x="4930" y="141"/>
                    <a:pt x="4897" y="141"/>
                  </a:cubicBezTo>
                  <a:cubicBezTo>
                    <a:pt x="4583" y="45"/>
                    <a:pt x="4276" y="0"/>
                    <a:pt x="398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3396;p69">
              <a:extLst>
                <a:ext uri="{FF2B5EF4-FFF2-40B4-BE49-F238E27FC236}">
                  <a16:creationId xmlns:a16="http://schemas.microsoft.com/office/drawing/2014/main" id="{D5F8B0C8-B589-41C9-AB92-CF14B6AC8158}"/>
                </a:ext>
              </a:extLst>
            </p:cNvPr>
            <p:cNvSpPr/>
            <p:nvPr/>
          </p:nvSpPr>
          <p:spPr>
            <a:xfrm>
              <a:off x="8073455" y="4114448"/>
              <a:ext cx="100160" cy="94226"/>
            </a:xfrm>
            <a:custGeom>
              <a:avLst/>
              <a:gdLst/>
              <a:ahLst/>
              <a:cxnLst/>
              <a:rect l="l" t="t" r="r" b="b"/>
              <a:pathLst>
                <a:path w="5705" h="5367" extrusionOk="0">
                  <a:moveTo>
                    <a:pt x="5638" y="2998"/>
                  </a:moveTo>
                  <a:lnTo>
                    <a:pt x="5638" y="3165"/>
                  </a:lnTo>
                  <a:cubicBezTo>
                    <a:pt x="5638" y="3165"/>
                    <a:pt x="5704" y="3098"/>
                    <a:pt x="5638" y="2998"/>
                  </a:cubicBezTo>
                  <a:close/>
                  <a:moveTo>
                    <a:pt x="3020" y="1"/>
                  </a:moveTo>
                  <a:cubicBezTo>
                    <a:pt x="2560" y="1"/>
                    <a:pt x="2102" y="113"/>
                    <a:pt x="1668" y="330"/>
                  </a:cubicBezTo>
                  <a:cubicBezTo>
                    <a:pt x="968" y="697"/>
                    <a:pt x="434" y="1330"/>
                    <a:pt x="234" y="2098"/>
                  </a:cubicBezTo>
                  <a:cubicBezTo>
                    <a:pt x="0" y="2731"/>
                    <a:pt x="0" y="3365"/>
                    <a:pt x="234" y="3999"/>
                  </a:cubicBezTo>
                  <a:cubicBezTo>
                    <a:pt x="367" y="4399"/>
                    <a:pt x="567" y="4766"/>
                    <a:pt x="834" y="5066"/>
                  </a:cubicBezTo>
                  <a:cubicBezTo>
                    <a:pt x="968" y="5166"/>
                    <a:pt x="1068" y="5267"/>
                    <a:pt x="1201" y="5367"/>
                  </a:cubicBezTo>
                  <a:cubicBezTo>
                    <a:pt x="1268" y="5367"/>
                    <a:pt x="1101" y="5233"/>
                    <a:pt x="934" y="5033"/>
                  </a:cubicBezTo>
                  <a:cubicBezTo>
                    <a:pt x="667" y="4699"/>
                    <a:pt x="501" y="4333"/>
                    <a:pt x="367" y="3932"/>
                  </a:cubicBezTo>
                  <a:cubicBezTo>
                    <a:pt x="200" y="3365"/>
                    <a:pt x="234" y="2731"/>
                    <a:pt x="434" y="2164"/>
                  </a:cubicBezTo>
                  <a:cubicBezTo>
                    <a:pt x="467" y="2098"/>
                    <a:pt x="467" y="2098"/>
                    <a:pt x="467" y="2064"/>
                  </a:cubicBezTo>
                  <a:cubicBezTo>
                    <a:pt x="864" y="928"/>
                    <a:pt x="1930" y="210"/>
                    <a:pt x="3070" y="210"/>
                  </a:cubicBezTo>
                  <a:cubicBezTo>
                    <a:pt x="3368" y="210"/>
                    <a:pt x="3672" y="259"/>
                    <a:pt x="3970" y="363"/>
                  </a:cubicBezTo>
                  <a:cubicBezTo>
                    <a:pt x="4537" y="563"/>
                    <a:pt x="5037" y="997"/>
                    <a:pt x="5304" y="1531"/>
                  </a:cubicBezTo>
                  <a:cubicBezTo>
                    <a:pt x="5504" y="1864"/>
                    <a:pt x="5638" y="2298"/>
                    <a:pt x="5638" y="2698"/>
                  </a:cubicBezTo>
                  <a:lnTo>
                    <a:pt x="5638" y="2998"/>
                  </a:lnTo>
                  <a:cubicBezTo>
                    <a:pt x="5671" y="2865"/>
                    <a:pt x="5704" y="2765"/>
                    <a:pt x="5671" y="2665"/>
                  </a:cubicBezTo>
                  <a:cubicBezTo>
                    <a:pt x="5671" y="2231"/>
                    <a:pt x="5571" y="1797"/>
                    <a:pt x="5371" y="1397"/>
                  </a:cubicBezTo>
                  <a:cubicBezTo>
                    <a:pt x="5104" y="797"/>
                    <a:pt x="4603" y="363"/>
                    <a:pt x="3970" y="163"/>
                  </a:cubicBezTo>
                  <a:cubicBezTo>
                    <a:pt x="3656" y="54"/>
                    <a:pt x="3338" y="1"/>
                    <a:pt x="302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3397;p69">
              <a:extLst>
                <a:ext uri="{FF2B5EF4-FFF2-40B4-BE49-F238E27FC236}">
                  <a16:creationId xmlns:a16="http://schemas.microsoft.com/office/drawing/2014/main" id="{240A793F-5C13-4211-8858-86764946C49C}"/>
                </a:ext>
              </a:extLst>
            </p:cNvPr>
            <p:cNvSpPr/>
            <p:nvPr/>
          </p:nvSpPr>
          <p:spPr>
            <a:xfrm>
              <a:off x="8132006" y="4113763"/>
              <a:ext cx="100160" cy="95490"/>
            </a:xfrm>
            <a:custGeom>
              <a:avLst/>
              <a:gdLst/>
              <a:ahLst/>
              <a:cxnLst/>
              <a:rect l="l" t="t" r="r" b="b"/>
              <a:pathLst>
                <a:path w="5705" h="5439" extrusionOk="0">
                  <a:moveTo>
                    <a:pt x="3001" y="1"/>
                  </a:moveTo>
                  <a:cubicBezTo>
                    <a:pt x="2521" y="1"/>
                    <a:pt x="2036" y="121"/>
                    <a:pt x="1602" y="369"/>
                  </a:cubicBezTo>
                  <a:cubicBezTo>
                    <a:pt x="902" y="736"/>
                    <a:pt x="368" y="1403"/>
                    <a:pt x="168" y="2203"/>
                  </a:cubicBezTo>
                  <a:cubicBezTo>
                    <a:pt x="1" y="2804"/>
                    <a:pt x="1" y="3471"/>
                    <a:pt x="234" y="4071"/>
                  </a:cubicBezTo>
                  <a:cubicBezTo>
                    <a:pt x="334" y="4472"/>
                    <a:pt x="568" y="4839"/>
                    <a:pt x="902" y="5139"/>
                  </a:cubicBezTo>
                  <a:cubicBezTo>
                    <a:pt x="1002" y="5272"/>
                    <a:pt x="1135" y="5372"/>
                    <a:pt x="1268" y="5439"/>
                  </a:cubicBezTo>
                  <a:lnTo>
                    <a:pt x="935" y="5105"/>
                  </a:lnTo>
                  <a:cubicBezTo>
                    <a:pt x="268" y="4305"/>
                    <a:pt x="34" y="3237"/>
                    <a:pt x="334" y="2237"/>
                  </a:cubicBezTo>
                  <a:cubicBezTo>
                    <a:pt x="401" y="2237"/>
                    <a:pt x="401" y="2203"/>
                    <a:pt x="401" y="2137"/>
                  </a:cubicBezTo>
                  <a:cubicBezTo>
                    <a:pt x="751" y="980"/>
                    <a:pt x="1816" y="235"/>
                    <a:pt x="2968" y="235"/>
                  </a:cubicBezTo>
                  <a:cubicBezTo>
                    <a:pt x="3245" y="235"/>
                    <a:pt x="3526" y="278"/>
                    <a:pt x="3804" y="369"/>
                  </a:cubicBezTo>
                  <a:cubicBezTo>
                    <a:pt x="4371" y="535"/>
                    <a:pt x="4871" y="936"/>
                    <a:pt x="5171" y="1469"/>
                  </a:cubicBezTo>
                  <a:cubicBezTo>
                    <a:pt x="5371" y="1836"/>
                    <a:pt x="5505" y="2237"/>
                    <a:pt x="5572" y="2637"/>
                  </a:cubicBezTo>
                  <a:lnTo>
                    <a:pt x="5572" y="3104"/>
                  </a:lnTo>
                  <a:cubicBezTo>
                    <a:pt x="5605" y="3071"/>
                    <a:pt x="5638" y="3004"/>
                    <a:pt x="5638" y="2937"/>
                  </a:cubicBezTo>
                  <a:cubicBezTo>
                    <a:pt x="5672" y="2837"/>
                    <a:pt x="5705" y="2737"/>
                    <a:pt x="5672" y="2604"/>
                  </a:cubicBezTo>
                  <a:cubicBezTo>
                    <a:pt x="5672" y="2170"/>
                    <a:pt x="5572" y="1736"/>
                    <a:pt x="5338" y="1369"/>
                  </a:cubicBezTo>
                  <a:cubicBezTo>
                    <a:pt x="5038" y="769"/>
                    <a:pt x="4504" y="369"/>
                    <a:pt x="3870" y="135"/>
                  </a:cubicBezTo>
                  <a:cubicBezTo>
                    <a:pt x="3591" y="46"/>
                    <a:pt x="3297" y="1"/>
                    <a:pt x="30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3398;p69">
              <a:extLst>
                <a:ext uri="{FF2B5EF4-FFF2-40B4-BE49-F238E27FC236}">
                  <a16:creationId xmlns:a16="http://schemas.microsoft.com/office/drawing/2014/main" id="{2A123ED0-1E02-4D92-A651-0C5C7E7AFDFF}"/>
                </a:ext>
              </a:extLst>
            </p:cNvPr>
            <p:cNvSpPr/>
            <p:nvPr/>
          </p:nvSpPr>
          <p:spPr>
            <a:xfrm>
              <a:off x="8178865" y="4118907"/>
              <a:ext cx="99581" cy="93875"/>
            </a:xfrm>
            <a:custGeom>
              <a:avLst/>
              <a:gdLst/>
              <a:ahLst/>
              <a:cxnLst/>
              <a:rect l="l" t="t" r="r" b="b"/>
              <a:pathLst>
                <a:path w="5672" h="5347" extrusionOk="0">
                  <a:moveTo>
                    <a:pt x="5638" y="2744"/>
                  </a:moveTo>
                  <a:cubicBezTo>
                    <a:pt x="5638" y="2844"/>
                    <a:pt x="5604" y="2978"/>
                    <a:pt x="5604" y="3078"/>
                  </a:cubicBezTo>
                  <a:cubicBezTo>
                    <a:pt x="5604" y="3111"/>
                    <a:pt x="5638" y="3145"/>
                    <a:pt x="5638" y="3178"/>
                  </a:cubicBezTo>
                  <a:lnTo>
                    <a:pt x="5638" y="2744"/>
                  </a:lnTo>
                  <a:close/>
                  <a:moveTo>
                    <a:pt x="3010" y="1"/>
                  </a:moveTo>
                  <a:cubicBezTo>
                    <a:pt x="2571" y="1"/>
                    <a:pt x="2132" y="102"/>
                    <a:pt x="1735" y="309"/>
                  </a:cubicBezTo>
                  <a:cubicBezTo>
                    <a:pt x="1001" y="676"/>
                    <a:pt x="467" y="1310"/>
                    <a:pt x="234" y="2077"/>
                  </a:cubicBezTo>
                  <a:cubicBezTo>
                    <a:pt x="0" y="2678"/>
                    <a:pt x="0" y="3311"/>
                    <a:pt x="167" y="3945"/>
                  </a:cubicBezTo>
                  <a:cubicBezTo>
                    <a:pt x="301" y="4345"/>
                    <a:pt x="501" y="4746"/>
                    <a:pt x="801" y="5079"/>
                  </a:cubicBezTo>
                  <a:cubicBezTo>
                    <a:pt x="901" y="5179"/>
                    <a:pt x="1035" y="5279"/>
                    <a:pt x="1168" y="5346"/>
                  </a:cubicBezTo>
                  <a:cubicBezTo>
                    <a:pt x="1168" y="5346"/>
                    <a:pt x="1035" y="5246"/>
                    <a:pt x="901" y="5013"/>
                  </a:cubicBezTo>
                  <a:cubicBezTo>
                    <a:pt x="267" y="4212"/>
                    <a:pt x="101" y="3111"/>
                    <a:pt x="434" y="2144"/>
                  </a:cubicBezTo>
                  <a:cubicBezTo>
                    <a:pt x="467" y="2110"/>
                    <a:pt x="467" y="2110"/>
                    <a:pt x="467" y="2077"/>
                  </a:cubicBezTo>
                  <a:cubicBezTo>
                    <a:pt x="862" y="948"/>
                    <a:pt x="1918" y="252"/>
                    <a:pt x="3049" y="252"/>
                  </a:cubicBezTo>
                  <a:cubicBezTo>
                    <a:pt x="3354" y="252"/>
                    <a:pt x="3665" y="303"/>
                    <a:pt x="3970" y="409"/>
                  </a:cubicBezTo>
                  <a:cubicBezTo>
                    <a:pt x="4537" y="609"/>
                    <a:pt x="5037" y="1010"/>
                    <a:pt x="5304" y="1577"/>
                  </a:cubicBezTo>
                  <a:cubicBezTo>
                    <a:pt x="5504" y="1910"/>
                    <a:pt x="5638" y="2311"/>
                    <a:pt x="5638" y="2744"/>
                  </a:cubicBezTo>
                  <a:cubicBezTo>
                    <a:pt x="5671" y="2311"/>
                    <a:pt x="5604" y="1877"/>
                    <a:pt x="5404" y="1477"/>
                  </a:cubicBezTo>
                  <a:cubicBezTo>
                    <a:pt x="5104" y="910"/>
                    <a:pt x="4604" y="443"/>
                    <a:pt x="4003" y="176"/>
                  </a:cubicBezTo>
                  <a:cubicBezTo>
                    <a:pt x="3685" y="60"/>
                    <a:pt x="3348" y="1"/>
                    <a:pt x="301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3399;p69">
              <a:extLst>
                <a:ext uri="{FF2B5EF4-FFF2-40B4-BE49-F238E27FC236}">
                  <a16:creationId xmlns:a16="http://schemas.microsoft.com/office/drawing/2014/main" id="{07167764-024B-4DF0-89AB-35260E373390}"/>
                </a:ext>
              </a:extLst>
            </p:cNvPr>
            <p:cNvSpPr/>
            <p:nvPr/>
          </p:nvSpPr>
          <p:spPr>
            <a:xfrm>
              <a:off x="8207553" y="2675303"/>
              <a:ext cx="633107" cy="725788"/>
            </a:xfrm>
            <a:custGeom>
              <a:avLst/>
              <a:gdLst/>
              <a:ahLst/>
              <a:cxnLst/>
              <a:rect l="l" t="t" r="r" b="b"/>
              <a:pathLst>
                <a:path w="36061" h="41340" extrusionOk="0">
                  <a:moveTo>
                    <a:pt x="15414" y="1"/>
                  </a:moveTo>
                  <a:cubicBezTo>
                    <a:pt x="14455" y="1"/>
                    <a:pt x="13510" y="66"/>
                    <a:pt x="12543" y="176"/>
                  </a:cubicBezTo>
                  <a:cubicBezTo>
                    <a:pt x="5371" y="1110"/>
                    <a:pt x="1" y="7248"/>
                    <a:pt x="34" y="14486"/>
                  </a:cubicBezTo>
                  <a:cubicBezTo>
                    <a:pt x="34" y="16788"/>
                    <a:pt x="335" y="19090"/>
                    <a:pt x="935" y="21325"/>
                  </a:cubicBezTo>
                  <a:cubicBezTo>
                    <a:pt x="2936" y="28463"/>
                    <a:pt x="3537" y="34701"/>
                    <a:pt x="3303" y="37770"/>
                  </a:cubicBezTo>
                  <a:lnTo>
                    <a:pt x="10008" y="41339"/>
                  </a:lnTo>
                  <a:cubicBezTo>
                    <a:pt x="10008" y="41339"/>
                    <a:pt x="13144" y="36869"/>
                    <a:pt x="16112" y="34968"/>
                  </a:cubicBezTo>
                  <a:cubicBezTo>
                    <a:pt x="19048" y="33033"/>
                    <a:pt x="29122" y="27863"/>
                    <a:pt x="33025" y="22592"/>
                  </a:cubicBezTo>
                  <a:cubicBezTo>
                    <a:pt x="35560" y="19156"/>
                    <a:pt x="36060" y="12151"/>
                    <a:pt x="29989" y="6014"/>
                  </a:cubicBezTo>
                  <a:cubicBezTo>
                    <a:pt x="26286" y="2278"/>
                    <a:pt x="21283" y="110"/>
                    <a:pt x="16012" y="9"/>
                  </a:cubicBezTo>
                  <a:cubicBezTo>
                    <a:pt x="15812" y="4"/>
                    <a:pt x="15613" y="1"/>
                    <a:pt x="15414" y="1"/>
                  </a:cubicBezTo>
                  <a:close/>
                </a:path>
              </a:pathLst>
            </a:custGeom>
            <a:solidFill>
              <a:srgbClr val="ACD7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3400;p69">
              <a:extLst>
                <a:ext uri="{FF2B5EF4-FFF2-40B4-BE49-F238E27FC236}">
                  <a16:creationId xmlns:a16="http://schemas.microsoft.com/office/drawing/2014/main" id="{9C5F8366-E0EC-459A-A65E-49918A463640}"/>
                </a:ext>
              </a:extLst>
            </p:cNvPr>
            <p:cNvSpPr/>
            <p:nvPr/>
          </p:nvSpPr>
          <p:spPr>
            <a:xfrm>
              <a:off x="8175934" y="3473687"/>
              <a:ext cx="139996" cy="145842"/>
            </a:xfrm>
            <a:custGeom>
              <a:avLst/>
              <a:gdLst/>
              <a:ahLst/>
              <a:cxnLst/>
              <a:rect l="l" t="t" r="r" b="b"/>
              <a:pathLst>
                <a:path w="7974" h="8307" extrusionOk="0">
                  <a:moveTo>
                    <a:pt x="1935" y="0"/>
                  </a:moveTo>
                  <a:lnTo>
                    <a:pt x="1" y="6472"/>
                  </a:lnTo>
                  <a:lnTo>
                    <a:pt x="4070" y="8306"/>
                  </a:lnTo>
                  <a:lnTo>
                    <a:pt x="7973" y="3303"/>
                  </a:lnTo>
                  <a:lnTo>
                    <a:pt x="1935" y="0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3401;p69">
              <a:extLst>
                <a:ext uri="{FF2B5EF4-FFF2-40B4-BE49-F238E27FC236}">
                  <a16:creationId xmlns:a16="http://schemas.microsoft.com/office/drawing/2014/main" id="{72B493CB-671F-4EE9-9C95-1B82F4881583}"/>
                </a:ext>
              </a:extLst>
            </p:cNvPr>
            <p:cNvSpPr/>
            <p:nvPr/>
          </p:nvSpPr>
          <p:spPr>
            <a:xfrm>
              <a:off x="8213995" y="3337238"/>
              <a:ext cx="52143" cy="139978"/>
            </a:xfrm>
            <a:custGeom>
              <a:avLst/>
              <a:gdLst/>
              <a:ahLst/>
              <a:cxnLst/>
              <a:rect l="l" t="t" r="r" b="b"/>
              <a:pathLst>
                <a:path w="2970" h="7973" extrusionOk="0">
                  <a:moveTo>
                    <a:pt x="2936" y="0"/>
                  </a:moveTo>
                  <a:lnTo>
                    <a:pt x="2936" y="0"/>
                  </a:lnTo>
                  <a:cubicBezTo>
                    <a:pt x="2903" y="0"/>
                    <a:pt x="2169" y="1801"/>
                    <a:pt x="1402" y="3970"/>
                  </a:cubicBezTo>
                  <a:cubicBezTo>
                    <a:pt x="601" y="6138"/>
                    <a:pt x="1" y="7972"/>
                    <a:pt x="68" y="7972"/>
                  </a:cubicBezTo>
                  <a:cubicBezTo>
                    <a:pt x="101" y="7972"/>
                    <a:pt x="801" y="6171"/>
                    <a:pt x="1602" y="4003"/>
                  </a:cubicBezTo>
                  <a:cubicBezTo>
                    <a:pt x="2403" y="1835"/>
                    <a:pt x="2970" y="0"/>
                    <a:pt x="293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3402;p69">
              <a:extLst>
                <a:ext uri="{FF2B5EF4-FFF2-40B4-BE49-F238E27FC236}">
                  <a16:creationId xmlns:a16="http://schemas.microsoft.com/office/drawing/2014/main" id="{1DDB693A-F9A3-47E5-A925-4A779DD2A345}"/>
                </a:ext>
              </a:extLst>
            </p:cNvPr>
            <p:cNvSpPr/>
            <p:nvPr/>
          </p:nvSpPr>
          <p:spPr>
            <a:xfrm>
              <a:off x="8308292" y="3395209"/>
              <a:ext cx="79654" cy="131779"/>
            </a:xfrm>
            <a:custGeom>
              <a:avLst/>
              <a:gdLst/>
              <a:ahLst/>
              <a:cxnLst/>
              <a:rect l="l" t="t" r="r" b="b"/>
              <a:pathLst>
                <a:path w="4537" h="7506" extrusionOk="0">
                  <a:moveTo>
                    <a:pt x="4470" y="0"/>
                  </a:moveTo>
                  <a:cubicBezTo>
                    <a:pt x="4437" y="0"/>
                    <a:pt x="3403" y="1635"/>
                    <a:pt x="2202" y="3703"/>
                  </a:cubicBezTo>
                  <a:cubicBezTo>
                    <a:pt x="968" y="5805"/>
                    <a:pt x="0" y="7472"/>
                    <a:pt x="67" y="7506"/>
                  </a:cubicBezTo>
                  <a:cubicBezTo>
                    <a:pt x="901" y="6305"/>
                    <a:pt x="1668" y="5071"/>
                    <a:pt x="2369" y="3803"/>
                  </a:cubicBezTo>
                  <a:cubicBezTo>
                    <a:pt x="3570" y="1702"/>
                    <a:pt x="4537" y="0"/>
                    <a:pt x="44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3403;p69">
              <a:extLst>
                <a:ext uri="{FF2B5EF4-FFF2-40B4-BE49-F238E27FC236}">
                  <a16:creationId xmlns:a16="http://schemas.microsoft.com/office/drawing/2014/main" id="{B8827EBC-1A2D-4803-87B9-E1147619EB01}"/>
                </a:ext>
              </a:extLst>
            </p:cNvPr>
            <p:cNvSpPr/>
            <p:nvPr/>
          </p:nvSpPr>
          <p:spPr>
            <a:xfrm>
              <a:off x="8303025" y="2678269"/>
              <a:ext cx="413474" cy="708758"/>
            </a:xfrm>
            <a:custGeom>
              <a:avLst/>
              <a:gdLst/>
              <a:ahLst/>
              <a:cxnLst/>
              <a:rect l="l" t="t" r="r" b="b"/>
              <a:pathLst>
                <a:path w="23551" h="40370" extrusionOk="0">
                  <a:moveTo>
                    <a:pt x="0" y="38668"/>
                  </a:moveTo>
                  <a:cubicBezTo>
                    <a:pt x="0" y="38670"/>
                    <a:pt x="0" y="38671"/>
                    <a:pt x="1" y="38671"/>
                  </a:cubicBezTo>
                  <a:cubicBezTo>
                    <a:pt x="1" y="38671"/>
                    <a:pt x="1" y="38670"/>
                    <a:pt x="2" y="38669"/>
                  </a:cubicBezTo>
                  <a:lnTo>
                    <a:pt x="2" y="38669"/>
                  </a:lnTo>
                  <a:cubicBezTo>
                    <a:pt x="1" y="38669"/>
                    <a:pt x="1" y="38669"/>
                    <a:pt x="0" y="38668"/>
                  </a:cubicBezTo>
                  <a:close/>
                  <a:moveTo>
                    <a:pt x="12829" y="0"/>
                  </a:moveTo>
                  <a:cubicBezTo>
                    <a:pt x="12743" y="0"/>
                    <a:pt x="12659" y="3"/>
                    <a:pt x="12576" y="7"/>
                  </a:cubicBezTo>
                  <a:cubicBezTo>
                    <a:pt x="12342" y="7"/>
                    <a:pt x="9007" y="3943"/>
                    <a:pt x="7506" y="6579"/>
                  </a:cubicBezTo>
                  <a:cubicBezTo>
                    <a:pt x="2535" y="15452"/>
                    <a:pt x="2268" y="24125"/>
                    <a:pt x="901" y="34198"/>
                  </a:cubicBezTo>
                  <a:cubicBezTo>
                    <a:pt x="706" y="35627"/>
                    <a:pt x="37" y="38603"/>
                    <a:pt x="2" y="38669"/>
                  </a:cubicBezTo>
                  <a:lnTo>
                    <a:pt x="2" y="38669"/>
                  </a:lnTo>
                  <a:cubicBezTo>
                    <a:pt x="737" y="39270"/>
                    <a:pt x="3202" y="40369"/>
                    <a:pt x="3202" y="40369"/>
                  </a:cubicBezTo>
                  <a:cubicBezTo>
                    <a:pt x="3202" y="40369"/>
                    <a:pt x="5537" y="37601"/>
                    <a:pt x="6438" y="36166"/>
                  </a:cubicBezTo>
                  <a:cubicBezTo>
                    <a:pt x="10174" y="30496"/>
                    <a:pt x="14177" y="26093"/>
                    <a:pt x="17346" y="20122"/>
                  </a:cubicBezTo>
                  <a:cubicBezTo>
                    <a:pt x="20515" y="14151"/>
                    <a:pt x="23550" y="8847"/>
                    <a:pt x="20615" y="2743"/>
                  </a:cubicBezTo>
                  <a:lnTo>
                    <a:pt x="20615" y="2743"/>
                  </a:lnTo>
                  <a:cubicBezTo>
                    <a:pt x="20615" y="2743"/>
                    <a:pt x="20616" y="2743"/>
                    <a:pt x="20616" y="2743"/>
                  </a:cubicBezTo>
                  <a:cubicBezTo>
                    <a:pt x="20624" y="2743"/>
                    <a:pt x="15838" y="0"/>
                    <a:pt x="12829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3404;p69">
              <a:extLst>
                <a:ext uri="{FF2B5EF4-FFF2-40B4-BE49-F238E27FC236}">
                  <a16:creationId xmlns:a16="http://schemas.microsoft.com/office/drawing/2014/main" id="{0D0CFEBA-7928-460A-BDCD-925D635C4008}"/>
                </a:ext>
              </a:extLst>
            </p:cNvPr>
            <p:cNvSpPr/>
            <p:nvPr/>
          </p:nvSpPr>
          <p:spPr>
            <a:xfrm>
              <a:off x="8204638" y="2840667"/>
              <a:ext cx="584475" cy="246512"/>
            </a:xfrm>
            <a:custGeom>
              <a:avLst/>
              <a:gdLst/>
              <a:ahLst/>
              <a:cxnLst/>
              <a:rect l="l" t="t" r="r" b="b"/>
              <a:pathLst>
                <a:path w="33291" h="14041" extrusionOk="0">
                  <a:moveTo>
                    <a:pt x="5221" y="1"/>
                  </a:moveTo>
                  <a:cubicBezTo>
                    <a:pt x="4318" y="1"/>
                    <a:pt x="3416" y="182"/>
                    <a:pt x="2569" y="531"/>
                  </a:cubicBezTo>
                  <a:cubicBezTo>
                    <a:pt x="1868" y="798"/>
                    <a:pt x="1168" y="1198"/>
                    <a:pt x="567" y="1698"/>
                  </a:cubicBezTo>
                  <a:cubicBezTo>
                    <a:pt x="434" y="1832"/>
                    <a:pt x="267" y="1965"/>
                    <a:pt x="134" y="2099"/>
                  </a:cubicBezTo>
                  <a:cubicBezTo>
                    <a:pt x="67" y="2165"/>
                    <a:pt x="34" y="2232"/>
                    <a:pt x="0" y="2265"/>
                  </a:cubicBezTo>
                  <a:cubicBezTo>
                    <a:pt x="67" y="2232"/>
                    <a:pt x="134" y="2199"/>
                    <a:pt x="167" y="2165"/>
                  </a:cubicBezTo>
                  <a:cubicBezTo>
                    <a:pt x="234" y="2065"/>
                    <a:pt x="400" y="1932"/>
                    <a:pt x="634" y="1765"/>
                  </a:cubicBezTo>
                  <a:cubicBezTo>
                    <a:pt x="1234" y="1331"/>
                    <a:pt x="1902" y="931"/>
                    <a:pt x="2635" y="664"/>
                  </a:cubicBezTo>
                  <a:cubicBezTo>
                    <a:pt x="3469" y="311"/>
                    <a:pt x="4341" y="148"/>
                    <a:pt x="5222" y="148"/>
                  </a:cubicBezTo>
                  <a:cubicBezTo>
                    <a:pt x="5505" y="148"/>
                    <a:pt x="5788" y="165"/>
                    <a:pt x="6071" y="197"/>
                  </a:cubicBezTo>
                  <a:cubicBezTo>
                    <a:pt x="7606" y="397"/>
                    <a:pt x="9007" y="1031"/>
                    <a:pt x="10174" y="2032"/>
                  </a:cubicBezTo>
                  <a:lnTo>
                    <a:pt x="10207" y="2065"/>
                  </a:lnTo>
                  <a:lnTo>
                    <a:pt x="10241" y="2032"/>
                  </a:lnTo>
                  <a:cubicBezTo>
                    <a:pt x="11375" y="1231"/>
                    <a:pt x="12709" y="798"/>
                    <a:pt x="14077" y="731"/>
                  </a:cubicBezTo>
                  <a:cubicBezTo>
                    <a:pt x="14230" y="724"/>
                    <a:pt x="14382" y="721"/>
                    <a:pt x="14534" y="721"/>
                  </a:cubicBezTo>
                  <a:cubicBezTo>
                    <a:pt x="15909" y="721"/>
                    <a:pt x="17249" y="994"/>
                    <a:pt x="18480" y="1565"/>
                  </a:cubicBezTo>
                  <a:cubicBezTo>
                    <a:pt x="19848" y="2199"/>
                    <a:pt x="21082" y="3066"/>
                    <a:pt x="22183" y="4100"/>
                  </a:cubicBezTo>
                  <a:cubicBezTo>
                    <a:pt x="23183" y="5067"/>
                    <a:pt x="24084" y="6102"/>
                    <a:pt x="24885" y="7236"/>
                  </a:cubicBezTo>
                  <a:lnTo>
                    <a:pt x="24918" y="7269"/>
                  </a:lnTo>
                  <a:lnTo>
                    <a:pt x="24985" y="7269"/>
                  </a:lnTo>
                  <a:cubicBezTo>
                    <a:pt x="28487" y="7769"/>
                    <a:pt x="31489" y="10038"/>
                    <a:pt x="32957" y="13240"/>
                  </a:cubicBezTo>
                  <a:cubicBezTo>
                    <a:pt x="33024" y="13440"/>
                    <a:pt x="33124" y="13640"/>
                    <a:pt x="33191" y="13840"/>
                  </a:cubicBezTo>
                  <a:cubicBezTo>
                    <a:pt x="33191" y="13907"/>
                    <a:pt x="33224" y="13974"/>
                    <a:pt x="33291" y="14041"/>
                  </a:cubicBezTo>
                  <a:cubicBezTo>
                    <a:pt x="33257" y="13941"/>
                    <a:pt x="33224" y="13840"/>
                    <a:pt x="33191" y="13774"/>
                  </a:cubicBezTo>
                  <a:cubicBezTo>
                    <a:pt x="33157" y="13640"/>
                    <a:pt x="33057" y="13440"/>
                    <a:pt x="32990" y="13173"/>
                  </a:cubicBezTo>
                  <a:cubicBezTo>
                    <a:pt x="32690" y="12473"/>
                    <a:pt x="32323" y="11806"/>
                    <a:pt x="31856" y="11172"/>
                  </a:cubicBezTo>
                  <a:cubicBezTo>
                    <a:pt x="31156" y="10205"/>
                    <a:pt x="30288" y="9371"/>
                    <a:pt x="29288" y="8737"/>
                  </a:cubicBezTo>
                  <a:cubicBezTo>
                    <a:pt x="27990" y="7838"/>
                    <a:pt x="26527" y="7305"/>
                    <a:pt x="24996" y="7104"/>
                  </a:cubicBezTo>
                  <a:lnTo>
                    <a:pt x="24996" y="7104"/>
                  </a:lnTo>
                  <a:cubicBezTo>
                    <a:pt x="24233" y="5982"/>
                    <a:pt x="23307" y="4925"/>
                    <a:pt x="22316" y="3967"/>
                  </a:cubicBezTo>
                  <a:cubicBezTo>
                    <a:pt x="21215" y="2899"/>
                    <a:pt x="19948" y="2032"/>
                    <a:pt x="18547" y="1398"/>
                  </a:cubicBezTo>
                  <a:cubicBezTo>
                    <a:pt x="17352" y="844"/>
                    <a:pt x="16030" y="545"/>
                    <a:pt x="14691" y="545"/>
                  </a:cubicBezTo>
                  <a:cubicBezTo>
                    <a:pt x="14498" y="545"/>
                    <a:pt x="14304" y="552"/>
                    <a:pt x="14110" y="564"/>
                  </a:cubicBezTo>
                  <a:cubicBezTo>
                    <a:pt x="12739" y="630"/>
                    <a:pt x="11400" y="1078"/>
                    <a:pt x="10249" y="1848"/>
                  </a:cubicBezTo>
                  <a:lnTo>
                    <a:pt x="10249" y="1848"/>
                  </a:lnTo>
                  <a:cubicBezTo>
                    <a:pt x="9092" y="843"/>
                    <a:pt x="7647" y="195"/>
                    <a:pt x="6138" y="64"/>
                  </a:cubicBezTo>
                  <a:cubicBezTo>
                    <a:pt x="5834" y="22"/>
                    <a:pt x="5528" y="1"/>
                    <a:pt x="522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3405;p69">
              <a:extLst>
                <a:ext uri="{FF2B5EF4-FFF2-40B4-BE49-F238E27FC236}">
                  <a16:creationId xmlns:a16="http://schemas.microsoft.com/office/drawing/2014/main" id="{6F8D4C8A-C0D8-47BF-8F15-5BD06FBE2A24}"/>
                </a:ext>
              </a:extLst>
            </p:cNvPr>
            <p:cNvSpPr/>
            <p:nvPr/>
          </p:nvSpPr>
          <p:spPr>
            <a:xfrm>
              <a:off x="8239189" y="3082860"/>
              <a:ext cx="331485" cy="160098"/>
            </a:xfrm>
            <a:custGeom>
              <a:avLst/>
              <a:gdLst/>
              <a:ahLst/>
              <a:cxnLst/>
              <a:rect l="l" t="t" r="r" b="b"/>
              <a:pathLst>
                <a:path w="18881" h="9119" extrusionOk="0">
                  <a:moveTo>
                    <a:pt x="2916" y="1"/>
                  </a:moveTo>
                  <a:cubicBezTo>
                    <a:pt x="2475" y="1"/>
                    <a:pt x="2032" y="69"/>
                    <a:pt x="1601" y="212"/>
                  </a:cubicBezTo>
                  <a:cubicBezTo>
                    <a:pt x="1168" y="346"/>
                    <a:pt x="767" y="579"/>
                    <a:pt x="367" y="813"/>
                  </a:cubicBezTo>
                  <a:cubicBezTo>
                    <a:pt x="234" y="946"/>
                    <a:pt x="100" y="1046"/>
                    <a:pt x="67" y="1080"/>
                  </a:cubicBezTo>
                  <a:lnTo>
                    <a:pt x="0" y="1146"/>
                  </a:lnTo>
                  <a:cubicBezTo>
                    <a:pt x="501" y="779"/>
                    <a:pt x="1068" y="512"/>
                    <a:pt x="1668" y="312"/>
                  </a:cubicBezTo>
                  <a:cubicBezTo>
                    <a:pt x="2057" y="215"/>
                    <a:pt x="2468" y="163"/>
                    <a:pt x="2876" y="163"/>
                  </a:cubicBezTo>
                  <a:cubicBezTo>
                    <a:pt x="3168" y="163"/>
                    <a:pt x="3458" y="190"/>
                    <a:pt x="3736" y="246"/>
                  </a:cubicBezTo>
                  <a:cubicBezTo>
                    <a:pt x="4637" y="412"/>
                    <a:pt x="5437" y="846"/>
                    <a:pt x="6071" y="1480"/>
                  </a:cubicBezTo>
                  <a:lnTo>
                    <a:pt x="6105" y="1547"/>
                  </a:lnTo>
                  <a:lnTo>
                    <a:pt x="6171" y="1480"/>
                  </a:lnTo>
                  <a:cubicBezTo>
                    <a:pt x="6872" y="1113"/>
                    <a:pt x="7672" y="879"/>
                    <a:pt x="8506" y="813"/>
                  </a:cubicBezTo>
                  <a:cubicBezTo>
                    <a:pt x="8592" y="809"/>
                    <a:pt x="8678" y="808"/>
                    <a:pt x="8765" y="808"/>
                  </a:cubicBezTo>
                  <a:cubicBezTo>
                    <a:pt x="9551" y="808"/>
                    <a:pt x="10354" y="946"/>
                    <a:pt x="11075" y="1246"/>
                  </a:cubicBezTo>
                  <a:cubicBezTo>
                    <a:pt x="12976" y="2047"/>
                    <a:pt x="14344" y="3748"/>
                    <a:pt x="14677" y="5783"/>
                  </a:cubicBezTo>
                  <a:lnTo>
                    <a:pt x="14677" y="5883"/>
                  </a:lnTo>
                  <a:lnTo>
                    <a:pt x="14744" y="5883"/>
                  </a:lnTo>
                  <a:cubicBezTo>
                    <a:pt x="14842" y="5874"/>
                    <a:pt x="14940" y="5870"/>
                    <a:pt x="15038" y="5870"/>
                  </a:cubicBezTo>
                  <a:cubicBezTo>
                    <a:pt x="15713" y="5870"/>
                    <a:pt x="16397" y="6067"/>
                    <a:pt x="16979" y="6417"/>
                  </a:cubicBezTo>
                  <a:cubicBezTo>
                    <a:pt x="17479" y="6717"/>
                    <a:pt x="17913" y="7151"/>
                    <a:pt x="18247" y="7651"/>
                  </a:cubicBezTo>
                  <a:cubicBezTo>
                    <a:pt x="18534" y="8098"/>
                    <a:pt x="18729" y="8575"/>
                    <a:pt x="18833" y="9053"/>
                  </a:cubicBezTo>
                  <a:lnTo>
                    <a:pt x="18833" y="9053"/>
                  </a:lnTo>
                  <a:cubicBezTo>
                    <a:pt x="18836" y="9011"/>
                    <a:pt x="18858" y="8974"/>
                    <a:pt x="18880" y="8952"/>
                  </a:cubicBezTo>
                  <a:cubicBezTo>
                    <a:pt x="18880" y="8852"/>
                    <a:pt x="18880" y="8752"/>
                    <a:pt x="18847" y="8652"/>
                  </a:cubicBezTo>
                  <a:cubicBezTo>
                    <a:pt x="18747" y="8251"/>
                    <a:pt x="18614" y="7884"/>
                    <a:pt x="18380" y="7551"/>
                  </a:cubicBezTo>
                  <a:cubicBezTo>
                    <a:pt x="18046" y="7050"/>
                    <a:pt x="17613" y="6583"/>
                    <a:pt x="17112" y="6283"/>
                  </a:cubicBezTo>
                  <a:cubicBezTo>
                    <a:pt x="16499" y="5845"/>
                    <a:pt x="15808" y="5637"/>
                    <a:pt x="15086" y="5637"/>
                  </a:cubicBezTo>
                  <a:cubicBezTo>
                    <a:pt x="15011" y="5637"/>
                    <a:pt x="14935" y="5639"/>
                    <a:pt x="14858" y="5644"/>
                  </a:cubicBezTo>
                  <a:lnTo>
                    <a:pt x="14858" y="5644"/>
                  </a:lnTo>
                  <a:cubicBezTo>
                    <a:pt x="14684" y="4717"/>
                    <a:pt x="14322" y="3852"/>
                    <a:pt x="13743" y="3081"/>
                  </a:cubicBezTo>
                  <a:cubicBezTo>
                    <a:pt x="12590" y="1522"/>
                    <a:pt x="10765" y="633"/>
                    <a:pt x="8842" y="633"/>
                  </a:cubicBezTo>
                  <a:cubicBezTo>
                    <a:pt x="8708" y="633"/>
                    <a:pt x="8574" y="637"/>
                    <a:pt x="8440" y="646"/>
                  </a:cubicBezTo>
                  <a:cubicBezTo>
                    <a:pt x="7670" y="742"/>
                    <a:pt x="6870" y="961"/>
                    <a:pt x="6158" y="1334"/>
                  </a:cubicBezTo>
                  <a:lnTo>
                    <a:pt x="6158" y="1334"/>
                  </a:lnTo>
                  <a:cubicBezTo>
                    <a:pt x="5497" y="691"/>
                    <a:pt x="4649" y="242"/>
                    <a:pt x="3736" y="79"/>
                  </a:cubicBezTo>
                  <a:cubicBezTo>
                    <a:pt x="3466" y="27"/>
                    <a:pt x="3192" y="1"/>
                    <a:pt x="2916" y="1"/>
                  </a:cubicBezTo>
                  <a:close/>
                  <a:moveTo>
                    <a:pt x="18833" y="9053"/>
                  </a:moveTo>
                  <a:cubicBezTo>
                    <a:pt x="18832" y="9074"/>
                    <a:pt x="18836" y="9096"/>
                    <a:pt x="18847" y="9119"/>
                  </a:cubicBezTo>
                  <a:cubicBezTo>
                    <a:pt x="18843" y="9097"/>
                    <a:pt x="18838" y="9075"/>
                    <a:pt x="18833" y="9053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" name="Google Shape;3406;p69">
              <a:extLst>
                <a:ext uri="{FF2B5EF4-FFF2-40B4-BE49-F238E27FC236}">
                  <a16:creationId xmlns:a16="http://schemas.microsoft.com/office/drawing/2014/main" id="{F841027D-3F5F-4DCF-98B8-938D79767867}"/>
                </a:ext>
              </a:extLst>
            </p:cNvPr>
            <p:cNvSpPr/>
            <p:nvPr/>
          </p:nvSpPr>
          <p:spPr>
            <a:xfrm>
              <a:off x="8198774" y="3511170"/>
              <a:ext cx="96649" cy="48035"/>
            </a:xfrm>
            <a:custGeom>
              <a:avLst/>
              <a:gdLst/>
              <a:ahLst/>
              <a:cxnLst/>
              <a:rect l="l" t="t" r="r" b="b"/>
              <a:pathLst>
                <a:path w="5505" h="2736" extrusionOk="0">
                  <a:moveTo>
                    <a:pt x="34" y="0"/>
                  </a:moveTo>
                  <a:cubicBezTo>
                    <a:pt x="1" y="67"/>
                    <a:pt x="1" y="200"/>
                    <a:pt x="34" y="267"/>
                  </a:cubicBezTo>
                  <a:cubicBezTo>
                    <a:pt x="134" y="734"/>
                    <a:pt x="468" y="1101"/>
                    <a:pt x="935" y="1201"/>
                  </a:cubicBezTo>
                  <a:cubicBezTo>
                    <a:pt x="993" y="1211"/>
                    <a:pt x="1052" y="1215"/>
                    <a:pt x="1110" y="1215"/>
                  </a:cubicBezTo>
                  <a:cubicBezTo>
                    <a:pt x="1252" y="1215"/>
                    <a:pt x="1394" y="1191"/>
                    <a:pt x="1535" y="1168"/>
                  </a:cubicBezTo>
                  <a:lnTo>
                    <a:pt x="2169" y="1034"/>
                  </a:lnTo>
                  <a:cubicBezTo>
                    <a:pt x="2369" y="1034"/>
                    <a:pt x="2569" y="1101"/>
                    <a:pt x="2703" y="1268"/>
                  </a:cubicBezTo>
                  <a:cubicBezTo>
                    <a:pt x="3003" y="1601"/>
                    <a:pt x="3136" y="2102"/>
                    <a:pt x="3470" y="2435"/>
                  </a:cubicBezTo>
                  <a:cubicBezTo>
                    <a:pt x="3603" y="2602"/>
                    <a:pt x="3837" y="2702"/>
                    <a:pt x="4037" y="2702"/>
                  </a:cubicBezTo>
                  <a:cubicBezTo>
                    <a:pt x="4237" y="2702"/>
                    <a:pt x="4404" y="2669"/>
                    <a:pt x="4604" y="2602"/>
                  </a:cubicBezTo>
                  <a:cubicBezTo>
                    <a:pt x="4714" y="2547"/>
                    <a:pt x="4844" y="2522"/>
                    <a:pt x="4978" y="2522"/>
                  </a:cubicBezTo>
                  <a:cubicBezTo>
                    <a:pt x="5088" y="2522"/>
                    <a:pt x="5199" y="2539"/>
                    <a:pt x="5304" y="2569"/>
                  </a:cubicBezTo>
                  <a:cubicBezTo>
                    <a:pt x="5371" y="2635"/>
                    <a:pt x="5438" y="2669"/>
                    <a:pt x="5505" y="2735"/>
                  </a:cubicBezTo>
                  <a:cubicBezTo>
                    <a:pt x="5505" y="2635"/>
                    <a:pt x="5438" y="2569"/>
                    <a:pt x="5371" y="2502"/>
                  </a:cubicBezTo>
                  <a:cubicBezTo>
                    <a:pt x="5220" y="2437"/>
                    <a:pt x="5042" y="2401"/>
                    <a:pt x="4871" y="2401"/>
                  </a:cubicBezTo>
                  <a:cubicBezTo>
                    <a:pt x="4778" y="2401"/>
                    <a:pt x="4687" y="2412"/>
                    <a:pt x="4604" y="2435"/>
                  </a:cubicBezTo>
                  <a:cubicBezTo>
                    <a:pt x="4437" y="2502"/>
                    <a:pt x="4270" y="2535"/>
                    <a:pt x="4104" y="2535"/>
                  </a:cubicBezTo>
                  <a:cubicBezTo>
                    <a:pt x="3903" y="2535"/>
                    <a:pt x="3737" y="2435"/>
                    <a:pt x="3637" y="2335"/>
                  </a:cubicBezTo>
                  <a:cubicBezTo>
                    <a:pt x="3336" y="2035"/>
                    <a:pt x="3270" y="1568"/>
                    <a:pt x="2869" y="1168"/>
                  </a:cubicBezTo>
                  <a:cubicBezTo>
                    <a:pt x="2720" y="988"/>
                    <a:pt x="2490" y="862"/>
                    <a:pt x="2251" y="862"/>
                  </a:cubicBezTo>
                  <a:cubicBezTo>
                    <a:pt x="2224" y="862"/>
                    <a:pt x="2196" y="864"/>
                    <a:pt x="2169" y="867"/>
                  </a:cubicBezTo>
                  <a:cubicBezTo>
                    <a:pt x="1935" y="867"/>
                    <a:pt x="1702" y="901"/>
                    <a:pt x="1502" y="1001"/>
                  </a:cubicBezTo>
                  <a:cubicBezTo>
                    <a:pt x="1384" y="1025"/>
                    <a:pt x="1249" y="1048"/>
                    <a:pt x="1121" y="1048"/>
                  </a:cubicBezTo>
                  <a:cubicBezTo>
                    <a:pt x="1069" y="1048"/>
                    <a:pt x="1017" y="1044"/>
                    <a:pt x="968" y="1034"/>
                  </a:cubicBezTo>
                  <a:cubicBezTo>
                    <a:pt x="801" y="968"/>
                    <a:pt x="668" y="901"/>
                    <a:pt x="534" y="834"/>
                  </a:cubicBezTo>
                  <a:cubicBezTo>
                    <a:pt x="334" y="667"/>
                    <a:pt x="201" y="467"/>
                    <a:pt x="134" y="234"/>
                  </a:cubicBezTo>
                  <a:cubicBezTo>
                    <a:pt x="67" y="167"/>
                    <a:pt x="67" y="67"/>
                    <a:pt x="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" name="Google Shape;3407;p69">
              <a:extLst>
                <a:ext uri="{FF2B5EF4-FFF2-40B4-BE49-F238E27FC236}">
                  <a16:creationId xmlns:a16="http://schemas.microsoft.com/office/drawing/2014/main" id="{93FA7B7D-82CF-4B31-A8CB-5FCA1C757A87}"/>
                </a:ext>
              </a:extLst>
            </p:cNvPr>
            <p:cNvSpPr/>
            <p:nvPr/>
          </p:nvSpPr>
          <p:spPr>
            <a:xfrm>
              <a:off x="8205218" y="3487733"/>
              <a:ext cx="102513" cy="53899"/>
            </a:xfrm>
            <a:custGeom>
              <a:avLst/>
              <a:gdLst/>
              <a:ahLst/>
              <a:cxnLst/>
              <a:rect l="l" t="t" r="r" b="b"/>
              <a:pathLst>
                <a:path w="5839" h="3070" extrusionOk="0">
                  <a:moveTo>
                    <a:pt x="1" y="1"/>
                  </a:moveTo>
                  <a:cubicBezTo>
                    <a:pt x="935" y="568"/>
                    <a:pt x="1902" y="1135"/>
                    <a:pt x="2903" y="1602"/>
                  </a:cubicBezTo>
                  <a:cubicBezTo>
                    <a:pt x="3837" y="2169"/>
                    <a:pt x="4837" y="2636"/>
                    <a:pt x="5838" y="3070"/>
                  </a:cubicBezTo>
                  <a:cubicBezTo>
                    <a:pt x="4937" y="2469"/>
                    <a:pt x="3970" y="1936"/>
                    <a:pt x="2969" y="1435"/>
                  </a:cubicBezTo>
                  <a:cubicBezTo>
                    <a:pt x="2002" y="902"/>
                    <a:pt x="1035" y="401"/>
                    <a:pt x="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3408;p69">
              <a:extLst>
                <a:ext uri="{FF2B5EF4-FFF2-40B4-BE49-F238E27FC236}">
                  <a16:creationId xmlns:a16="http://schemas.microsoft.com/office/drawing/2014/main" id="{5A235493-C2F2-4407-B777-BD465A49FACF}"/>
                </a:ext>
              </a:extLst>
            </p:cNvPr>
            <p:cNvSpPr/>
            <p:nvPr/>
          </p:nvSpPr>
          <p:spPr>
            <a:xfrm>
              <a:off x="8192927" y="3528726"/>
              <a:ext cx="93717" cy="45507"/>
            </a:xfrm>
            <a:custGeom>
              <a:avLst/>
              <a:gdLst/>
              <a:ahLst/>
              <a:cxnLst/>
              <a:rect l="l" t="t" r="r" b="b"/>
              <a:pathLst>
                <a:path w="5338" h="2592" extrusionOk="0">
                  <a:moveTo>
                    <a:pt x="33" y="1"/>
                  </a:moveTo>
                  <a:lnTo>
                    <a:pt x="33" y="1"/>
                  </a:lnTo>
                  <a:cubicBezTo>
                    <a:pt x="33" y="1"/>
                    <a:pt x="0" y="68"/>
                    <a:pt x="100" y="234"/>
                  </a:cubicBezTo>
                  <a:cubicBezTo>
                    <a:pt x="200" y="468"/>
                    <a:pt x="367" y="668"/>
                    <a:pt x="634" y="735"/>
                  </a:cubicBezTo>
                  <a:cubicBezTo>
                    <a:pt x="884" y="810"/>
                    <a:pt x="1153" y="847"/>
                    <a:pt x="1413" y="847"/>
                  </a:cubicBezTo>
                  <a:cubicBezTo>
                    <a:pt x="1499" y="847"/>
                    <a:pt x="1585" y="843"/>
                    <a:pt x="1668" y="835"/>
                  </a:cubicBezTo>
                  <a:cubicBezTo>
                    <a:pt x="1737" y="823"/>
                    <a:pt x="1804" y="818"/>
                    <a:pt x="1871" y="818"/>
                  </a:cubicBezTo>
                  <a:cubicBezTo>
                    <a:pt x="2193" y="818"/>
                    <a:pt x="2492" y="947"/>
                    <a:pt x="2769" y="1168"/>
                  </a:cubicBezTo>
                  <a:cubicBezTo>
                    <a:pt x="2869" y="1335"/>
                    <a:pt x="2969" y="1502"/>
                    <a:pt x="3036" y="1702"/>
                  </a:cubicBezTo>
                  <a:cubicBezTo>
                    <a:pt x="3136" y="1902"/>
                    <a:pt x="3269" y="2069"/>
                    <a:pt x="3436" y="2202"/>
                  </a:cubicBezTo>
                  <a:cubicBezTo>
                    <a:pt x="3703" y="2436"/>
                    <a:pt x="4070" y="2569"/>
                    <a:pt x="4437" y="2569"/>
                  </a:cubicBezTo>
                  <a:cubicBezTo>
                    <a:pt x="4492" y="2583"/>
                    <a:pt x="4547" y="2591"/>
                    <a:pt x="4602" y="2591"/>
                  </a:cubicBezTo>
                  <a:cubicBezTo>
                    <a:pt x="4681" y="2591"/>
                    <a:pt x="4759" y="2575"/>
                    <a:pt x="4837" y="2536"/>
                  </a:cubicBezTo>
                  <a:cubicBezTo>
                    <a:pt x="4937" y="2503"/>
                    <a:pt x="5037" y="2469"/>
                    <a:pt x="5137" y="2403"/>
                  </a:cubicBezTo>
                  <a:cubicBezTo>
                    <a:pt x="5204" y="2369"/>
                    <a:pt x="5270" y="2336"/>
                    <a:pt x="5337" y="2269"/>
                  </a:cubicBezTo>
                  <a:cubicBezTo>
                    <a:pt x="5270" y="2269"/>
                    <a:pt x="5204" y="2303"/>
                    <a:pt x="5137" y="2336"/>
                  </a:cubicBezTo>
                  <a:cubicBezTo>
                    <a:pt x="4987" y="2411"/>
                    <a:pt x="4818" y="2449"/>
                    <a:pt x="4645" y="2449"/>
                  </a:cubicBezTo>
                  <a:cubicBezTo>
                    <a:pt x="4587" y="2449"/>
                    <a:pt x="4528" y="2444"/>
                    <a:pt x="4470" y="2436"/>
                  </a:cubicBezTo>
                  <a:cubicBezTo>
                    <a:pt x="4136" y="2403"/>
                    <a:pt x="3836" y="2269"/>
                    <a:pt x="3603" y="2069"/>
                  </a:cubicBezTo>
                  <a:cubicBezTo>
                    <a:pt x="3436" y="1936"/>
                    <a:pt x="3336" y="1802"/>
                    <a:pt x="3269" y="1602"/>
                  </a:cubicBezTo>
                  <a:cubicBezTo>
                    <a:pt x="3169" y="1402"/>
                    <a:pt x="3069" y="1168"/>
                    <a:pt x="2935" y="1002"/>
                  </a:cubicBezTo>
                  <a:cubicBezTo>
                    <a:pt x="2630" y="724"/>
                    <a:pt x="2278" y="585"/>
                    <a:pt x="1898" y="585"/>
                  </a:cubicBezTo>
                  <a:cubicBezTo>
                    <a:pt x="1823" y="585"/>
                    <a:pt x="1746" y="590"/>
                    <a:pt x="1668" y="601"/>
                  </a:cubicBezTo>
                  <a:cubicBezTo>
                    <a:pt x="1540" y="627"/>
                    <a:pt x="1413" y="638"/>
                    <a:pt x="1286" y="638"/>
                  </a:cubicBezTo>
                  <a:cubicBezTo>
                    <a:pt x="1080" y="638"/>
                    <a:pt x="873" y="609"/>
                    <a:pt x="667" y="568"/>
                  </a:cubicBezTo>
                  <a:cubicBezTo>
                    <a:pt x="467" y="501"/>
                    <a:pt x="267" y="368"/>
                    <a:pt x="167" y="201"/>
                  </a:cubicBezTo>
                  <a:cubicBezTo>
                    <a:pt x="133" y="134"/>
                    <a:pt x="67" y="68"/>
                    <a:pt x="3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" name="Google Shape;3409;p69">
              <a:extLst>
                <a:ext uri="{FF2B5EF4-FFF2-40B4-BE49-F238E27FC236}">
                  <a16:creationId xmlns:a16="http://schemas.microsoft.com/office/drawing/2014/main" id="{EA80C91F-E127-4455-A4C8-ED53B748CC27}"/>
                </a:ext>
              </a:extLst>
            </p:cNvPr>
            <p:cNvSpPr/>
            <p:nvPr/>
          </p:nvSpPr>
          <p:spPr>
            <a:xfrm>
              <a:off x="7450917" y="2734029"/>
              <a:ext cx="215524" cy="151689"/>
            </a:xfrm>
            <a:custGeom>
              <a:avLst/>
              <a:gdLst/>
              <a:ahLst/>
              <a:cxnLst/>
              <a:rect l="l" t="t" r="r" b="b"/>
              <a:pathLst>
                <a:path w="12276" h="8640" extrusionOk="0">
                  <a:moveTo>
                    <a:pt x="7272" y="0"/>
                  </a:moveTo>
                  <a:lnTo>
                    <a:pt x="4604" y="167"/>
                  </a:lnTo>
                  <a:cubicBezTo>
                    <a:pt x="2803" y="267"/>
                    <a:pt x="1201" y="1368"/>
                    <a:pt x="501" y="3036"/>
                  </a:cubicBezTo>
                  <a:cubicBezTo>
                    <a:pt x="101" y="3903"/>
                    <a:pt x="1" y="4904"/>
                    <a:pt x="201" y="5838"/>
                  </a:cubicBezTo>
                  <a:lnTo>
                    <a:pt x="1835" y="8640"/>
                  </a:lnTo>
                  <a:lnTo>
                    <a:pt x="12276" y="7072"/>
                  </a:lnTo>
                  <a:lnTo>
                    <a:pt x="7272" y="0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3410;p69">
              <a:extLst>
                <a:ext uri="{FF2B5EF4-FFF2-40B4-BE49-F238E27FC236}">
                  <a16:creationId xmlns:a16="http://schemas.microsoft.com/office/drawing/2014/main" id="{B985BAE4-15D3-47F5-90A9-3477F18D7089}"/>
                </a:ext>
              </a:extLst>
            </p:cNvPr>
            <p:cNvSpPr/>
            <p:nvPr/>
          </p:nvSpPr>
          <p:spPr>
            <a:xfrm>
              <a:off x="7450917" y="2734029"/>
              <a:ext cx="215524" cy="151689"/>
            </a:xfrm>
            <a:custGeom>
              <a:avLst/>
              <a:gdLst/>
              <a:ahLst/>
              <a:cxnLst/>
              <a:rect l="l" t="t" r="r" b="b"/>
              <a:pathLst>
                <a:path w="12276" h="8640" extrusionOk="0">
                  <a:moveTo>
                    <a:pt x="7272" y="0"/>
                  </a:moveTo>
                  <a:lnTo>
                    <a:pt x="4604" y="167"/>
                  </a:lnTo>
                  <a:cubicBezTo>
                    <a:pt x="2803" y="267"/>
                    <a:pt x="1201" y="1368"/>
                    <a:pt x="501" y="3036"/>
                  </a:cubicBezTo>
                  <a:cubicBezTo>
                    <a:pt x="101" y="3903"/>
                    <a:pt x="1" y="4904"/>
                    <a:pt x="201" y="5838"/>
                  </a:cubicBezTo>
                  <a:lnTo>
                    <a:pt x="1835" y="8640"/>
                  </a:lnTo>
                  <a:lnTo>
                    <a:pt x="12276" y="7072"/>
                  </a:lnTo>
                  <a:lnTo>
                    <a:pt x="727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3411;p69">
              <a:extLst>
                <a:ext uri="{FF2B5EF4-FFF2-40B4-BE49-F238E27FC236}">
                  <a16:creationId xmlns:a16="http://schemas.microsoft.com/office/drawing/2014/main" id="{AD5C3173-6113-4508-96AF-850C18D6F9C0}"/>
                </a:ext>
              </a:extLst>
            </p:cNvPr>
            <p:cNvSpPr/>
            <p:nvPr/>
          </p:nvSpPr>
          <p:spPr>
            <a:xfrm>
              <a:off x="8081654" y="2592893"/>
              <a:ext cx="362525" cy="579788"/>
            </a:xfrm>
            <a:custGeom>
              <a:avLst/>
              <a:gdLst/>
              <a:ahLst/>
              <a:cxnLst/>
              <a:rect l="l" t="t" r="r" b="b"/>
              <a:pathLst>
                <a:path w="20649" h="33024" extrusionOk="0">
                  <a:moveTo>
                    <a:pt x="6638" y="0"/>
                  </a:moveTo>
                  <a:lnTo>
                    <a:pt x="0" y="3803"/>
                  </a:lnTo>
                  <a:lnTo>
                    <a:pt x="10941" y="28287"/>
                  </a:lnTo>
                  <a:cubicBezTo>
                    <a:pt x="11041" y="28554"/>
                    <a:pt x="11141" y="28954"/>
                    <a:pt x="11275" y="29354"/>
                  </a:cubicBezTo>
                  <a:cubicBezTo>
                    <a:pt x="11342" y="29721"/>
                    <a:pt x="11375" y="30122"/>
                    <a:pt x="11375" y="30489"/>
                  </a:cubicBezTo>
                  <a:cubicBezTo>
                    <a:pt x="11375" y="30956"/>
                    <a:pt x="11308" y="31423"/>
                    <a:pt x="11141" y="31856"/>
                  </a:cubicBezTo>
                  <a:cubicBezTo>
                    <a:pt x="11007" y="32206"/>
                    <a:pt x="11220" y="32513"/>
                    <a:pt x="11500" y="32513"/>
                  </a:cubicBezTo>
                  <a:cubicBezTo>
                    <a:pt x="11567" y="32513"/>
                    <a:pt x="11638" y="32495"/>
                    <a:pt x="11709" y="32457"/>
                  </a:cubicBezTo>
                  <a:cubicBezTo>
                    <a:pt x="12075" y="32223"/>
                    <a:pt x="12542" y="31156"/>
                    <a:pt x="12542" y="29788"/>
                  </a:cubicBezTo>
                  <a:cubicBezTo>
                    <a:pt x="12542" y="29393"/>
                    <a:pt x="12654" y="29242"/>
                    <a:pt x="12825" y="29242"/>
                  </a:cubicBezTo>
                  <a:cubicBezTo>
                    <a:pt x="13263" y="29242"/>
                    <a:pt x="14094" y="30224"/>
                    <a:pt x="14477" y="30655"/>
                  </a:cubicBezTo>
                  <a:cubicBezTo>
                    <a:pt x="15011" y="31222"/>
                    <a:pt x="16712" y="33024"/>
                    <a:pt x="17046" y="33024"/>
                  </a:cubicBezTo>
                  <a:cubicBezTo>
                    <a:pt x="17513" y="32990"/>
                    <a:pt x="17546" y="32523"/>
                    <a:pt x="17012" y="31890"/>
                  </a:cubicBezTo>
                  <a:cubicBezTo>
                    <a:pt x="16479" y="31289"/>
                    <a:pt x="14978" y="29455"/>
                    <a:pt x="15311" y="29188"/>
                  </a:cubicBezTo>
                  <a:cubicBezTo>
                    <a:pt x="15323" y="29179"/>
                    <a:pt x="15339" y="29175"/>
                    <a:pt x="15357" y="29175"/>
                  </a:cubicBezTo>
                  <a:cubicBezTo>
                    <a:pt x="15834" y="29175"/>
                    <a:pt x="18280" y="32023"/>
                    <a:pt x="18280" y="32023"/>
                  </a:cubicBezTo>
                  <a:cubicBezTo>
                    <a:pt x="18280" y="32023"/>
                    <a:pt x="18583" y="32560"/>
                    <a:pt x="18917" y="32560"/>
                  </a:cubicBezTo>
                  <a:cubicBezTo>
                    <a:pt x="18982" y="32560"/>
                    <a:pt x="19048" y="32539"/>
                    <a:pt x="19114" y="32490"/>
                  </a:cubicBezTo>
                  <a:cubicBezTo>
                    <a:pt x="19814" y="31956"/>
                    <a:pt x="16745" y="28854"/>
                    <a:pt x="16445" y="28621"/>
                  </a:cubicBezTo>
                  <a:cubicBezTo>
                    <a:pt x="16269" y="28445"/>
                    <a:pt x="16415" y="28250"/>
                    <a:pt x="16612" y="28250"/>
                  </a:cubicBezTo>
                  <a:cubicBezTo>
                    <a:pt x="16676" y="28250"/>
                    <a:pt x="16746" y="28271"/>
                    <a:pt x="16812" y="28320"/>
                  </a:cubicBezTo>
                  <a:cubicBezTo>
                    <a:pt x="17027" y="28505"/>
                    <a:pt x="19028" y="31013"/>
                    <a:pt x="19888" y="31013"/>
                  </a:cubicBezTo>
                  <a:cubicBezTo>
                    <a:pt x="19961" y="31013"/>
                    <a:pt x="20026" y="30995"/>
                    <a:pt x="20081" y="30956"/>
                  </a:cubicBezTo>
                  <a:cubicBezTo>
                    <a:pt x="20648" y="30522"/>
                    <a:pt x="17579" y="28387"/>
                    <a:pt x="17446" y="27520"/>
                  </a:cubicBezTo>
                  <a:cubicBezTo>
                    <a:pt x="17423" y="27400"/>
                    <a:pt x="17447" y="27349"/>
                    <a:pt x="17507" y="27349"/>
                  </a:cubicBezTo>
                  <a:cubicBezTo>
                    <a:pt x="17851" y="27349"/>
                    <a:pt x="19376" y="29028"/>
                    <a:pt x="19953" y="29028"/>
                  </a:cubicBezTo>
                  <a:cubicBezTo>
                    <a:pt x="20004" y="29028"/>
                    <a:pt x="20047" y="29015"/>
                    <a:pt x="20081" y="28988"/>
                  </a:cubicBezTo>
                  <a:cubicBezTo>
                    <a:pt x="20315" y="28821"/>
                    <a:pt x="20415" y="28687"/>
                    <a:pt x="18847" y="27320"/>
                  </a:cubicBezTo>
                  <a:cubicBezTo>
                    <a:pt x="18080" y="26653"/>
                    <a:pt x="15211" y="24651"/>
                    <a:pt x="15211" y="24651"/>
                  </a:cubicBezTo>
                  <a:lnTo>
                    <a:pt x="6638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3412;p69">
              <a:extLst>
                <a:ext uri="{FF2B5EF4-FFF2-40B4-BE49-F238E27FC236}">
                  <a16:creationId xmlns:a16="http://schemas.microsoft.com/office/drawing/2014/main" id="{DCBE5188-A2FB-43F1-8AE9-91964369F08E}"/>
                </a:ext>
              </a:extLst>
            </p:cNvPr>
            <p:cNvSpPr/>
            <p:nvPr/>
          </p:nvSpPr>
          <p:spPr>
            <a:xfrm>
              <a:off x="6992357" y="1995513"/>
              <a:ext cx="737920" cy="420532"/>
            </a:xfrm>
            <a:custGeom>
              <a:avLst/>
              <a:gdLst/>
              <a:ahLst/>
              <a:cxnLst/>
              <a:rect l="l" t="t" r="r" b="b"/>
              <a:pathLst>
                <a:path w="42031" h="23953" extrusionOk="0">
                  <a:moveTo>
                    <a:pt x="6705" y="1"/>
                  </a:moveTo>
                  <a:cubicBezTo>
                    <a:pt x="6561" y="1"/>
                    <a:pt x="6414" y="60"/>
                    <a:pt x="6305" y="169"/>
                  </a:cubicBezTo>
                  <a:cubicBezTo>
                    <a:pt x="6239" y="369"/>
                    <a:pt x="6239" y="569"/>
                    <a:pt x="6339" y="769"/>
                  </a:cubicBezTo>
                  <a:cubicBezTo>
                    <a:pt x="6706" y="1603"/>
                    <a:pt x="7273" y="2337"/>
                    <a:pt x="8007" y="2937"/>
                  </a:cubicBezTo>
                  <a:cubicBezTo>
                    <a:pt x="7073" y="3204"/>
                    <a:pt x="5838" y="3638"/>
                    <a:pt x="5838" y="3638"/>
                  </a:cubicBezTo>
                  <a:cubicBezTo>
                    <a:pt x="5838" y="3638"/>
                    <a:pt x="3804" y="1436"/>
                    <a:pt x="2736" y="1436"/>
                  </a:cubicBezTo>
                  <a:cubicBezTo>
                    <a:pt x="1702" y="1436"/>
                    <a:pt x="3570" y="3371"/>
                    <a:pt x="3570" y="3371"/>
                  </a:cubicBezTo>
                  <a:cubicBezTo>
                    <a:pt x="3570" y="3371"/>
                    <a:pt x="2290" y="2193"/>
                    <a:pt x="1636" y="2193"/>
                  </a:cubicBezTo>
                  <a:cubicBezTo>
                    <a:pt x="1544" y="2193"/>
                    <a:pt x="1464" y="2216"/>
                    <a:pt x="1402" y="2270"/>
                  </a:cubicBezTo>
                  <a:cubicBezTo>
                    <a:pt x="935" y="2670"/>
                    <a:pt x="2202" y="3838"/>
                    <a:pt x="2202" y="3838"/>
                  </a:cubicBezTo>
                  <a:cubicBezTo>
                    <a:pt x="1843" y="3598"/>
                    <a:pt x="1429" y="3466"/>
                    <a:pt x="1010" y="3466"/>
                  </a:cubicBezTo>
                  <a:cubicBezTo>
                    <a:pt x="963" y="3466"/>
                    <a:pt x="915" y="3468"/>
                    <a:pt x="868" y="3471"/>
                  </a:cubicBezTo>
                  <a:cubicBezTo>
                    <a:pt x="435" y="3538"/>
                    <a:pt x="1" y="4105"/>
                    <a:pt x="268" y="4505"/>
                  </a:cubicBezTo>
                  <a:cubicBezTo>
                    <a:pt x="368" y="4638"/>
                    <a:pt x="501" y="4738"/>
                    <a:pt x="668" y="4839"/>
                  </a:cubicBezTo>
                  <a:lnTo>
                    <a:pt x="3203" y="6273"/>
                  </a:lnTo>
                  <a:cubicBezTo>
                    <a:pt x="3603" y="6540"/>
                    <a:pt x="4104" y="6707"/>
                    <a:pt x="4604" y="6773"/>
                  </a:cubicBezTo>
                  <a:cubicBezTo>
                    <a:pt x="4630" y="6774"/>
                    <a:pt x="4656" y="6774"/>
                    <a:pt x="4681" y="6774"/>
                  </a:cubicBezTo>
                  <a:cubicBezTo>
                    <a:pt x="5913" y="6774"/>
                    <a:pt x="6899" y="6006"/>
                    <a:pt x="8173" y="6006"/>
                  </a:cubicBezTo>
                  <a:cubicBezTo>
                    <a:pt x="8173" y="6006"/>
                    <a:pt x="15445" y="21284"/>
                    <a:pt x="16146" y="22051"/>
                  </a:cubicBezTo>
                  <a:cubicBezTo>
                    <a:pt x="16846" y="22851"/>
                    <a:pt x="32824" y="23952"/>
                    <a:pt x="32824" y="23952"/>
                  </a:cubicBezTo>
                  <a:lnTo>
                    <a:pt x="42031" y="15980"/>
                  </a:lnTo>
                  <a:lnTo>
                    <a:pt x="21783" y="15680"/>
                  </a:lnTo>
                  <a:lnTo>
                    <a:pt x="12143" y="4205"/>
                  </a:lnTo>
                  <a:cubicBezTo>
                    <a:pt x="12009" y="3838"/>
                    <a:pt x="11843" y="3438"/>
                    <a:pt x="11676" y="3037"/>
                  </a:cubicBezTo>
                  <a:cubicBezTo>
                    <a:pt x="11242" y="2137"/>
                    <a:pt x="10408" y="1436"/>
                    <a:pt x="9441" y="1169"/>
                  </a:cubicBezTo>
                  <a:cubicBezTo>
                    <a:pt x="8807" y="1036"/>
                    <a:pt x="8140" y="1103"/>
                    <a:pt x="7640" y="702"/>
                  </a:cubicBezTo>
                  <a:cubicBezTo>
                    <a:pt x="7440" y="535"/>
                    <a:pt x="7273" y="302"/>
                    <a:pt x="7039" y="135"/>
                  </a:cubicBezTo>
                  <a:cubicBezTo>
                    <a:pt x="6947" y="43"/>
                    <a:pt x="6828" y="1"/>
                    <a:pt x="6705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3413;p69">
              <a:extLst>
                <a:ext uri="{FF2B5EF4-FFF2-40B4-BE49-F238E27FC236}">
                  <a16:creationId xmlns:a16="http://schemas.microsoft.com/office/drawing/2014/main" id="{AB5AF5CA-D2F9-45AD-A290-7169D0B00D1E}"/>
                </a:ext>
              </a:extLst>
            </p:cNvPr>
            <p:cNvSpPr/>
            <p:nvPr/>
          </p:nvSpPr>
          <p:spPr>
            <a:xfrm>
              <a:off x="7835090" y="3730785"/>
              <a:ext cx="217877" cy="289894"/>
            </a:xfrm>
            <a:custGeom>
              <a:avLst/>
              <a:gdLst/>
              <a:ahLst/>
              <a:cxnLst/>
              <a:rect l="l" t="t" r="r" b="b"/>
              <a:pathLst>
                <a:path w="12410" h="16512" extrusionOk="0">
                  <a:moveTo>
                    <a:pt x="2636" y="0"/>
                  </a:moveTo>
                  <a:lnTo>
                    <a:pt x="1" y="6071"/>
                  </a:lnTo>
                  <a:lnTo>
                    <a:pt x="6439" y="8573"/>
                  </a:lnTo>
                  <a:cubicBezTo>
                    <a:pt x="6439" y="8573"/>
                    <a:pt x="6038" y="15912"/>
                    <a:pt x="7173" y="16512"/>
                  </a:cubicBezTo>
                  <a:lnTo>
                    <a:pt x="12410" y="4237"/>
                  </a:lnTo>
                  <a:lnTo>
                    <a:pt x="2636" y="0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3414;p69">
              <a:extLst>
                <a:ext uri="{FF2B5EF4-FFF2-40B4-BE49-F238E27FC236}">
                  <a16:creationId xmlns:a16="http://schemas.microsoft.com/office/drawing/2014/main" id="{A75C3994-D271-49B6-ADB2-6E17DBBC572F}"/>
                </a:ext>
              </a:extLst>
            </p:cNvPr>
            <p:cNvSpPr/>
            <p:nvPr/>
          </p:nvSpPr>
          <p:spPr>
            <a:xfrm>
              <a:off x="7961814" y="3807472"/>
              <a:ext cx="24860" cy="18136"/>
            </a:xfrm>
            <a:custGeom>
              <a:avLst/>
              <a:gdLst/>
              <a:ahLst/>
              <a:cxnLst/>
              <a:rect l="l" t="t" r="r" b="b"/>
              <a:pathLst>
                <a:path w="1416" h="1033" extrusionOk="0">
                  <a:moveTo>
                    <a:pt x="698" y="0"/>
                  </a:moveTo>
                  <a:cubicBezTo>
                    <a:pt x="564" y="0"/>
                    <a:pt x="429" y="59"/>
                    <a:pt x="322" y="202"/>
                  </a:cubicBezTo>
                  <a:lnTo>
                    <a:pt x="322" y="169"/>
                  </a:lnTo>
                  <a:lnTo>
                    <a:pt x="322" y="169"/>
                  </a:lnTo>
                  <a:cubicBezTo>
                    <a:pt x="1" y="564"/>
                    <a:pt x="338" y="1032"/>
                    <a:pt x="724" y="1032"/>
                  </a:cubicBezTo>
                  <a:cubicBezTo>
                    <a:pt x="859" y="1032"/>
                    <a:pt x="1001" y="974"/>
                    <a:pt x="1122" y="836"/>
                  </a:cubicBezTo>
                  <a:cubicBezTo>
                    <a:pt x="1415" y="445"/>
                    <a:pt x="1064" y="0"/>
                    <a:pt x="6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3415;p69">
              <a:extLst>
                <a:ext uri="{FF2B5EF4-FFF2-40B4-BE49-F238E27FC236}">
                  <a16:creationId xmlns:a16="http://schemas.microsoft.com/office/drawing/2014/main" id="{95B249D5-54B2-47D9-998C-282093D95CAD}"/>
                </a:ext>
              </a:extLst>
            </p:cNvPr>
            <p:cNvSpPr/>
            <p:nvPr/>
          </p:nvSpPr>
          <p:spPr>
            <a:xfrm>
              <a:off x="7954562" y="3799290"/>
              <a:ext cx="99581" cy="221985"/>
            </a:xfrm>
            <a:custGeom>
              <a:avLst/>
              <a:gdLst/>
              <a:ahLst/>
              <a:cxnLst/>
              <a:rect l="l" t="t" r="r" b="b"/>
              <a:pathLst>
                <a:path w="5672" h="12644" extrusionOk="0">
                  <a:moveTo>
                    <a:pt x="4671" y="1"/>
                  </a:moveTo>
                  <a:lnTo>
                    <a:pt x="1" y="11876"/>
                  </a:lnTo>
                  <a:cubicBezTo>
                    <a:pt x="1" y="11876"/>
                    <a:pt x="1" y="12543"/>
                    <a:pt x="401" y="12643"/>
                  </a:cubicBezTo>
                  <a:lnTo>
                    <a:pt x="5671" y="368"/>
                  </a:lnTo>
                  <a:lnTo>
                    <a:pt x="46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3416;p69">
              <a:extLst>
                <a:ext uri="{FF2B5EF4-FFF2-40B4-BE49-F238E27FC236}">
                  <a16:creationId xmlns:a16="http://schemas.microsoft.com/office/drawing/2014/main" id="{55811D46-6E49-42CA-9299-F57CD82AF597}"/>
                </a:ext>
              </a:extLst>
            </p:cNvPr>
            <p:cNvSpPr/>
            <p:nvPr/>
          </p:nvSpPr>
          <p:spPr>
            <a:xfrm>
              <a:off x="7944028" y="3869991"/>
              <a:ext cx="22262" cy="14835"/>
            </a:xfrm>
            <a:custGeom>
              <a:avLst/>
              <a:gdLst/>
              <a:ahLst/>
              <a:cxnLst/>
              <a:rect l="l" t="t" r="r" b="b"/>
              <a:pathLst>
                <a:path w="1268" h="845" extrusionOk="0">
                  <a:moveTo>
                    <a:pt x="1065" y="1"/>
                  </a:moveTo>
                  <a:cubicBezTo>
                    <a:pt x="916" y="1"/>
                    <a:pt x="703" y="48"/>
                    <a:pt x="501" y="177"/>
                  </a:cubicBezTo>
                  <a:cubicBezTo>
                    <a:pt x="134" y="444"/>
                    <a:pt x="0" y="844"/>
                    <a:pt x="100" y="844"/>
                  </a:cubicBezTo>
                  <a:cubicBezTo>
                    <a:pt x="267" y="677"/>
                    <a:pt x="434" y="544"/>
                    <a:pt x="634" y="410"/>
                  </a:cubicBezTo>
                  <a:cubicBezTo>
                    <a:pt x="968" y="177"/>
                    <a:pt x="1268" y="144"/>
                    <a:pt x="1268" y="77"/>
                  </a:cubicBezTo>
                  <a:cubicBezTo>
                    <a:pt x="1268" y="32"/>
                    <a:pt x="1187" y="1"/>
                    <a:pt x="106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" name="Google Shape;3417;p69">
              <a:extLst>
                <a:ext uri="{FF2B5EF4-FFF2-40B4-BE49-F238E27FC236}">
                  <a16:creationId xmlns:a16="http://schemas.microsoft.com/office/drawing/2014/main" id="{F7F61D96-5529-4764-BEAC-C51AEB6F4D6D}"/>
                </a:ext>
              </a:extLst>
            </p:cNvPr>
            <p:cNvSpPr/>
            <p:nvPr/>
          </p:nvSpPr>
          <p:spPr>
            <a:xfrm>
              <a:off x="7944028" y="3902751"/>
              <a:ext cx="23877" cy="8638"/>
            </a:xfrm>
            <a:custGeom>
              <a:avLst/>
              <a:gdLst/>
              <a:ahLst/>
              <a:cxnLst/>
              <a:rect l="l" t="t" r="r" b="b"/>
              <a:pathLst>
                <a:path w="1360" h="492" extrusionOk="0">
                  <a:moveTo>
                    <a:pt x="912" y="0"/>
                  </a:moveTo>
                  <a:cubicBezTo>
                    <a:pt x="826" y="0"/>
                    <a:pt x="732" y="13"/>
                    <a:pt x="634" y="46"/>
                  </a:cubicBezTo>
                  <a:cubicBezTo>
                    <a:pt x="200" y="146"/>
                    <a:pt x="0" y="446"/>
                    <a:pt x="34" y="479"/>
                  </a:cubicBezTo>
                  <a:cubicBezTo>
                    <a:pt x="42" y="487"/>
                    <a:pt x="52" y="491"/>
                    <a:pt x="64" y="491"/>
                  </a:cubicBezTo>
                  <a:cubicBezTo>
                    <a:pt x="152" y="491"/>
                    <a:pt x="346" y="304"/>
                    <a:pt x="667" y="246"/>
                  </a:cubicBezTo>
                  <a:cubicBezTo>
                    <a:pt x="1034" y="146"/>
                    <a:pt x="1301" y="212"/>
                    <a:pt x="1335" y="146"/>
                  </a:cubicBezTo>
                  <a:cubicBezTo>
                    <a:pt x="1360" y="120"/>
                    <a:pt x="1176" y="0"/>
                    <a:pt x="91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3418;p69">
              <a:extLst>
                <a:ext uri="{FF2B5EF4-FFF2-40B4-BE49-F238E27FC236}">
                  <a16:creationId xmlns:a16="http://schemas.microsoft.com/office/drawing/2014/main" id="{4EDB6877-8A7F-4C7F-8D9C-5D4F591F4EF8}"/>
                </a:ext>
              </a:extLst>
            </p:cNvPr>
            <p:cNvSpPr/>
            <p:nvPr/>
          </p:nvSpPr>
          <p:spPr>
            <a:xfrm>
              <a:off x="7944607" y="3930982"/>
              <a:ext cx="22859" cy="5372"/>
            </a:xfrm>
            <a:custGeom>
              <a:avLst/>
              <a:gdLst/>
              <a:ahLst/>
              <a:cxnLst/>
              <a:rect l="l" t="t" r="r" b="b"/>
              <a:pathLst>
                <a:path w="1302" h="306" extrusionOk="0">
                  <a:moveTo>
                    <a:pt x="561" y="0"/>
                  </a:moveTo>
                  <a:cubicBezTo>
                    <a:pt x="347" y="0"/>
                    <a:pt x="120" y="126"/>
                    <a:pt x="1" y="306"/>
                  </a:cubicBezTo>
                  <a:cubicBezTo>
                    <a:pt x="234" y="306"/>
                    <a:pt x="434" y="272"/>
                    <a:pt x="634" y="272"/>
                  </a:cubicBezTo>
                  <a:cubicBezTo>
                    <a:pt x="857" y="272"/>
                    <a:pt x="1050" y="302"/>
                    <a:pt x="1163" y="302"/>
                  </a:cubicBezTo>
                  <a:cubicBezTo>
                    <a:pt x="1220" y="302"/>
                    <a:pt x="1257" y="294"/>
                    <a:pt x="1268" y="272"/>
                  </a:cubicBezTo>
                  <a:cubicBezTo>
                    <a:pt x="1302" y="205"/>
                    <a:pt x="1035" y="5"/>
                    <a:pt x="634" y="5"/>
                  </a:cubicBezTo>
                  <a:cubicBezTo>
                    <a:pt x="610" y="2"/>
                    <a:pt x="586" y="0"/>
                    <a:pt x="5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3419;p69">
              <a:extLst>
                <a:ext uri="{FF2B5EF4-FFF2-40B4-BE49-F238E27FC236}">
                  <a16:creationId xmlns:a16="http://schemas.microsoft.com/office/drawing/2014/main" id="{7E0C89EF-15B0-458E-86FB-1D068EB11547}"/>
                </a:ext>
              </a:extLst>
            </p:cNvPr>
            <p:cNvSpPr/>
            <p:nvPr/>
          </p:nvSpPr>
          <p:spPr>
            <a:xfrm>
              <a:off x="7918378" y="3850591"/>
              <a:ext cx="13361" cy="21384"/>
            </a:xfrm>
            <a:custGeom>
              <a:avLst/>
              <a:gdLst/>
              <a:ahLst/>
              <a:cxnLst/>
              <a:rect l="l" t="t" r="r" b="b"/>
              <a:pathLst>
                <a:path w="761" h="1218" extrusionOk="0">
                  <a:moveTo>
                    <a:pt x="684" y="0"/>
                  </a:moveTo>
                  <a:cubicBezTo>
                    <a:pt x="569" y="0"/>
                    <a:pt x="303" y="172"/>
                    <a:pt x="160" y="515"/>
                  </a:cubicBezTo>
                  <a:cubicBezTo>
                    <a:pt x="1" y="866"/>
                    <a:pt x="86" y="1217"/>
                    <a:pt x="122" y="1217"/>
                  </a:cubicBezTo>
                  <a:cubicBezTo>
                    <a:pt x="124" y="1217"/>
                    <a:pt x="126" y="1217"/>
                    <a:pt x="127" y="1215"/>
                  </a:cubicBezTo>
                  <a:cubicBezTo>
                    <a:pt x="227" y="1215"/>
                    <a:pt x="227" y="882"/>
                    <a:pt x="394" y="581"/>
                  </a:cubicBezTo>
                  <a:cubicBezTo>
                    <a:pt x="561" y="281"/>
                    <a:pt x="761" y="48"/>
                    <a:pt x="727" y="14"/>
                  </a:cubicBezTo>
                  <a:cubicBezTo>
                    <a:pt x="718" y="5"/>
                    <a:pt x="703" y="0"/>
                    <a:pt x="68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3420;p69">
              <a:extLst>
                <a:ext uri="{FF2B5EF4-FFF2-40B4-BE49-F238E27FC236}">
                  <a16:creationId xmlns:a16="http://schemas.microsoft.com/office/drawing/2014/main" id="{2494D92F-F24A-48BC-8E55-2D20A48AAA60}"/>
                </a:ext>
              </a:extLst>
            </p:cNvPr>
            <p:cNvSpPr/>
            <p:nvPr/>
          </p:nvSpPr>
          <p:spPr>
            <a:xfrm>
              <a:off x="7888971" y="3817461"/>
              <a:ext cx="14660" cy="39239"/>
            </a:xfrm>
            <a:custGeom>
              <a:avLst/>
              <a:gdLst/>
              <a:ahLst/>
              <a:cxnLst/>
              <a:rect l="l" t="t" r="r" b="b"/>
              <a:pathLst>
                <a:path w="835" h="2235" extrusionOk="0">
                  <a:moveTo>
                    <a:pt x="434" y="0"/>
                  </a:moveTo>
                  <a:cubicBezTo>
                    <a:pt x="301" y="67"/>
                    <a:pt x="234" y="100"/>
                    <a:pt x="167" y="234"/>
                  </a:cubicBezTo>
                  <a:cubicBezTo>
                    <a:pt x="134" y="334"/>
                    <a:pt x="134" y="400"/>
                    <a:pt x="101" y="467"/>
                  </a:cubicBezTo>
                  <a:cubicBezTo>
                    <a:pt x="1" y="867"/>
                    <a:pt x="34" y="1268"/>
                    <a:pt x="167" y="1635"/>
                  </a:cubicBezTo>
                  <a:cubicBezTo>
                    <a:pt x="234" y="1868"/>
                    <a:pt x="334" y="2068"/>
                    <a:pt x="501" y="2235"/>
                  </a:cubicBezTo>
                  <a:lnTo>
                    <a:pt x="301" y="1601"/>
                  </a:lnTo>
                  <a:cubicBezTo>
                    <a:pt x="268" y="1368"/>
                    <a:pt x="234" y="1168"/>
                    <a:pt x="234" y="934"/>
                  </a:cubicBezTo>
                  <a:cubicBezTo>
                    <a:pt x="201" y="801"/>
                    <a:pt x="234" y="634"/>
                    <a:pt x="268" y="500"/>
                  </a:cubicBezTo>
                  <a:cubicBezTo>
                    <a:pt x="268" y="400"/>
                    <a:pt x="334" y="267"/>
                    <a:pt x="401" y="267"/>
                  </a:cubicBezTo>
                  <a:cubicBezTo>
                    <a:pt x="434" y="267"/>
                    <a:pt x="434" y="267"/>
                    <a:pt x="434" y="300"/>
                  </a:cubicBezTo>
                  <a:cubicBezTo>
                    <a:pt x="468" y="367"/>
                    <a:pt x="468" y="400"/>
                    <a:pt x="468" y="467"/>
                  </a:cubicBezTo>
                  <a:cubicBezTo>
                    <a:pt x="501" y="600"/>
                    <a:pt x="501" y="734"/>
                    <a:pt x="501" y="901"/>
                  </a:cubicBezTo>
                  <a:cubicBezTo>
                    <a:pt x="501" y="1101"/>
                    <a:pt x="501" y="1334"/>
                    <a:pt x="468" y="1568"/>
                  </a:cubicBezTo>
                  <a:cubicBezTo>
                    <a:pt x="534" y="1768"/>
                    <a:pt x="534" y="1968"/>
                    <a:pt x="501" y="2168"/>
                  </a:cubicBezTo>
                  <a:cubicBezTo>
                    <a:pt x="568" y="2168"/>
                    <a:pt x="668" y="1968"/>
                    <a:pt x="768" y="1568"/>
                  </a:cubicBezTo>
                  <a:cubicBezTo>
                    <a:pt x="801" y="1334"/>
                    <a:pt x="835" y="1101"/>
                    <a:pt x="835" y="834"/>
                  </a:cubicBezTo>
                  <a:cubicBezTo>
                    <a:pt x="835" y="701"/>
                    <a:pt x="835" y="567"/>
                    <a:pt x="801" y="434"/>
                  </a:cubicBezTo>
                  <a:cubicBezTo>
                    <a:pt x="801" y="334"/>
                    <a:pt x="768" y="267"/>
                    <a:pt x="735" y="167"/>
                  </a:cubicBezTo>
                  <a:cubicBezTo>
                    <a:pt x="668" y="67"/>
                    <a:pt x="534" y="0"/>
                    <a:pt x="4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3421;p69">
              <a:extLst>
                <a:ext uri="{FF2B5EF4-FFF2-40B4-BE49-F238E27FC236}">
                  <a16:creationId xmlns:a16="http://schemas.microsoft.com/office/drawing/2014/main" id="{A32A029A-36F5-4AEA-9704-BE143B1B0BD0}"/>
                </a:ext>
              </a:extLst>
            </p:cNvPr>
            <p:cNvSpPr/>
            <p:nvPr/>
          </p:nvSpPr>
          <p:spPr>
            <a:xfrm>
              <a:off x="7862039" y="3843814"/>
              <a:ext cx="37501" cy="16854"/>
            </a:xfrm>
            <a:custGeom>
              <a:avLst/>
              <a:gdLst/>
              <a:ahLst/>
              <a:cxnLst/>
              <a:rect l="l" t="t" r="r" b="b"/>
              <a:pathLst>
                <a:path w="2136" h="960" extrusionOk="0">
                  <a:moveTo>
                    <a:pt x="501" y="0"/>
                  </a:moveTo>
                  <a:cubicBezTo>
                    <a:pt x="300" y="0"/>
                    <a:pt x="134" y="100"/>
                    <a:pt x="34" y="267"/>
                  </a:cubicBezTo>
                  <a:cubicBezTo>
                    <a:pt x="0" y="367"/>
                    <a:pt x="34" y="500"/>
                    <a:pt x="100" y="601"/>
                  </a:cubicBezTo>
                  <a:cubicBezTo>
                    <a:pt x="134" y="667"/>
                    <a:pt x="200" y="734"/>
                    <a:pt x="300" y="767"/>
                  </a:cubicBezTo>
                  <a:cubicBezTo>
                    <a:pt x="434" y="834"/>
                    <a:pt x="567" y="901"/>
                    <a:pt x="701" y="934"/>
                  </a:cubicBezTo>
                  <a:cubicBezTo>
                    <a:pt x="834" y="951"/>
                    <a:pt x="959" y="959"/>
                    <a:pt x="1084" y="959"/>
                  </a:cubicBezTo>
                  <a:cubicBezTo>
                    <a:pt x="1209" y="959"/>
                    <a:pt x="1335" y="951"/>
                    <a:pt x="1468" y="934"/>
                  </a:cubicBezTo>
                  <a:cubicBezTo>
                    <a:pt x="1701" y="901"/>
                    <a:pt x="1902" y="767"/>
                    <a:pt x="2035" y="601"/>
                  </a:cubicBezTo>
                  <a:lnTo>
                    <a:pt x="2035" y="601"/>
                  </a:lnTo>
                  <a:cubicBezTo>
                    <a:pt x="1835" y="667"/>
                    <a:pt x="1635" y="734"/>
                    <a:pt x="1435" y="767"/>
                  </a:cubicBezTo>
                  <a:cubicBezTo>
                    <a:pt x="1366" y="777"/>
                    <a:pt x="1298" y="781"/>
                    <a:pt x="1229" y="781"/>
                  </a:cubicBezTo>
                  <a:cubicBezTo>
                    <a:pt x="1064" y="781"/>
                    <a:pt x="899" y="758"/>
                    <a:pt x="734" y="734"/>
                  </a:cubicBezTo>
                  <a:cubicBezTo>
                    <a:pt x="634" y="701"/>
                    <a:pt x="501" y="634"/>
                    <a:pt x="401" y="567"/>
                  </a:cubicBezTo>
                  <a:cubicBezTo>
                    <a:pt x="300" y="467"/>
                    <a:pt x="200" y="400"/>
                    <a:pt x="267" y="334"/>
                  </a:cubicBezTo>
                  <a:cubicBezTo>
                    <a:pt x="334" y="267"/>
                    <a:pt x="434" y="234"/>
                    <a:pt x="534" y="234"/>
                  </a:cubicBezTo>
                  <a:lnTo>
                    <a:pt x="968" y="234"/>
                  </a:lnTo>
                  <a:cubicBezTo>
                    <a:pt x="1201" y="234"/>
                    <a:pt x="1401" y="300"/>
                    <a:pt x="1635" y="334"/>
                  </a:cubicBezTo>
                  <a:cubicBezTo>
                    <a:pt x="1909" y="486"/>
                    <a:pt x="2099" y="638"/>
                    <a:pt x="2131" y="638"/>
                  </a:cubicBezTo>
                  <a:cubicBezTo>
                    <a:pt x="2134" y="638"/>
                    <a:pt x="2135" y="637"/>
                    <a:pt x="2135" y="634"/>
                  </a:cubicBezTo>
                  <a:cubicBezTo>
                    <a:pt x="2002" y="467"/>
                    <a:pt x="1835" y="334"/>
                    <a:pt x="1635" y="234"/>
                  </a:cubicBezTo>
                  <a:cubicBezTo>
                    <a:pt x="1401" y="100"/>
                    <a:pt x="1168" y="33"/>
                    <a:pt x="9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3422;p69">
              <a:extLst>
                <a:ext uri="{FF2B5EF4-FFF2-40B4-BE49-F238E27FC236}">
                  <a16:creationId xmlns:a16="http://schemas.microsoft.com/office/drawing/2014/main" id="{93E0A694-16DB-4E2A-B33E-03E417976503}"/>
                </a:ext>
              </a:extLst>
            </p:cNvPr>
            <p:cNvSpPr/>
            <p:nvPr/>
          </p:nvSpPr>
          <p:spPr>
            <a:xfrm>
              <a:off x="7749010" y="3989042"/>
              <a:ext cx="187416" cy="335313"/>
            </a:xfrm>
            <a:custGeom>
              <a:avLst/>
              <a:gdLst/>
              <a:ahLst/>
              <a:cxnLst/>
              <a:rect l="l" t="t" r="r" b="b"/>
              <a:pathLst>
                <a:path w="10675" h="19099" extrusionOk="0">
                  <a:moveTo>
                    <a:pt x="6605" y="1"/>
                  </a:moveTo>
                  <a:lnTo>
                    <a:pt x="0" y="2136"/>
                  </a:lnTo>
                  <a:lnTo>
                    <a:pt x="4037" y="10642"/>
                  </a:lnTo>
                  <a:lnTo>
                    <a:pt x="5337" y="18314"/>
                  </a:lnTo>
                  <a:cubicBezTo>
                    <a:pt x="5396" y="18784"/>
                    <a:pt x="5791" y="19099"/>
                    <a:pt x="6249" y="19099"/>
                  </a:cubicBezTo>
                  <a:cubicBezTo>
                    <a:pt x="6311" y="19099"/>
                    <a:pt x="6375" y="19093"/>
                    <a:pt x="6438" y="19081"/>
                  </a:cubicBezTo>
                  <a:lnTo>
                    <a:pt x="6538" y="19081"/>
                  </a:lnTo>
                  <a:cubicBezTo>
                    <a:pt x="6839" y="19014"/>
                    <a:pt x="7072" y="18781"/>
                    <a:pt x="7205" y="18514"/>
                  </a:cubicBezTo>
                  <a:cubicBezTo>
                    <a:pt x="7939" y="16679"/>
                    <a:pt x="10675" y="9841"/>
                    <a:pt x="10341" y="9241"/>
                  </a:cubicBezTo>
                  <a:cubicBezTo>
                    <a:pt x="9941" y="8540"/>
                    <a:pt x="6605" y="1"/>
                    <a:pt x="6605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3423;p69">
              <a:extLst>
                <a:ext uri="{FF2B5EF4-FFF2-40B4-BE49-F238E27FC236}">
                  <a16:creationId xmlns:a16="http://schemas.microsoft.com/office/drawing/2014/main" id="{C3CA1849-1340-4686-A41B-159AFA5F67C8}"/>
                </a:ext>
              </a:extLst>
            </p:cNvPr>
            <p:cNvSpPr/>
            <p:nvPr/>
          </p:nvSpPr>
          <p:spPr>
            <a:xfrm>
              <a:off x="7862618" y="4140730"/>
              <a:ext cx="67961" cy="182729"/>
            </a:xfrm>
            <a:custGeom>
              <a:avLst/>
              <a:gdLst/>
              <a:ahLst/>
              <a:cxnLst/>
              <a:rect l="l" t="t" r="r" b="b"/>
              <a:pathLst>
                <a:path w="3871" h="10408" extrusionOk="0">
                  <a:moveTo>
                    <a:pt x="3570" y="0"/>
                  </a:moveTo>
                  <a:lnTo>
                    <a:pt x="1" y="10408"/>
                  </a:lnTo>
                  <a:cubicBezTo>
                    <a:pt x="334" y="10341"/>
                    <a:pt x="601" y="10141"/>
                    <a:pt x="701" y="9841"/>
                  </a:cubicBezTo>
                  <a:cubicBezTo>
                    <a:pt x="2769" y="4704"/>
                    <a:pt x="3536" y="2235"/>
                    <a:pt x="3803" y="1368"/>
                  </a:cubicBezTo>
                  <a:cubicBezTo>
                    <a:pt x="3870" y="1034"/>
                    <a:pt x="3837" y="667"/>
                    <a:pt x="3703" y="367"/>
                  </a:cubicBezTo>
                  <a:lnTo>
                    <a:pt x="35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3424;p69">
              <a:extLst>
                <a:ext uri="{FF2B5EF4-FFF2-40B4-BE49-F238E27FC236}">
                  <a16:creationId xmlns:a16="http://schemas.microsoft.com/office/drawing/2014/main" id="{3896ADDF-AAF1-4494-A483-851810D6D845}"/>
                </a:ext>
              </a:extLst>
            </p:cNvPr>
            <p:cNvSpPr/>
            <p:nvPr/>
          </p:nvSpPr>
          <p:spPr>
            <a:xfrm>
              <a:off x="7867675" y="4101368"/>
              <a:ext cx="23666" cy="19523"/>
            </a:xfrm>
            <a:custGeom>
              <a:avLst/>
              <a:gdLst/>
              <a:ahLst/>
              <a:cxnLst/>
              <a:rect l="l" t="t" r="r" b="b"/>
              <a:pathLst>
                <a:path w="1348" h="1112" extrusionOk="0">
                  <a:moveTo>
                    <a:pt x="760" y="0"/>
                  </a:moveTo>
                  <a:cubicBezTo>
                    <a:pt x="563" y="0"/>
                    <a:pt x="373" y="122"/>
                    <a:pt x="280" y="307"/>
                  </a:cubicBezTo>
                  <a:lnTo>
                    <a:pt x="280" y="274"/>
                  </a:lnTo>
                  <a:lnTo>
                    <a:pt x="280" y="274"/>
                  </a:lnTo>
                  <a:cubicBezTo>
                    <a:pt x="0" y="693"/>
                    <a:pt x="354" y="1112"/>
                    <a:pt x="730" y="1112"/>
                  </a:cubicBezTo>
                  <a:cubicBezTo>
                    <a:pt x="892" y="1112"/>
                    <a:pt x="1059" y="1033"/>
                    <a:pt x="1180" y="841"/>
                  </a:cubicBezTo>
                  <a:cubicBezTo>
                    <a:pt x="1347" y="574"/>
                    <a:pt x="1280" y="241"/>
                    <a:pt x="1014" y="74"/>
                  </a:cubicBezTo>
                  <a:cubicBezTo>
                    <a:pt x="933" y="23"/>
                    <a:pt x="846" y="0"/>
                    <a:pt x="7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3425;p69">
              <a:extLst>
                <a:ext uri="{FF2B5EF4-FFF2-40B4-BE49-F238E27FC236}">
                  <a16:creationId xmlns:a16="http://schemas.microsoft.com/office/drawing/2014/main" id="{2B7E9266-0FF7-4071-8E81-D90C4DBBA364}"/>
                </a:ext>
              </a:extLst>
            </p:cNvPr>
            <p:cNvSpPr/>
            <p:nvPr/>
          </p:nvSpPr>
          <p:spPr>
            <a:xfrm>
              <a:off x="7830402" y="4232674"/>
              <a:ext cx="37501" cy="9375"/>
            </a:xfrm>
            <a:custGeom>
              <a:avLst/>
              <a:gdLst/>
              <a:ahLst/>
              <a:cxnLst/>
              <a:rect l="l" t="t" r="r" b="b"/>
              <a:pathLst>
                <a:path w="2136" h="534" extrusionOk="0">
                  <a:moveTo>
                    <a:pt x="1102" y="0"/>
                  </a:moveTo>
                  <a:cubicBezTo>
                    <a:pt x="802" y="0"/>
                    <a:pt x="501" y="67"/>
                    <a:pt x="268" y="200"/>
                  </a:cubicBezTo>
                  <a:cubicBezTo>
                    <a:pt x="134" y="267"/>
                    <a:pt x="68" y="367"/>
                    <a:pt x="1" y="467"/>
                  </a:cubicBezTo>
                  <a:cubicBezTo>
                    <a:pt x="313" y="296"/>
                    <a:pt x="661" y="212"/>
                    <a:pt x="1008" y="212"/>
                  </a:cubicBezTo>
                  <a:cubicBezTo>
                    <a:pt x="1404" y="212"/>
                    <a:pt x="1798" y="321"/>
                    <a:pt x="2136" y="534"/>
                  </a:cubicBezTo>
                  <a:cubicBezTo>
                    <a:pt x="2102" y="434"/>
                    <a:pt x="2002" y="334"/>
                    <a:pt x="1936" y="267"/>
                  </a:cubicBezTo>
                  <a:cubicBezTo>
                    <a:pt x="1669" y="100"/>
                    <a:pt x="1402" y="0"/>
                    <a:pt x="1102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3426;p69">
              <a:extLst>
                <a:ext uri="{FF2B5EF4-FFF2-40B4-BE49-F238E27FC236}">
                  <a16:creationId xmlns:a16="http://schemas.microsoft.com/office/drawing/2014/main" id="{10CE993B-2E6E-448E-B29F-9523D2BC4238}"/>
                </a:ext>
              </a:extLst>
            </p:cNvPr>
            <p:cNvSpPr/>
            <p:nvPr/>
          </p:nvSpPr>
          <p:spPr>
            <a:xfrm>
              <a:off x="7833931" y="4262432"/>
              <a:ext cx="32813" cy="8322"/>
            </a:xfrm>
            <a:custGeom>
              <a:avLst/>
              <a:gdLst/>
              <a:ahLst/>
              <a:cxnLst/>
              <a:rect l="l" t="t" r="r" b="b"/>
              <a:pathLst>
                <a:path w="1869" h="474" extrusionOk="0">
                  <a:moveTo>
                    <a:pt x="1061" y="0"/>
                  </a:moveTo>
                  <a:cubicBezTo>
                    <a:pt x="1019" y="0"/>
                    <a:pt x="976" y="2"/>
                    <a:pt x="934" y="7"/>
                  </a:cubicBezTo>
                  <a:cubicBezTo>
                    <a:pt x="334" y="73"/>
                    <a:pt x="0" y="440"/>
                    <a:pt x="67" y="474"/>
                  </a:cubicBezTo>
                  <a:lnTo>
                    <a:pt x="934" y="240"/>
                  </a:lnTo>
                  <a:cubicBezTo>
                    <a:pt x="1022" y="230"/>
                    <a:pt x="1110" y="226"/>
                    <a:pt x="1199" y="226"/>
                  </a:cubicBezTo>
                  <a:cubicBezTo>
                    <a:pt x="1413" y="226"/>
                    <a:pt x="1632" y="250"/>
                    <a:pt x="1868" y="273"/>
                  </a:cubicBezTo>
                  <a:cubicBezTo>
                    <a:pt x="1635" y="99"/>
                    <a:pt x="1351" y="0"/>
                    <a:pt x="106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3427;p69">
              <a:extLst>
                <a:ext uri="{FF2B5EF4-FFF2-40B4-BE49-F238E27FC236}">
                  <a16:creationId xmlns:a16="http://schemas.microsoft.com/office/drawing/2014/main" id="{C70E9329-A6DA-4432-B7FD-51A653501147}"/>
                </a:ext>
              </a:extLst>
            </p:cNvPr>
            <p:cNvSpPr/>
            <p:nvPr/>
          </p:nvSpPr>
          <p:spPr>
            <a:xfrm>
              <a:off x="7826311" y="4201037"/>
              <a:ext cx="49790" cy="8813"/>
            </a:xfrm>
            <a:custGeom>
              <a:avLst/>
              <a:gdLst/>
              <a:ahLst/>
              <a:cxnLst/>
              <a:rect l="l" t="t" r="r" b="b"/>
              <a:pathLst>
                <a:path w="2836" h="502" extrusionOk="0">
                  <a:moveTo>
                    <a:pt x="1550" y="1"/>
                  </a:moveTo>
                  <a:cubicBezTo>
                    <a:pt x="1004" y="1"/>
                    <a:pt x="462" y="169"/>
                    <a:pt x="0" y="501"/>
                  </a:cubicBezTo>
                  <a:cubicBezTo>
                    <a:pt x="434" y="368"/>
                    <a:pt x="934" y="268"/>
                    <a:pt x="1401" y="234"/>
                  </a:cubicBezTo>
                  <a:cubicBezTo>
                    <a:pt x="1868" y="234"/>
                    <a:pt x="2369" y="268"/>
                    <a:pt x="2836" y="335"/>
                  </a:cubicBezTo>
                  <a:cubicBezTo>
                    <a:pt x="2433" y="111"/>
                    <a:pt x="1991" y="1"/>
                    <a:pt x="155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3428;p69">
              <a:extLst>
                <a:ext uri="{FF2B5EF4-FFF2-40B4-BE49-F238E27FC236}">
                  <a16:creationId xmlns:a16="http://schemas.microsoft.com/office/drawing/2014/main" id="{54A6AB41-3E71-47EF-BD99-E6F50F896855}"/>
                </a:ext>
              </a:extLst>
            </p:cNvPr>
            <p:cNvSpPr/>
            <p:nvPr/>
          </p:nvSpPr>
          <p:spPr>
            <a:xfrm>
              <a:off x="7818112" y="4159094"/>
              <a:ext cx="40433" cy="17416"/>
            </a:xfrm>
            <a:custGeom>
              <a:avLst/>
              <a:gdLst/>
              <a:ahLst/>
              <a:cxnLst/>
              <a:rect l="l" t="t" r="r" b="b"/>
              <a:pathLst>
                <a:path w="2303" h="992" extrusionOk="0">
                  <a:moveTo>
                    <a:pt x="1827" y="0"/>
                  </a:moveTo>
                  <a:cubicBezTo>
                    <a:pt x="1542" y="0"/>
                    <a:pt x="1258" y="60"/>
                    <a:pt x="1001" y="188"/>
                  </a:cubicBezTo>
                  <a:cubicBezTo>
                    <a:pt x="601" y="355"/>
                    <a:pt x="267" y="622"/>
                    <a:pt x="0" y="989"/>
                  </a:cubicBezTo>
                  <a:cubicBezTo>
                    <a:pt x="3" y="990"/>
                    <a:pt x="7" y="991"/>
                    <a:pt x="11" y="991"/>
                  </a:cubicBezTo>
                  <a:cubicBezTo>
                    <a:pt x="102" y="991"/>
                    <a:pt x="495" y="644"/>
                    <a:pt x="1101" y="389"/>
                  </a:cubicBezTo>
                  <a:cubicBezTo>
                    <a:pt x="1735" y="155"/>
                    <a:pt x="2302" y="122"/>
                    <a:pt x="2302" y="55"/>
                  </a:cubicBezTo>
                  <a:cubicBezTo>
                    <a:pt x="2146" y="19"/>
                    <a:pt x="1987" y="0"/>
                    <a:pt x="182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3429;p69">
              <a:extLst>
                <a:ext uri="{FF2B5EF4-FFF2-40B4-BE49-F238E27FC236}">
                  <a16:creationId xmlns:a16="http://schemas.microsoft.com/office/drawing/2014/main" id="{699768F4-45C6-40C9-B0CE-7E976620CF93}"/>
                </a:ext>
              </a:extLst>
            </p:cNvPr>
            <p:cNvSpPr/>
            <p:nvPr/>
          </p:nvSpPr>
          <p:spPr>
            <a:xfrm>
              <a:off x="7799380" y="4114220"/>
              <a:ext cx="39239" cy="21243"/>
            </a:xfrm>
            <a:custGeom>
              <a:avLst/>
              <a:gdLst/>
              <a:ahLst/>
              <a:cxnLst/>
              <a:rect l="l" t="t" r="r" b="b"/>
              <a:pathLst>
                <a:path w="2235" h="1210" extrusionOk="0">
                  <a:moveTo>
                    <a:pt x="1701" y="1"/>
                  </a:moveTo>
                  <a:cubicBezTo>
                    <a:pt x="1424" y="1"/>
                    <a:pt x="1151" y="70"/>
                    <a:pt x="901" y="209"/>
                  </a:cubicBezTo>
                  <a:cubicBezTo>
                    <a:pt x="600" y="376"/>
                    <a:pt x="367" y="576"/>
                    <a:pt x="133" y="843"/>
                  </a:cubicBezTo>
                  <a:cubicBezTo>
                    <a:pt x="67" y="943"/>
                    <a:pt x="0" y="1077"/>
                    <a:pt x="0" y="1210"/>
                  </a:cubicBezTo>
                  <a:cubicBezTo>
                    <a:pt x="534" y="543"/>
                    <a:pt x="1368" y="143"/>
                    <a:pt x="2235" y="76"/>
                  </a:cubicBezTo>
                  <a:cubicBezTo>
                    <a:pt x="2102" y="42"/>
                    <a:pt x="2001" y="9"/>
                    <a:pt x="1868" y="9"/>
                  </a:cubicBezTo>
                  <a:cubicBezTo>
                    <a:pt x="1812" y="4"/>
                    <a:pt x="1757" y="1"/>
                    <a:pt x="17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3430;p69">
              <a:extLst>
                <a:ext uri="{FF2B5EF4-FFF2-40B4-BE49-F238E27FC236}">
                  <a16:creationId xmlns:a16="http://schemas.microsoft.com/office/drawing/2014/main" id="{AA224319-8475-4E21-AE94-E6FF82C3F2B1}"/>
                </a:ext>
              </a:extLst>
            </p:cNvPr>
            <p:cNvSpPr/>
            <p:nvPr/>
          </p:nvSpPr>
          <p:spPr>
            <a:xfrm>
              <a:off x="7780050" y="4076017"/>
              <a:ext cx="48614" cy="39186"/>
            </a:xfrm>
            <a:custGeom>
              <a:avLst/>
              <a:gdLst/>
              <a:ahLst/>
              <a:cxnLst/>
              <a:rect l="l" t="t" r="r" b="b"/>
              <a:pathLst>
                <a:path w="2769" h="2232" extrusionOk="0">
                  <a:moveTo>
                    <a:pt x="2136" y="203"/>
                  </a:moveTo>
                  <a:cubicBezTo>
                    <a:pt x="2160" y="203"/>
                    <a:pt x="2182" y="207"/>
                    <a:pt x="2202" y="217"/>
                  </a:cubicBezTo>
                  <a:cubicBezTo>
                    <a:pt x="2302" y="284"/>
                    <a:pt x="2369" y="384"/>
                    <a:pt x="2435" y="451"/>
                  </a:cubicBezTo>
                  <a:cubicBezTo>
                    <a:pt x="2577" y="932"/>
                    <a:pt x="2430" y="1412"/>
                    <a:pt x="2077" y="1731"/>
                  </a:cubicBezTo>
                  <a:lnTo>
                    <a:pt x="2077" y="1731"/>
                  </a:lnTo>
                  <a:cubicBezTo>
                    <a:pt x="2038" y="1691"/>
                    <a:pt x="1974" y="1645"/>
                    <a:pt x="1868" y="1585"/>
                  </a:cubicBezTo>
                  <a:cubicBezTo>
                    <a:pt x="1833" y="1555"/>
                    <a:pt x="1797" y="1526"/>
                    <a:pt x="1759" y="1499"/>
                  </a:cubicBezTo>
                  <a:lnTo>
                    <a:pt x="1759" y="1499"/>
                  </a:lnTo>
                  <a:cubicBezTo>
                    <a:pt x="1735" y="1280"/>
                    <a:pt x="1733" y="1061"/>
                    <a:pt x="1768" y="851"/>
                  </a:cubicBezTo>
                  <a:cubicBezTo>
                    <a:pt x="1768" y="617"/>
                    <a:pt x="1835" y="417"/>
                    <a:pt x="1968" y="250"/>
                  </a:cubicBezTo>
                  <a:cubicBezTo>
                    <a:pt x="2016" y="227"/>
                    <a:pt x="2079" y="203"/>
                    <a:pt x="2136" y="203"/>
                  </a:cubicBezTo>
                  <a:close/>
                  <a:moveTo>
                    <a:pt x="1779" y="1651"/>
                  </a:moveTo>
                  <a:lnTo>
                    <a:pt x="1779" y="1651"/>
                  </a:lnTo>
                  <a:cubicBezTo>
                    <a:pt x="1860" y="1691"/>
                    <a:pt x="1940" y="1734"/>
                    <a:pt x="2019" y="1780"/>
                  </a:cubicBezTo>
                  <a:lnTo>
                    <a:pt x="2019" y="1780"/>
                  </a:lnTo>
                  <a:cubicBezTo>
                    <a:pt x="1972" y="1818"/>
                    <a:pt x="1921" y="1853"/>
                    <a:pt x="1868" y="1885"/>
                  </a:cubicBezTo>
                  <a:cubicBezTo>
                    <a:pt x="1855" y="1893"/>
                    <a:pt x="1841" y="1900"/>
                    <a:pt x="1827" y="1908"/>
                  </a:cubicBezTo>
                  <a:lnTo>
                    <a:pt x="1827" y="1908"/>
                  </a:lnTo>
                  <a:cubicBezTo>
                    <a:pt x="1809" y="1823"/>
                    <a:pt x="1792" y="1737"/>
                    <a:pt x="1779" y="1651"/>
                  </a:cubicBezTo>
                  <a:close/>
                  <a:moveTo>
                    <a:pt x="651" y="1301"/>
                  </a:moveTo>
                  <a:cubicBezTo>
                    <a:pt x="759" y="1301"/>
                    <a:pt x="868" y="1318"/>
                    <a:pt x="968" y="1351"/>
                  </a:cubicBezTo>
                  <a:cubicBezTo>
                    <a:pt x="1203" y="1410"/>
                    <a:pt x="1439" y="1492"/>
                    <a:pt x="1668" y="1598"/>
                  </a:cubicBezTo>
                  <a:lnTo>
                    <a:pt x="1668" y="1598"/>
                  </a:lnTo>
                  <a:cubicBezTo>
                    <a:pt x="1679" y="1650"/>
                    <a:pt x="1690" y="1701"/>
                    <a:pt x="1701" y="1751"/>
                  </a:cubicBezTo>
                  <a:cubicBezTo>
                    <a:pt x="1718" y="1820"/>
                    <a:pt x="1744" y="1879"/>
                    <a:pt x="1774" y="1934"/>
                  </a:cubicBezTo>
                  <a:lnTo>
                    <a:pt x="1774" y="1934"/>
                  </a:lnTo>
                  <a:cubicBezTo>
                    <a:pt x="1582" y="2025"/>
                    <a:pt x="1367" y="2074"/>
                    <a:pt x="1153" y="2074"/>
                  </a:cubicBezTo>
                  <a:cubicBezTo>
                    <a:pt x="860" y="2074"/>
                    <a:pt x="568" y="1983"/>
                    <a:pt x="334" y="1785"/>
                  </a:cubicBezTo>
                  <a:cubicBezTo>
                    <a:pt x="234" y="1751"/>
                    <a:pt x="167" y="1651"/>
                    <a:pt x="167" y="1551"/>
                  </a:cubicBezTo>
                  <a:cubicBezTo>
                    <a:pt x="167" y="1418"/>
                    <a:pt x="267" y="1385"/>
                    <a:pt x="334" y="1351"/>
                  </a:cubicBezTo>
                  <a:cubicBezTo>
                    <a:pt x="434" y="1318"/>
                    <a:pt x="542" y="1301"/>
                    <a:pt x="651" y="1301"/>
                  </a:cubicBezTo>
                  <a:close/>
                  <a:moveTo>
                    <a:pt x="2054" y="1"/>
                  </a:moveTo>
                  <a:cubicBezTo>
                    <a:pt x="1960" y="1"/>
                    <a:pt x="1867" y="52"/>
                    <a:pt x="1802" y="117"/>
                  </a:cubicBezTo>
                  <a:cubicBezTo>
                    <a:pt x="1668" y="317"/>
                    <a:pt x="1601" y="551"/>
                    <a:pt x="1601" y="784"/>
                  </a:cubicBezTo>
                  <a:cubicBezTo>
                    <a:pt x="1580" y="999"/>
                    <a:pt x="1600" y="1213"/>
                    <a:pt x="1635" y="1419"/>
                  </a:cubicBezTo>
                  <a:lnTo>
                    <a:pt x="1635" y="1419"/>
                  </a:lnTo>
                  <a:cubicBezTo>
                    <a:pt x="1447" y="1309"/>
                    <a:pt x="1232" y="1231"/>
                    <a:pt x="1001" y="1184"/>
                  </a:cubicBezTo>
                  <a:cubicBezTo>
                    <a:pt x="853" y="1121"/>
                    <a:pt x="705" y="1098"/>
                    <a:pt x="557" y="1098"/>
                  </a:cubicBezTo>
                  <a:cubicBezTo>
                    <a:pt x="471" y="1098"/>
                    <a:pt x="386" y="1105"/>
                    <a:pt x="300" y="1118"/>
                  </a:cubicBezTo>
                  <a:cubicBezTo>
                    <a:pt x="134" y="1151"/>
                    <a:pt x="0" y="1284"/>
                    <a:pt x="0" y="1451"/>
                  </a:cubicBezTo>
                  <a:cubicBezTo>
                    <a:pt x="0" y="1618"/>
                    <a:pt x="67" y="1785"/>
                    <a:pt x="200" y="1885"/>
                  </a:cubicBezTo>
                  <a:cubicBezTo>
                    <a:pt x="484" y="2112"/>
                    <a:pt x="833" y="2232"/>
                    <a:pt x="1185" y="2232"/>
                  </a:cubicBezTo>
                  <a:cubicBezTo>
                    <a:pt x="1415" y="2232"/>
                    <a:pt x="1646" y="2181"/>
                    <a:pt x="1862" y="2076"/>
                  </a:cubicBezTo>
                  <a:lnTo>
                    <a:pt x="1862" y="2076"/>
                  </a:lnTo>
                  <a:cubicBezTo>
                    <a:pt x="1864" y="2079"/>
                    <a:pt x="1866" y="2082"/>
                    <a:pt x="1868" y="2085"/>
                  </a:cubicBezTo>
                  <a:cubicBezTo>
                    <a:pt x="1867" y="2081"/>
                    <a:pt x="1866" y="2078"/>
                    <a:pt x="1865" y="2074"/>
                  </a:cubicBezTo>
                  <a:lnTo>
                    <a:pt x="1865" y="2074"/>
                  </a:lnTo>
                  <a:cubicBezTo>
                    <a:pt x="1900" y="2057"/>
                    <a:pt x="1934" y="2038"/>
                    <a:pt x="1968" y="2018"/>
                  </a:cubicBezTo>
                  <a:cubicBezTo>
                    <a:pt x="2535" y="1685"/>
                    <a:pt x="2769" y="984"/>
                    <a:pt x="2535" y="384"/>
                  </a:cubicBezTo>
                  <a:cubicBezTo>
                    <a:pt x="2469" y="250"/>
                    <a:pt x="2335" y="117"/>
                    <a:pt x="2202" y="50"/>
                  </a:cubicBezTo>
                  <a:cubicBezTo>
                    <a:pt x="2155" y="15"/>
                    <a:pt x="2105" y="1"/>
                    <a:pt x="205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3431;p69">
              <a:extLst>
                <a:ext uri="{FF2B5EF4-FFF2-40B4-BE49-F238E27FC236}">
                  <a16:creationId xmlns:a16="http://schemas.microsoft.com/office/drawing/2014/main" id="{1224659E-D1E9-474F-994C-E0F74BC96093}"/>
                </a:ext>
              </a:extLst>
            </p:cNvPr>
            <p:cNvSpPr/>
            <p:nvPr/>
          </p:nvSpPr>
          <p:spPr>
            <a:xfrm>
              <a:off x="7287518" y="2834172"/>
              <a:ext cx="701033" cy="1307735"/>
            </a:xfrm>
            <a:custGeom>
              <a:avLst/>
              <a:gdLst/>
              <a:ahLst/>
              <a:cxnLst/>
              <a:rect l="l" t="t" r="r" b="b"/>
              <a:pathLst>
                <a:path w="39930" h="74487" extrusionOk="0">
                  <a:moveTo>
                    <a:pt x="17280" y="22983"/>
                  </a:moveTo>
                  <a:lnTo>
                    <a:pt x="17280" y="22983"/>
                  </a:lnTo>
                  <a:cubicBezTo>
                    <a:pt x="17013" y="26686"/>
                    <a:pt x="16746" y="30522"/>
                    <a:pt x="16579" y="34191"/>
                  </a:cubicBezTo>
                  <a:cubicBezTo>
                    <a:pt x="15979" y="32457"/>
                    <a:pt x="15779" y="30589"/>
                    <a:pt x="16012" y="28788"/>
                  </a:cubicBezTo>
                  <a:lnTo>
                    <a:pt x="17280" y="22983"/>
                  </a:lnTo>
                  <a:close/>
                  <a:moveTo>
                    <a:pt x="12310" y="0"/>
                  </a:moveTo>
                  <a:cubicBezTo>
                    <a:pt x="12310" y="0"/>
                    <a:pt x="8240" y="8373"/>
                    <a:pt x="6472" y="13743"/>
                  </a:cubicBezTo>
                  <a:cubicBezTo>
                    <a:pt x="2669" y="25185"/>
                    <a:pt x="1" y="29288"/>
                    <a:pt x="568" y="37527"/>
                  </a:cubicBezTo>
                  <a:cubicBezTo>
                    <a:pt x="801" y="40162"/>
                    <a:pt x="10408" y="46700"/>
                    <a:pt x="16546" y="50336"/>
                  </a:cubicBezTo>
                  <a:cubicBezTo>
                    <a:pt x="16613" y="51070"/>
                    <a:pt x="16713" y="51771"/>
                    <a:pt x="16880" y="52505"/>
                  </a:cubicBezTo>
                  <a:cubicBezTo>
                    <a:pt x="18981" y="61911"/>
                    <a:pt x="25352" y="74487"/>
                    <a:pt x="25352" y="74487"/>
                  </a:cubicBezTo>
                  <a:lnTo>
                    <a:pt x="35026" y="69950"/>
                  </a:lnTo>
                  <a:lnTo>
                    <a:pt x="31890" y="59276"/>
                  </a:lnTo>
                  <a:lnTo>
                    <a:pt x="35159" y="61177"/>
                  </a:lnTo>
                  <a:lnTo>
                    <a:pt x="39929" y="52138"/>
                  </a:lnTo>
                  <a:lnTo>
                    <a:pt x="28821" y="44632"/>
                  </a:lnTo>
                  <a:lnTo>
                    <a:pt x="32491" y="8440"/>
                  </a:lnTo>
                  <a:lnTo>
                    <a:pt x="21917" y="2235"/>
                  </a:lnTo>
                  <a:lnTo>
                    <a:pt x="12310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3432;p69">
              <a:extLst>
                <a:ext uri="{FF2B5EF4-FFF2-40B4-BE49-F238E27FC236}">
                  <a16:creationId xmlns:a16="http://schemas.microsoft.com/office/drawing/2014/main" id="{A75B4856-0511-4381-92FC-18A9D7879818}"/>
                </a:ext>
              </a:extLst>
            </p:cNvPr>
            <p:cNvSpPr/>
            <p:nvPr/>
          </p:nvSpPr>
          <p:spPr>
            <a:xfrm>
              <a:off x="7566878" y="3020394"/>
              <a:ext cx="165751" cy="1121513"/>
            </a:xfrm>
            <a:custGeom>
              <a:avLst/>
              <a:gdLst/>
              <a:ahLst/>
              <a:cxnLst/>
              <a:rect l="l" t="t" r="r" b="b"/>
              <a:pathLst>
                <a:path w="9441" h="63880" extrusionOk="0">
                  <a:moveTo>
                    <a:pt x="2435" y="1"/>
                  </a:moveTo>
                  <a:lnTo>
                    <a:pt x="2369" y="501"/>
                  </a:lnTo>
                  <a:cubicBezTo>
                    <a:pt x="2369" y="968"/>
                    <a:pt x="2335" y="1602"/>
                    <a:pt x="2302" y="2436"/>
                  </a:cubicBezTo>
                  <a:cubicBezTo>
                    <a:pt x="2235" y="4104"/>
                    <a:pt x="2068" y="6506"/>
                    <a:pt x="1802" y="9474"/>
                  </a:cubicBezTo>
                  <a:cubicBezTo>
                    <a:pt x="1568" y="12443"/>
                    <a:pt x="1268" y="15979"/>
                    <a:pt x="934" y="19882"/>
                  </a:cubicBezTo>
                  <a:cubicBezTo>
                    <a:pt x="601" y="23818"/>
                    <a:pt x="234" y="28121"/>
                    <a:pt x="67" y="32658"/>
                  </a:cubicBezTo>
                  <a:cubicBezTo>
                    <a:pt x="0" y="33225"/>
                    <a:pt x="67" y="33825"/>
                    <a:pt x="67" y="34359"/>
                  </a:cubicBezTo>
                  <a:cubicBezTo>
                    <a:pt x="67" y="34893"/>
                    <a:pt x="100" y="35493"/>
                    <a:pt x="134" y="36027"/>
                  </a:cubicBezTo>
                  <a:cubicBezTo>
                    <a:pt x="200" y="37127"/>
                    <a:pt x="300" y="38195"/>
                    <a:pt x="434" y="39296"/>
                  </a:cubicBezTo>
                  <a:lnTo>
                    <a:pt x="501" y="40063"/>
                  </a:lnTo>
                  <a:lnTo>
                    <a:pt x="534" y="40497"/>
                  </a:lnTo>
                  <a:cubicBezTo>
                    <a:pt x="601" y="40630"/>
                    <a:pt x="601" y="40730"/>
                    <a:pt x="634" y="40863"/>
                  </a:cubicBezTo>
                  <a:cubicBezTo>
                    <a:pt x="701" y="41364"/>
                    <a:pt x="868" y="41864"/>
                    <a:pt x="1001" y="42365"/>
                  </a:cubicBezTo>
                  <a:cubicBezTo>
                    <a:pt x="1301" y="43365"/>
                    <a:pt x="1635" y="44333"/>
                    <a:pt x="1968" y="45233"/>
                  </a:cubicBezTo>
                  <a:cubicBezTo>
                    <a:pt x="3303" y="48969"/>
                    <a:pt x="4637" y="52238"/>
                    <a:pt x="5704" y="55007"/>
                  </a:cubicBezTo>
                  <a:cubicBezTo>
                    <a:pt x="6805" y="57742"/>
                    <a:pt x="7772" y="59977"/>
                    <a:pt x="8373" y="61512"/>
                  </a:cubicBezTo>
                  <a:lnTo>
                    <a:pt x="9140" y="63246"/>
                  </a:lnTo>
                  <a:lnTo>
                    <a:pt x="9298" y="63615"/>
                  </a:lnTo>
                  <a:lnTo>
                    <a:pt x="9298" y="63615"/>
                  </a:lnTo>
                  <a:cubicBezTo>
                    <a:pt x="9272" y="63534"/>
                    <a:pt x="9235" y="63436"/>
                    <a:pt x="9173" y="63313"/>
                  </a:cubicBezTo>
                  <a:cubicBezTo>
                    <a:pt x="9007" y="62879"/>
                    <a:pt x="8773" y="62245"/>
                    <a:pt x="8473" y="61512"/>
                  </a:cubicBezTo>
                  <a:cubicBezTo>
                    <a:pt x="7839" y="59977"/>
                    <a:pt x="6939" y="57742"/>
                    <a:pt x="5838" y="54974"/>
                  </a:cubicBezTo>
                  <a:cubicBezTo>
                    <a:pt x="4770" y="52172"/>
                    <a:pt x="3469" y="48869"/>
                    <a:pt x="2168" y="45167"/>
                  </a:cubicBezTo>
                  <a:cubicBezTo>
                    <a:pt x="1835" y="44199"/>
                    <a:pt x="1501" y="43299"/>
                    <a:pt x="1201" y="42298"/>
                  </a:cubicBezTo>
                  <a:cubicBezTo>
                    <a:pt x="1101" y="41797"/>
                    <a:pt x="934" y="41297"/>
                    <a:pt x="834" y="40797"/>
                  </a:cubicBezTo>
                  <a:cubicBezTo>
                    <a:pt x="801" y="40663"/>
                    <a:pt x="767" y="40530"/>
                    <a:pt x="767" y="40396"/>
                  </a:cubicBezTo>
                  <a:lnTo>
                    <a:pt x="701" y="40030"/>
                  </a:lnTo>
                  <a:lnTo>
                    <a:pt x="634" y="39229"/>
                  </a:lnTo>
                  <a:cubicBezTo>
                    <a:pt x="501" y="38195"/>
                    <a:pt x="434" y="37127"/>
                    <a:pt x="334" y="35993"/>
                  </a:cubicBezTo>
                  <a:cubicBezTo>
                    <a:pt x="300" y="35460"/>
                    <a:pt x="267" y="34859"/>
                    <a:pt x="267" y="34325"/>
                  </a:cubicBezTo>
                  <a:cubicBezTo>
                    <a:pt x="267" y="33792"/>
                    <a:pt x="200" y="33225"/>
                    <a:pt x="267" y="32658"/>
                  </a:cubicBezTo>
                  <a:cubicBezTo>
                    <a:pt x="434" y="28154"/>
                    <a:pt x="767" y="23818"/>
                    <a:pt x="1101" y="19882"/>
                  </a:cubicBezTo>
                  <a:cubicBezTo>
                    <a:pt x="1435" y="15979"/>
                    <a:pt x="1668" y="12443"/>
                    <a:pt x="1935" y="9474"/>
                  </a:cubicBezTo>
                  <a:cubicBezTo>
                    <a:pt x="2168" y="6506"/>
                    <a:pt x="2302" y="4104"/>
                    <a:pt x="2369" y="2436"/>
                  </a:cubicBezTo>
                  <a:cubicBezTo>
                    <a:pt x="2369" y="1602"/>
                    <a:pt x="2435" y="935"/>
                    <a:pt x="2435" y="501"/>
                  </a:cubicBezTo>
                  <a:lnTo>
                    <a:pt x="2435" y="1"/>
                  </a:lnTo>
                  <a:close/>
                  <a:moveTo>
                    <a:pt x="9298" y="63615"/>
                  </a:moveTo>
                  <a:lnTo>
                    <a:pt x="9298" y="63615"/>
                  </a:lnTo>
                  <a:cubicBezTo>
                    <a:pt x="9315" y="63665"/>
                    <a:pt x="9327" y="63708"/>
                    <a:pt x="9340" y="63746"/>
                  </a:cubicBezTo>
                  <a:cubicBezTo>
                    <a:pt x="9349" y="63763"/>
                    <a:pt x="9357" y="63778"/>
                    <a:pt x="9365" y="63791"/>
                  </a:cubicBezTo>
                  <a:lnTo>
                    <a:pt x="9365" y="63791"/>
                  </a:lnTo>
                  <a:cubicBezTo>
                    <a:pt x="9358" y="63770"/>
                    <a:pt x="9351" y="63745"/>
                    <a:pt x="9340" y="63713"/>
                  </a:cubicBezTo>
                  <a:lnTo>
                    <a:pt x="9298" y="63615"/>
                  </a:lnTo>
                  <a:close/>
                  <a:moveTo>
                    <a:pt x="9365" y="63791"/>
                  </a:moveTo>
                  <a:lnTo>
                    <a:pt x="9365" y="63791"/>
                  </a:lnTo>
                  <a:cubicBezTo>
                    <a:pt x="9380" y="63835"/>
                    <a:pt x="9395" y="63857"/>
                    <a:pt x="9440" y="63880"/>
                  </a:cubicBezTo>
                  <a:cubicBezTo>
                    <a:pt x="9415" y="63855"/>
                    <a:pt x="9390" y="63830"/>
                    <a:pt x="9365" y="6379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3433;p69">
              <a:extLst>
                <a:ext uri="{FF2B5EF4-FFF2-40B4-BE49-F238E27FC236}">
                  <a16:creationId xmlns:a16="http://schemas.microsoft.com/office/drawing/2014/main" id="{A846701D-8F7F-4526-8D6F-A034C37F125B}"/>
                </a:ext>
              </a:extLst>
            </p:cNvPr>
            <p:cNvSpPr/>
            <p:nvPr/>
          </p:nvSpPr>
          <p:spPr>
            <a:xfrm>
              <a:off x="7580923" y="2855837"/>
              <a:ext cx="21700" cy="139978"/>
            </a:xfrm>
            <a:custGeom>
              <a:avLst/>
              <a:gdLst/>
              <a:ahLst/>
              <a:cxnLst/>
              <a:rect l="l" t="t" r="r" b="b"/>
              <a:pathLst>
                <a:path w="1236" h="7973" extrusionOk="0">
                  <a:moveTo>
                    <a:pt x="334" y="0"/>
                  </a:moveTo>
                  <a:cubicBezTo>
                    <a:pt x="234" y="401"/>
                    <a:pt x="201" y="801"/>
                    <a:pt x="168" y="1201"/>
                  </a:cubicBezTo>
                  <a:cubicBezTo>
                    <a:pt x="101" y="2169"/>
                    <a:pt x="68" y="3169"/>
                    <a:pt x="68" y="4137"/>
                  </a:cubicBezTo>
                  <a:cubicBezTo>
                    <a:pt x="1" y="5104"/>
                    <a:pt x="168" y="6071"/>
                    <a:pt x="501" y="7005"/>
                  </a:cubicBezTo>
                  <a:cubicBezTo>
                    <a:pt x="601" y="7272"/>
                    <a:pt x="768" y="7539"/>
                    <a:pt x="968" y="7739"/>
                  </a:cubicBezTo>
                  <a:cubicBezTo>
                    <a:pt x="1035" y="7839"/>
                    <a:pt x="1135" y="7906"/>
                    <a:pt x="1235" y="7973"/>
                  </a:cubicBezTo>
                  <a:cubicBezTo>
                    <a:pt x="1168" y="7873"/>
                    <a:pt x="1135" y="7773"/>
                    <a:pt x="1102" y="7673"/>
                  </a:cubicBezTo>
                  <a:cubicBezTo>
                    <a:pt x="901" y="7439"/>
                    <a:pt x="768" y="7206"/>
                    <a:pt x="668" y="6905"/>
                  </a:cubicBezTo>
                  <a:cubicBezTo>
                    <a:pt x="401" y="6005"/>
                    <a:pt x="268" y="5037"/>
                    <a:pt x="268" y="4070"/>
                  </a:cubicBezTo>
                  <a:cubicBezTo>
                    <a:pt x="268" y="2969"/>
                    <a:pt x="301" y="1969"/>
                    <a:pt x="334" y="1201"/>
                  </a:cubicBezTo>
                  <a:cubicBezTo>
                    <a:pt x="401" y="801"/>
                    <a:pt x="401" y="401"/>
                    <a:pt x="334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3434;p69">
              <a:extLst>
                <a:ext uri="{FF2B5EF4-FFF2-40B4-BE49-F238E27FC236}">
                  <a16:creationId xmlns:a16="http://schemas.microsoft.com/office/drawing/2014/main" id="{1D1E6498-B20D-43D2-99DF-9430986FA4D0}"/>
                </a:ext>
              </a:extLst>
            </p:cNvPr>
            <p:cNvSpPr/>
            <p:nvPr/>
          </p:nvSpPr>
          <p:spPr>
            <a:xfrm>
              <a:off x="7466736" y="2844126"/>
              <a:ext cx="64433" cy="91382"/>
            </a:xfrm>
            <a:custGeom>
              <a:avLst/>
              <a:gdLst/>
              <a:ahLst/>
              <a:cxnLst/>
              <a:rect l="l" t="t" r="r" b="b"/>
              <a:pathLst>
                <a:path w="3670" h="5205" extrusionOk="0">
                  <a:moveTo>
                    <a:pt x="3569" y="0"/>
                  </a:moveTo>
                  <a:cubicBezTo>
                    <a:pt x="3503" y="0"/>
                    <a:pt x="3569" y="401"/>
                    <a:pt x="3503" y="1001"/>
                  </a:cubicBezTo>
                  <a:cubicBezTo>
                    <a:pt x="3336" y="2602"/>
                    <a:pt x="2369" y="4037"/>
                    <a:pt x="934" y="4804"/>
                  </a:cubicBezTo>
                  <a:cubicBezTo>
                    <a:pt x="367" y="5071"/>
                    <a:pt x="0" y="5171"/>
                    <a:pt x="0" y="5204"/>
                  </a:cubicBezTo>
                  <a:cubicBezTo>
                    <a:pt x="334" y="5171"/>
                    <a:pt x="667" y="5071"/>
                    <a:pt x="968" y="4904"/>
                  </a:cubicBezTo>
                  <a:cubicBezTo>
                    <a:pt x="2502" y="4203"/>
                    <a:pt x="3503" y="2702"/>
                    <a:pt x="3636" y="1001"/>
                  </a:cubicBezTo>
                  <a:cubicBezTo>
                    <a:pt x="3669" y="667"/>
                    <a:pt x="3636" y="334"/>
                    <a:pt x="356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3435;p69">
              <a:extLst>
                <a:ext uri="{FF2B5EF4-FFF2-40B4-BE49-F238E27FC236}">
                  <a16:creationId xmlns:a16="http://schemas.microsoft.com/office/drawing/2014/main" id="{10ACEDA1-E6E4-44D4-B048-37B577F0E3EC}"/>
                </a:ext>
              </a:extLst>
            </p:cNvPr>
            <p:cNvSpPr/>
            <p:nvPr/>
          </p:nvSpPr>
          <p:spPr>
            <a:xfrm>
              <a:off x="7783561" y="3213656"/>
              <a:ext cx="89029" cy="732653"/>
            </a:xfrm>
            <a:custGeom>
              <a:avLst/>
              <a:gdLst/>
              <a:ahLst/>
              <a:cxnLst/>
              <a:rect l="l" t="t" r="r" b="b"/>
              <a:pathLst>
                <a:path w="5071" h="41731" extrusionOk="0">
                  <a:moveTo>
                    <a:pt x="2802" y="1"/>
                  </a:moveTo>
                  <a:cubicBezTo>
                    <a:pt x="2802" y="67"/>
                    <a:pt x="2769" y="1"/>
                    <a:pt x="2769" y="101"/>
                  </a:cubicBezTo>
                  <a:cubicBezTo>
                    <a:pt x="2769" y="168"/>
                    <a:pt x="2702" y="301"/>
                    <a:pt x="2702" y="434"/>
                  </a:cubicBezTo>
                  <a:cubicBezTo>
                    <a:pt x="2669" y="768"/>
                    <a:pt x="2636" y="1135"/>
                    <a:pt x="2536" y="1669"/>
                  </a:cubicBezTo>
                  <a:cubicBezTo>
                    <a:pt x="2369" y="2769"/>
                    <a:pt x="2235" y="4304"/>
                    <a:pt x="1968" y="6205"/>
                  </a:cubicBezTo>
                  <a:cubicBezTo>
                    <a:pt x="1501" y="10041"/>
                    <a:pt x="901" y="15345"/>
                    <a:pt x="201" y="21183"/>
                  </a:cubicBezTo>
                  <a:cubicBezTo>
                    <a:pt x="0" y="23951"/>
                    <a:pt x="201" y="26720"/>
                    <a:pt x="801" y="29455"/>
                  </a:cubicBezTo>
                  <a:cubicBezTo>
                    <a:pt x="1068" y="30623"/>
                    <a:pt x="1435" y="31790"/>
                    <a:pt x="1835" y="32958"/>
                  </a:cubicBezTo>
                  <a:cubicBezTo>
                    <a:pt x="2269" y="33992"/>
                    <a:pt x="2602" y="34992"/>
                    <a:pt x="2936" y="35893"/>
                  </a:cubicBezTo>
                  <a:lnTo>
                    <a:pt x="4470" y="40196"/>
                  </a:lnTo>
                  <a:cubicBezTo>
                    <a:pt x="4637" y="40697"/>
                    <a:pt x="4770" y="41063"/>
                    <a:pt x="4871" y="41364"/>
                  </a:cubicBezTo>
                  <a:cubicBezTo>
                    <a:pt x="4904" y="41464"/>
                    <a:pt x="4971" y="41564"/>
                    <a:pt x="5004" y="41664"/>
                  </a:cubicBezTo>
                  <a:lnTo>
                    <a:pt x="4937" y="41364"/>
                  </a:lnTo>
                  <a:cubicBezTo>
                    <a:pt x="4804" y="41063"/>
                    <a:pt x="4670" y="40697"/>
                    <a:pt x="4504" y="40196"/>
                  </a:cubicBezTo>
                  <a:cubicBezTo>
                    <a:pt x="4137" y="39162"/>
                    <a:pt x="3636" y="37661"/>
                    <a:pt x="3003" y="35860"/>
                  </a:cubicBezTo>
                  <a:cubicBezTo>
                    <a:pt x="2669" y="34992"/>
                    <a:pt x="2335" y="33992"/>
                    <a:pt x="1968" y="32891"/>
                  </a:cubicBezTo>
                  <a:cubicBezTo>
                    <a:pt x="1568" y="31790"/>
                    <a:pt x="1235" y="30623"/>
                    <a:pt x="968" y="29455"/>
                  </a:cubicBezTo>
                  <a:cubicBezTo>
                    <a:pt x="367" y="26753"/>
                    <a:pt x="201" y="23985"/>
                    <a:pt x="434" y="21216"/>
                  </a:cubicBezTo>
                  <a:cubicBezTo>
                    <a:pt x="1101" y="15378"/>
                    <a:pt x="1735" y="10108"/>
                    <a:pt x="2135" y="6272"/>
                  </a:cubicBezTo>
                  <a:cubicBezTo>
                    <a:pt x="2335" y="4337"/>
                    <a:pt x="2502" y="2803"/>
                    <a:pt x="2636" y="1702"/>
                  </a:cubicBezTo>
                  <a:cubicBezTo>
                    <a:pt x="2669" y="1168"/>
                    <a:pt x="2702" y="768"/>
                    <a:pt x="2769" y="468"/>
                  </a:cubicBezTo>
                  <a:cubicBezTo>
                    <a:pt x="2802" y="368"/>
                    <a:pt x="2802" y="234"/>
                    <a:pt x="2802" y="134"/>
                  </a:cubicBezTo>
                  <a:lnTo>
                    <a:pt x="2802" y="1"/>
                  </a:lnTo>
                  <a:close/>
                  <a:moveTo>
                    <a:pt x="5004" y="41664"/>
                  </a:moveTo>
                  <a:cubicBezTo>
                    <a:pt x="5004" y="41697"/>
                    <a:pt x="5037" y="41731"/>
                    <a:pt x="5071" y="41731"/>
                  </a:cubicBezTo>
                  <a:cubicBezTo>
                    <a:pt x="5037" y="41697"/>
                    <a:pt x="5037" y="41697"/>
                    <a:pt x="5004" y="41664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3436;p69">
              <a:extLst>
                <a:ext uri="{FF2B5EF4-FFF2-40B4-BE49-F238E27FC236}">
                  <a16:creationId xmlns:a16="http://schemas.microsoft.com/office/drawing/2014/main" id="{F9034AA1-58C3-4660-8D96-B3E3CDE1974E}"/>
                </a:ext>
              </a:extLst>
            </p:cNvPr>
            <p:cNvSpPr/>
            <p:nvPr/>
          </p:nvSpPr>
          <p:spPr>
            <a:xfrm>
              <a:off x="7503622" y="2756871"/>
              <a:ext cx="98405" cy="101916"/>
            </a:xfrm>
            <a:custGeom>
              <a:avLst/>
              <a:gdLst/>
              <a:ahLst/>
              <a:cxnLst/>
              <a:rect l="l" t="t" r="r" b="b"/>
              <a:pathLst>
                <a:path w="5605" h="5805" extrusionOk="0">
                  <a:moveTo>
                    <a:pt x="1702" y="0"/>
                  </a:moveTo>
                  <a:lnTo>
                    <a:pt x="1" y="4370"/>
                  </a:lnTo>
                  <a:lnTo>
                    <a:pt x="401" y="4503"/>
                  </a:lnTo>
                  <a:lnTo>
                    <a:pt x="5605" y="5804"/>
                  </a:lnTo>
                  <a:lnTo>
                    <a:pt x="1702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3437;p69">
              <a:extLst>
                <a:ext uri="{FF2B5EF4-FFF2-40B4-BE49-F238E27FC236}">
                  <a16:creationId xmlns:a16="http://schemas.microsoft.com/office/drawing/2014/main" id="{B99CF10D-8B30-40B9-B61E-7848340A57E8}"/>
                </a:ext>
              </a:extLst>
            </p:cNvPr>
            <p:cNvSpPr/>
            <p:nvPr/>
          </p:nvSpPr>
          <p:spPr>
            <a:xfrm>
              <a:off x="7369507" y="2244745"/>
              <a:ext cx="849790" cy="788553"/>
            </a:xfrm>
            <a:custGeom>
              <a:avLst/>
              <a:gdLst/>
              <a:ahLst/>
              <a:cxnLst/>
              <a:rect l="l" t="t" r="r" b="b"/>
              <a:pathLst>
                <a:path w="48403" h="44915" extrusionOk="0">
                  <a:moveTo>
                    <a:pt x="26610" y="1"/>
                  </a:moveTo>
                  <a:cubicBezTo>
                    <a:pt x="20136" y="1"/>
                    <a:pt x="16679" y="8755"/>
                    <a:pt x="16679" y="8755"/>
                  </a:cubicBezTo>
                  <a:lnTo>
                    <a:pt x="9007" y="26268"/>
                  </a:lnTo>
                  <a:cubicBezTo>
                    <a:pt x="1" y="29270"/>
                    <a:pt x="6372" y="36208"/>
                    <a:pt x="6372" y="36208"/>
                  </a:cubicBezTo>
                  <a:cubicBezTo>
                    <a:pt x="6372" y="36208"/>
                    <a:pt x="3904" y="31939"/>
                    <a:pt x="6339" y="30404"/>
                  </a:cubicBezTo>
                  <a:cubicBezTo>
                    <a:pt x="6719" y="30159"/>
                    <a:pt x="7106" y="30047"/>
                    <a:pt x="7497" y="30047"/>
                  </a:cubicBezTo>
                  <a:cubicBezTo>
                    <a:pt x="9712" y="30047"/>
                    <a:pt x="12077" y="33646"/>
                    <a:pt x="14344" y="37076"/>
                  </a:cubicBezTo>
                  <a:cubicBezTo>
                    <a:pt x="17513" y="41846"/>
                    <a:pt x="27854" y="44915"/>
                    <a:pt x="27854" y="44915"/>
                  </a:cubicBezTo>
                  <a:cubicBezTo>
                    <a:pt x="29055" y="43614"/>
                    <a:pt x="28721" y="39177"/>
                    <a:pt x="29689" y="36776"/>
                  </a:cubicBezTo>
                  <a:cubicBezTo>
                    <a:pt x="29956" y="36042"/>
                    <a:pt x="37127" y="19430"/>
                    <a:pt x="37127" y="19430"/>
                  </a:cubicBezTo>
                  <a:lnTo>
                    <a:pt x="39896" y="26168"/>
                  </a:lnTo>
                  <a:cubicBezTo>
                    <a:pt x="39896" y="26168"/>
                    <a:pt x="43432" y="21998"/>
                    <a:pt x="45200" y="21331"/>
                  </a:cubicBezTo>
                  <a:cubicBezTo>
                    <a:pt x="46234" y="20964"/>
                    <a:pt x="47301" y="20664"/>
                    <a:pt x="48402" y="20431"/>
                  </a:cubicBezTo>
                  <a:lnTo>
                    <a:pt x="43765" y="10023"/>
                  </a:lnTo>
                  <a:cubicBezTo>
                    <a:pt x="43232" y="8355"/>
                    <a:pt x="42198" y="8122"/>
                    <a:pt x="41297" y="7154"/>
                  </a:cubicBezTo>
                  <a:lnTo>
                    <a:pt x="29722" y="650"/>
                  </a:lnTo>
                  <a:cubicBezTo>
                    <a:pt x="28618" y="198"/>
                    <a:pt x="27580" y="1"/>
                    <a:pt x="26610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3438;p69">
              <a:extLst>
                <a:ext uri="{FF2B5EF4-FFF2-40B4-BE49-F238E27FC236}">
                  <a16:creationId xmlns:a16="http://schemas.microsoft.com/office/drawing/2014/main" id="{D394BF02-78D8-4866-8F03-F950CEDDC6F6}"/>
                </a:ext>
              </a:extLst>
            </p:cNvPr>
            <p:cNvSpPr/>
            <p:nvPr/>
          </p:nvSpPr>
          <p:spPr>
            <a:xfrm>
              <a:off x="7686930" y="2706465"/>
              <a:ext cx="172195" cy="47824"/>
            </a:xfrm>
            <a:custGeom>
              <a:avLst/>
              <a:gdLst/>
              <a:ahLst/>
              <a:cxnLst/>
              <a:rect l="l" t="t" r="r" b="b"/>
              <a:pathLst>
                <a:path w="9808" h="2724" extrusionOk="0">
                  <a:moveTo>
                    <a:pt x="5" y="1"/>
                  </a:moveTo>
                  <a:cubicBezTo>
                    <a:pt x="3" y="1"/>
                    <a:pt x="2" y="1"/>
                    <a:pt x="0" y="2"/>
                  </a:cubicBezTo>
                  <a:cubicBezTo>
                    <a:pt x="67" y="136"/>
                    <a:pt x="167" y="236"/>
                    <a:pt x="267" y="336"/>
                  </a:cubicBezTo>
                  <a:cubicBezTo>
                    <a:pt x="501" y="603"/>
                    <a:pt x="801" y="870"/>
                    <a:pt x="1101" y="1137"/>
                  </a:cubicBezTo>
                  <a:cubicBezTo>
                    <a:pt x="2445" y="2177"/>
                    <a:pt x="4098" y="2724"/>
                    <a:pt x="5768" y="2724"/>
                  </a:cubicBezTo>
                  <a:cubicBezTo>
                    <a:pt x="6669" y="2724"/>
                    <a:pt x="7575" y="2565"/>
                    <a:pt x="8440" y="2237"/>
                  </a:cubicBezTo>
                  <a:cubicBezTo>
                    <a:pt x="8807" y="2104"/>
                    <a:pt x="9140" y="1937"/>
                    <a:pt x="9474" y="1737"/>
                  </a:cubicBezTo>
                  <a:cubicBezTo>
                    <a:pt x="9607" y="1670"/>
                    <a:pt x="9674" y="1570"/>
                    <a:pt x="9807" y="1503"/>
                  </a:cubicBezTo>
                  <a:cubicBezTo>
                    <a:pt x="9807" y="1502"/>
                    <a:pt x="9806" y="1501"/>
                    <a:pt x="9804" y="1501"/>
                  </a:cubicBezTo>
                  <a:cubicBezTo>
                    <a:pt x="9757" y="1501"/>
                    <a:pt x="9232" y="1819"/>
                    <a:pt x="8373" y="2137"/>
                  </a:cubicBezTo>
                  <a:cubicBezTo>
                    <a:pt x="7565" y="2418"/>
                    <a:pt x="6723" y="2555"/>
                    <a:pt x="5883" y="2555"/>
                  </a:cubicBezTo>
                  <a:cubicBezTo>
                    <a:pt x="4225" y="2555"/>
                    <a:pt x="2574" y="2021"/>
                    <a:pt x="1201" y="1003"/>
                  </a:cubicBezTo>
                  <a:cubicBezTo>
                    <a:pt x="458" y="486"/>
                    <a:pt x="60" y="1"/>
                    <a:pt x="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3439;p69">
              <a:extLst>
                <a:ext uri="{FF2B5EF4-FFF2-40B4-BE49-F238E27FC236}">
                  <a16:creationId xmlns:a16="http://schemas.microsoft.com/office/drawing/2014/main" id="{82AB04FA-80D9-4850-9C92-009651A1FF99}"/>
                </a:ext>
              </a:extLst>
            </p:cNvPr>
            <p:cNvSpPr/>
            <p:nvPr/>
          </p:nvSpPr>
          <p:spPr>
            <a:xfrm>
              <a:off x="7520020" y="2238565"/>
              <a:ext cx="327974" cy="216718"/>
            </a:xfrm>
            <a:custGeom>
              <a:avLst/>
              <a:gdLst/>
              <a:ahLst/>
              <a:cxnLst/>
              <a:rect l="l" t="t" r="r" b="b"/>
              <a:pathLst>
                <a:path w="18681" h="12344" extrusionOk="0">
                  <a:moveTo>
                    <a:pt x="11976" y="1"/>
                  </a:moveTo>
                  <a:lnTo>
                    <a:pt x="1" y="1168"/>
                  </a:lnTo>
                  <a:cubicBezTo>
                    <a:pt x="634" y="4638"/>
                    <a:pt x="668" y="8207"/>
                    <a:pt x="134" y="11676"/>
                  </a:cubicBezTo>
                  <a:lnTo>
                    <a:pt x="7273" y="12343"/>
                  </a:lnTo>
                  <a:lnTo>
                    <a:pt x="18681" y="268"/>
                  </a:lnTo>
                  <a:lnTo>
                    <a:pt x="11976" y="1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3440;p69">
              <a:extLst>
                <a:ext uri="{FF2B5EF4-FFF2-40B4-BE49-F238E27FC236}">
                  <a16:creationId xmlns:a16="http://schemas.microsoft.com/office/drawing/2014/main" id="{41894CD9-DDC9-4CF4-A10A-F8C726E2A4B5}"/>
                </a:ext>
              </a:extLst>
            </p:cNvPr>
            <p:cNvSpPr/>
            <p:nvPr/>
          </p:nvSpPr>
          <p:spPr>
            <a:xfrm>
              <a:off x="7528815" y="2331685"/>
              <a:ext cx="168086" cy="373077"/>
            </a:xfrm>
            <a:custGeom>
              <a:avLst/>
              <a:gdLst/>
              <a:ahLst/>
              <a:cxnLst/>
              <a:rect l="l" t="t" r="r" b="b"/>
              <a:pathLst>
                <a:path w="9574" h="21250" extrusionOk="0">
                  <a:moveTo>
                    <a:pt x="9574" y="1"/>
                  </a:moveTo>
                  <a:lnTo>
                    <a:pt x="9574" y="1"/>
                  </a:lnTo>
                  <a:cubicBezTo>
                    <a:pt x="9507" y="67"/>
                    <a:pt x="9473" y="134"/>
                    <a:pt x="9473" y="201"/>
                  </a:cubicBezTo>
                  <a:cubicBezTo>
                    <a:pt x="9540" y="134"/>
                    <a:pt x="9540" y="67"/>
                    <a:pt x="9574" y="1"/>
                  </a:cubicBezTo>
                  <a:close/>
                  <a:moveTo>
                    <a:pt x="9473" y="201"/>
                  </a:moveTo>
                  <a:lnTo>
                    <a:pt x="9473" y="201"/>
                  </a:lnTo>
                  <a:cubicBezTo>
                    <a:pt x="9340" y="401"/>
                    <a:pt x="9240" y="601"/>
                    <a:pt x="9140" y="801"/>
                  </a:cubicBezTo>
                  <a:cubicBezTo>
                    <a:pt x="8840" y="1335"/>
                    <a:pt x="8473" y="2069"/>
                    <a:pt x="8006" y="3036"/>
                  </a:cubicBezTo>
                  <a:cubicBezTo>
                    <a:pt x="7105" y="4904"/>
                    <a:pt x="5838" y="7573"/>
                    <a:pt x="4603" y="10542"/>
                  </a:cubicBezTo>
                  <a:cubicBezTo>
                    <a:pt x="3336" y="13510"/>
                    <a:pt x="2168" y="16179"/>
                    <a:pt x="1334" y="18147"/>
                  </a:cubicBezTo>
                  <a:lnTo>
                    <a:pt x="334" y="20415"/>
                  </a:lnTo>
                  <a:lnTo>
                    <a:pt x="100" y="21049"/>
                  </a:lnTo>
                  <a:cubicBezTo>
                    <a:pt x="67" y="21083"/>
                    <a:pt x="67" y="21183"/>
                    <a:pt x="0" y="21249"/>
                  </a:cubicBezTo>
                  <a:cubicBezTo>
                    <a:pt x="67" y="21183"/>
                    <a:pt x="100" y="21149"/>
                    <a:pt x="133" y="21049"/>
                  </a:cubicBezTo>
                  <a:lnTo>
                    <a:pt x="434" y="20415"/>
                  </a:lnTo>
                  <a:cubicBezTo>
                    <a:pt x="667" y="19915"/>
                    <a:pt x="1001" y="19148"/>
                    <a:pt x="1468" y="18180"/>
                  </a:cubicBezTo>
                  <a:cubicBezTo>
                    <a:pt x="2335" y="16246"/>
                    <a:pt x="3569" y="13577"/>
                    <a:pt x="4803" y="10642"/>
                  </a:cubicBezTo>
                  <a:cubicBezTo>
                    <a:pt x="6071" y="7673"/>
                    <a:pt x="7272" y="5004"/>
                    <a:pt x="8139" y="3070"/>
                  </a:cubicBezTo>
                  <a:cubicBezTo>
                    <a:pt x="8573" y="2169"/>
                    <a:pt x="8940" y="1368"/>
                    <a:pt x="9173" y="835"/>
                  </a:cubicBezTo>
                  <a:lnTo>
                    <a:pt x="9473" y="20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3441;p69">
              <a:extLst>
                <a:ext uri="{FF2B5EF4-FFF2-40B4-BE49-F238E27FC236}">
                  <a16:creationId xmlns:a16="http://schemas.microsoft.com/office/drawing/2014/main" id="{BB80712D-C8AA-4C53-9D7F-75565612078C}"/>
                </a:ext>
              </a:extLst>
            </p:cNvPr>
            <p:cNvSpPr/>
            <p:nvPr/>
          </p:nvSpPr>
          <p:spPr>
            <a:xfrm>
              <a:off x="8011954" y="2393765"/>
              <a:ext cx="67365" cy="131797"/>
            </a:xfrm>
            <a:custGeom>
              <a:avLst/>
              <a:gdLst/>
              <a:ahLst/>
              <a:cxnLst/>
              <a:rect l="l" t="t" r="r" b="b"/>
              <a:pathLst>
                <a:path w="3837" h="7507" extrusionOk="0">
                  <a:moveTo>
                    <a:pt x="3837" y="1"/>
                  </a:moveTo>
                  <a:cubicBezTo>
                    <a:pt x="3737" y="1"/>
                    <a:pt x="3637" y="34"/>
                    <a:pt x="3603" y="134"/>
                  </a:cubicBezTo>
                  <a:cubicBezTo>
                    <a:pt x="3470" y="167"/>
                    <a:pt x="3336" y="267"/>
                    <a:pt x="3236" y="334"/>
                  </a:cubicBezTo>
                  <a:cubicBezTo>
                    <a:pt x="3070" y="434"/>
                    <a:pt x="2903" y="534"/>
                    <a:pt x="2769" y="668"/>
                  </a:cubicBezTo>
                  <a:cubicBezTo>
                    <a:pt x="2369" y="968"/>
                    <a:pt x="2035" y="1302"/>
                    <a:pt x="1735" y="1669"/>
                  </a:cubicBezTo>
                  <a:cubicBezTo>
                    <a:pt x="1335" y="2102"/>
                    <a:pt x="1001" y="2603"/>
                    <a:pt x="768" y="3136"/>
                  </a:cubicBezTo>
                  <a:cubicBezTo>
                    <a:pt x="501" y="3670"/>
                    <a:pt x="301" y="4237"/>
                    <a:pt x="167" y="4804"/>
                  </a:cubicBezTo>
                  <a:cubicBezTo>
                    <a:pt x="67" y="5271"/>
                    <a:pt x="1" y="5738"/>
                    <a:pt x="1" y="6205"/>
                  </a:cubicBezTo>
                  <a:cubicBezTo>
                    <a:pt x="1" y="6405"/>
                    <a:pt x="1" y="6572"/>
                    <a:pt x="67" y="6772"/>
                  </a:cubicBezTo>
                  <a:cubicBezTo>
                    <a:pt x="34" y="6906"/>
                    <a:pt x="67" y="7039"/>
                    <a:pt x="101" y="7172"/>
                  </a:cubicBezTo>
                  <a:cubicBezTo>
                    <a:pt x="101" y="7306"/>
                    <a:pt x="134" y="7406"/>
                    <a:pt x="167" y="7506"/>
                  </a:cubicBezTo>
                  <a:cubicBezTo>
                    <a:pt x="234" y="7506"/>
                    <a:pt x="134" y="7006"/>
                    <a:pt x="167" y="6205"/>
                  </a:cubicBezTo>
                  <a:cubicBezTo>
                    <a:pt x="167" y="5738"/>
                    <a:pt x="234" y="5304"/>
                    <a:pt x="334" y="4837"/>
                  </a:cubicBezTo>
                  <a:cubicBezTo>
                    <a:pt x="501" y="4304"/>
                    <a:pt x="701" y="3770"/>
                    <a:pt x="935" y="3270"/>
                  </a:cubicBezTo>
                  <a:cubicBezTo>
                    <a:pt x="1168" y="2736"/>
                    <a:pt x="1502" y="2269"/>
                    <a:pt x="1835" y="1802"/>
                  </a:cubicBezTo>
                  <a:cubicBezTo>
                    <a:pt x="2136" y="1435"/>
                    <a:pt x="2436" y="1101"/>
                    <a:pt x="2803" y="801"/>
                  </a:cubicBezTo>
                  <a:cubicBezTo>
                    <a:pt x="3436" y="267"/>
                    <a:pt x="3837" y="34"/>
                    <a:pt x="383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3442;p69">
              <a:extLst>
                <a:ext uri="{FF2B5EF4-FFF2-40B4-BE49-F238E27FC236}">
                  <a16:creationId xmlns:a16="http://schemas.microsoft.com/office/drawing/2014/main" id="{9ED91823-9882-493E-8293-22C563B79C13}"/>
                </a:ext>
              </a:extLst>
            </p:cNvPr>
            <p:cNvSpPr/>
            <p:nvPr/>
          </p:nvSpPr>
          <p:spPr>
            <a:xfrm>
              <a:off x="7829243" y="1905342"/>
              <a:ext cx="316264" cy="458489"/>
            </a:xfrm>
            <a:custGeom>
              <a:avLst/>
              <a:gdLst/>
              <a:ahLst/>
              <a:cxnLst/>
              <a:rect l="l" t="t" r="r" b="b"/>
              <a:pathLst>
                <a:path w="18014" h="26115" extrusionOk="0">
                  <a:moveTo>
                    <a:pt x="8006" y="1"/>
                  </a:moveTo>
                  <a:cubicBezTo>
                    <a:pt x="7039" y="1669"/>
                    <a:pt x="2602" y="9641"/>
                    <a:pt x="1368" y="12410"/>
                  </a:cubicBezTo>
                  <a:cubicBezTo>
                    <a:pt x="0" y="15579"/>
                    <a:pt x="2936" y="17480"/>
                    <a:pt x="2936" y="17480"/>
                  </a:cubicBezTo>
                  <a:lnTo>
                    <a:pt x="1768" y="19615"/>
                  </a:lnTo>
                  <a:lnTo>
                    <a:pt x="1635" y="19882"/>
                  </a:lnTo>
                  <a:cubicBezTo>
                    <a:pt x="634" y="22117"/>
                    <a:pt x="1635" y="24718"/>
                    <a:pt x="3836" y="25719"/>
                  </a:cubicBezTo>
                  <a:cubicBezTo>
                    <a:pt x="4427" y="25987"/>
                    <a:pt x="5047" y="26114"/>
                    <a:pt x="5656" y="26114"/>
                  </a:cubicBezTo>
                  <a:cubicBezTo>
                    <a:pt x="7247" y="26114"/>
                    <a:pt x="8769" y="25247"/>
                    <a:pt x="9540" y="23751"/>
                  </a:cubicBezTo>
                  <a:lnTo>
                    <a:pt x="16279" y="11209"/>
                  </a:lnTo>
                  <a:cubicBezTo>
                    <a:pt x="16312" y="11142"/>
                    <a:pt x="16312" y="11109"/>
                    <a:pt x="16379" y="11075"/>
                  </a:cubicBezTo>
                  <a:cubicBezTo>
                    <a:pt x="18013" y="7973"/>
                    <a:pt x="16779" y="4137"/>
                    <a:pt x="13677" y="2536"/>
                  </a:cubicBezTo>
                  <a:lnTo>
                    <a:pt x="8006" y="1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3443;p69">
              <a:extLst>
                <a:ext uri="{FF2B5EF4-FFF2-40B4-BE49-F238E27FC236}">
                  <a16:creationId xmlns:a16="http://schemas.microsoft.com/office/drawing/2014/main" id="{43D322F8-551C-4A7E-8504-ACDAAFCF9A06}"/>
                </a:ext>
              </a:extLst>
            </p:cNvPr>
            <p:cNvSpPr/>
            <p:nvPr/>
          </p:nvSpPr>
          <p:spPr>
            <a:xfrm>
              <a:off x="7873749" y="2209878"/>
              <a:ext cx="87274" cy="26774"/>
            </a:xfrm>
            <a:custGeom>
              <a:avLst/>
              <a:gdLst/>
              <a:ahLst/>
              <a:cxnLst/>
              <a:rect l="l" t="t" r="r" b="b"/>
              <a:pathLst>
                <a:path w="4971" h="1525" extrusionOk="0">
                  <a:moveTo>
                    <a:pt x="401" y="0"/>
                  </a:moveTo>
                  <a:lnTo>
                    <a:pt x="0" y="801"/>
                  </a:lnTo>
                  <a:cubicBezTo>
                    <a:pt x="951" y="1340"/>
                    <a:pt x="1799" y="1524"/>
                    <a:pt x="2512" y="1524"/>
                  </a:cubicBezTo>
                  <a:cubicBezTo>
                    <a:pt x="4052" y="1524"/>
                    <a:pt x="4971" y="668"/>
                    <a:pt x="4971" y="668"/>
                  </a:cubicBezTo>
                  <a:lnTo>
                    <a:pt x="4971" y="668"/>
                  </a:lnTo>
                  <a:cubicBezTo>
                    <a:pt x="4549" y="739"/>
                    <a:pt x="4124" y="775"/>
                    <a:pt x="3702" y="775"/>
                  </a:cubicBezTo>
                  <a:cubicBezTo>
                    <a:pt x="2556" y="775"/>
                    <a:pt x="1425" y="512"/>
                    <a:pt x="401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3444;p69">
              <a:extLst>
                <a:ext uri="{FF2B5EF4-FFF2-40B4-BE49-F238E27FC236}">
                  <a16:creationId xmlns:a16="http://schemas.microsoft.com/office/drawing/2014/main" id="{A93BF3CB-F2B0-4112-AC34-F9DE4F64D769}"/>
                </a:ext>
              </a:extLst>
            </p:cNvPr>
            <p:cNvSpPr/>
            <p:nvPr/>
          </p:nvSpPr>
          <p:spPr>
            <a:xfrm>
              <a:off x="7916499" y="2029625"/>
              <a:ext cx="18750" cy="16749"/>
            </a:xfrm>
            <a:custGeom>
              <a:avLst/>
              <a:gdLst/>
              <a:ahLst/>
              <a:cxnLst/>
              <a:rect l="l" t="t" r="r" b="b"/>
              <a:pathLst>
                <a:path w="1068" h="954" extrusionOk="0">
                  <a:moveTo>
                    <a:pt x="516" y="0"/>
                  </a:moveTo>
                  <a:cubicBezTo>
                    <a:pt x="350" y="0"/>
                    <a:pt x="193" y="98"/>
                    <a:pt x="101" y="260"/>
                  </a:cubicBezTo>
                  <a:cubicBezTo>
                    <a:pt x="0" y="494"/>
                    <a:pt x="67" y="794"/>
                    <a:pt x="334" y="894"/>
                  </a:cubicBezTo>
                  <a:cubicBezTo>
                    <a:pt x="395" y="935"/>
                    <a:pt x="466" y="954"/>
                    <a:pt x="537" y="954"/>
                  </a:cubicBezTo>
                  <a:cubicBezTo>
                    <a:pt x="699" y="954"/>
                    <a:pt x="865" y="856"/>
                    <a:pt x="934" y="694"/>
                  </a:cubicBezTo>
                  <a:cubicBezTo>
                    <a:pt x="1068" y="460"/>
                    <a:pt x="968" y="160"/>
                    <a:pt x="734" y="60"/>
                  </a:cubicBezTo>
                  <a:cubicBezTo>
                    <a:pt x="663" y="19"/>
                    <a:pt x="588" y="0"/>
                    <a:pt x="5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3445;p69">
              <a:extLst>
                <a:ext uri="{FF2B5EF4-FFF2-40B4-BE49-F238E27FC236}">
                  <a16:creationId xmlns:a16="http://schemas.microsoft.com/office/drawing/2014/main" id="{35578C33-BA7C-414C-BAF4-33676C48489D}"/>
                </a:ext>
              </a:extLst>
            </p:cNvPr>
            <p:cNvSpPr/>
            <p:nvPr/>
          </p:nvSpPr>
          <p:spPr>
            <a:xfrm>
              <a:off x="7918255" y="2023621"/>
              <a:ext cx="32234" cy="17644"/>
            </a:xfrm>
            <a:custGeom>
              <a:avLst/>
              <a:gdLst/>
              <a:ahLst/>
              <a:cxnLst/>
              <a:rect l="l" t="t" r="r" b="b"/>
              <a:pathLst>
                <a:path w="1836" h="1005" extrusionOk="0">
                  <a:moveTo>
                    <a:pt x="551" y="1"/>
                  </a:moveTo>
                  <a:cubicBezTo>
                    <a:pt x="456" y="1"/>
                    <a:pt x="362" y="12"/>
                    <a:pt x="267" y="35"/>
                  </a:cubicBezTo>
                  <a:cubicBezTo>
                    <a:pt x="101" y="69"/>
                    <a:pt x="1" y="169"/>
                    <a:pt x="1" y="202"/>
                  </a:cubicBezTo>
                  <a:cubicBezTo>
                    <a:pt x="67" y="269"/>
                    <a:pt x="468" y="202"/>
                    <a:pt x="968" y="402"/>
                  </a:cubicBezTo>
                  <a:cubicBezTo>
                    <a:pt x="1450" y="595"/>
                    <a:pt x="1653" y="1004"/>
                    <a:pt x="1757" y="1004"/>
                  </a:cubicBezTo>
                  <a:cubicBezTo>
                    <a:pt x="1761" y="1004"/>
                    <a:pt x="1765" y="1004"/>
                    <a:pt x="1768" y="1003"/>
                  </a:cubicBezTo>
                  <a:cubicBezTo>
                    <a:pt x="1835" y="936"/>
                    <a:pt x="1802" y="869"/>
                    <a:pt x="1668" y="669"/>
                  </a:cubicBezTo>
                  <a:cubicBezTo>
                    <a:pt x="1535" y="402"/>
                    <a:pt x="1301" y="235"/>
                    <a:pt x="1068" y="102"/>
                  </a:cubicBezTo>
                  <a:cubicBezTo>
                    <a:pt x="896" y="37"/>
                    <a:pt x="723" y="1"/>
                    <a:pt x="55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3446;p69">
              <a:extLst>
                <a:ext uri="{FF2B5EF4-FFF2-40B4-BE49-F238E27FC236}">
                  <a16:creationId xmlns:a16="http://schemas.microsoft.com/office/drawing/2014/main" id="{EF98665A-345C-4665-951C-ADED8E3F36CF}"/>
                </a:ext>
              </a:extLst>
            </p:cNvPr>
            <p:cNvSpPr/>
            <p:nvPr/>
          </p:nvSpPr>
          <p:spPr>
            <a:xfrm>
              <a:off x="7995557" y="2068549"/>
              <a:ext cx="18768" cy="16486"/>
            </a:xfrm>
            <a:custGeom>
              <a:avLst/>
              <a:gdLst/>
              <a:ahLst/>
              <a:cxnLst/>
              <a:rect l="l" t="t" r="r" b="b"/>
              <a:pathLst>
                <a:path w="1069" h="939" extrusionOk="0">
                  <a:moveTo>
                    <a:pt x="527" y="1"/>
                  </a:moveTo>
                  <a:cubicBezTo>
                    <a:pt x="360" y="1"/>
                    <a:pt x="205" y="89"/>
                    <a:pt x="134" y="278"/>
                  </a:cubicBezTo>
                  <a:cubicBezTo>
                    <a:pt x="1" y="512"/>
                    <a:pt x="101" y="779"/>
                    <a:pt x="334" y="879"/>
                  </a:cubicBezTo>
                  <a:cubicBezTo>
                    <a:pt x="406" y="919"/>
                    <a:pt x="480" y="938"/>
                    <a:pt x="553" y="938"/>
                  </a:cubicBezTo>
                  <a:cubicBezTo>
                    <a:pt x="718" y="938"/>
                    <a:pt x="875" y="841"/>
                    <a:pt x="968" y="679"/>
                  </a:cubicBezTo>
                  <a:cubicBezTo>
                    <a:pt x="1068" y="445"/>
                    <a:pt x="968" y="178"/>
                    <a:pt x="735" y="45"/>
                  </a:cubicBezTo>
                  <a:cubicBezTo>
                    <a:pt x="666" y="16"/>
                    <a:pt x="596" y="1"/>
                    <a:pt x="52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3447;p69">
              <a:extLst>
                <a:ext uri="{FF2B5EF4-FFF2-40B4-BE49-F238E27FC236}">
                  <a16:creationId xmlns:a16="http://schemas.microsoft.com/office/drawing/2014/main" id="{E8099F20-89CA-414C-B3A1-141B62C69248}"/>
                </a:ext>
              </a:extLst>
            </p:cNvPr>
            <p:cNvSpPr/>
            <p:nvPr/>
          </p:nvSpPr>
          <p:spPr>
            <a:xfrm>
              <a:off x="8001420" y="2062298"/>
              <a:ext cx="32216" cy="17627"/>
            </a:xfrm>
            <a:custGeom>
              <a:avLst/>
              <a:gdLst/>
              <a:ahLst/>
              <a:cxnLst/>
              <a:rect l="l" t="t" r="r" b="b"/>
              <a:pathLst>
                <a:path w="1835" h="1004" extrusionOk="0">
                  <a:moveTo>
                    <a:pt x="501" y="0"/>
                  </a:moveTo>
                  <a:cubicBezTo>
                    <a:pt x="412" y="0"/>
                    <a:pt x="323" y="12"/>
                    <a:pt x="234" y="34"/>
                  </a:cubicBezTo>
                  <a:cubicBezTo>
                    <a:pt x="67" y="67"/>
                    <a:pt x="0" y="201"/>
                    <a:pt x="0" y="201"/>
                  </a:cubicBezTo>
                  <a:cubicBezTo>
                    <a:pt x="34" y="301"/>
                    <a:pt x="434" y="201"/>
                    <a:pt x="934" y="401"/>
                  </a:cubicBezTo>
                  <a:cubicBezTo>
                    <a:pt x="1415" y="625"/>
                    <a:pt x="1649" y="1003"/>
                    <a:pt x="1726" y="1003"/>
                  </a:cubicBezTo>
                  <a:cubicBezTo>
                    <a:pt x="1729" y="1003"/>
                    <a:pt x="1732" y="1002"/>
                    <a:pt x="1735" y="1001"/>
                  </a:cubicBezTo>
                  <a:cubicBezTo>
                    <a:pt x="1835" y="968"/>
                    <a:pt x="1768" y="834"/>
                    <a:pt x="1668" y="668"/>
                  </a:cubicBezTo>
                  <a:cubicBezTo>
                    <a:pt x="1501" y="434"/>
                    <a:pt x="1301" y="234"/>
                    <a:pt x="1034" y="134"/>
                  </a:cubicBezTo>
                  <a:cubicBezTo>
                    <a:pt x="856" y="45"/>
                    <a:pt x="679" y="0"/>
                    <a:pt x="50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3448;p69">
              <a:extLst>
                <a:ext uri="{FF2B5EF4-FFF2-40B4-BE49-F238E27FC236}">
                  <a16:creationId xmlns:a16="http://schemas.microsoft.com/office/drawing/2014/main" id="{BCFABD8A-BABF-4BEC-8B82-1E94A8E29CC4}"/>
                </a:ext>
              </a:extLst>
            </p:cNvPr>
            <p:cNvSpPr/>
            <p:nvPr/>
          </p:nvSpPr>
          <p:spPr>
            <a:xfrm>
              <a:off x="7922943" y="2045320"/>
              <a:ext cx="55654" cy="69700"/>
            </a:xfrm>
            <a:custGeom>
              <a:avLst/>
              <a:gdLst/>
              <a:ahLst/>
              <a:cxnLst/>
              <a:rect l="l" t="t" r="r" b="b"/>
              <a:pathLst>
                <a:path w="3170" h="3970" extrusionOk="0">
                  <a:moveTo>
                    <a:pt x="3169" y="0"/>
                  </a:moveTo>
                  <a:lnTo>
                    <a:pt x="3169" y="0"/>
                  </a:lnTo>
                  <a:cubicBezTo>
                    <a:pt x="2402" y="567"/>
                    <a:pt x="1702" y="1234"/>
                    <a:pt x="1068" y="1935"/>
                  </a:cubicBezTo>
                  <a:lnTo>
                    <a:pt x="301" y="2702"/>
                  </a:lnTo>
                  <a:cubicBezTo>
                    <a:pt x="134" y="2835"/>
                    <a:pt x="34" y="3002"/>
                    <a:pt x="0" y="3169"/>
                  </a:cubicBezTo>
                  <a:cubicBezTo>
                    <a:pt x="0" y="3269"/>
                    <a:pt x="34" y="3403"/>
                    <a:pt x="134" y="3469"/>
                  </a:cubicBezTo>
                  <a:cubicBezTo>
                    <a:pt x="167" y="3503"/>
                    <a:pt x="267" y="3569"/>
                    <a:pt x="334" y="3603"/>
                  </a:cubicBezTo>
                  <a:cubicBezTo>
                    <a:pt x="567" y="3769"/>
                    <a:pt x="834" y="3903"/>
                    <a:pt x="1135" y="3970"/>
                  </a:cubicBezTo>
                  <a:cubicBezTo>
                    <a:pt x="901" y="3769"/>
                    <a:pt x="668" y="3603"/>
                    <a:pt x="401" y="3469"/>
                  </a:cubicBezTo>
                  <a:cubicBezTo>
                    <a:pt x="301" y="3369"/>
                    <a:pt x="201" y="3336"/>
                    <a:pt x="201" y="3202"/>
                  </a:cubicBezTo>
                  <a:cubicBezTo>
                    <a:pt x="201" y="3102"/>
                    <a:pt x="334" y="3002"/>
                    <a:pt x="467" y="2869"/>
                  </a:cubicBezTo>
                  <a:lnTo>
                    <a:pt x="1235" y="2102"/>
                  </a:lnTo>
                  <a:cubicBezTo>
                    <a:pt x="1935" y="1468"/>
                    <a:pt x="2602" y="767"/>
                    <a:pt x="316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3449;p69">
              <a:extLst>
                <a:ext uri="{FF2B5EF4-FFF2-40B4-BE49-F238E27FC236}">
                  <a16:creationId xmlns:a16="http://schemas.microsoft.com/office/drawing/2014/main" id="{6F2851CE-7426-46E8-9137-B47760CF5718}"/>
                </a:ext>
              </a:extLst>
            </p:cNvPr>
            <p:cNvSpPr/>
            <p:nvPr/>
          </p:nvSpPr>
          <p:spPr>
            <a:xfrm>
              <a:off x="7928210" y="2131893"/>
              <a:ext cx="36921" cy="17539"/>
            </a:xfrm>
            <a:custGeom>
              <a:avLst/>
              <a:gdLst/>
              <a:ahLst/>
              <a:cxnLst/>
              <a:rect l="l" t="t" r="r" b="b"/>
              <a:pathLst>
                <a:path w="2103" h="999" extrusionOk="0">
                  <a:moveTo>
                    <a:pt x="2056" y="1"/>
                  </a:moveTo>
                  <a:cubicBezTo>
                    <a:pt x="1975" y="1"/>
                    <a:pt x="1735" y="516"/>
                    <a:pt x="1168" y="673"/>
                  </a:cubicBezTo>
                  <a:cubicBezTo>
                    <a:pt x="1027" y="710"/>
                    <a:pt x="890" y="724"/>
                    <a:pt x="764" y="724"/>
                  </a:cubicBezTo>
                  <a:cubicBezTo>
                    <a:pt x="381" y="724"/>
                    <a:pt x="88" y="597"/>
                    <a:pt x="17" y="597"/>
                  </a:cubicBezTo>
                  <a:cubicBezTo>
                    <a:pt x="6" y="597"/>
                    <a:pt x="1" y="600"/>
                    <a:pt x="1" y="606"/>
                  </a:cubicBezTo>
                  <a:cubicBezTo>
                    <a:pt x="1" y="706"/>
                    <a:pt x="67" y="773"/>
                    <a:pt x="334" y="873"/>
                  </a:cubicBezTo>
                  <a:cubicBezTo>
                    <a:pt x="516" y="954"/>
                    <a:pt x="710" y="998"/>
                    <a:pt x="901" y="998"/>
                  </a:cubicBezTo>
                  <a:cubicBezTo>
                    <a:pt x="1026" y="998"/>
                    <a:pt x="1150" y="979"/>
                    <a:pt x="1268" y="940"/>
                  </a:cubicBezTo>
                  <a:cubicBezTo>
                    <a:pt x="1602" y="873"/>
                    <a:pt x="1869" y="640"/>
                    <a:pt x="2035" y="373"/>
                  </a:cubicBezTo>
                  <a:cubicBezTo>
                    <a:pt x="2102" y="173"/>
                    <a:pt x="2102" y="39"/>
                    <a:pt x="2069" y="6"/>
                  </a:cubicBezTo>
                  <a:cubicBezTo>
                    <a:pt x="2065" y="2"/>
                    <a:pt x="2061" y="1"/>
                    <a:pt x="205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3450;p69">
              <a:extLst>
                <a:ext uri="{FF2B5EF4-FFF2-40B4-BE49-F238E27FC236}">
                  <a16:creationId xmlns:a16="http://schemas.microsoft.com/office/drawing/2014/main" id="{B37CC2B0-3DE1-4592-861F-0554FA7BDEF3}"/>
                </a:ext>
              </a:extLst>
            </p:cNvPr>
            <p:cNvSpPr/>
            <p:nvPr/>
          </p:nvSpPr>
          <p:spPr>
            <a:xfrm>
              <a:off x="8013711" y="2030082"/>
              <a:ext cx="37501" cy="23596"/>
            </a:xfrm>
            <a:custGeom>
              <a:avLst/>
              <a:gdLst/>
              <a:ahLst/>
              <a:cxnLst/>
              <a:rect l="l" t="t" r="r" b="b"/>
              <a:pathLst>
                <a:path w="2136" h="1344" extrusionOk="0">
                  <a:moveTo>
                    <a:pt x="401" y="1"/>
                  </a:moveTo>
                  <a:cubicBezTo>
                    <a:pt x="168" y="1"/>
                    <a:pt x="1" y="34"/>
                    <a:pt x="1" y="134"/>
                  </a:cubicBezTo>
                  <a:cubicBezTo>
                    <a:pt x="1" y="301"/>
                    <a:pt x="501" y="401"/>
                    <a:pt x="1035" y="735"/>
                  </a:cubicBezTo>
                  <a:cubicBezTo>
                    <a:pt x="1522" y="1039"/>
                    <a:pt x="1898" y="1344"/>
                    <a:pt x="2036" y="1344"/>
                  </a:cubicBezTo>
                  <a:cubicBezTo>
                    <a:pt x="2049" y="1344"/>
                    <a:pt x="2060" y="1341"/>
                    <a:pt x="2069" y="1335"/>
                  </a:cubicBezTo>
                  <a:cubicBezTo>
                    <a:pt x="2136" y="1302"/>
                    <a:pt x="2136" y="1135"/>
                    <a:pt x="2002" y="901"/>
                  </a:cubicBezTo>
                  <a:cubicBezTo>
                    <a:pt x="1635" y="368"/>
                    <a:pt x="1035" y="34"/>
                    <a:pt x="40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3451;p69">
              <a:extLst>
                <a:ext uri="{FF2B5EF4-FFF2-40B4-BE49-F238E27FC236}">
                  <a16:creationId xmlns:a16="http://schemas.microsoft.com/office/drawing/2014/main" id="{2364D534-AD49-4F9F-8083-4D05D0788436}"/>
                </a:ext>
              </a:extLst>
            </p:cNvPr>
            <p:cNvSpPr/>
            <p:nvPr/>
          </p:nvSpPr>
          <p:spPr>
            <a:xfrm>
              <a:off x="7932318" y="2001166"/>
              <a:ext cx="31637" cy="15941"/>
            </a:xfrm>
            <a:custGeom>
              <a:avLst/>
              <a:gdLst/>
              <a:ahLst/>
              <a:cxnLst/>
              <a:rect l="l" t="t" r="r" b="b"/>
              <a:pathLst>
                <a:path w="1802" h="908" extrusionOk="0">
                  <a:moveTo>
                    <a:pt x="481" y="1"/>
                  </a:moveTo>
                  <a:cubicBezTo>
                    <a:pt x="419" y="1"/>
                    <a:pt x="359" y="5"/>
                    <a:pt x="300" y="13"/>
                  </a:cubicBezTo>
                  <a:cubicBezTo>
                    <a:pt x="67" y="13"/>
                    <a:pt x="0" y="113"/>
                    <a:pt x="0" y="180"/>
                  </a:cubicBezTo>
                  <a:cubicBezTo>
                    <a:pt x="33" y="347"/>
                    <a:pt x="434" y="347"/>
                    <a:pt x="834" y="547"/>
                  </a:cubicBezTo>
                  <a:cubicBezTo>
                    <a:pt x="1189" y="738"/>
                    <a:pt x="1432" y="907"/>
                    <a:pt x="1582" y="907"/>
                  </a:cubicBezTo>
                  <a:cubicBezTo>
                    <a:pt x="1615" y="907"/>
                    <a:pt x="1644" y="899"/>
                    <a:pt x="1668" y="881"/>
                  </a:cubicBezTo>
                  <a:cubicBezTo>
                    <a:pt x="1801" y="814"/>
                    <a:pt x="1701" y="714"/>
                    <a:pt x="1635" y="547"/>
                  </a:cubicBezTo>
                  <a:cubicBezTo>
                    <a:pt x="1501" y="347"/>
                    <a:pt x="1301" y="180"/>
                    <a:pt x="1034" y="113"/>
                  </a:cubicBezTo>
                  <a:cubicBezTo>
                    <a:pt x="859" y="38"/>
                    <a:pt x="665" y="1"/>
                    <a:pt x="481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3452;p69">
              <a:extLst>
                <a:ext uri="{FF2B5EF4-FFF2-40B4-BE49-F238E27FC236}">
                  <a16:creationId xmlns:a16="http://schemas.microsoft.com/office/drawing/2014/main" id="{F31F52C2-1506-41A6-A8D9-4E436D2D589E}"/>
                </a:ext>
              </a:extLst>
            </p:cNvPr>
            <p:cNvSpPr/>
            <p:nvPr/>
          </p:nvSpPr>
          <p:spPr>
            <a:xfrm>
              <a:off x="8051773" y="2135509"/>
              <a:ext cx="69717" cy="63326"/>
            </a:xfrm>
            <a:custGeom>
              <a:avLst/>
              <a:gdLst/>
              <a:ahLst/>
              <a:cxnLst/>
              <a:rect l="l" t="t" r="r" b="b"/>
              <a:pathLst>
                <a:path w="3971" h="3607" extrusionOk="0">
                  <a:moveTo>
                    <a:pt x="1502" y="0"/>
                  </a:moveTo>
                  <a:cubicBezTo>
                    <a:pt x="1502" y="0"/>
                    <a:pt x="1" y="2969"/>
                    <a:pt x="1" y="3036"/>
                  </a:cubicBezTo>
                  <a:cubicBezTo>
                    <a:pt x="1" y="3094"/>
                    <a:pt x="636" y="3606"/>
                    <a:pt x="1371" y="3606"/>
                  </a:cubicBezTo>
                  <a:cubicBezTo>
                    <a:pt x="1896" y="3606"/>
                    <a:pt x="2472" y="3344"/>
                    <a:pt x="2903" y="2469"/>
                  </a:cubicBezTo>
                  <a:cubicBezTo>
                    <a:pt x="3970" y="334"/>
                    <a:pt x="1602" y="0"/>
                    <a:pt x="1502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3453;p69">
              <a:extLst>
                <a:ext uri="{FF2B5EF4-FFF2-40B4-BE49-F238E27FC236}">
                  <a16:creationId xmlns:a16="http://schemas.microsoft.com/office/drawing/2014/main" id="{84F0D646-04B3-4F3F-A163-918EE4146A03}"/>
                </a:ext>
              </a:extLst>
            </p:cNvPr>
            <p:cNvSpPr/>
            <p:nvPr/>
          </p:nvSpPr>
          <p:spPr>
            <a:xfrm>
              <a:off x="8069347" y="2152240"/>
              <a:ext cx="27546" cy="33059"/>
            </a:xfrm>
            <a:custGeom>
              <a:avLst/>
              <a:gdLst/>
              <a:ahLst/>
              <a:cxnLst/>
              <a:rect l="l" t="t" r="r" b="b"/>
              <a:pathLst>
                <a:path w="1569" h="1883" extrusionOk="0">
                  <a:moveTo>
                    <a:pt x="1182" y="1"/>
                  </a:moveTo>
                  <a:cubicBezTo>
                    <a:pt x="1157" y="1"/>
                    <a:pt x="1131" y="5"/>
                    <a:pt x="1101" y="14"/>
                  </a:cubicBezTo>
                  <a:cubicBezTo>
                    <a:pt x="1068" y="14"/>
                    <a:pt x="1001" y="48"/>
                    <a:pt x="935" y="81"/>
                  </a:cubicBezTo>
                  <a:cubicBezTo>
                    <a:pt x="868" y="181"/>
                    <a:pt x="868" y="215"/>
                    <a:pt x="901" y="215"/>
                  </a:cubicBezTo>
                  <a:cubicBezTo>
                    <a:pt x="935" y="215"/>
                    <a:pt x="935" y="215"/>
                    <a:pt x="1001" y="115"/>
                  </a:cubicBezTo>
                  <a:cubicBezTo>
                    <a:pt x="1018" y="81"/>
                    <a:pt x="1060" y="65"/>
                    <a:pt x="1106" y="65"/>
                  </a:cubicBezTo>
                  <a:cubicBezTo>
                    <a:pt x="1152" y="65"/>
                    <a:pt x="1202" y="81"/>
                    <a:pt x="1235" y="115"/>
                  </a:cubicBezTo>
                  <a:cubicBezTo>
                    <a:pt x="1335" y="248"/>
                    <a:pt x="1402" y="381"/>
                    <a:pt x="1368" y="548"/>
                  </a:cubicBezTo>
                  <a:cubicBezTo>
                    <a:pt x="1335" y="748"/>
                    <a:pt x="1268" y="948"/>
                    <a:pt x="1202" y="1115"/>
                  </a:cubicBezTo>
                  <a:cubicBezTo>
                    <a:pt x="1068" y="1482"/>
                    <a:pt x="735" y="1716"/>
                    <a:pt x="368" y="1749"/>
                  </a:cubicBezTo>
                  <a:cubicBezTo>
                    <a:pt x="268" y="1749"/>
                    <a:pt x="134" y="1716"/>
                    <a:pt x="67" y="1616"/>
                  </a:cubicBezTo>
                  <a:lnTo>
                    <a:pt x="1" y="1549"/>
                  </a:lnTo>
                  <a:lnTo>
                    <a:pt x="1" y="1549"/>
                  </a:lnTo>
                  <a:cubicBezTo>
                    <a:pt x="1" y="1582"/>
                    <a:pt x="1" y="1649"/>
                    <a:pt x="34" y="1682"/>
                  </a:cubicBezTo>
                  <a:cubicBezTo>
                    <a:pt x="134" y="1749"/>
                    <a:pt x="234" y="1849"/>
                    <a:pt x="368" y="1882"/>
                  </a:cubicBezTo>
                  <a:cubicBezTo>
                    <a:pt x="801" y="1882"/>
                    <a:pt x="1202" y="1616"/>
                    <a:pt x="1368" y="1215"/>
                  </a:cubicBezTo>
                  <a:cubicBezTo>
                    <a:pt x="1468" y="1015"/>
                    <a:pt x="1535" y="782"/>
                    <a:pt x="1535" y="548"/>
                  </a:cubicBezTo>
                  <a:cubicBezTo>
                    <a:pt x="1568" y="348"/>
                    <a:pt x="1502" y="148"/>
                    <a:pt x="1335" y="48"/>
                  </a:cubicBezTo>
                  <a:cubicBezTo>
                    <a:pt x="1288" y="24"/>
                    <a:pt x="1241" y="1"/>
                    <a:pt x="1182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3454;p69">
              <a:extLst>
                <a:ext uri="{FF2B5EF4-FFF2-40B4-BE49-F238E27FC236}">
                  <a16:creationId xmlns:a16="http://schemas.microsoft.com/office/drawing/2014/main" id="{1E9AA25D-970C-4B8F-BD3C-CE2ED35DFDF9}"/>
                </a:ext>
              </a:extLst>
            </p:cNvPr>
            <p:cNvSpPr/>
            <p:nvPr/>
          </p:nvSpPr>
          <p:spPr>
            <a:xfrm>
              <a:off x="7981511" y="1929289"/>
              <a:ext cx="159308" cy="234766"/>
            </a:xfrm>
            <a:custGeom>
              <a:avLst/>
              <a:gdLst/>
              <a:ahLst/>
              <a:cxnLst/>
              <a:rect l="l" t="t" r="r" b="b"/>
              <a:pathLst>
                <a:path w="9074" h="13372" extrusionOk="0">
                  <a:moveTo>
                    <a:pt x="2041" y="0"/>
                  </a:moveTo>
                  <a:cubicBezTo>
                    <a:pt x="1504" y="0"/>
                    <a:pt x="981" y="75"/>
                    <a:pt x="500" y="238"/>
                  </a:cubicBezTo>
                  <a:cubicBezTo>
                    <a:pt x="300" y="305"/>
                    <a:pt x="33" y="738"/>
                    <a:pt x="0" y="772"/>
                  </a:cubicBezTo>
                  <a:cubicBezTo>
                    <a:pt x="100" y="905"/>
                    <a:pt x="200" y="1072"/>
                    <a:pt x="300" y="1239"/>
                  </a:cubicBezTo>
                  <a:cubicBezTo>
                    <a:pt x="601" y="2073"/>
                    <a:pt x="1268" y="2706"/>
                    <a:pt x="2135" y="2940"/>
                  </a:cubicBezTo>
                  <a:cubicBezTo>
                    <a:pt x="2835" y="3140"/>
                    <a:pt x="3636" y="3073"/>
                    <a:pt x="4303" y="3307"/>
                  </a:cubicBezTo>
                  <a:cubicBezTo>
                    <a:pt x="5337" y="3774"/>
                    <a:pt x="6038" y="4741"/>
                    <a:pt x="6171" y="5875"/>
                  </a:cubicBezTo>
                  <a:cubicBezTo>
                    <a:pt x="6271" y="6976"/>
                    <a:pt x="6038" y="8077"/>
                    <a:pt x="5504" y="9078"/>
                  </a:cubicBezTo>
                  <a:cubicBezTo>
                    <a:pt x="5004" y="10078"/>
                    <a:pt x="4370" y="10946"/>
                    <a:pt x="3803" y="11913"/>
                  </a:cubicBezTo>
                  <a:cubicBezTo>
                    <a:pt x="3636" y="12113"/>
                    <a:pt x="3536" y="12380"/>
                    <a:pt x="3503" y="12613"/>
                  </a:cubicBezTo>
                  <a:cubicBezTo>
                    <a:pt x="3403" y="12847"/>
                    <a:pt x="3503" y="13147"/>
                    <a:pt x="3703" y="13281"/>
                  </a:cubicBezTo>
                  <a:cubicBezTo>
                    <a:pt x="3825" y="13342"/>
                    <a:pt x="3956" y="13371"/>
                    <a:pt x="4087" y="13371"/>
                  </a:cubicBezTo>
                  <a:cubicBezTo>
                    <a:pt x="4312" y="13371"/>
                    <a:pt x="4534" y="13283"/>
                    <a:pt x="4703" y="13114"/>
                  </a:cubicBezTo>
                  <a:cubicBezTo>
                    <a:pt x="5004" y="12880"/>
                    <a:pt x="5170" y="12547"/>
                    <a:pt x="5471" y="12280"/>
                  </a:cubicBezTo>
                  <a:cubicBezTo>
                    <a:pt x="5667" y="12137"/>
                    <a:pt x="5893" y="12070"/>
                    <a:pt x="6121" y="12070"/>
                  </a:cubicBezTo>
                  <a:cubicBezTo>
                    <a:pt x="6319" y="12070"/>
                    <a:pt x="6519" y="12120"/>
                    <a:pt x="6705" y="12213"/>
                  </a:cubicBezTo>
                  <a:cubicBezTo>
                    <a:pt x="7872" y="10745"/>
                    <a:pt x="9073" y="8611"/>
                    <a:pt x="9040" y="6642"/>
                  </a:cubicBezTo>
                  <a:cubicBezTo>
                    <a:pt x="8940" y="4641"/>
                    <a:pt x="8006" y="2773"/>
                    <a:pt x="6405" y="1539"/>
                  </a:cubicBezTo>
                  <a:cubicBezTo>
                    <a:pt x="5265" y="622"/>
                    <a:pt x="3592" y="0"/>
                    <a:pt x="204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3455;p69">
              <a:extLst>
                <a:ext uri="{FF2B5EF4-FFF2-40B4-BE49-F238E27FC236}">
                  <a16:creationId xmlns:a16="http://schemas.microsoft.com/office/drawing/2014/main" id="{43479012-345A-4B9F-9156-5265C8409FD9}"/>
                </a:ext>
              </a:extLst>
            </p:cNvPr>
            <p:cNvSpPr/>
            <p:nvPr/>
          </p:nvSpPr>
          <p:spPr>
            <a:xfrm>
              <a:off x="7946363" y="1887399"/>
              <a:ext cx="214366" cy="252217"/>
            </a:xfrm>
            <a:custGeom>
              <a:avLst/>
              <a:gdLst/>
              <a:ahLst/>
              <a:cxnLst/>
              <a:rect l="l" t="t" r="r" b="b"/>
              <a:pathLst>
                <a:path w="12210" h="14366" extrusionOk="0">
                  <a:moveTo>
                    <a:pt x="1511" y="1183"/>
                  </a:moveTo>
                  <a:cubicBezTo>
                    <a:pt x="1521" y="1197"/>
                    <a:pt x="1535" y="1213"/>
                    <a:pt x="1535" y="1256"/>
                  </a:cubicBezTo>
                  <a:cubicBezTo>
                    <a:pt x="1528" y="1231"/>
                    <a:pt x="1520" y="1207"/>
                    <a:pt x="1511" y="1183"/>
                  </a:cubicBezTo>
                  <a:close/>
                  <a:moveTo>
                    <a:pt x="2488" y="1"/>
                  </a:moveTo>
                  <a:cubicBezTo>
                    <a:pt x="2274" y="1"/>
                    <a:pt x="2060" y="42"/>
                    <a:pt x="1869" y="122"/>
                  </a:cubicBezTo>
                  <a:cubicBezTo>
                    <a:pt x="1502" y="322"/>
                    <a:pt x="1335" y="756"/>
                    <a:pt x="1502" y="1156"/>
                  </a:cubicBezTo>
                  <a:cubicBezTo>
                    <a:pt x="1502" y="1158"/>
                    <a:pt x="1502" y="1159"/>
                    <a:pt x="1502" y="1161"/>
                  </a:cubicBezTo>
                  <a:lnTo>
                    <a:pt x="1502" y="1161"/>
                  </a:lnTo>
                  <a:cubicBezTo>
                    <a:pt x="1392" y="904"/>
                    <a:pt x="1145" y="733"/>
                    <a:pt x="873" y="733"/>
                  </a:cubicBezTo>
                  <a:cubicBezTo>
                    <a:pt x="817" y="733"/>
                    <a:pt x="759" y="740"/>
                    <a:pt x="701" y="756"/>
                  </a:cubicBezTo>
                  <a:cubicBezTo>
                    <a:pt x="668" y="756"/>
                    <a:pt x="601" y="789"/>
                    <a:pt x="568" y="789"/>
                  </a:cubicBezTo>
                  <a:cubicBezTo>
                    <a:pt x="201" y="989"/>
                    <a:pt x="1" y="1356"/>
                    <a:pt x="34" y="1790"/>
                  </a:cubicBezTo>
                  <a:cubicBezTo>
                    <a:pt x="67" y="2190"/>
                    <a:pt x="234" y="2557"/>
                    <a:pt x="501" y="2857"/>
                  </a:cubicBezTo>
                  <a:cubicBezTo>
                    <a:pt x="1268" y="3958"/>
                    <a:pt x="2402" y="4725"/>
                    <a:pt x="3703" y="5092"/>
                  </a:cubicBezTo>
                  <a:lnTo>
                    <a:pt x="6572" y="4859"/>
                  </a:lnTo>
                  <a:lnTo>
                    <a:pt x="8940" y="6627"/>
                  </a:lnTo>
                  <a:lnTo>
                    <a:pt x="10708" y="9429"/>
                  </a:lnTo>
                  <a:lnTo>
                    <a:pt x="7539" y="13532"/>
                  </a:lnTo>
                  <a:lnTo>
                    <a:pt x="8707" y="14366"/>
                  </a:lnTo>
                  <a:cubicBezTo>
                    <a:pt x="9274" y="13365"/>
                    <a:pt x="10241" y="12664"/>
                    <a:pt x="10942" y="11764"/>
                  </a:cubicBezTo>
                  <a:cubicBezTo>
                    <a:pt x="11676" y="10830"/>
                    <a:pt x="12209" y="9596"/>
                    <a:pt x="11676" y="8528"/>
                  </a:cubicBezTo>
                  <a:cubicBezTo>
                    <a:pt x="11509" y="8161"/>
                    <a:pt x="11209" y="7861"/>
                    <a:pt x="11042" y="7527"/>
                  </a:cubicBezTo>
                  <a:cubicBezTo>
                    <a:pt x="10942" y="7160"/>
                    <a:pt x="10875" y="6760"/>
                    <a:pt x="10842" y="6360"/>
                  </a:cubicBezTo>
                  <a:cubicBezTo>
                    <a:pt x="10642" y="5159"/>
                    <a:pt x="9908" y="4058"/>
                    <a:pt x="8840" y="3458"/>
                  </a:cubicBezTo>
                  <a:cubicBezTo>
                    <a:pt x="8073" y="3024"/>
                    <a:pt x="7239" y="2857"/>
                    <a:pt x="6505" y="2457"/>
                  </a:cubicBezTo>
                  <a:cubicBezTo>
                    <a:pt x="5271" y="1823"/>
                    <a:pt x="4437" y="656"/>
                    <a:pt x="3170" y="155"/>
                  </a:cubicBezTo>
                  <a:cubicBezTo>
                    <a:pt x="2960" y="51"/>
                    <a:pt x="2724" y="1"/>
                    <a:pt x="248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" name="Google Shape;3456;p69">
              <a:extLst>
                <a:ext uri="{FF2B5EF4-FFF2-40B4-BE49-F238E27FC236}">
                  <a16:creationId xmlns:a16="http://schemas.microsoft.com/office/drawing/2014/main" id="{6614811D-7781-4D5D-993B-30A23DB0225E}"/>
                </a:ext>
              </a:extLst>
            </p:cNvPr>
            <p:cNvSpPr/>
            <p:nvPr/>
          </p:nvSpPr>
          <p:spPr>
            <a:xfrm>
              <a:off x="7385905" y="1683462"/>
              <a:ext cx="401764" cy="389984"/>
            </a:xfrm>
            <a:custGeom>
              <a:avLst/>
              <a:gdLst/>
              <a:ahLst/>
              <a:cxnLst/>
              <a:rect l="l" t="t" r="r" b="b"/>
              <a:pathLst>
                <a:path w="22884" h="22213" extrusionOk="0">
                  <a:moveTo>
                    <a:pt x="12420" y="0"/>
                  </a:moveTo>
                  <a:cubicBezTo>
                    <a:pt x="10398" y="0"/>
                    <a:pt x="8328" y="613"/>
                    <a:pt x="6472" y="1964"/>
                  </a:cubicBezTo>
                  <a:cubicBezTo>
                    <a:pt x="1" y="6668"/>
                    <a:pt x="1268" y="16708"/>
                    <a:pt x="8740" y="19644"/>
                  </a:cubicBezTo>
                  <a:cubicBezTo>
                    <a:pt x="8807" y="20878"/>
                    <a:pt x="8907" y="22212"/>
                    <a:pt x="8907" y="22212"/>
                  </a:cubicBezTo>
                  <a:lnTo>
                    <a:pt x="17780" y="21612"/>
                  </a:lnTo>
                  <a:cubicBezTo>
                    <a:pt x="17780" y="21612"/>
                    <a:pt x="17747" y="20144"/>
                    <a:pt x="17714" y="18910"/>
                  </a:cubicBezTo>
                  <a:cubicBezTo>
                    <a:pt x="20983" y="16975"/>
                    <a:pt x="22884" y="13373"/>
                    <a:pt x="22617" y="9570"/>
                  </a:cubicBezTo>
                  <a:cubicBezTo>
                    <a:pt x="22259" y="3848"/>
                    <a:pt x="17488" y="0"/>
                    <a:pt x="12420" y="0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3457;p69">
              <a:extLst>
                <a:ext uri="{FF2B5EF4-FFF2-40B4-BE49-F238E27FC236}">
                  <a16:creationId xmlns:a16="http://schemas.microsoft.com/office/drawing/2014/main" id="{6F839546-6E0E-4804-BD10-981CE2FC6D61}"/>
                </a:ext>
              </a:extLst>
            </p:cNvPr>
            <p:cNvSpPr/>
            <p:nvPr/>
          </p:nvSpPr>
          <p:spPr>
            <a:xfrm>
              <a:off x="7512997" y="1865121"/>
              <a:ext cx="197371" cy="205394"/>
            </a:xfrm>
            <a:custGeom>
              <a:avLst/>
              <a:gdLst/>
              <a:ahLst/>
              <a:cxnLst/>
              <a:rect l="l" t="t" r="r" b="b"/>
              <a:pathLst>
                <a:path w="11242" h="11699" extrusionOk="0">
                  <a:moveTo>
                    <a:pt x="7539" y="490"/>
                  </a:moveTo>
                  <a:cubicBezTo>
                    <a:pt x="7739" y="490"/>
                    <a:pt x="7873" y="591"/>
                    <a:pt x="7973" y="757"/>
                  </a:cubicBezTo>
                  <a:cubicBezTo>
                    <a:pt x="8039" y="891"/>
                    <a:pt x="8073" y="1091"/>
                    <a:pt x="8039" y="1291"/>
                  </a:cubicBezTo>
                  <a:cubicBezTo>
                    <a:pt x="7939" y="1658"/>
                    <a:pt x="7706" y="1992"/>
                    <a:pt x="7406" y="2258"/>
                  </a:cubicBezTo>
                  <a:cubicBezTo>
                    <a:pt x="7292" y="2365"/>
                    <a:pt x="7170" y="2462"/>
                    <a:pt x="7039" y="2549"/>
                  </a:cubicBezTo>
                  <a:lnTo>
                    <a:pt x="7039" y="2549"/>
                  </a:lnTo>
                  <a:cubicBezTo>
                    <a:pt x="6989" y="2456"/>
                    <a:pt x="6945" y="2359"/>
                    <a:pt x="6905" y="2258"/>
                  </a:cubicBezTo>
                  <a:cubicBezTo>
                    <a:pt x="6805" y="1891"/>
                    <a:pt x="6739" y="1525"/>
                    <a:pt x="6805" y="1158"/>
                  </a:cubicBezTo>
                  <a:cubicBezTo>
                    <a:pt x="6839" y="991"/>
                    <a:pt x="6939" y="824"/>
                    <a:pt x="7039" y="691"/>
                  </a:cubicBezTo>
                  <a:cubicBezTo>
                    <a:pt x="7172" y="557"/>
                    <a:pt x="7372" y="490"/>
                    <a:pt x="7539" y="490"/>
                  </a:cubicBezTo>
                  <a:close/>
                  <a:moveTo>
                    <a:pt x="3736" y="182"/>
                  </a:moveTo>
                  <a:cubicBezTo>
                    <a:pt x="3828" y="182"/>
                    <a:pt x="3920" y="207"/>
                    <a:pt x="4003" y="257"/>
                  </a:cubicBezTo>
                  <a:cubicBezTo>
                    <a:pt x="4337" y="457"/>
                    <a:pt x="4537" y="791"/>
                    <a:pt x="4570" y="1158"/>
                  </a:cubicBezTo>
                  <a:cubicBezTo>
                    <a:pt x="4637" y="1525"/>
                    <a:pt x="4604" y="1925"/>
                    <a:pt x="4504" y="2292"/>
                  </a:cubicBezTo>
                  <a:cubicBezTo>
                    <a:pt x="4463" y="2462"/>
                    <a:pt x="4405" y="2627"/>
                    <a:pt x="4330" y="2784"/>
                  </a:cubicBezTo>
                  <a:lnTo>
                    <a:pt x="4330" y="2784"/>
                  </a:lnTo>
                  <a:cubicBezTo>
                    <a:pt x="3888" y="2569"/>
                    <a:pt x="3504" y="2225"/>
                    <a:pt x="3236" y="1791"/>
                  </a:cubicBezTo>
                  <a:cubicBezTo>
                    <a:pt x="3036" y="1458"/>
                    <a:pt x="3003" y="1024"/>
                    <a:pt x="3136" y="657"/>
                  </a:cubicBezTo>
                  <a:cubicBezTo>
                    <a:pt x="3169" y="490"/>
                    <a:pt x="3303" y="324"/>
                    <a:pt x="3470" y="257"/>
                  </a:cubicBezTo>
                  <a:cubicBezTo>
                    <a:pt x="3553" y="207"/>
                    <a:pt x="3645" y="182"/>
                    <a:pt x="3736" y="182"/>
                  </a:cubicBezTo>
                  <a:close/>
                  <a:moveTo>
                    <a:pt x="10373" y="2062"/>
                  </a:moveTo>
                  <a:cubicBezTo>
                    <a:pt x="10200" y="2062"/>
                    <a:pt x="10033" y="2104"/>
                    <a:pt x="9874" y="2192"/>
                  </a:cubicBezTo>
                  <a:cubicBezTo>
                    <a:pt x="9607" y="2358"/>
                    <a:pt x="9374" y="2592"/>
                    <a:pt x="9207" y="2859"/>
                  </a:cubicBezTo>
                  <a:cubicBezTo>
                    <a:pt x="9012" y="3184"/>
                    <a:pt x="8845" y="3523"/>
                    <a:pt x="8697" y="3877"/>
                  </a:cubicBezTo>
                  <a:lnTo>
                    <a:pt x="8697" y="3877"/>
                  </a:lnTo>
                  <a:cubicBezTo>
                    <a:pt x="8594" y="3849"/>
                    <a:pt x="8492" y="3816"/>
                    <a:pt x="8393" y="3777"/>
                  </a:cubicBezTo>
                  <a:lnTo>
                    <a:pt x="8393" y="3777"/>
                  </a:lnTo>
                  <a:cubicBezTo>
                    <a:pt x="8491" y="3818"/>
                    <a:pt x="8592" y="3853"/>
                    <a:pt x="8695" y="3882"/>
                  </a:cubicBezTo>
                  <a:lnTo>
                    <a:pt x="8695" y="3882"/>
                  </a:lnTo>
                  <a:cubicBezTo>
                    <a:pt x="8695" y="3880"/>
                    <a:pt x="8696" y="3878"/>
                    <a:pt x="8697" y="3877"/>
                  </a:cubicBezTo>
                  <a:lnTo>
                    <a:pt x="8697" y="3877"/>
                  </a:lnTo>
                  <a:cubicBezTo>
                    <a:pt x="8740" y="3888"/>
                    <a:pt x="8783" y="3898"/>
                    <a:pt x="8826" y="3908"/>
                  </a:cubicBezTo>
                  <a:lnTo>
                    <a:pt x="8826" y="3908"/>
                  </a:lnTo>
                  <a:cubicBezTo>
                    <a:pt x="8971" y="3605"/>
                    <a:pt x="9133" y="3315"/>
                    <a:pt x="9307" y="3026"/>
                  </a:cubicBezTo>
                  <a:cubicBezTo>
                    <a:pt x="9474" y="2792"/>
                    <a:pt x="9674" y="2559"/>
                    <a:pt x="9941" y="2425"/>
                  </a:cubicBezTo>
                  <a:cubicBezTo>
                    <a:pt x="10077" y="2328"/>
                    <a:pt x="10247" y="2276"/>
                    <a:pt x="10424" y="2276"/>
                  </a:cubicBezTo>
                  <a:cubicBezTo>
                    <a:pt x="10552" y="2276"/>
                    <a:pt x="10683" y="2303"/>
                    <a:pt x="10808" y="2358"/>
                  </a:cubicBezTo>
                  <a:cubicBezTo>
                    <a:pt x="11075" y="2525"/>
                    <a:pt x="11208" y="2859"/>
                    <a:pt x="11075" y="3159"/>
                  </a:cubicBezTo>
                  <a:cubicBezTo>
                    <a:pt x="11043" y="3255"/>
                    <a:pt x="10994" y="3345"/>
                    <a:pt x="10933" y="3426"/>
                  </a:cubicBezTo>
                  <a:lnTo>
                    <a:pt x="10933" y="3426"/>
                  </a:lnTo>
                  <a:cubicBezTo>
                    <a:pt x="11028" y="3324"/>
                    <a:pt x="11109" y="3211"/>
                    <a:pt x="11175" y="3092"/>
                  </a:cubicBezTo>
                  <a:cubicBezTo>
                    <a:pt x="11242" y="2892"/>
                    <a:pt x="11242" y="2692"/>
                    <a:pt x="11175" y="2525"/>
                  </a:cubicBezTo>
                  <a:cubicBezTo>
                    <a:pt x="11108" y="2358"/>
                    <a:pt x="11008" y="2225"/>
                    <a:pt x="10841" y="2158"/>
                  </a:cubicBezTo>
                  <a:cubicBezTo>
                    <a:pt x="10684" y="2095"/>
                    <a:pt x="10526" y="2062"/>
                    <a:pt x="10373" y="2062"/>
                  </a:cubicBezTo>
                  <a:close/>
                  <a:moveTo>
                    <a:pt x="744" y="2958"/>
                  </a:moveTo>
                  <a:cubicBezTo>
                    <a:pt x="843" y="2958"/>
                    <a:pt x="943" y="2980"/>
                    <a:pt x="1034" y="3026"/>
                  </a:cubicBezTo>
                  <a:cubicBezTo>
                    <a:pt x="1301" y="3159"/>
                    <a:pt x="1535" y="3393"/>
                    <a:pt x="1668" y="3659"/>
                  </a:cubicBezTo>
                  <a:cubicBezTo>
                    <a:pt x="1815" y="3904"/>
                    <a:pt x="1946" y="4157"/>
                    <a:pt x="2072" y="4409"/>
                  </a:cubicBezTo>
                  <a:lnTo>
                    <a:pt x="2072" y="4409"/>
                  </a:lnTo>
                  <a:cubicBezTo>
                    <a:pt x="1911" y="4432"/>
                    <a:pt x="1746" y="4443"/>
                    <a:pt x="1582" y="4443"/>
                  </a:cubicBezTo>
                  <a:cubicBezTo>
                    <a:pt x="1466" y="4443"/>
                    <a:pt x="1350" y="4438"/>
                    <a:pt x="1235" y="4427"/>
                  </a:cubicBezTo>
                  <a:cubicBezTo>
                    <a:pt x="934" y="4393"/>
                    <a:pt x="601" y="4260"/>
                    <a:pt x="367" y="4026"/>
                  </a:cubicBezTo>
                  <a:cubicBezTo>
                    <a:pt x="134" y="3826"/>
                    <a:pt x="67" y="3459"/>
                    <a:pt x="234" y="3192"/>
                  </a:cubicBezTo>
                  <a:cubicBezTo>
                    <a:pt x="365" y="3039"/>
                    <a:pt x="554" y="2958"/>
                    <a:pt x="744" y="2958"/>
                  </a:cubicBezTo>
                  <a:close/>
                  <a:moveTo>
                    <a:pt x="10933" y="3426"/>
                  </a:moveTo>
                  <a:lnTo>
                    <a:pt x="10933" y="3426"/>
                  </a:lnTo>
                  <a:cubicBezTo>
                    <a:pt x="10787" y="3582"/>
                    <a:pt x="10610" y="3712"/>
                    <a:pt x="10408" y="3793"/>
                  </a:cubicBezTo>
                  <a:cubicBezTo>
                    <a:pt x="10083" y="3914"/>
                    <a:pt x="9749" y="3971"/>
                    <a:pt x="9421" y="3971"/>
                  </a:cubicBezTo>
                  <a:cubicBezTo>
                    <a:pt x="9219" y="3971"/>
                    <a:pt x="9020" y="3950"/>
                    <a:pt x="8826" y="3908"/>
                  </a:cubicBezTo>
                  <a:lnTo>
                    <a:pt x="8826" y="3908"/>
                  </a:lnTo>
                  <a:cubicBezTo>
                    <a:pt x="8824" y="3910"/>
                    <a:pt x="8823" y="3913"/>
                    <a:pt x="8822" y="3915"/>
                  </a:cubicBezTo>
                  <a:lnTo>
                    <a:pt x="8822" y="3915"/>
                  </a:lnTo>
                  <a:cubicBezTo>
                    <a:pt x="8779" y="3905"/>
                    <a:pt x="8737" y="3894"/>
                    <a:pt x="8695" y="3882"/>
                  </a:cubicBezTo>
                  <a:lnTo>
                    <a:pt x="8695" y="3882"/>
                  </a:lnTo>
                  <a:cubicBezTo>
                    <a:pt x="8616" y="4071"/>
                    <a:pt x="8542" y="4263"/>
                    <a:pt x="8473" y="4460"/>
                  </a:cubicBezTo>
                  <a:cubicBezTo>
                    <a:pt x="8106" y="5394"/>
                    <a:pt x="7873" y="6361"/>
                    <a:pt x="7706" y="7329"/>
                  </a:cubicBezTo>
                  <a:cubicBezTo>
                    <a:pt x="7572" y="8196"/>
                    <a:pt x="7506" y="8963"/>
                    <a:pt x="7439" y="9597"/>
                  </a:cubicBezTo>
                  <a:cubicBezTo>
                    <a:pt x="7406" y="10197"/>
                    <a:pt x="7372" y="10664"/>
                    <a:pt x="7372" y="10998"/>
                  </a:cubicBezTo>
                  <a:lnTo>
                    <a:pt x="7372" y="11098"/>
                  </a:lnTo>
                  <a:cubicBezTo>
                    <a:pt x="7439" y="10764"/>
                    <a:pt x="7439" y="10264"/>
                    <a:pt x="7506" y="9664"/>
                  </a:cubicBezTo>
                  <a:cubicBezTo>
                    <a:pt x="7572" y="9097"/>
                    <a:pt x="7639" y="8329"/>
                    <a:pt x="7806" y="7462"/>
                  </a:cubicBezTo>
                  <a:cubicBezTo>
                    <a:pt x="7973" y="6461"/>
                    <a:pt x="8206" y="5494"/>
                    <a:pt x="8540" y="4593"/>
                  </a:cubicBezTo>
                  <a:cubicBezTo>
                    <a:pt x="8623" y="4357"/>
                    <a:pt x="8718" y="4133"/>
                    <a:pt x="8822" y="3915"/>
                  </a:cubicBezTo>
                  <a:lnTo>
                    <a:pt x="8822" y="3915"/>
                  </a:lnTo>
                  <a:cubicBezTo>
                    <a:pt x="9025" y="3963"/>
                    <a:pt x="9235" y="3988"/>
                    <a:pt x="9447" y="3988"/>
                  </a:cubicBezTo>
                  <a:cubicBezTo>
                    <a:pt x="9754" y="3988"/>
                    <a:pt x="10068" y="3936"/>
                    <a:pt x="10374" y="3826"/>
                  </a:cubicBezTo>
                  <a:lnTo>
                    <a:pt x="10441" y="3826"/>
                  </a:lnTo>
                  <a:cubicBezTo>
                    <a:pt x="10622" y="3736"/>
                    <a:pt x="10804" y="3599"/>
                    <a:pt x="10933" y="3426"/>
                  </a:cubicBezTo>
                  <a:close/>
                  <a:moveTo>
                    <a:pt x="3782" y="0"/>
                  </a:moveTo>
                  <a:cubicBezTo>
                    <a:pt x="3450" y="0"/>
                    <a:pt x="3148" y="215"/>
                    <a:pt x="3036" y="524"/>
                  </a:cubicBezTo>
                  <a:cubicBezTo>
                    <a:pt x="2969" y="957"/>
                    <a:pt x="3003" y="1358"/>
                    <a:pt x="3203" y="1758"/>
                  </a:cubicBezTo>
                  <a:cubicBezTo>
                    <a:pt x="3468" y="2207"/>
                    <a:pt x="3859" y="2569"/>
                    <a:pt x="4320" y="2805"/>
                  </a:cubicBezTo>
                  <a:lnTo>
                    <a:pt x="4320" y="2805"/>
                  </a:lnTo>
                  <a:cubicBezTo>
                    <a:pt x="4089" y="3285"/>
                    <a:pt x="3709" y="3694"/>
                    <a:pt x="3236" y="3993"/>
                  </a:cubicBezTo>
                  <a:cubicBezTo>
                    <a:pt x="2929" y="4191"/>
                    <a:pt x="2574" y="4321"/>
                    <a:pt x="2202" y="4389"/>
                  </a:cubicBezTo>
                  <a:lnTo>
                    <a:pt x="2202" y="4389"/>
                  </a:lnTo>
                  <a:cubicBezTo>
                    <a:pt x="2074" y="4129"/>
                    <a:pt x="1938" y="3865"/>
                    <a:pt x="1802" y="3593"/>
                  </a:cubicBezTo>
                  <a:cubicBezTo>
                    <a:pt x="1635" y="3292"/>
                    <a:pt x="1401" y="3059"/>
                    <a:pt x="1135" y="2926"/>
                  </a:cubicBezTo>
                  <a:cubicBezTo>
                    <a:pt x="1009" y="2850"/>
                    <a:pt x="884" y="2813"/>
                    <a:pt x="759" y="2813"/>
                  </a:cubicBezTo>
                  <a:cubicBezTo>
                    <a:pt x="718" y="2813"/>
                    <a:pt x="676" y="2817"/>
                    <a:pt x="634" y="2825"/>
                  </a:cubicBezTo>
                  <a:cubicBezTo>
                    <a:pt x="434" y="2825"/>
                    <a:pt x="267" y="2926"/>
                    <a:pt x="167" y="3092"/>
                  </a:cubicBezTo>
                  <a:cubicBezTo>
                    <a:pt x="0" y="3393"/>
                    <a:pt x="67" y="3759"/>
                    <a:pt x="301" y="4026"/>
                  </a:cubicBezTo>
                  <a:cubicBezTo>
                    <a:pt x="567" y="4260"/>
                    <a:pt x="901" y="4427"/>
                    <a:pt x="1268" y="4460"/>
                  </a:cubicBezTo>
                  <a:cubicBezTo>
                    <a:pt x="1426" y="4484"/>
                    <a:pt x="1582" y="4496"/>
                    <a:pt x="1738" y="4496"/>
                  </a:cubicBezTo>
                  <a:cubicBezTo>
                    <a:pt x="1861" y="4496"/>
                    <a:pt x="1984" y="4488"/>
                    <a:pt x="2105" y="4474"/>
                  </a:cubicBezTo>
                  <a:lnTo>
                    <a:pt x="2105" y="4474"/>
                  </a:lnTo>
                  <a:cubicBezTo>
                    <a:pt x="2226" y="4716"/>
                    <a:pt x="2344" y="4959"/>
                    <a:pt x="2469" y="5194"/>
                  </a:cubicBezTo>
                  <a:cubicBezTo>
                    <a:pt x="3403" y="7162"/>
                    <a:pt x="4137" y="8830"/>
                    <a:pt x="4570" y="9964"/>
                  </a:cubicBezTo>
                  <a:lnTo>
                    <a:pt x="5137" y="11265"/>
                  </a:lnTo>
                  <a:cubicBezTo>
                    <a:pt x="5004" y="10798"/>
                    <a:pt x="4837" y="10331"/>
                    <a:pt x="4637" y="9931"/>
                  </a:cubicBezTo>
                  <a:cubicBezTo>
                    <a:pt x="4170" y="8763"/>
                    <a:pt x="3503" y="7129"/>
                    <a:pt x="2536" y="5127"/>
                  </a:cubicBezTo>
                  <a:cubicBezTo>
                    <a:pt x="2446" y="4904"/>
                    <a:pt x="2344" y="4681"/>
                    <a:pt x="2234" y="4455"/>
                  </a:cubicBezTo>
                  <a:lnTo>
                    <a:pt x="2234" y="4455"/>
                  </a:lnTo>
                  <a:cubicBezTo>
                    <a:pt x="3174" y="4302"/>
                    <a:pt x="3998" y="3717"/>
                    <a:pt x="4438" y="2862"/>
                  </a:cubicBezTo>
                  <a:lnTo>
                    <a:pt x="4438" y="2862"/>
                  </a:lnTo>
                  <a:cubicBezTo>
                    <a:pt x="4699" y="2980"/>
                    <a:pt x="4979" y="3059"/>
                    <a:pt x="5271" y="3092"/>
                  </a:cubicBezTo>
                  <a:cubicBezTo>
                    <a:pt x="5347" y="3098"/>
                    <a:pt x="5424" y="3101"/>
                    <a:pt x="5501" y="3101"/>
                  </a:cubicBezTo>
                  <a:cubicBezTo>
                    <a:pt x="6037" y="3101"/>
                    <a:pt x="6578" y="2953"/>
                    <a:pt x="7052" y="2675"/>
                  </a:cubicBezTo>
                  <a:lnTo>
                    <a:pt x="7052" y="2675"/>
                  </a:lnTo>
                  <a:cubicBezTo>
                    <a:pt x="7377" y="3186"/>
                    <a:pt x="7852" y="3565"/>
                    <a:pt x="8393" y="3777"/>
                  </a:cubicBezTo>
                  <a:lnTo>
                    <a:pt x="8393" y="3777"/>
                  </a:lnTo>
                  <a:cubicBezTo>
                    <a:pt x="7860" y="3555"/>
                    <a:pt x="7399" y="3166"/>
                    <a:pt x="7095" y="2649"/>
                  </a:cubicBezTo>
                  <a:lnTo>
                    <a:pt x="7095" y="2649"/>
                  </a:lnTo>
                  <a:cubicBezTo>
                    <a:pt x="7277" y="2538"/>
                    <a:pt x="7449" y="2407"/>
                    <a:pt x="7606" y="2258"/>
                  </a:cubicBezTo>
                  <a:cubicBezTo>
                    <a:pt x="7906" y="1958"/>
                    <a:pt x="8106" y="1591"/>
                    <a:pt x="8206" y="1191"/>
                  </a:cubicBezTo>
                  <a:cubicBezTo>
                    <a:pt x="8240" y="991"/>
                    <a:pt x="8206" y="757"/>
                    <a:pt x="8073" y="591"/>
                  </a:cubicBezTo>
                  <a:cubicBezTo>
                    <a:pt x="7973" y="390"/>
                    <a:pt x="7773" y="257"/>
                    <a:pt x="7539" y="257"/>
                  </a:cubicBezTo>
                  <a:cubicBezTo>
                    <a:pt x="7105" y="257"/>
                    <a:pt x="6739" y="557"/>
                    <a:pt x="6672" y="991"/>
                  </a:cubicBezTo>
                  <a:cubicBezTo>
                    <a:pt x="6572" y="1391"/>
                    <a:pt x="6638" y="1791"/>
                    <a:pt x="6805" y="2158"/>
                  </a:cubicBezTo>
                  <a:lnTo>
                    <a:pt x="6805" y="2192"/>
                  </a:lnTo>
                  <a:cubicBezTo>
                    <a:pt x="6859" y="2328"/>
                    <a:pt x="6922" y="2457"/>
                    <a:pt x="6993" y="2579"/>
                  </a:cubicBezTo>
                  <a:lnTo>
                    <a:pt x="6993" y="2579"/>
                  </a:lnTo>
                  <a:cubicBezTo>
                    <a:pt x="6541" y="2869"/>
                    <a:pt x="6000" y="3035"/>
                    <a:pt x="5434" y="3035"/>
                  </a:cubicBezTo>
                  <a:cubicBezTo>
                    <a:pt x="5358" y="3035"/>
                    <a:pt x="5281" y="3032"/>
                    <a:pt x="5204" y="3026"/>
                  </a:cubicBezTo>
                  <a:cubicBezTo>
                    <a:pt x="4943" y="3004"/>
                    <a:pt x="4689" y="2939"/>
                    <a:pt x="4450" y="2838"/>
                  </a:cubicBezTo>
                  <a:lnTo>
                    <a:pt x="4450" y="2838"/>
                  </a:lnTo>
                  <a:cubicBezTo>
                    <a:pt x="4542" y="2657"/>
                    <a:pt x="4616" y="2463"/>
                    <a:pt x="4670" y="2258"/>
                  </a:cubicBezTo>
                  <a:cubicBezTo>
                    <a:pt x="4770" y="1858"/>
                    <a:pt x="4804" y="1458"/>
                    <a:pt x="4770" y="1058"/>
                  </a:cubicBezTo>
                  <a:cubicBezTo>
                    <a:pt x="4704" y="857"/>
                    <a:pt x="4637" y="691"/>
                    <a:pt x="4537" y="490"/>
                  </a:cubicBezTo>
                  <a:cubicBezTo>
                    <a:pt x="4437" y="324"/>
                    <a:pt x="4270" y="157"/>
                    <a:pt x="4103" y="57"/>
                  </a:cubicBezTo>
                  <a:cubicBezTo>
                    <a:pt x="4037" y="57"/>
                    <a:pt x="4003" y="23"/>
                    <a:pt x="3970" y="23"/>
                  </a:cubicBezTo>
                  <a:cubicBezTo>
                    <a:pt x="3907" y="8"/>
                    <a:pt x="3844" y="0"/>
                    <a:pt x="3782" y="0"/>
                  </a:cubicBezTo>
                  <a:close/>
                  <a:moveTo>
                    <a:pt x="7372" y="11098"/>
                  </a:moveTo>
                  <a:cubicBezTo>
                    <a:pt x="7372" y="11265"/>
                    <a:pt x="7339" y="11365"/>
                    <a:pt x="7339" y="11465"/>
                  </a:cubicBezTo>
                  <a:cubicBezTo>
                    <a:pt x="7339" y="11487"/>
                    <a:pt x="7343" y="11495"/>
                    <a:pt x="7348" y="11495"/>
                  </a:cubicBezTo>
                  <a:cubicBezTo>
                    <a:pt x="7358" y="11495"/>
                    <a:pt x="7372" y="11465"/>
                    <a:pt x="7372" y="11465"/>
                  </a:cubicBezTo>
                  <a:lnTo>
                    <a:pt x="7372" y="11098"/>
                  </a:lnTo>
                  <a:close/>
                  <a:moveTo>
                    <a:pt x="5137" y="11265"/>
                  </a:moveTo>
                  <a:lnTo>
                    <a:pt x="5237" y="11598"/>
                  </a:lnTo>
                  <a:cubicBezTo>
                    <a:pt x="5204" y="11465"/>
                    <a:pt x="5171" y="11365"/>
                    <a:pt x="5137" y="11265"/>
                  </a:cubicBezTo>
                  <a:close/>
                  <a:moveTo>
                    <a:pt x="5237" y="11598"/>
                  </a:moveTo>
                  <a:cubicBezTo>
                    <a:pt x="5237" y="11615"/>
                    <a:pt x="5254" y="11632"/>
                    <a:pt x="5271" y="11648"/>
                  </a:cubicBezTo>
                  <a:lnTo>
                    <a:pt x="5237" y="11598"/>
                  </a:lnTo>
                  <a:close/>
                  <a:moveTo>
                    <a:pt x="5271" y="11648"/>
                  </a:moveTo>
                  <a:lnTo>
                    <a:pt x="5304" y="11698"/>
                  </a:lnTo>
                  <a:cubicBezTo>
                    <a:pt x="5304" y="11682"/>
                    <a:pt x="5288" y="11665"/>
                    <a:pt x="5271" y="11648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3458;p69">
              <a:extLst>
                <a:ext uri="{FF2B5EF4-FFF2-40B4-BE49-F238E27FC236}">
                  <a16:creationId xmlns:a16="http://schemas.microsoft.com/office/drawing/2014/main" id="{C36F1DB8-6B05-4EA6-B172-38A95B344838}"/>
                </a:ext>
              </a:extLst>
            </p:cNvPr>
            <p:cNvSpPr/>
            <p:nvPr/>
          </p:nvSpPr>
          <p:spPr>
            <a:xfrm>
              <a:off x="7543440" y="2073377"/>
              <a:ext cx="155218" cy="29355"/>
            </a:xfrm>
            <a:custGeom>
              <a:avLst/>
              <a:gdLst/>
              <a:ahLst/>
              <a:cxnLst/>
              <a:rect l="l" t="t" r="r" b="b"/>
              <a:pathLst>
                <a:path w="8841" h="1672" extrusionOk="0">
                  <a:moveTo>
                    <a:pt x="8237" y="0"/>
                  </a:moveTo>
                  <a:cubicBezTo>
                    <a:pt x="8216" y="0"/>
                    <a:pt x="8195" y="1"/>
                    <a:pt x="8173" y="3"/>
                  </a:cubicBezTo>
                  <a:lnTo>
                    <a:pt x="568" y="504"/>
                  </a:lnTo>
                  <a:cubicBezTo>
                    <a:pt x="234" y="504"/>
                    <a:pt x="1" y="804"/>
                    <a:pt x="1" y="1104"/>
                  </a:cubicBezTo>
                  <a:cubicBezTo>
                    <a:pt x="34" y="1438"/>
                    <a:pt x="301" y="1671"/>
                    <a:pt x="635" y="1671"/>
                  </a:cubicBezTo>
                  <a:lnTo>
                    <a:pt x="8274" y="1171"/>
                  </a:lnTo>
                  <a:cubicBezTo>
                    <a:pt x="8574" y="1137"/>
                    <a:pt x="8841" y="837"/>
                    <a:pt x="8807" y="537"/>
                  </a:cubicBezTo>
                  <a:cubicBezTo>
                    <a:pt x="8807" y="225"/>
                    <a:pt x="8544" y="0"/>
                    <a:pt x="823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3459;p69">
              <a:extLst>
                <a:ext uri="{FF2B5EF4-FFF2-40B4-BE49-F238E27FC236}">
                  <a16:creationId xmlns:a16="http://schemas.microsoft.com/office/drawing/2014/main" id="{29C1590E-3323-43E7-A7EE-90163CE0F4BB}"/>
                </a:ext>
              </a:extLst>
            </p:cNvPr>
            <p:cNvSpPr/>
            <p:nvPr/>
          </p:nvSpPr>
          <p:spPr>
            <a:xfrm>
              <a:off x="7541878" y="2102714"/>
              <a:ext cx="158536" cy="70384"/>
            </a:xfrm>
            <a:custGeom>
              <a:avLst/>
              <a:gdLst/>
              <a:ahLst/>
              <a:cxnLst/>
              <a:rect l="l" t="t" r="r" b="b"/>
              <a:pathLst>
                <a:path w="9030" h="4009" extrusionOk="0">
                  <a:moveTo>
                    <a:pt x="8396" y="0"/>
                  </a:moveTo>
                  <a:lnTo>
                    <a:pt x="757" y="500"/>
                  </a:lnTo>
                  <a:cubicBezTo>
                    <a:pt x="1" y="533"/>
                    <a:pt x="55" y="1669"/>
                    <a:pt x="824" y="1669"/>
                  </a:cubicBezTo>
                  <a:cubicBezTo>
                    <a:pt x="835" y="1669"/>
                    <a:pt x="846" y="1668"/>
                    <a:pt x="857" y="1668"/>
                  </a:cubicBezTo>
                  <a:lnTo>
                    <a:pt x="1691" y="1601"/>
                  </a:lnTo>
                  <a:lnTo>
                    <a:pt x="2925" y="3669"/>
                  </a:lnTo>
                  <a:cubicBezTo>
                    <a:pt x="3045" y="3879"/>
                    <a:pt x="3273" y="4008"/>
                    <a:pt x="3511" y="4008"/>
                  </a:cubicBezTo>
                  <a:cubicBezTo>
                    <a:pt x="3538" y="4008"/>
                    <a:pt x="3565" y="4006"/>
                    <a:pt x="3592" y="4003"/>
                  </a:cubicBezTo>
                  <a:lnTo>
                    <a:pt x="6294" y="3836"/>
                  </a:lnTo>
                  <a:cubicBezTo>
                    <a:pt x="6595" y="3803"/>
                    <a:pt x="6828" y="3603"/>
                    <a:pt x="6928" y="3369"/>
                  </a:cubicBezTo>
                  <a:lnTo>
                    <a:pt x="7896" y="1201"/>
                  </a:lnTo>
                  <a:lnTo>
                    <a:pt x="8496" y="1168"/>
                  </a:lnTo>
                  <a:cubicBezTo>
                    <a:pt x="8796" y="1134"/>
                    <a:pt x="9030" y="834"/>
                    <a:pt x="8963" y="534"/>
                  </a:cubicBezTo>
                  <a:cubicBezTo>
                    <a:pt x="8963" y="234"/>
                    <a:pt x="8696" y="0"/>
                    <a:pt x="839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3460;p69">
              <a:extLst>
                <a:ext uri="{FF2B5EF4-FFF2-40B4-BE49-F238E27FC236}">
                  <a16:creationId xmlns:a16="http://schemas.microsoft.com/office/drawing/2014/main" id="{566308B1-076C-47CF-A034-457C749637CF}"/>
                </a:ext>
              </a:extLst>
            </p:cNvPr>
            <p:cNvSpPr/>
            <p:nvPr/>
          </p:nvSpPr>
          <p:spPr>
            <a:xfrm>
              <a:off x="7446229" y="1720525"/>
              <a:ext cx="109535" cy="207782"/>
            </a:xfrm>
            <a:custGeom>
              <a:avLst/>
              <a:gdLst/>
              <a:ahLst/>
              <a:cxnLst/>
              <a:rect l="l" t="t" r="r" b="b"/>
              <a:pathLst>
                <a:path w="6239" h="11835" extrusionOk="0">
                  <a:moveTo>
                    <a:pt x="5949" y="0"/>
                  </a:moveTo>
                  <a:cubicBezTo>
                    <a:pt x="5855" y="0"/>
                    <a:pt x="5739" y="8"/>
                    <a:pt x="5605" y="20"/>
                  </a:cubicBezTo>
                  <a:cubicBezTo>
                    <a:pt x="5071" y="120"/>
                    <a:pt x="4571" y="320"/>
                    <a:pt x="4104" y="587"/>
                  </a:cubicBezTo>
                  <a:cubicBezTo>
                    <a:pt x="3370" y="954"/>
                    <a:pt x="2703" y="1488"/>
                    <a:pt x="2136" y="2088"/>
                  </a:cubicBezTo>
                  <a:lnTo>
                    <a:pt x="501" y="4590"/>
                  </a:lnTo>
                  <a:cubicBezTo>
                    <a:pt x="167" y="5558"/>
                    <a:pt x="1" y="6558"/>
                    <a:pt x="1" y="7592"/>
                  </a:cubicBezTo>
                  <a:cubicBezTo>
                    <a:pt x="1" y="8393"/>
                    <a:pt x="167" y="9227"/>
                    <a:pt x="401" y="9994"/>
                  </a:cubicBezTo>
                  <a:cubicBezTo>
                    <a:pt x="568" y="10528"/>
                    <a:pt x="835" y="11028"/>
                    <a:pt x="1168" y="11462"/>
                  </a:cubicBezTo>
                  <a:cubicBezTo>
                    <a:pt x="1403" y="11726"/>
                    <a:pt x="1534" y="11835"/>
                    <a:pt x="1630" y="11835"/>
                  </a:cubicBezTo>
                  <a:cubicBezTo>
                    <a:pt x="1644" y="11835"/>
                    <a:pt x="1656" y="11833"/>
                    <a:pt x="1669" y="11829"/>
                  </a:cubicBezTo>
                  <a:cubicBezTo>
                    <a:pt x="1802" y="11695"/>
                    <a:pt x="1468" y="10995"/>
                    <a:pt x="1235" y="9761"/>
                  </a:cubicBezTo>
                  <a:cubicBezTo>
                    <a:pt x="601" y="6525"/>
                    <a:pt x="1902" y="3256"/>
                    <a:pt x="4537" y="1321"/>
                  </a:cubicBezTo>
                  <a:cubicBezTo>
                    <a:pt x="5505" y="587"/>
                    <a:pt x="6238" y="254"/>
                    <a:pt x="6205" y="87"/>
                  </a:cubicBezTo>
                  <a:cubicBezTo>
                    <a:pt x="6205" y="23"/>
                    <a:pt x="6111" y="0"/>
                    <a:pt x="59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3461;p69">
              <a:extLst>
                <a:ext uri="{FF2B5EF4-FFF2-40B4-BE49-F238E27FC236}">
                  <a16:creationId xmlns:a16="http://schemas.microsoft.com/office/drawing/2014/main" id="{C631769E-2BE6-442C-8CDB-C70F944C28F0}"/>
                </a:ext>
              </a:extLst>
            </p:cNvPr>
            <p:cNvSpPr/>
            <p:nvPr/>
          </p:nvSpPr>
          <p:spPr>
            <a:xfrm>
              <a:off x="7575656" y="1704917"/>
              <a:ext cx="46279" cy="22121"/>
            </a:xfrm>
            <a:custGeom>
              <a:avLst/>
              <a:gdLst/>
              <a:ahLst/>
              <a:cxnLst/>
              <a:rect l="l" t="t" r="r" b="b"/>
              <a:pathLst>
                <a:path w="2636" h="1260" extrusionOk="0">
                  <a:moveTo>
                    <a:pt x="1420" y="0"/>
                  </a:moveTo>
                  <a:cubicBezTo>
                    <a:pt x="1046" y="0"/>
                    <a:pt x="674" y="101"/>
                    <a:pt x="334" y="309"/>
                  </a:cubicBezTo>
                  <a:cubicBezTo>
                    <a:pt x="134" y="476"/>
                    <a:pt x="1" y="642"/>
                    <a:pt x="67" y="809"/>
                  </a:cubicBezTo>
                  <a:cubicBezTo>
                    <a:pt x="123" y="1116"/>
                    <a:pt x="551" y="1259"/>
                    <a:pt x="1041" y="1259"/>
                  </a:cubicBezTo>
                  <a:cubicBezTo>
                    <a:pt x="1137" y="1259"/>
                    <a:pt x="1236" y="1254"/>
                    <a:pt x="1335" y="1243"/>
                  </a:cubicBezTo>
                  <a:lnTo>
                    <a:pt x="2602" y="642"/>
                  </a:lnTo>
                  <a:cubicBezTo>
                    <a:pt x="2636" y="476"/>
                    <a:pt x="2502" y="309"/>
                    <a:pt x="2269" y="175"/>
                  </a:cubicBezTo>
                  <a:cubicBezTo>
                    <a:pt x="1994" y="60"/>
                    <a:pt x="1706" y="0"/>
                    <a:pt x="1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3462;p69">
              <a:extLst>
                <a:ext uri="{FF2B5EF4-FFF2-40B4-BE49-F238E27FC236}">
                  <a16:creationId xmlns:a16="http://schemas.microsoft.com/office/drawing/2014/main" id="{0A2191A3-7005-4BBC-BBFE-5C47BB5A697D}"/>
                </a:ext>
              </a:extLst>
            </p:cNvPr>
            <p:cNvSpPr/>
            <p:nvPr/>
          </p:nvSpPr>
          <p:spPr>
            <a:xfrm>
              <a:off x="7598497" y="2158649"/>
              <a:ext cx="63274" cy="12096"/>
            </a:xfrm>
            <a:custGeom>
              <a:avLst/>
              <a:gdLst/>
              <a:ahLst/>
              <a:cxnLst/>
              <a:rect l="l" t="t" r="r" b="b"/>
              <a:pathLst>
                <a:path w="3604" h="689" extrusionOk="0">
                  <a:moveTo>
                    <a:pt x="2080" y="1"/>
                  </a:moveTo>
                  <a:cubicBezTo>
                    <a:pt x="1518" y="1"/>
                    <a:pt x="967" y="134"/>
                    <a:pt x="468" y="383"/>
                  </a:cubicBezTo>
                  <a:cubicBezTo>
                    <a:pt x="267" y="450"/>
                    <a:pt x="134" y="550"/>
                    <a:pt x="1" y="684"/>
                  </a:cubicBezTo>
                  <a:cubicBezTo>
                    <a:pt x="1" y="687"/>
                    <a:pt x="3" y="689"/>
                    <a:pt x="7" y="689"/>
                  </a:cubicBezTo>
                  <a:cubicBezTo>
                    <a:pt x="44" y="689"/>
                    <a:pt x="233" y="573"/>
                    <a:pt x="501" y="483"/>
                  </a:cubicBezTo>
                  <a:cubicBezTo>
                    <a:pt x="901" y="317"/>
                    <a:pt x="1335" y="183"/>
                    <a:pt x="1768" y="150"/>
                  </a:cubicBezTo>
                  <a:cubicBezTo>
                    <a:pt x="1915" y="138"/>
                    <a:pt x="2070" y="130"/>
                    <a:pt x="2228" y="130"/>
                  </a:cubicBezTo>
                  <a:cubicBezTo>
                    <a:pt x="2502" y="130"/>
                    <a:pt x="2782" y="153"/>
                    <a:pt x="3036" y="217"/>
                  </a:cubicBezTo>
                  <a:lnTo>
                    <a:pt x="3603" y="350"/>
                  </a:lnTo>
                  <a:cubicBezTo>
                    <a:pt x="3436" y="250"/>
                    <a:pt x="3270" y="183"/>
                    <a:pt x="3103" y="150"/>
                  </a:cubicBezTo>
                  <a:cubicBezTo>
                    <a:pt x="2764" y="49"/>
                    <a:pt x="2420" y="1"/>
                    <a:pt x="208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3463;p69">
              <a:extLst>
                <a:ext uri="{FF2B5EF4-FFF2-40B4-BE49-F238E27FC236}">
                  <a16:creationId xmlns:a16="http://schemas.microsoft.com/office/drawing/2014/main" id="{61C33B37-5DD6-4C7C-943B-FB83F983A216}"/>
                </a:ext>
              </a:extLst>
            </p:cNvPr>
            <p:cNvSpPr/>
            <p:nvPr/>
          </p:nvSpPr>
          <p:spPr>
            <a:xfrm>
              <a:off x="7572145" y="2124150"/>
              <a:ext cx="108359" cy="6689"/>
            </a:xfrm>
            <a:custGeom>
              <a:avLst/>
              <a:gdLst/>
              <a:ahLst/>
              <a:cxnLst/>
              <a:rect l="l" t="t" r="r" b="b"/>
              <a:pathLst>
                <a:path w="6172" h="381" extrusionOk="0">
                  <a:moveTo>
                    <a:pt x="5397" y="1"/>
                  </a:moveTo>
                  <a:cubicBezTo>
                    <a:pt x="4623" y="1"/>
                    <a:pt x="3853" y="38"/>
                    <a:pt x="3103" y="113"/>
                  </a:cubicBezTo>
                  <a:cubicBezTo>
                    <a:pt x="2069" y="147"/>
                    <a:pt x="1035" y="247"/>
                    <a:pt x="0" y="380"/>
                  </a:cubicBezTo>
                  <a:cubicBezTo>
                    <a:pt x="1035" y="380"/>
                    <a:pt x="2069" y="347"/>
                    <a:pt x="3103" y="247"/>
                  </a:cubicBezTo>
                  <a:cubicBezTo>
                    <a:pt x="4103" y="213"/>
                    <a:pt x="5137" y="147"/>
                    <a:pt x="6172" y="13"/>
                  </a:cubicBezTo>
                  <a:cubicBezTo>
                    <a:pt x="5913" y="5"/>
                    <a:pt x="5655" y="1"/>
                    <a:pt x="5397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3464;p69">
              <a:extLst>
                <a:ext uri="{FF2B5EF4-FFF2-40B4-BE49-F238E27FC236}">
                  <a16:creationId xmlns:a16="http://schemas.microsoft.com/office/drawing/2014/main" id="{63292BE4-8F13-4CE4-8079-FAFB6CD40CA7}"/>
                </a:ext>
              </a:extLst>
            </p:cNvPr>
            <p:cNvSpPr/>
            <p:nvPr/>
          </p:nvSpPr>
          <p:spPr>
            <a:xfrm>
              <a:off x="7582100" y="2139600"/>
              <a:ext cx="91382" cy="8076"/>
            </a:xfrm>
            <a:custGeom>
              <a:avLst/>
              <a:gdLst/>
              <a:ahLst/>
              <a:cxnLst/>
              <a:rect l="l" t="t" r="r" b="b"/>
              <a:pathLst>
                <a:path w="5205" h="460" extrusionOk="0">
                  <a:moveTo>
                    <a:pt x="5204" y="1"/>
                  </a:moveTo>
                  <a:cubicBezTo>
                    <a:pt x="4937" y="1"/>
                    <a:pt x="4671" y="34"/>
                    <a:pt x="4437" y="67"/>
                  </a:cubicBezTo>
                  <a:lnTo>
                    <a:pt x="2602" y="234"/>
                  </a:lnTo>
                  <a:lnTo>
                    <a:pt x="768" y="334"/>
                  </a:lnTo>
                  <a:cubicBezTo>
                    <a:pt x="501" y="368"/>
                    <a:pt x="267" y="368"/>
                    <a:pt x="1" y="434"/>
                  </a:cubicBezTo>
                  <a:cubicBezTo>
                    <a:pt x="134" y="451"/>
                    <a:pt x="267" y="459"/>
                    <a:pt x="397" y="459"/>
                  </a:cubicBezTo>
                  <a:cubicBezTo>
                    <a:pt x="526" y="459"/>
                    <a:pt x="651" y="451"/>
                    <a:pt x="768" y="434"/>
                  </a:cubicBezTo>
                  <a:cubicBezTo>
                    <a:pt x="1268" y="434"/>
                    <a:pt x="1835" y="434"/>
                    <a:pt x="2602" y="334"/>
                  </a:cubicBezTo>
                  <a:cubicBezTo>
                    <a:pt x="3370" y="267"/>
                    <a:pt x="3970" y="167"/>
                    <a:pt x="4437" y="134"/>
                  </a:cubicBezTo>
                  <a:lnTo>
                    <a:pt x="5204" y="1"/>
                  </a:ln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3465;p69">
              <a:extLst>
                <a:ext uri="{FF2B5EF4-FFF2-40B4-BE49-F238E27FC236}">
                  <a16:creationId xmlns:a16="http://schemas.microsoft.com/office/drawing/2014/main" id="{0F53E442-664A-445C-90C2-BA09CE0E8B49}"/>
                </a:ext>
              </a:extLst>
            </p:cNvPr>
            <p:cNvSpPr/>
            <p:nvPr/>
          </p:nvSpPr>
          <p:spPr>
            <a:xfrm>
              <a:off x="6708327" y="2968497"/>
              <a:ext cx="277025" cy="115171"/>
            </a:xfrm>
            <a:custGeom>
              <a:avLst/>
              <a:gdLst/>
              <a:ahLst/>
              <a:cxnLst/>
              <a:rect l="l" t="t" r="r" b="b"/>
              <a:pathLst>
                <a:path w="15779" h="6560" extrusionOk="0">
                  <a:moveTo>
                    <a:pt x="9753" y="1"/>
                  </a:moveTo>
                  <a:cubicBezTo>
                    <a:pt x="7155" y="1"/>
                    <a:pt x="3829" y="890"/>
                    <a:pt x="1" y="3891"/>
                  </a:cubicBezTo>
                  <a:lnTo>
                    <a:pt x="1669" y="6559"/>
                  </a:lnTo>
                  <a:cubicBezTo>
                    <a:pt x="1669" y="6559"/>
                    <a:pt x="7126" y="1563"/>
                    <a:pt x="13190" y="1563"/>
                  </a:cubicBezTo>
                  <a:cubicBezTo>
                    <a:pt x="14045" y="1563"/>
                    <a:pt x="14913" y="1663"/>
                    <a:pt x="15779" y="1889"/>
                  </a:cubicBezTo>
                  <a:cubicBezTo>
                    <a:pt x="15779" y="1889"/>
                    <a:pt x="13538" y="1"/>
                    <a:pt x="9753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8" name="Google Shape;3466;p69">
              <a:extLst>
                <a:ext uri="{FF2B5EF4-FFF2-40B4-BE49-F238E27FC236}">
                  <a16:creationId xmlns:a16="http://schemas.microsoft.com/office/drawing/2014/main" id="{01989DC1-021E-43CC-BEA8-BB4BC0C57EEF}"/>
                </a:ext>
              </a:extLst>
            </p:cNvPr>
            <p:cNvSpPr/>
            <p:nvPr/>
          </p:nvSpPr>
          <p:spPr>
            <a:xfrm>
              <a:off x="6985335" y="2890810"/>
              <a:ext cx="261206" cy="110870"/>
            </a:xfrm>
            <a:custGeom>
              <a:avLst/>
              <a:gdLst/>
              <a:ahLst/>
              <a:cxnLst/>
              <a:rect l="l" t="t" r="r" b="b"/>
              <a:pathLst>
                <a:path w="14878" h="6315" extrusionOk="0">
                  <a:moveTo>
                    <a:pt x="7848" y="1"/>
                  </a:moveTo>
                  <a:cubicBezTo>
                    <a:pt x="4303" y="1"/>
                    <a:pt x="502" y="1230"/>
                    <a:pt x="1" y="6314"/>
                  </a:cubicBezTo>
                  <a:cubicBezTo>
                    <a:pt x="1" y="6314"/>
                    <a:pt x="4183" y="1783"/>
                    <a:pt x="10506" y="1783"/>
                  </a:cubicBezTo>
                  <a:cubicBezTo>
                    <a:pt x="11235" y="1783"/>
                    <a:pt x="11993" y="1843"/>
                    <a:pt x="12776" y="1978"/>
                  </a:cubicBezTo>
                  <a:lnTo>
                    <a:pt x="14878" y="2312"/>
                  </a:lnTo>
                  <a:lnTo>
                    <a:pt x="14211" y="1077"/>
                  </a:lnTo>
                  <a:cubicBezTo>
                    <a:pt x="14211" y="1061"/>
                    <a:pt x="11140" y="1"/>
                    <a:pt x="7848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3467;p69">
              <a:extLst>
                <a:ext uri="{FF2B5EF4-FFF2-40B4-BE49-F238E27FC236}">
                  <a16:creationId xmlns:a16="http://schemas.microsoft.com/office/drawing/2014/main" id="{998B3558-63F9-455F-AA71-86EB9D7EEDFE}"/>
                </a:ext>
              </a:extLst>
            </p:cNvPr>
            <p:cNvSpPr/>
            <p:nvPr/>
          </p:nvSpPr>
          <p:spPr>
            <a:xfrm>
              <a:off x="6490468" y="2660152"/>
              <a:ext cx="494884" cy="398920"/>
            </a:xfrm>
            <a:custGeom>
              <a:avLst/>
              <a:gdLst/>
              <a:ahLst/>
              <a:cxnLst/>
              <a:rect l="l" t="t" r="r" b="b"/>
              <a:pathLst>
                <a:path w="28188" h="22722" extrusionOk="0">
                  <a:moveTo>
                    <a:pt x="11300" y="1"/>
                  </a:moveTo>
                  <a:cubicBezTo>
                    <a:pt x="7824" y="1"/>
                    <a:pt x="3450" y="463"/>
                    <a:pt x="1" y="2340"/>
                  </a:cubicBezTo>
                  <a:lnTo>
                    <a:pt x="10842" y="22721"/>
                  </a:lnTo>
                  <a:cubicBezTo>
                    <a:pt x="10842" y="22721"/>
                    <a:pt x="16023" y="17735"/>
                    <a:pt x="22248" y="17735"/>
                  </a:cubicBezTo>
                  <a:cubicBezTo>
                    <a:pt x="24169" y="17735"/>
                    <a:pt x="26190" y="18210"/>
                    <a:pt x="28188" y="19452"/>
                  </a:cubicBezTo>
                  <a:lnTo>
                    <a:pt x="17213" y="439"/>
                  </a:lnTo>
                  <a:cubicBezTo>
                    <a:pt x="17213" y="439"/>
                    <a:pt x="14682" y="1"/>
                    <a:pt x="11300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3468;p69">
              <a:extLst>
                <a:ext uri="{FF2B5EF4-FFF2-40B4-BE49-F238E27FC236}">
                  <a16:creationId xmlns:a16="http://schemas.microsoft.com/office/drawing/2014/main" id="{F50FADA2-FD0B-40B2-BAE0-6BB9578394A4}"/>
                </a:ext>
              </a:extLst>
            </p:cNvPr>
            <p:cNvSpPr/>
            <p:nvPr/>
          </p:nvSpPr>
          <p:spPr>
            <a:xfrm>
              <a:off x="6488133" y="2658695"/>
              <a:ext cx="498396" cy="401992"/>
            </a:xfrm>
            <a:custGeom>
              <a:avLst/>
              <a:gdLst/>
              <a:ahLst/>
              <a:cxnLst/>
              <a:rect l="l" t="t" r="r" b="b"/>
              <a:pathLst>
                <a:path w="28388" h="22897" extrusionOk="0">
                  <a:moveTo>
                    <a:pt x="11377" y="1"/>
                  </a:moveTo>
                  <a:cubicBezTo>
                    <a:pt x="9909" y="1"/>
                    <a:pt x="8457" y="97"/>
                    <a:pt x="7005" y="255"/>
                  </a:cubicBezTo>
                  <a:cubicBezTo>
                    <a:pt x="4604" y="555"/>
                    <a:pt x="2235" y="1256"/>
                    <a:pt x="67" y="2356"/>
                  </a:cubicBezTo>
                  <a:cubicBezTo>
                    <a:pt x="34" y="2390"/>
                    <a:pt x="0" y="2423"/>
                    <a:pt x="34" y="2457"/>
                  </a:cubicBezTo>
                  <a:lnTo>
                    <a:pt x="10875" y="22871"/>
                  </a:lnTo>
                  <a:cubicBezTo>
                    <a:pt x="10891" y="22888"/>
                    <a:pt x="10917" y="22896"/>
                    <a:pt x="10942" y="22896"/>
                  </a:cubicBezTo>
                  <a:cubicBezTo>
                    <a:pt x="10967" y="22896"/>
                    <a:pt x="10992" y="22888"/>
                    <a:pt x="11008" y="22871"/>
                  </a:cubicBezTo>
                  <a:lnTo>
                    <a:pt x="11075" y="22771"/>
                  </a:lnTo>
                  <a:cubicBezTo>
                    <a:pt x="13510" y="20570"/>
                    <a:pt x="16479" y="18968"/>
                    <a:pt x="19681" y="18201"/>
                  </a:cubicBezTo>
                  <a:cubicBezTo>
                    <a:pt x="20415" y="18034"/>
                    <a:pt x="21182" y="17934"/>
                    <a:pt x="21983" y="17901"/>
                  </a:cubicBezTo>
                  <a:cubicBezTo>
                    <a:pt x="22717" y="17901"/>
                    <a:pt x="23484" y="17934"/>
                    <a:pt x="24218" y="18068"/>
                  </a:cubicBezTo>
                  <a:cubicBezTo>
                    <a:pt x="25652" y="18335"/>
                    <a:pt x="26986" y="18835"/>
                    <a:pt x="28221" y="19602"/>
                  </a:cubicBezTo>
                  <a:lnTo>
                    <a:pt x="28321" y="19602"/>
                  </a:lnTo>
                  <a:cubicBezTo>
                    <a:pt x="28354" y="19569"/>
                    <a:pt x="28387" y="19535"/>
                    <a:pt x="28354" y="19469"/>
                  </a:cubicBezTo>
                  <a:lnTo>
                    <a:pt x="20382" y="5726"/>
                  </a:lnTo>
                  <a:lnTo>
                    <a:pt x="18147" y="1856"/>
                  </a:lnTo>
                  <a:lnTo>
                    <a:pt x="17546" y="855"/>
                  </a:lnTo>
                  <a:lnTo>
                    <a:pt x="17379" y="589"/>
                  </a:lnTo>
                  <a:cubicBezTo>
                    <a:pt x="17379" y="555"/>
                    <a:pt x="17379" y="555"/>
                    <a:pt x="17346" y="522"/>
                  </a:cubicBezTo>
                  <a:lnTo>
                    <a:pt x="17346" y="522"/>
                  </a:lnTo>
                  <a:cubicBezTo>
                    <a:pt x="17346" y="555"/>
                    <a:pt x="17346" y="589"/>
                    <a:pt x="17379" y="622"/>
                  </a:cubicBezTo>
                  <a:cubicBezTo>
                    <a:pt x="17379" y="689"/>
                    <a:pt x="17446" y="755"/>
                    <a:pt x="17513" y="889"/>
                  </a:cubicBezTo>
                  <a:lnTo>
                    <a:pt x="18080" y="1923"/>
                  </a:lnTo>
                  <a:lnTo>
                    <a:pt x="20282" y="5792"/>
                  </a:lnTo>
                  <a:lnTo>
                    <a:pt x="28013" y="19266"/>
                  </a:lnTo>
                  <a:lnTo>
                    <a:pt x="28013" y="19266"/>
                  </a:lnTo>
                  <a:cubicBezTo>
                    <a:pt x="26876" y="18585"/>
                    <a:pt x="25578" y="18084"/>
                    <a:pt x="24251" y="17868"/>
                  </a:cubicBezTo>
                  <a:cubicBezTo>
                    <a:pt x="23643" y="17757"/>
                    <a:pt x="23012" y="17692"/>
                    <a:pt x="22359" y="17692"/>
                  </a:cubicBezTo>
                  <a:cubicBezTo>
                    <a:pt x="22223" y="17692"/>
                    <a:pt x="22087" y="17695"/>
                    <a:pt x="21949" y="17701"/>
                  </a:cubicBezTo>
                  <a:cubicBezTo>
                    <a:pt x="21182" y="17734"/>
                    <a:pt x="20415" y="17834"/>
                    <a:pt x="19648" y="17968"/>
                  </a:cubicBezTo>
                  <a:cubicBezTo>
                    <a:pt x="18047" y="18335"/>
                    <a:pt x="16512" y="18902"/>
                    <a:pt x="15078" y="19702"/>
                  </a:cubicBezTo>
                  <a:cubicBezTo>
                    <a:pt x="13618" y="20499"/>
                    <a:pt x="12224" y="21460"/>
                    <a:pt x="10961" y="22587"/>
                  </a:cubicBezTo>
                  <a:lnTo>
                    <a:pt x="10961" y="22587"/>
                  </a:lnTo>
                  <a:lnTo>
                    <a:pt x="236" y="2422"/>
                  </a:lnTo>
                  <a:lnTo>
                    <a:pt x="236" y="2422"/>
                  </a:lnTo>
                  <a:cubicBezTo>
                    <a:pt x="2352" y="1374"/>
                    <a:pt x="4663" y="685"/>
                    <a:pt x="7039" y="388"/>
                  </a:cubicBezTo>
                  <a:cubicBezTo>
                    <a:pt x="8644" y="184"/>
                    <a:pt x="10249" y="82"/>
                    <a:pt x="11855" y="82"/>
                  </a:cubicBezTo>
                  <a:cubicBezTo>
                    <a:pt x="12084" y="82"/>
                    <a:pt x="12313" y="84"/>
                    <a:pt x="12543" y="88"/>
                  </a:cubicBezTo>
                  <a:cubicBezTo>
                    <a:pt x="14077" y="122"/>
                    <a:pt x="15245" y="222"/>
                    <a:pt x="16079" y="288"/>
                  </a:cubicBezTo>
                  <a:cubicBezTo>
                    <a:pt x="14911" y="122"/>
                    <a:pt x="13744" y="21"/>
                    <a:pt x="12543" y="21"/>
                  </a:cubicBezTo>
                  <a:cubicBezTo>
                    <a:pt x="12153" y="8"/>
                    <a:pt x="11764" y="1"/>
                    <a:pt x="1137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3469;p69">
              <a:extLst>
                <a:ext uri="{FF2B5EF4-FFF2-40B4-BE49-F238E27FC236}">
                  <a16:creationId xmlns:a16="http://schemas.microsoft.com/office/drawing/2014/main" id="{8EA703D2-12BB-49FF-A5F6-DE187335A97D}"/>
                </a:ext>
              </a:extLst>
            </p:cNvPr>
            <p:cNvSpPr/>
            <p:nvPr/>
          </p:nvSpPr>
          <p:spPr>
            <a:xfrm>
              <a:off x="6795004" y="2569560"/>
              <a:ext cx="460912" cy="430943"/>
            </a:xfrm>
            <a:custGeom>
              <a:avLst/>
              <a:gdLst/>
              <a:ahLst/>
              <a:cxnLst/>
              <a:rect l="l" t="t" r="r" b="b"/>
              <a:pathLst>
                <a:path w="26253" h="24546" extrusionOk="0">
                  <a:moveTo>
                    <a:pt x="10835" y="0"/>
                  </a:moveTo>
                  <a:cubicBezTo>
                    <a:pt x="7870" y="0"/>
                    <a:pt x="3989" y="1145"/>
                    <a:pt x="1" y="5532"/>
                  </a:cubicBezTo>
                  <a:lnTo>
                    <a:pt x="10942" y="24546"/>
                  </a:lnTo>
                  <a:cubicBezTo>
                    <a:pt x="10942" y="24546"/>
                    <a:pt x="12590" y="18947"/>
                    <a:pt x="21154" y="18947"/>
                  </a:cubicBezTo>
                  <a:cubicBezTo>
                    <a:pt x="22637" y="18947"/>
                    <a:pt x="24327" y="19115"/>
                    <a:pt x="26253" y="19509"/>
                  </a:cubicBezTo>
                  <a:lnTo>
                    <a:pt x="16212" y="1362"/>
                  </a:lnTo>
                  <a:cubicBezTo>
                    <a:pt x="16212" y="1362"/>
                    <a:pt x="14069" y="0"/>
                    <a:pt x="10835" y="0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3470;p69">
              <a:extLst>
                <a:ext uri="{FF2B5EF4-FFF2-40B4-BE49-F238E27FC236}">
                  <a16:creationId xmlns:a16="http://schemas.microsoft.com/office/drawing/2014/main" id="{5319D7B2-C492-4D3C-AAC0-D3A56AC7B6DD}"/>
                </a:ext>
              </a:extLst>
            </p:cNvPr>
            <p:cNvSpPr/>
            <p:nvPr/>
          </p:nvSpPr>
          <p:spPr>
            <a:xfrm>
              <a:off x="6792669" y="2566838"/>
              <a:ext cx="465003" cy="433664"/>
            </a:xfrm>
            <a:custGeom>
              <a:avLst/>
              <a:gdLst/>
              <a:ahLst/>
              <a:cxnLst/>
              <a:rect l="l" t="t" r="r" b="b"/>
              <a:pathLst>
                <a:path w="26486" h="24701" extrusionOk="0">
                  <a:moveTo>
                    <a:pt x="10885" y="0"/>
                  </a:moveTo>
                  <a:cubicBezTo>
                    <a:pt x="9167" y="0"/>
                    <a:pt x="7486" y="369"/>
                    <a:pt x="5938" y="1084"/>
                  </a:cubicBezTo>
                  <a:cubicBezTo>
                    <a:pt x="3669" y="2151"/>
                    <a:pt x="1668" y="3652"/>
                    <a:pt x="0" y="5520"/>
                  </a:cubicBezTo>
                  <a:lnTo>
                    <a:pt x="0" y="5620"/>
                  </a:lnTo>
                  <a:cubicBezTo>
                    <a:pt x="3002" y="10857"/>
                    <a:pt x="6638" y="17162"/>
                    <a:pt x="10508" y="23867"/>
                  </a:cubicBezTo>
                  <a:lnTo>
                    <a:pt x="10975" y="24634"/>
                  </a:lnTo>
                  <a:cubicBezTo>
                    <a:pt x="10975" y="24658"/>
                    <a:pt x="10975" y="24665"/>
                    <a:pt x="10987" y="24667"/>
                  </a:cubicBezTo>
                  <a:lnTo>
                    <a:pt x="10987" y="24667"/>
                  </a:lnTo>
                  <a:cubicBezTo>
                    <a:pt x="10983" y="24678"/>
                    <a:pt x="10979" y="24689"/>
                    <a:pt x="10975" y="24701"/>
                  </a:cubicBezTo>
                  <a:lnTo>
                    <a:pt x="11049" y="24688"/>
                  </a:lnTo>
                  <a:lnTo>
                    <a:pt x="11049" y="24688"/>
                  </a:lnTo>
                  <a:cubicBezTo>
                    <a:pt x="11053" y="24689"/>
                    <a:pt x="11058" y="24689"/>
                    <a:pt x="11062" y="24689"/>
                  </a:cubicBezTo>
                  <a:cubicBezTo>
                    <a:pt x="11074" y="24689"/>
                    <a:pt x="11087" y="24686"/>
                    <a:pt x="11099" y="24680"/>
                  </a:cubicBezTo>
                  <a:lnTo>
                    <a:pt x="11099" y="24680"/>
                  </a:lnTo>
                  <a:lnTo>
                    <a:pt x="11175" y="24667"/>
                  </a:lnTo>
                  <a:lnTo>
                    <a:pt x="11145" y="24621"/>
                  </a:lnTo>
                  <a:lnTo>
                    <a:pt x="11145" y="24621"/>
                  </a:lnTo>
                  <a:cubicBezTo>
                    <a:pt x="11380" y="23892"/>
                    <a:pt x="11778" y="23196"/>
                    <a:pt x="12309" y="22633"/>
                  </a:cubicBezTo>
                  <a:cubicBezTo>
                    <a:pt x="12542" y="22332"/>
                    <a:pt x="12809" y="22065"/>
                    <a:pt x="13109" y="21799"/>
                  </a:cubicBezTo>
                  <a:cubicBezTo>
                    <a:pt x="13376" y="21532"/>
                    <a:pt x="13643" y="21298"/>
                    <a:pt x="13977" y="21098"/>
                  </a:cubicBezTo>
                  <a:lnTo>
                    <a:pt x="14477" y="20798"/>
                  </a:lnTo>
                  <a:cubicBezTo>
                    <a:pt x="14611" y="20664"/>
                    <a:pt x="14777" y="20598"/>
                    <a:pt x="14977" y="20498"/>
                  </a:cubicBezTo>
                  <a:cubicBezTo>
                    <a:pt x="15311" y="20331"/>
                    <a:pt x="15645" y="20164"/>
                    <a:pt x="15978" y="20031"/>
                  </a:cubicBezTo>
                  <a:lnTo>
                    <a:pt x="17012" y="19664"/>
                  </a:lnTo>
                  <a:lnTo>
                    <a:pt x="18113" y="19430"/>
                  </a:lnTo>
                  <a:cubicBezTo>
                    <a:pt x="18447" y="19330"/>
                    <a:pt x="18814" y="19297"/>
                    <a:pt x="19180" y="19263"/>
                  </a:cubicBezTo>
                  <a:cubicBezTo>
                    <a:pt x="19547" y="19263"/>
                    <a:pt x="19881" y="19163"/>
                    <a:pt x="20281" y="19163"/>
                  </a:cubicBezTo>
                  <a:lnTo>
                    <a:pt x="21315" y="19163"/>
                  </a:lnTo>
                  <a:cubicBezTo>
                    <a:pt x="21649" y="19163"/>
                    <a:pt x="21982" y="19163"/>
                    <a:pt x="22349" y="19197"/>
                  </a:cubicBezTo>
                  <a:lnTo>
                    <a:pt x="23383" y="19297"/>
                  </a:lnTo>
                  <a:lnTo>
                    <a:pt x="24384" y="19430"/>
                  </a:lnTo>
                  <a:lnTo>
                    <a:pt x="26315" y="19758"/>
                  </a:lnTo>
                  <a:lnTo>
                    <a:pt x="26315" y="19758"/>
                  </a:lnTo>
                  <a:cubicBezTo>
                    <a:pt x="26317" y="19760"/>
                    <a:pt x="26318" y="19762"/>
                    <a:pt x="26319" y="19764"/>
                  </a:cubicBezTo>
                  <a:lnTo>
                    <a:pt x="26321" y="19759"/>
                  </a:lnTo>
                  <a:lnTo>
                    <a:pt x="26321" y="19759"/>
                  </a:lnTo>
                  <a:lnTo>
                    <a:pt x="26352" y="19764"/>
                  </a:lnTo>
                  <a:lnTo>
                    <a:pt x="26386" y="19764"/>
                  </a:lnTo>
                  <a:cubicBezTo>
                    <a:pt x="26419" y="19697"/>
                    <a:pt x="26486" y="19664"/>
                    <a:pt x="26419" y="19630"/>
                  </a:cubicBezTo>
                  <a:lnTo>
                    <a:pt x="19147" y="6488"/>
                  </a:lnTo>
                  <a:lnTo>
                    <a:pt x="17046" y="2818"/>
                  </a:lnTo>
                  <a:lnTo>
                    <a:pt x="16512" y="1851"/>
                  </a:lnTo>
                  <a:cubicBezTo>
                    <a:pt x="16479" y="1784"/>
                    <a:pt x="16445" y="1684"/>
                    <a:pt x="16378" y="1618"/>
                  </a:cubicBezTo>
                  <a:cubicBezTo>
                    <a:pt x="16378" y="1584"/>
                    <a:pt x="16378" y="1584"/>
                    <a:pt x="16345" y="1517"/>
                  </a:cubicBezTo>
                  <a:lnTo>
                    <a:pt x="16345" y="1618"/>
                  </a:lnTo>
                  <a:cubicBezTo>
                    <a:pt x="16412" y="1684"/>
                    <a:pt x="16445" y="1784"/>
                    <a:pt x="16479" y="1851"/>
                  </a:cubicBezTo>
                  <a:lnTo>
                    <a:pt x="17012" y="2852"/>
                  </a:lnTo>
                  <a:cubicBezTo>
                    <a:pt x="17513" y="3752"/>
                    <a:pt x="18180" y="4987"/>
                    <a:pt x="19047" y="6588"/>
                  </a:cubicBezTo>
                  <a:cubicBezTo>
                    <a:pt x="20798" y="9759"/>
                    <a:pt x="23268" y="14238"/>
                    <a:pt x="26231" y="19604"/>
                  </a:cubicBezTo>
                  <a:lnTo>
                    <a:pt x="26231" y="19604"/>
                  </a:lnTo>
                  <a:lnTo>
                    <a:pt x="24418" y="19297"/>
                  </a:lnTo>
                  <a:cubicBezTo>
                    <a:pt x="24117" y="19197"/>
                    <a:pt x="23784" y="19163"/>
                    <a:pt x="23417" y="19163"/>
                  </a:cubicBezTo>
                  <a:lnTo>
                    <a:pt x="22383" y="19097"/>
                  </a:lnTo>
                  <a:cubicBezTo>
                    <a:pt x="22049" y="19063"/>
                    <a:pt x="21682" y="19030"/>
                    <a:pt x="21349" y="19030"/>
                  </a:cubicBezTo>
                  <a:lnTo>
                    <a:pt x="20248" y="19030"/>
                  </a:lnTo>
                  <a:cubicBezTo>
                    <a:pt x="19914" y="19063"/>
                    <a:pt x="19547" y="19063"/>
                    <a:pt x="19180" y="19130"/>
                  </a:cubicBezTo>
                  <a:cubicBezTo>
                    <a:pt x="18814" y="19163"/>
                    <a:pt x="18447" y="19230"/>
                    <a:pt x="18113" y="19297"/>
                  </a:cubicBezTo>
                  <a:lnTo>
                    <a:pt x="17012" y="19530"/>
                  </a:lnTo>
                  <a:lnTo>
                    <a:pt x="15945" y="19931"/>
                  </a:lnTo>
                  <a:cubicBezTo>
                    <a:pt x="15578" y="20064"/>
                    <a:pt x="15211" y="20231"/>
                    <a:pt x="14877" y="20431"/>
                  </a:cubicBezTo>
                  <a:cubicBezTo>
                    <a:pt x="14711" y="20498"/>
                    <a:pt x="14544" y="20598"/>
                    <a:pt x="14377" y="20698"/>
                  </a:cubicBezTo>
                  <a:lnTo>
                    <a:pt x="13877" y="21031"/>
                  </a:lnTo>
                  <a:cubicBezTo>
                    <a:pt x="13576" y="21265"/>
                    <a:pt x="13243" y="21498"/>
                    <a:pt x="12976" y="21765"/>
                  </a:cubicBezTo>
                  <a:cubicBezTo>
                    <a:pt x="12709" y="22032"/>
                    <a:pt x="12442" y="22332"/>
                    <a:pt x="12175" y="22633"/>
                  </a:cubicBezTo>
                  <a:cubicBezTo>
                    <a:pt x="11694" y="23174"/>
                    <a:pt x="11322" y="23823"/>
                    <a:pt x="11058" y="24483"/>
                  </a:cubicBezTo>
                  <a:lnTo>
                    <a:pt x="11058" y="24483"/>
                  </a:lnTo>
                  <a:lnTo>
                    <a:pt x="10708" y="23933"/>
                  </a:lnTo>
                  <a:lnTo>
                    <a:pt x="235" y="5714"/>
                  </a:lnTo>
                  <a:lnTo>
                    <a:pt x="235" y="5714"/>
                  </a:lnTo>
                  <a:cubicBezTo>
                    <a:pt x="1863" y="3864"/>
                    <a:pt x="3852" y="2344"/>
                    <a:pt x="6104" y="1284"/>
                  </a:cubicBezTo>
                  <a:cubicBezTo>
                    <a:pt x="7656" y="554"/>
                    <a:pt x="9348" y="183"/>
                    <a:pt x="11042" y="183"/>
                  </a:cubicBezTo>
                  <a:cubicBezTo>
                    <a:pt x="12444" y="183"/>
                    <a:pt x="13849" y="437"/>
                    <a:pt x="15178" y="950"/>
                  </a:cubicBezTo>
                  <a:cubicBezTo>
                    <a:pt x="15545" y="1084"/>
                    <a:pt x="15845" y="1251"/>
                    <a:pt x="16045" y="1317"/>
                  </a:cubicBezTo>
                  <a:lnTo>
                    <a:pt x="16278" y="1451"/>
                  </a:lnTo>
                  <a:lnTo>
                    <a:pt x="16178" y="1351"/>
                  </a:lnTo>
                  <a:lnTo>
                    <a:pt x="15978" y="1251"/>
                  </a:lnTo>
                  <a:cubicBezTo>
                    <a:pt x="15678" y="1084"/>
                    <a:pt x="15378" y="950"/>
                    <a:pt x="15111" y="817"/>
                  </a:cubicBezTo>
                  <a:cubicBezTo>
                    <a:pt x="13943" y="383"/>
                    <a:pt x="12743" y="116"/>
                    <a:pt x="11508" y="16"/>
                  </a:cubicBezTo>
                  <a:cubicBezTo>
                    <a:pt x="11300" y="6"/>
                    <a:pt x="11093" y="0"/>
                    <a:pt x="1088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3471;p69">
              <a:extLst>
                <a:ext uri="{FF2B5EF4-FFF2-40B4-BE49-F238E27FC236}">
                  <a16:creationId xmlns:a16="http://schemas.microsoft.com/office/drawing/2014/main" id="{A728683F-4517-4607-8266-8BD6BB1E2254}"/>
                </a:ext>
              </a:extLst>
            </p:cNvPr>
            <p:cNvSpPr/>
            <p:nvPr/>
          </p:nvSpPr>
          <p:spPr>
            <a:xfrm>
              <a:off x="6541417" y="2528459"/>
              <a:ext cx="443935" cy="470287"/>
            </a:xfrm>
            <a:custGeom>
              <a:avLst/>
              <a:gdLst/>
              <a:ahLst/>
              <a:cxnLst/>
              <a:rect l="l" t="t" r="r" b="b"/>
              <a:pathLst>
                <a:path w="25286" h="26787" extrusionOk="0">
                  <a:moveTo>
                    <a:pt x="14378" y="7840"/>
                  </a:moveTo>
                  <a:lnTo>
                    <a:pt x="14378" y="7841"/>
                  </a:lnTo>
                  <a:lnTo>
                    <a:pt x="14378" y="7841"/>
                  </a:lnTo>
                  <a:cubicBezTo>
                    <a:pt x="14378" y="7841"/>
                    <a:pt x="14378" y="7840"/>
                    <a:pt x="14378" y="7840"/>
                  </a:cubicBezTo>
                  <a:close/>
                  <a:moveTo>
                    <a:pt x="1" y="1"/>
                  </a:moveTo>
                  <a:lnTo>
                    <a:pt x="11709" y="22550"/>
                  </a:lnTo>
                  <a:cubicBezTo>
                    <a:pt x="11709" y="22550"/>
                    <a:pt x="11915" y="22542"/>
                    <a:pt x="12280" y="22542"/>
                  </a:cubicBezTo>
                  <a:cubicBezTo>
                    <a:pt x="14391" y="22542"/>
                    <a:pt x="21815" y="22833"/>
                    <a:pt x="25286" y="26787"/>
                  </a:cubicBezTo>
                  <a:lnTo>
                    <a:pt x="14378" y="7841"/>
                  </a:lnTo>
                  <a:lnTo>
                    <a:pt x="14378" y="7841"/>
                  </a:lnTo>
                  <a:cubicBezTo>
                    <a:pt x="14378" y="7841"/>
                    <a:pt x="14378" y="7841"/>
                    <a:pt x="14378" y="7841"/>
                  </a:cubicBezTo>
                  <a:cubicBezTo>
                    <a:pt x="14364" y="7841"/>
                    <a:pt x="7990" y="1"/>
                    <a:pt x="1" y="1"/>
                  </a:cubicBezTo>
                  <a:close/>
                </a:path>
              </a:pathLst>
            </a:custGeom>
            <a:solidFill>
              <a:srgbClr val="F5F5F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3472;p69">
              <a:extLst>
                <a:ext uri="{FF2B5EF4-FFF2-40B4-BE49-F238E27FC236}">
                  <a16:creationId xmlns:a16="http://schemas.microsoft.com/office/drawing/2014/main" id="{4749B99C-A505-4367-88A0-1DE7FD76EBA7}"/>
                </a:ext>
              </a:extLst>
            </p:cNvPr>
            <p:cNvSpPr/>
            <p:nvPr/>
          </p:nvSpPr>
          <p:spPr>
            <a:xfrm>
              <a:off x="6541417" y="2528459"/>
              <a:ext cx="445691" cy="472043"/>
            </a:xfrm>
            <a:custGeom>
              <a:avLst/>
              <a:gdLst/>
              <a:ahLst/>
              <a:cxnLst/>
              <a:rect l="l" t="t" r="r" b="b"/>
              <a:pathLst>
                <a:path w="25386" h="26887" extrusionOk="0">
                  <a:moveTo>
                    <a:pt x="1" y="1"/>
                  </a:moveTo>
                  <a:lnTo>
                    <a:pt x="33" y="64"/>
                  </a:lnTo>
                  <a:lnTo>
                    <a:pt x="33" y="64"/>
                  </a:lnTo>
                  <a:cubicBezTo>
                    <a:pt x="30" y="43"/>
                    <a:pt x="22" y="22"/>
                    <a:pt x="1" y="1"/>
                  </a:cubicBezTo>
                  <a:close/>
                  <a:moveTo>
                    <a:pt x="33" y="64"/>
                  </a:moveTo>
                  <a:cubicBezTo>
                    <a:pt x="34" y="76"/>
                    <a:pt x="34" y="89"/>
                    <a:pt x="34" y="101"/>
                  </a:cubicBezTo>
                  <a:lnTo>
                    <a:pt x="201" y="434"/>
                  </a:lnTo>
                  <a:lnTo>
                    <a:pt x="412" y="824"/>
                  </a:lnTo>
                  <a:lnTo>
                    <a:pt x="412" y="824"/>
                  </a:lnTo>
                  <a:cubicBezTo>
                    <a:pt x="313" y="635"/>
                    <a:pt x="230" y="474"/>
                    <a:pt x="168" y="334"/>
                  </a:cubicBezTo>
                  <a:lnTo>
                    <a:pt x="33" y="64"/>
                  </a:lnTo>
                  <a:close/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168" y="168"/>
                  </a:lnTo>
                  <a:lnTo>
                    <a:pt x="1469" y="201"/>
                  </a:lnTo>
                  <a:lnTo>
                    <a:pt x="1802" y="268"/>
                  </a:lnTo>
                  <a:lnTo>
                    <a:pt x="2603" y="368"/>
                  </a:lnTo>
                  <a:cubicBezTo>
                    <a:pt x="2870" y="434"/>
                    <a:pt x="3170" y="501"/>
                    <a:pt x="3470" y="601"/>
                  </a:cubicBezTo>
                  <a:cubicBezTo>
                    <a:pt x="3804" y="668"/>
                    <a:pt x="4137" y="768"/>
                    <a:pt x="4471" y="868"/>
                  </a:cubicBezTo>
                  <a:cubicBezTo>
                    <a:pt x="6139" y="1502"/>
                    <a:pt x="7706" y="2302"/>
                    <a:pt x="9174" y="3337"/>
                  </a:cubicBezTo>
                  <a:cubicBezTo>
                    <a:pt x="11075" y="4671"/>
                    <a:pt x="12810" y="6205"/>
                    <a:pt x="14311" y="7973"/>
                  </a:cubicBezTo>
                  <a:cubicBezTo>
                    <a:pt x="17289" y="13184"/>
                    <a:pt x="20895" y="19464"/>
                    <a:pt x="24794" y="26262"/>
                  </a:cubicBezTo>
                  <a:lnTo>
                    <a:pt x="24794" y="26262"/>
                  </a:lnTo>
                  <a:cubicBezTo>
                    <a:pt x="23939" y="25421"/>
                    <a:pt x="22925" y="24741"/>
                    <a:pt x="21816" y="24285"/>
                  </a:cubicBezTo>
                  <a:cubicBezTo>
                    <a:pt x="20716" y="23784"/>
                    <a:pt x="19582" y="23384"/>
                    <a:pt x="18447" y="23151"/>
                  </a:cubicBezTo>
                  <a:cubicBezTo>
                    <a:pt x="16462" y="22706"/>
                    <a:pt x="14477" y="22472"/>
                    <a:pt x="12469" y="22472"/>
                  </a:cubicBezTo>
                  <a:cubicBezTo>
                    <a:pt x="12243" y="22472"/>
                    <a:pt x="12017" y="22475"/>
                    <a:pt x="11791" y="22481"/>
                  </a:cubicBezTo>
                  <a:lnTo>
                    <a:pt x="11791" y="22481"/>
                  </a:lnTo>
                  <a:lnTo>
                    <a:pt x="3337" y="6339"/>
                  </a:lnTo>
                  <a:lnTo>
                    <a:pt x="868" y="1669"/>
                  </a:lnTo>
                  <a:lnTo>
                    <a:pt x="412" y="824"/>
                  </a:lnTo>
                  <a:lnTo>
                    <a:pt x="412" y="824"/>
                  </a:lnTo>
                  <a:cubicBezTo>
                    <a:pt x="525" y="1042"/>
                    <a:pt x="658" y="1298"/>
                    <a:pt x="801" y="1602"/>
                  </a:cubicBezTo>
                  <a:cubicBezTo>
                    <a:pt x="1335" y="2703"/>
                    <a:pt x="2169" y="4271"/>
                    <a:pt x="3170" y="6272"/>
                  </a:cubicBezTo>
                  <a:cubicBezTo>
                    <a:pt x="5271" y="10275"/>
                    <a:pt x="8173" y="15946"/>
                    <a:pt x="11609" y="22550"/>
                  </a:cubicBezTo>
                  <a:cubicBezTo>
                    <a:pt x="11609" y="22617"/>
                    <a:pt x="11643" y="22617"/>
                    <a:pt x="11676" y="22617"/>
                  </a:cubicBezTo>
                  <a:cubicBezTo>
                    <a:pt x="11926" y="22610"/>
                    <a:pt x="12176" y="22606"/>
                    <a:pt x="12425" y="22606"/>
                  </a:cubicBezTo>
                  <a:cubicBezTo>
                    <a:pt x="14410" y="22606"/>
                    <a:pt x="16392" y="22840"/>
                    <a:pt x="18347" y="23284"/>
                  </a:cubicBezTo>
                  <a:cubicBezTo>
                    <a:pt x="19515" y="23518"/>
                    <a:pt x="20649" y="23885"/>
                    <a:pt x="21716" y="24352"/>
                  </a:cubicBezTo>
                  <a:cubicBezTo>
                    <a:pt x="22817" y="24852"/>
                    <a:pt x="23851" y="25519"/>
                    <a:pt x="24719" y="26353"/>
                  </a:cubicBezTo>
                  <a:lnTo>
                    <a:pt x="25018" y="26652"/>
                  </a:lnTo>
                  <a:lnTo>
                    <a:pt x="25018" y="26652"/>
                  </a:lnTo>
                  <a:cubicBezTo>
                    <a:pt x="25062" y="26730"/>
                    <a:pt x="25107" y="26808"/>
                    <a:pt x="25152" y="26887"/>
                  </a:cubicBezTo>
                  <a:lnTo>
                    <a:pt x="25227" y="26842"/>
                  </a:lnTo>
                  <a:lnTo>
                    <a:pt x="25227" y="26842"/>
                  </a:lnTo>
                  <a:cubicBezTo>
                    <a:pt x="25235" y="26844"/>
                    <a:pt x="25244" y="26845"/>
                    <a:pt x="25252" y="26845"/>
                  </a:cubicBezTo>
                  <a:cubicBezTo>
                    <a:pt x="25277" y="26845"/>
                    <a:pt x="25302" y="26837"/>
                    <a:pt x="25319" y="26820"/>
                  </a:cubicBezTo>
                  <a:cubicBezTo>
                    <a:pt x="25352" y="26787"/>
                    <a:pt x="25386" y="26720"/>
                    <a:pt x="25352" y="26687"/>
                  </a:cubicBezTo>
                  <a:lnTo>
                    <a:pt x="14478" y="7806"/>
                  </a:lnTo>
                  <a:cubicBezTo>
                    <a:pt x="11109" y="3937"/>
                    <a:pt x="7339" y="1635"/>
                    <a:pt x="4537" y="701"/>
                  </a:cubicBezTo>
                  <a:cubicBezTo>
                    <a:pt x="4204" y="601"/>
                    <a:pt x="3870" y="501"/>
                    <a:pt x="3537" y="434"/>
                  </a:cubicBezTo>
                  <a:cubicBezTo>
                    <a:pt x="3270" y="334"/>
                    <a:pt x="2970" y="268"/>
                    <a:pt x="2669" y="201"/>
                  </a:cubicBezTo>
                  <a:lnTo>
                    <a:pt x="1869" y="101"/>
                  </a:lnTo>
                  <a:lnTo>
                    <a:pt x="1535" y="34"/>
                  </a:lnTo>
                  <a:lnTo>
                    <a:pt x="1202" y="34"/>
                  </a:lnTo>
                  <a:lnTo>
                    <a:pt x="301" y="1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3473;p69">
              <a:extLst>
                <a:ext uri="{FF2B5EF4-FFF2-40B4-BE49-F238E27FC236}">
                  <a16:creationId xmlns:a16="http://schemas.microsoft.com/office/drawing/2014/main" id="{052C9405-856B-438F-8CA9-6538C76C059F}"/>
                </a:ext>
              </a:extLst>
            </p:cNvPr>
            <p:cNvSpPr/>
            <p:nvPr/>
          </p:nvSpPr>
          <p:spPr>
            <a:xfrm>
              <a:off x="7153421" y="3652886"/>
              <a:ext cx="63256" cy="62098"/>
            </a:xfrm>
            <a:custGeom>
              <a:avLst/>
              <a:gdLst/>
              <a:ahLst/>
              <a:cxnLst/>
              <a:rect l="l" t="t" r="r" b="b"/>
              <a:pathLst>
                <a:path w="3603" h="3537" extrusionOk="0">
                  <a:moveTo>
                    <a:pt x="1768" y="1"/>
                  </a:moveTo>
                  <a:lnTo>
                    <a:pt x="1501" y="434"/>
                  </a:lnTo>
                  <a:cubicBezTo>
                    <a:pt x="1234" y="901"/>
                    <a:pt x="867" y="1302"/>
                    <a:pt x="434" y="1602"/>
                  </a:cubicBezTo>
                  <a:lnTo>
                    <a:pt x="0" y="1835"/>
                  </a:lnTo>
                  <a:lnTo>
                    <a:pt x="467" y="2035"/>
                  </a:lnTo>
                  <a:cubicBezTo>
                    <a:pt x="934" y="2302"/>
                    <a:pt x="1334" y="2669"/>
                    <a:pt x="1635" y="3136"/>
                  </a:cubicBezTo>
                  <a:lnTo>
                    <a:pt x="1868" y="3537"/>
                  </a:lnTo>
                  <a:lnTo>
                    <a:pt x="2102" y="3136"/>
                  </a:lnTo>
                  <a:cubicBezTo>
                    <a:pt x="2335" y="2669"/>
                    <a:pt x="2702" y="2269"/>
                    <a:pt x="3169" y="1969"/>
                  </a:cubicBezTo>
                  <a:lnTo>
                    <a:pt x="3603" y="1702"/>
                  </a:lnTo>
                  <a:lnTo>
                    <a:pt x="3169" y="1502"/>
                  </a:lnTo>
                  <a:cubicBezTo>
                    <a:pt x="2702" y="1235"/>
                    <a:pt x="2302" y="868"/>
                    <a:pt x="2002" y="434"/>
                  </a:cubicBezTo>
                  <a:lnTo>
                    <a:pt x="1768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3474;p69">
              <a:extLst>
                <a:ext uri="{FF2B5EF4-FFF2-40B4-BE49-F238E27FC236}">
                  <a16:creationId xmlns:a16="http://schemas.microsoft.com/office/drawing/2014/main" id="{DCAC7C35-F6CB-40CD-A1ED-8C0D11C08611}"/>
                </a:ext>
              </a:extLst>
            </p:cNvPr>
            <p:cNvSpPr/>
            <p:nvPr/>
          </p:nvSpPr>
          <p:spPr>
            <a:xfrm>
              <a:off x="6748146" y="2142532"/>
              <a:ext cx="62694" cy="62677"/>
            </a:xfrm>
            <a:custGeom>
              <a:avLst/>
              <a:gdLst/>
              <a:ahLst/>
              <a:cxnLst/>
              <a:rect l="l" t="t" r="r" b="b"/>
              <a:pathLst>
                <a:path w="3571" h="3570" extrusionOk="0">
                  <a:moveTo>
                    <a:pt x="1736" y="0"/>
                  </a:moveTo>
                  <a:lnTo>
                    <a:pt x="1502" y="401"/>
                  </a:lnTo>
                  <a:cubicBezTo>
                    <a:pt x="1235" y="868"/>
                    <a:pt x="868" y="1301"/>
                    <a:pt x="401" y="1602"/>
                  </a:cubicBezTo>
                  <a:lnTo>
                    <a:pt x="1" y="1835"/>
                  </a:lnTo>
                  <a:lnTo>
                    <a:pt x="401" y="2069"/>
                  </a:lnTo>
                  <a:cubicBezTo>
                    <a:pt x="902" y="2302"/>
                    <a:pt x="1302" y="2669"/>
                    <a:pt x="1602" y="3136"/>
                  </a:cubicBezTo>
                  <a:lnTo>
                    <a:pt x="1869" y="3570"/>
                  </a:lnTo>
                  <a:lnTo>
                    <a:pt x="2069" y="3136"/>
                  </a:lnTo>
                  <a:cubicBezTo>
                    <a:pt x="2336" y="2669"/>
                    <a:pt x="2703" y="2269"/>
                    <a:pt x="3170" y="1968"/>
                  </a:cubicBezTo>
                  <a:lnTo>
                    <a:pt x="3570" y="1735"/>
                  </a:lnTo>
                  <a:lnTo>
                    <a:pt x="3170" y="1501"/>
                  </a:lnTo>
                  <a:cubicBezTo>
                    <a:pt x="2670" y="1268"/>
                    <a:pt x="2269" y="868"/>
                    <a:pt x="1969" y="434"/>
                  </a:cubicBezTo>
                  <a:lnTo>
                    <a:pt x="1736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3475;p69">
              <a:extLst>
                <a:ext uri="{FF2B5EF4-FFF2-40B4-BE49-F238E27FC236}">
                  <a16:creationId xmlns:a16="http://schemas.microsoft.com/office/drawing/2014/main" id="{B41A9BEE-1E39-4BA6-9361-29932404133C}"/>
                </a:ext>
              </a:extLst>
            </p:cNvPr>
            <p:cNvSpPr/>
            <p:nvPr/>
          </p:nvSpPr>
          <p:spPr>
            <a:xfrm>
              <a:off x="8626293" y="2403141"/>
              <a:ext cx="63256" cy="63256"/>
            </a:xfrm>
            <a:custGeom>
              <a:avLst/>
              <a:gdLst/>
              <a:ahLst/>
              <a:cxnLst/>
              <a:rect l="l" t="t" r="r" b="b"/>
              <a:pathLst>
                <a:path w="3603" h="3603" extrusionOk="0">
                  <a:moveTo>
                    <a:pt x="1735" y="0"/>
                  </a:moveTo>
                  <a:lnTo>
                    <a:pt x="1501" y="467"/>
                  </a:lnTo>
                  <a:cubicBezTo>
                    <a:pt x="1268" y="934"/>
                    <a:pt x="868" y="1335"/>
                    <a:pt x="434" y="1635"/>
                  </a:cubicBezTo>
                  <a:lnTo>
                    <a:pt x="0" y="1902"/>
                  </a:lnTo>
                  <a:lnTo>
                    <a:pt x="467" y="2102"/>
                  </a:lnTo>
                  <a:cubicBezTo>
                    <a:pt x="934" y="2369"/>
                    <a:pt x="1335" y="2736"/>
                    <a:pt x="1635" y="3169"/>
                  </a:cubicBezTo>
                  <a:lnTo>
                    <a:pt x="1902" y="3603"/>
                  </a:lnTo>
                  <a:lnTo>
                    <a:pt x="2102" y="3169"/>
                  </a:lnTo>
                  <a:cubicBezTo>
                    <a:pt x="2335" y="2702"/>
                    <a:pt x="2702" y="2269"/>
                    <a:pt x="3169" y="1968"/>
                  </a:cubicBezTo>
                  <a:lnTo>
                    <a:pt x="3603" y="1735"/>
                  </a:lnTo>
                  <a:lnTo>
                    <a:pt x="3169" y="1501"/>
                  </a:lnTo>
                  <a:cubicBezTo>
                    <a:pt x="2669" y="1268"/>
                    <a:pt x="2269" y="901"/>
                    <a:pt x="1968" y="434"/>
                  </a:cubicBezTo>
                  <a:lnTo>
                    <a:pt x="1735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3476;p69">
              <a:extLst>
                <a:ext uri="{FF2B5EF4-FFF2-40B4-BE49-F238E27FC236}">
                  <a16:creationId xmlns:a16="http://schemas.microsoft.com/office/drawing/2014/main" id="{659AC45F-8BC7-46E3-AEA5-8DB34A50069D}"/>
                </a:ext>
              </a:extLst>
            </p:cNvPr>
            <p:cNvSpPr/>
            <p:nvPr/>
          </p:nvSpPr>
          <p:spPr>
            <a:xfrm>
              <a:off x="8404923" y="3748341"/>
              <a:ext cx="62677" cy="62098"/>
            </a:xfrm>
            <a:custGeom>
              <a:avLst/>
              <a:gdLst/>
              <a:ahLst/>
              <a:cxnLst/>
              <a:rect l="l" t="t" r="r" b="b"/>
              <a:pathLst>
                <a:path w="3570" h="3537" extrusionOk="0">
                  <a:moveTo>
                    <a:pt x="1702" y="1"/>
                  </a:moveTo>
                  <a:lnTo>
                    <a:pt x="1535" y="368"/>
                  </a:lnTo>
                  <a:cubicBezTo>
                    <a:pt x="1268" y="868"/>
                    <a:pt x="901" y="1268"/>
                    <a:pt x="434" y="1569"/>
                  </a:cubicBezTo>
                  <a:lnTo>
                    <a:pt x="0" y="1836"/>
                  </a:lnTo>
                  <a:lnTo>
                    <a:pt x="434" y="2036"/>
                  </a:lnTo>
                  <a:cubicBezTo>
                    <a:pt x="901" y="2303"/>
                    <a:pt x="1301" y="2669"/>
                    <a:pt x="1601" y="3103"/>
                  </a:cubicBezTo>
                  <a:lnTo>
                    <a:pt x="1868" y="3537"/>
                  </a:lnTo>
                  <a:lnTo>
                    <a:pt x="2068" y="3103"/>
                  </a:lnTo>
                  <a:cubicBezTo>
                    <a:pt x="2302" y="2636"/>
                    <a:pt x="2702" y="2236"/>
                    <a:pt x="3136" y="1936"/>
                  </a:cubicBezTo>
                  <a:lnTo>
                    <a:pt x="3570" y="1702"/>
                  </a:lnTo>
                  <a:lnTo>
                    <a:pt x="3136" y="1502"/>
                  </a:lnTo>
                  <a:cubicBezTo>
                    <a:pt x="2636" y="1235"/>
                    <a:pt x="2235" y="868"/>
                    <a:pt x="1935" y="401"/>
                  </a:cubicBezTo>
                  <a:lnTo>
                    <a:pt x="1702" y="1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9" name="Google Shape;3477;p69">
              <a:extLst>
                <a:ext uri="{FF2B5EF4-FFF2-40B4-BE49-F238E27FC236}">
                  <a16:creationId xmlns:a16="http://schemas.microsoft.com/office/drawing/2014/main" id="{A98A9AED-B104-42B5-9DCF-85EAF654EC9F}"/>
                </a:ext>
              </a:extLst>
            </p:cNvPr>
            <p:cNvSpPr/>
            <p:nvPr/>
          </p:nvSpPr>
          <p:spPr>
            <a:xfrm>
              <a:off x="8476360" y="4030037"/>
              <a:ext cx="12325" cy="12325"/>
            </a:xfrm>
            <a:custGeom>
              <a:avLst/>
              <a:gdLst/>
              <a:ahLst/>
              <a:cxnLst/>
              <a:rect l="l" t="t" r="r" b="b"/>
              <a:pathLst>
                <a:path w="702" h="702" extrusionOk="0">
                  <a:moveTo>
                    <a:pt x="34" y="1"/>
                  </a:moveTo>
                  <a:lnTo>
                    <a:pt x="68" y="134"/>
                  </a:lnTo>
                  <a:cubicBezTo>
                    <a:pt x="101" y="268"/>
                    <a:pt x="101" y="401"/>
                    <a:pt x="34" y="534"/>
                  </a:cubicBezTo>
                  <a:lnTo>
                    <a:pt x="1" y="668"/>
                  </a:lnTo>
                  <a:lnTo>
                    <a:pt x="1" y="668"/>
                  </a:lnTo>
                  <a:lnTo>
                    <a:pt x="134" y="634"/>
                  </a:lnTo>
                  <a:cubicBezTo>
                    <a:pt x="190" y="621"/>
                    <a:pt x="245" y="613"/>
                    <a:pt x="300" y="613"/>
                  </a:cubicBezTo>
                  <a:cubicBezTo>
                    <a:pt x="378" y="613"/>
                    <a:pt x="456" y="629"/>
                    <a:pt x="535" y="668"/>
                  </a:cubicBezTo>
                  <a:lnTo>
                    <a:pt x="668" y="701"/>
                  </a:lnTo>
                  <a:lnTo>
                    <a:pt x="635" y="568"/>
                  </a:lnTo>
                  <a:cubicBezTo>
                    <a:pt x="601" y="434"/>
                    <a:pt x="601" y="301"/>
                    <a:pt x="668" y="167"/>
                  </a:cubicBezTo>
                  <a:lnTo>
                    <a:pt x="701" y="34"/>
                  </a:lnTo>
                  <a:lnTo>
                    <a:pt x="701" y="34"/>
                  </a:lnTo>
                  <a:lnTo>
                    <a:pt x="568" y="67"/>
                  </a:lnTo>
                  <a:cubicBezTo>
                    <a:pt x="513" y="81"/>
                    <a:pt x="457" y="89"/>
                    <a:pt x="402" y="89"/>
                  </a:cubicBezTo>
                  <a:cubicBezTo>
                    <a:pt x="324" y="89"/>
                    <a:pt x="246" y="73"/>
                    <a:pt x="168" y="34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0" name="Google Shape;3478;p69">
              <a:extLst>
                <a:ext uri="{FF2B5EF4-FFF2-40B4-BE49-F238E27FC236}">
                  <a16:creationId xmlns:a16="http://schemas.microsoft.com/office/drawing/2014/main" id="{74710DDA-9470-4850-B6E6-0C0895DDA94D}"/>
                </a:ext>
              </a:extLst>
            </p:cNvPr>
            <p:cNvSpPr/>
            <p:nvPr/>
          </p:nvSpPr>
          <p:spPr>
            <a:xfrm>
              <a:off x="8604629" y="2120270"/>
              <a:ext cx="12307" cy="12325"/>
            </a:xfrm>
            <a:custGeom>
              <a:avLst/>
              <a:gdLst/>
              <a:ahLst/>
              <a:cxnLst/>
              <a:rect l="l" t="t" r="r" b="b"/>
              <a:pathLst>
                <a:path w="701" h="702" extrusionOk="0">
                  <a:moveTo>
                    <a:pt x="33" y="1"/>
                  </a:moveTo>
                  <a:lnTo>
                    <a:pt x="67" y="101"/>
                  </a:lnTo>
                  <a:cubicBezTo>
                    <a:pt x="100" y="268"/>
                    <a:pt x="100" y="401"/>
                    <a:pt x="33" y="535"/>
                  </a:cubicBezTo>
                  <a:lnTo>
                    <a:pt x="0" y="668"/>
                  </a:lnTo>
                  <a:lnTo>
                    <a:pt x="134" y="601"/>
                  </a:lnTo>
                  <a:cubicBezTo>
                    <a:pt x="267" y="601"/>
                    <a:pt x="400" y="601"/>
                    <a:pt x="534" y="668"/>
                  </a:cubicBezTo>
                  <a:lnTo>
                    <a:pt x="667" y="701"/>
                  </a:lnTo>
                  <a:lnTo>
                    <a:pt x="634" y="568"/>
                  </a:lnTo>
                  <a:cubicBezTo>
                    <a:pt x="601" y="434"/>
                    <a:pt x="601" y="301"/>
                    <a:pt x="667" y="168"/>
                  </a:cubicBezTo>
                  <a:lnTo>
                    <a:pt x="701" y="34"/>
                  </a:lnTo>
                  <a:lnTo>
                    <a:pt x="567" y="68"/>
                  </a:lnTo>
                  <a:cubicBezTo>
                    <a:pt x="512" y="81"/>
                    <a:pt x="457" y="89"/>
                    <a:pt x="401" y="89"/>
                  </a:cubicBezTo>
                  <a:cubicBezTo>
                    <a:pt x="323" y="89"/>
                    <a:pt x="245" y="73"/>
                    <a:pt x="167" y="34"/>
                  </a:cubicBezTo>
                  <a:lnTo>
                    <a:pt x="33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3479;p69">
              <a:extLst>
                <a:ext uri="{FF2B5EF4-FFF2-40B4-BE49-F238E27FC236}">
                  <a16:creationId xmlns:a16="http://schemas.microsoft.com/office/drawing/2014/main" id="{F4E9A6E1-AE04-4977-97E0-6EDDC6B22F9A}"/>
                </a:ext>
              </a:extLst>
            </p:cNvPr>
            <p:cNvSpPr/>
            <p:nvPr/>
          </p:nvSpPr>
          <p:spPr>
            <a:xfrm>
              <a:off x="6860016" y="1945758"/>
              <a:ext cx="12307" cy="13483"/>
            </a:xfrm>
            <a:custGeom>
              <a:avLst/>
              <a:gdLst/>
              <a:ahLst/>
              <a:cxnLst/>
              <a:rect l="l" t="t" r="r" b="b"/>
              <a:pathLst>
                <a:path w="701" h="768" extrusionOk="0">
                  <a:moveTo>
                    <a:pt x="34" y="0"/>
                  </a:moveTo>
                  <a:lnTo>
                    <a:pt x="67" y="134"/>
                  </a:lnTo>
                  <a:cubicBezTo>
                    <a:pt x="100" y="267"/>
                    <a:pt x="100" y="401"/>
                    <a:pt x="34" y="534"/>
                  </a:cubicBezTo>
                  <a:lnTo>
                    <a:pt x="0" y="668"/>
                  </a:lnTo>
                  <a:lnTo>
                    <a:pt x="134" y="668"/>
                  </a:lnTo>
                  <a:cubicBezTo>
                    <a:pt x="173" y="658"/>
                    <a:pt x="212" y="654"/>
                    <a:pt x="251" y="654"/>
                  </a:cubicBezTo>
                  <a:cubicBezTo>
                    <a:pt x="345" y="654"/>
                    <a:pt x="440" y="677"/>
                    <a:pt x="534" y="701"/>
                  </a:cubicBezTo>
                  <a:lnTo>
                    <a:pt x="667" y="768"/>
                  </a:lnTo>
                  <a:lnTo>
                    <a:pt x="634" y="634"/>
                  </a:lnTo>
                  <a:cubicBezTo>
                    <a:pt x="601" y="501"/>
                    <a:pt x="601" y="334"/>
                    <a:pt x="667" y="201"/>
                  </a:cubicBezTo>
                  <a:lnTo>
                    <a:pt x="701" y="100"/>
                  </a:lnTo>
                  <a:lnTo>
                    <a:pt x="567" y="100"/>
                  </a:lnTo>
                  <a:cubicBezTo>
                    <a:pt x="434" y="100"/>
                    <a:pt x="300" y="100"/>
                    <a:pt x="167" y="34"/>
                  </a:cubicBezTo>
                  <a:lnTo>
                    <a:pt x="34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3480;p69">
              <a:extLst>
                <a:ext uri="{FF2B5EF4-FFF2-40B4-BE49-F238E27FC236}">
                  <a16:creationId xmlns:a16="http://schemas.microsoft.com/office/drawing/2014/main" id="{12A33858-BE6B-4D48-85FF-EEEC0B356922}"/>
                </a:ext>
              </a:extLst>
            </p:cNvPr>
            <p:cNvSpPr/>
            <p:nvPr/>
          </p:nvSpPr>
          <p:spPr>
            <a:xfrm>
              <a:off x="7074943" y="3433272"/>
              <a:ext cx="12904" cy="13483"/>
            </a:xfrm>
            <a:custGeom>
              <a:avLst/>
              <a:gdLst/>
              <a:ahLst/>
              <a:cxnLst/>
              <a:rect l="l" t="t" r="r" b="b"/>
              <a:pathLst>
                <a:path w="735" h="768" extrusionOk="0">
                  <a:moveTo>
                    <a:pt x="67" y="1"/>
                  </a:moveTo>
                  <a:lnTo>
                    <a:pt x="100" y="167"/>
                  </a:lnTo>
                  <a:cubicBezTo>
                    <a:pt x="134" y="301"/>
                    <a:pt x="100" y="468"/>
                    <a:pt x="67" y="601"/>
                  </a:cubicBezTo>
                  <a:lnTo>
                    <a:pt x="0" y="701"/>
                  </a:lnTo>
                  <a:lnTo>
                    <a:pt x="0" y="701"/>
                  </a:lnTo>
                  <a:lnTo>
                    <a:pt x="134" y="668"/>
                  </a:lnTo>
                  <a:cubicBezTo>
                    <a:pt x="173" y="658"/>
                    <a:pt x="215" y="654"/>
                    <a:pt x="258" y="654"/>
                  </a:cubicBezTo>
                  <a:cubicBezTo>
                    <a:pt x="362" y="654"/>
                    <a:pt x="473" y="678"/>
                    <a:pt x="567" y="701"/>
                  </a:cubicBezTo>
                  <a:lnTo>
                    <a:pt x="667" y="768"/>
                  </a:lnTo>
                  <a:lnTo>
                    <a:pt x="634" y="634"/>
                  </a:lnTo>
                  <a:cubicBezTo>
                    <a:pt x="601" y="501"/>
                    <a:pt x="634" y="334"/>
                    <a:pt x="667" y="201"/>
                  </a:cubicBezTo>
                  <a:lnTo>
                    <a:pt x="734" y="101"/>
                  </a:lnTo>
                  <a:lnTo>
                    <a:pt x="601" y="101"/>
                  </a:lnTo>
                  <a:cubicBezTo>
                    <a:pt x="467" y="101"/>
                    <a:pt x="300" y="101"/>
                    <a:pt x="167" y="34"/>
                  </a:cubicBezTo>
                  <a:lnTo>
                    <a:pt x="67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3481;p69">
              <a:extLst>
                <a:ext uri="{FF2B5EF4-FFF2-40B4-BE49-F238E27FC236}">
                  <a16:creationId xmlns:a16="http://schemas.microsoft.com/office/drawing/2014/main" id="{F0106EF5-0CBD-493A-A723-E2F682283DE9}"/>
                </a:ext>
              </a:extLst>
            </p:cNvPr>
            <p:cNvSpPr/>
            <p:nvPr/>
          </p:nvSpPr>
          <p:spPr>
            <a:xfrm>
              <a:off x="6870550" y="4010127"/>
              <a:ext cx="436912" cy="471464"/>
            </a:xfrm>
            <a:custGeom>
              <a:avLst/>
              <a:gdLst/>
              <a:ahLst/>
              <a:cxnLst/>
              <a:rect l="l" t="t" r="r" b="b"/>
              <a:pathLst>
                <a:path w="24886" h="26854" extrusionOk="0">
                  <a:moveTo>
                    <a:pt x="1" y="634"/>
                  </a:moveTo>
                  <a:cubicBezTo>
                    <a:pt x="1" y="651"/>
                    <a:pt x="9" y="659"/>
                    <a:pt x="17" y="668"/>
                  </a:cubicBezTo>
                  <a:lnTo>
                    <a:pt x="1" y="634"/>
                  </a:lnTo>
                  <a:close/>
                  <a:moveTo>
                    <a:pt x="17" y="668"/>
                  </a:moveTo>
                  <a:lnTo>
                    <a:pt x="34" y="701"/>
                  </a:lnTo>
                  <a:cubicBezTo>
                    <a:pt x="34" y="684"/>
                    <a:pt x="26" y="676"/>
                    <a:pt x="17" y="668"/>
                  </a:cubicBezTo>
                  <a:close/>
                  <a:moveTo>
                    <a:pt x="34" y="701"/>
                  </a:moveTo>
                  <a:lnTo>
                    <a:pt x="67" y="834"/>
                  </a:lnTo>
                  <a:cubicBezTo>
                    <a:pt x="59" y="793"/>
                    <a:pt x="51" y="751"/>
                    <a:pt x="34" y="701"/>
                  </a:cubicBezTo>
                  <a:close/>
                  <a:moveTo>
                    <a:pt x="67" y="834"/>
                  </a:moveTo>
                  <a:lnTo>
                    <a:pt x="67" y="834"/>
                  </a:lnTo>
                  <a:cubicBezTo>
                    <a:pt x="76" y="876"/>
                    <a:pt x="84" y="918"/>
                    <a:pt x="101" y="968"/>
                  </a:cubicBezTo>
                  <a:lnTo>
                    <a:pt x="67" y="834"/>
                  </a:lnTo>
                  <a:close/>
                  <a:moveTo>
                    <a:pt x="24885" y="1"/>
                  </a:moveTo>
                  <a:lnTo>
                    <a:pt x="24518" y="334"/>
                  </a:lnTo>
                  <a:lnTo>
                    <a:pt x="23117" y="1602"/>
                  </a:lnTo>
                  <a:lnTo>
                    <a:pt x="18080" y="6405"/>
                  </a:lnTo>
                  <a:lnTo>
                    <a:pt x="18080" y="6438"/>
                  </a:lnTo>
                  <a:cubicBezTo>
                    <a:pt x="18345" y="11640"/>
                    <a:pt x="18610" y="18683"/>
                    <a:pt x="18941" y="26523"/>
                  </a:cubicBezTo>
                  <a:lnTo>
                    <a:pt x="18941" y="26523"/>
                  </a:lnTo>
                  <a:lnTo>
                    <a:pt x="17280" y="25385"/>
                  </a:lnTo>
                  <a:lnTo>
                    <a:pt x="5867" y="17799"/>
                  </a:lnTo>
                  <a:lnTo>
                    <a:pt x="5867" y="17799"/>
                  </a:lnTo>
                  <a:cubicBezTo>
                    <a:pt x="4167" y="12702"/>
                    <a:pt x="2702" y="8437"/>
                    <a:pt x="1668" y="5371"/>
                  </a:cubicBezTo>
                  <a:lnTo>
                    <a:pt x="434" y="1869"/>
                  </a:lnTo>
                  <a:cubicBezTo>
                    <a:pt x="267" y="1502"/>
                    <a:pt x="201" y="1168"/>
                    <a:pt x="101" y="968"/>
                  </a:cubicBezTo>
                  <a:lnTo>
                    <a:pt x="101" y="968"/>
                  </a:lnTo>
                  <a:lnTo>
                    <a:pt x="401" y="1869"/>
                  </a:lnTo>
                  <a:cubicBezTo>
                    <a:pt x="701" y="2702"/>
                    <a:pt x="1068" y="3937"/>
                    <a:pt x="1568" y="5438"/>
                  </a:cubicBezTo>
                  <a:cubicBezTo>
                    <a:pt x="2569" y="8473"/>
                    <a:pt x="4037" y="12776"/>
                    <a:pt x="5738" y="17847"/>
                  </a:cubicBezTo>
                  <a:lnTo>
                    <a:pt x="5738" y="17880"/>
                  </a:lnTo>
                  <a:lnTo>
                    <a:pt x="5771" y="17880"/>
                  </a:lnTo>
                  <a:lnTo>
                    <a:pt x="17213" y="25552"/>
                  </a:lnTo>
                  <a:lnTo>
                    <a:pt x="19014" y="26786"/>
                  </a:lnTo>
                  <a:lnTo>
                    <a:pt x="19181" y="26853"/>
                  </a:lnTo>
                  <a:lnTo>
                    <a:pt x="19181" y="26686"/>
                  </a:lnTo>
                  <a:cubicBezTo>
                    <a:pt x="18781" y="18797"/>
                    <a:pt x="18448" y="11705"/>
                    <a:pt x="18215" y="6504"/>
                  </a:cubicBezTo>
                  <a:lnTo>
                    <a:pt x="18215" y="6504"/>
                  </a:lnTo>
                  <a:lnTo>
                    <a:pt x="23217" y="1668"/>
                  </a:lnTo>
                  <a:lnTo>
                    <a:pt x="24551" y="334"/>
                  </a:lnTo>
                  <a:lnTo>
                    <a:pt x="24885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3482;p69">
              <a:extLst>
                <a:ext uri="{FF2B5EF4-FFF2-40B4-BE49-F238E27FC236}">
                  <a16:creationId xmlns:a16="http://schemas.microsoft.com/office/drawing/2014/main" id="{0D8AA97D-29C9-4C44-AC41-17376A1DE401}"/>
                </a:ext>
              </a:extLst>
            </p:cNvPr>
            <p:cNvSpPr/>
            <p:nvPr/>
          </p:nvSpPr>
          <p:spPr>
            <a:xfrm>
              <a:off x="7173330" y="4437050"/>
              <a:ext cx="58569" cy="58007"/>
            </a:xfrm>
            <a:custGeom>
              <a:avLst/>
              <a:gdLst/>
              <a:ahLst/>
              <a:cxnLst/>
              <a:rect l="l" t="t" r="r" b="b"/>
              <a:pathLst>
                <a:path w="3336" h="3304" extrusionOk="0">
                  <a:moveTo>
                    <a:pt x="2402" y="1"/>
                  </a:moveTo>
                  <a:lnTo>
                    <a:pt x="1468" y="668"/>
                  </a:lnTo>
                  <a:lnTo>
                    <a:pt x="367" y="301"/>
                  </a:lnTo>
                  <a:lnTo>
                    <a:pt x="367" y="301"/>
                  </a:lnTo>
                  <a:lnTo>
                    <a:pt x="701" y="1402"/>
                  </a:lnTo>
                  <a:lnTo>
                    <a:pt x="0" y="2336"/>
                  </a:lnTo>
                  <a:lnTo>
                    <a:pt x="1168" y="2336"/>
                  </a:lnTo>
                  <a:lnTo>
                    <a:pt x="1835" y="3303"/>
                  </a:lnTo>
                  <a:lnTo>
                    <a:pt x="2202" y="2203"/>
                  </a:lnTo>
                  <a:lnTo>
                    <a:pt x="3336" y="1869"/>
                  </a:lnTo>
                  <a:lnTo>
                    <a:pt x="2369" y="1168"/>
                  </a:lnTo>
                  <a:lnTo>
                    <a:pt x="2402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3483;p69">
              <a:extLst>
                <a:ext uri="{FF2B5EF4-FFF2-40B4-BE49-F238E27FC236}">
                  <a16:creationId xmlns:a16="http://schemas.microsoft.com/office/drawing/2014/main" id="{E67DC7F9-419F-443B-8808-B1A6ECF07E5C}"/>
                </a:ext>
              </a:extLst>
            </p:cNvPr>
            <p:cNvSpPr/>
            <p:nvPr/>
          </p:nvSpPr>
          <p:spPr>
            <a:xfrm>
              <a:off x="6947851" y="4295914"/>
              <a:ext cx="38080" cy="38677"/>
            </a:xfrm>
            <a:custGeom>
              <a:avLst/>
              <a:gdLst/>
              <a:ahLst/>
              <a:cxnLst/>
              <a:rect l="l" t="t" r="r" b="b"/>
              <a:pathLst>
                <a:path w="2169" h="2203" extrusionOk="0">
                  <a:moveTo>
                    <a:pt x="1502" y="1"/>
                  </a:moveTo>
                  <a:lnTo>
                    <a:pt x="868" y="501"/>
                  </a:lnTo>
                  <a:lnTo>
                    <a:pt x="168" y="268"/>
                  </a:lnTo>
                  <a:lnTo>
                    <a:pt x="401" y="1002"/>
                  </a:lnTo>
                  <a:lnTo>
                    <a:pt x="1" y="1602"/>
                  </a:lnTo>
                  <a:lnTo>
                    <a:pt x="768" y="1569"/>
                  </a:lnTo>
                  <a:lnTo>
                    <a:pt x="1235" y="2202"/>
                  </a:lnTo>
                  <a:lnTo>
                    <a:pt x="1402" y="1435"/>
                  </a:lnTo>
                  <a:lnTo>
                    <a:pt x="2169" y="1202"/>
                  </a:lnTo>
                  <a:lnTo>
                    <a:pt x="1502" y="768"/>
                  </a:lnTo>
                  <a:lnTo>
                    <a:pt x="1502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3484;p69">
              <a:extLst>
                <a:ext uri="{FF2B5EF4-FFF2-40B4-BE49-F238E27FC236}">
                  <a16:creationId xmlns:a16="http://schemas.microsoft.com/office/drawing/2014/main" id="{350D6D01-959D-40E0-9C96-6D203721F12B}"/>
                </a:ext>
              </a:extLst>
            </p:cNvPr>
            <p:cNvSpPr/>
            <p:nvPr/>
          </p:nvSpPr>
          <p:spPr>
            <a:xfrm>
              <a:off x="6849465" y="3996065"/>
              <a:ext cx="46876" cy="46876"/>
            </a:xfrm>
            <a:custGeom>
              <a:avLst/>
              <a:gdLst/>
              <a:ahLst/>
              <a:cxnLst/>
              <a:rect l="l" t="t" r="r" b="b"/>
              <a:pathLst>
                <a:path w="2670" h="2670" extrusionOk="0">
                  <a:moveTo>
                    <a:pt x="1135" y="1"/>
                  </a:moveTo>
                  <a:lnTo>
                    <a:pt x="935" y="935"/>
                  </a:lnTo>
                  <a:lnTo>
                    <a:pt x="1" y="1269"/>
                  </a:lnTo>
                  <a:lnTo>
                    <a:pt x="801" y="1769"/>
                  </a:lnTo>
                  <a:lnTo>
                    <a:pt x="835" y="2670"/>
                  </a:lnTo>
                  <a:lnTo>
                    <a:pt x="1602" y="2102"/>
                  </a:lnTo>
                  <a:lnTo>
                    <a:pt x="2469" y="2336"/>
                  </a:lnTo>
                  <a:lnTo>
                    <a:pt x="2469" y="2336"/>
                  </a:lnTo>
                  <a:lnTo>
                    <a:pt x="2136" y="1469"/>
                  </a:lnTo>
                  <a:lnTo>
                    <a:pt x="2669" y="735"/>
                  </a:lnTo>
                  <a:lnTo>
                    <a:pt x="1735" y="768"/>
                  </a:lnTo>
                  <a:lnTo>
                    <a:pt x="1135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3485;p69">
              <a:extLst>
                <a:ext uri="{FF2B5EF4-FFF2-40B4-BE49-F238E27FC236}">
                  <a16:creationId xmlns:a16="http://schemas.microsoft.com/office/drawing/2014/main" id="{2A23EB35-DE28-481E-8FAA-53C9B4621E5A}"/>
                </a:ext>
              </a:extLst>
            </p:cNvPr>
            <p:cNvSpPr/>
            <p:nvPr/>
          </p:nvSpPr>
          <p:spPr>
            <a:xfrm>
              <a:off x="7279319" y="3983196"/>
              <a:ext cx="46297" cy="46858"/>
            </a:xfrm>
            <a:custGeom>
              <a:avLst/>
              <a:gdLst/>
              <a:ahLst/>
              <a:cxnLst/>
              <a:rect l="l" t="t" r="r" b="b"/>
              <a:pathLst>
                <a:path w="2637" h="2669" extrusionOk="0">
                  <a:moveTo>
                    <a:pt x="1135" y="0"/>
                  </a:moveTo>
                  <a:lnTo>
                    <a:pt x="935" y="901"/>
                  </a:lnTo>
                  <a:lnTo>
                    <a:pt x="1" y="1234"/>
                  </a:lnTo>
                  <a:lnTo>
                    <a:pt x="801" y="1735"/>
                  </a:lnTo>
                  <a:lnTo>
                    <a:pt x="835" y="2669"/>
                  </a:lnTo>
                  <a:lnTo>
                    <a:pt x="1535" y="2068"/>
                  </a:lnTo>
                  <a:lnTo>
                    <a:pt x="2469" y="2335"/>
                  </a:lnTo>
                  <a:lnTo>
                    <a:pt x="2136" y="1468"/>
                  </a:lnTo>
                  <a:lnTo>
                    <a:pt x="2636" y="701"/>
                  </a:lnTo>
                  <a:lnTo>
                    <a:pt x="1702" y="734"/>
                  </a:lnTo>
                  <a:lnTo>
                    <a:pt x="1135" y="0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3486;p69">
              <a:extLst>
                <a:ext uri="{FF2B5EF4-FFF2-40B4-BE49-F238E27FC236}">
                  <a16:creationId xmlns:a16="http://schemas.microsoft.com/office/drawing/2014/main" id="{9908841F-CD4C-46E1-AE17-1EC30C5A0DAA}"/>
                </a:ext>
              </a:extLst>
            </p:cNvPr>
            <p:cNvSpPr/>
            <p:nvPr/>
          </p:nvSpPr>
          <p:spPr>
            <a:xfrm>
              <a:off x="7173910" y="4109094"/>
              <a:ext cx="29302" cy="29899"/>
            </a:xfrm>
            <a:custGeom>
              <a:avLst/>
              <a:gdLst/>
              <a:ahLst/>
              <a:cxnLst/>
              <a:rect l="l" t="t" r="r" b="b"/>
              <a:pathLst>
                <a:path w="1669" h="1703" extrusionOk="0">
                  <a:moveTo>
                    <a:pt x="701" y="1"/>
                  </a:moveTo>
                  <a:lnTo>
                    <a:pt x="601" y="568"/>
                  </a:lnTo>
                  <a:lnTo>
                    <a:pt x="1" y="801"/>
                  </a:lnTo>
                  <a:lnTo>
                    <a:pt x="501" y="1068"/>
                  </a:lnTo>
                  <a:lnTo>
                    <a:pt x="534" y="1702"/>
                  </a:lnTo>
                  <a:lnTo>
                    <a:pt x="1001" y="1335"/>
                  </a:lnTo>
                  <a:lnTo>
                    <a:pt x="1535" y="1502"/>
                  </a:lnTo>
                  <a:lnTo>
                    <a:pt x="1335" y="902"/>
                  </a:lnTo>
                  <a:lnTo>
                    <a:pt x="1668" y="401"/>
                  </a:lnTo>
                  <a:lnTo>
                    <a:pt x="1101" y="468"/>
                  </a:lnTo>
                  <a:lnTo>
                    <a:pt x="701" y="1"/>
                  </a:ln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3487;p69">
              <a:extLst>
                <a:ext uri="{FF2B5EF4-FFF2-40B4-BE49-F238E27FC236}">
                  <a16:creationId xmlns:a16="http://schemas.microsoft.com/office/drawing/2014/main" id="{41A86B36-DEF7-449B-B68F-AFAF38E87E80}"/>
                </a:ext>
              </a:extLst>
            </p:cNvPr>
            <p:cNvSpPr/>
            <p:nvPr/>
          </p:nvSpPr>
          <p:spPr>
            <a:xfrm>
              <a:off x="6653288" y="3263448"/>
              <a:ext cx="291650" cy="291649"/>
            </a:xfrm>
            <a:custGeom>
              <a:avLst/>
              <a:gdLst/>
              <a:ahLst/>
              <a:cxnLst/>
              <a:rect l="l" t="t" r="r" b="b"/>
              <a:pathLst>
                <a:path w="16612" h="16612" extrusionOk="0">
                  <a:moveTo>
                    <a:pt x="8306" y="0"/>
                  </a:moveTo>
                  <a:cubicBezTo>
                    <a:pt x="3736" y="0"/>
                    <a:pt x="0" y="3703"/>
                    <a:pt x="0" y="8306"/>
                  </a:cubicBezTo>
                  <a:cubicBezTo>
                    <a:pt x="0" y="12876"/>
                    <a:pt x="3736" y="16612"/>
                    <a:pt x="8306" y="16612"/>
                  </a:cubicBezTo>
                  <a:cubicBezTo>
                    <a:pt x="12876" y="16612"/>
                    <a:pt x="16612" y="12876"/>
                    <a:pt x="16612" y="8306"/>
                  </a:cubicBezTo>
                  <a:cubicBezTo>
                    <a:pt x="16612" y="3703"/>
                    <a:pt x="12876" y="0"/>
                    <a:pt x="8306" y="0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3488;p69">
              <a:extLst>
                <a:ext uri="{FF2B5EF4-FFF2-40B4-BE49-F238E27FC236}">
                  <a16:creationId xmlns:a16="http://schemas.microsoft.com/office/drawing/2014/main" id="{9892D17C-35EB-4F1B-86B8-0D60086FE23F}"/>
                </a:ext>
              </a:extLst>
            </p:cNvPr>
            <p:cNvSpPr/>
            <p:nvPr/>
          </p:nvSpPr>
          <p:spPr>
            <a:xfrm>
              <a:off x="6724725" y="3430937"/>
              <a:ext cx="55654" cy="47789"/>
            </a:xfrm>
            <a:custGeom>
              <a:avLst/>
              <a:gdLst/>
              <a:ahLst/>
              <a:cxnLst/>
              <a:rect l="l" t="t" r="r" b="b"/>
              <a:pathLst>
                <a:path w="3170" h="2722" extrusionOk="0">
                  <a:moveTo>
                    <a:pt x="1769" y="0"/>
                  </a:moveTo>
                  <a:cubicBezTo>
                    <a:pt x="568" y="34"/>
                    <a:pt x="1" y="1501"/>
                    <a:pt x="868" y="2335"/>
                  </a:cubicBezTo>
                  <a:cubicBezTo>
                    <a:pt x="1145" y="2601"/>
                    <a:pt x="1479" y="2721"/>
                    <a:pt x="1806" y="2721"/>
                  </a:cubicBezTo>
                  <a:cubicBezTo>
                    <a:pt x="2505" y="2721"/>
                    <a:pt x="3170" y="2175"/>
                    <a:pt x="3170" y="1335"/>
                  </a:cubicBezTo>
                  <a:cubicBezTo>
                    <a:pt x="3136" y="601"/>
                    <a:pt x="2536" y="0"/>
                    <a:pt x="17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3489;p69">
              <a:extLst>
                <a:ext uri="{FF2B5EF4-FFF2-40B4-BE49-F238E27FC236}">
                  <a16:creationId xmlns:a16="http://schemas.microsoft.com/office/drawing/2014/main" id="{98BF4CF6-420F-4A09-A341-7447E060324B}"/>
                </a:ext>
              </a:extLst>
            </p:cNvPr>
            <p:cNvSpPr/>
            <p:nvPr/>
          </p:nvSpPr>
          <p:spPr>
            <a:xfrm>
              <a:off x="6713594" y="3372369"/>
              <a:ext cx="32813" cy="28090"/>
            </a:xfrm>
            <a:custGeom>
              <a:avLst/>
              <a:gdLst/>
              <a:ahLst/>
              <a:cxnLst/>
              <a:rect l="l" t="t" r="r" b="b"/>
              <a:pathLst>
                <a:path w="1869" h="1600" extrusionOk="0">
                  <a:moveTo>
                    <a:pt x="1068" y="1"/>
                  </a:moveTo>
                  <a:cubicBezTo>
                    <a:pt x="368" y="1"/>
                    <a:pt x="1" y="868"/>
                    <a:pt x="501" y="1368"/>
                  </a:cubicBezTo>
                  <a:cubicBezTo>
                    <a:pt x="661" y="1528"/>
                    <a:pt x="859" y="1600"/>
                    <a:pt x="1054" y="1600"/>
                  </a:cubicBezTo>
                  <a:cubicBezTo>
                    <a:pt x="1468" y="1600"/>
                    <a:pt x="1869" y="1277"/>
                    <a:pt x="1869" y="801"/>
                  </a:cubicBezTo>
                  <a:cubicBezTo>
                    <a:pt x="1869" y="367"/>
                    <a:pt x="1502" y="1"/>
                    <a:pt x="10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2" name="Google Shape;3490;p69">
              <a:extLst>
                <a:ext uri="{FF2B5EF4-FFF2-40B4-BE49-F238E27FC236}">
                  <a16:creationId xmlns:a16="http://schemas.microsoft.com/office/drawing/2014/main" id="{88D13F57-1486-48F7-AE24-3138CFD021EB}"/>
                </a:ext>
              </a:extLst>
            </p:cNvPr>
            <p:cNvSpPr/>
            <p:nvPr/>
          </p:nvSpPr>
          <p:spPr>
            <a:xfrm>
              <a:off x="6532060" y="3215729"/>
              <a:ext cx="539969" cy="383628"/>
            </a:xfrm>
            <a:custGeom>
              <a:avLst/>
              <a:gdLst/>
              <a:ahLst/>
              <a:cxnLst/>
              <a:rect l="l" t="t" r="r" b="b"/>
              <a:pathLst>
                <a:path w="30756" h="21851" extrusionOk="0">
                  <a:moveTo>
                    <a:pt x="28006" y="1"/>
                  </a:moveTo>
                  <a:cubicBezTo>
                    <a:pt x="25222" y="1"/>
                    <a:pt x="19181" y="3719"/>
                    <a:pt x="19181" y="3719"/>
                  </a:cubicBezTo>
                  <a:lnTo>
                    <a:pt x="20181" y="4353"/>
                  </a:lnTo>
                  <a:cubicBezTo>
                    <a:pt x="20181" y="4353"/>
                    <a:pt x="23699" y="2102"/>
                    <a:pt x="25759" y="2102"/>
                  </a:cubicBezTo>
                  <a:cubicBezTo>
                    <a:pt x="26156" y="2102"/>
                    <a:pt x="26499" y="2185"/>
                    <a:pt x="26753" y="2385"/>
                  </a:cubicBezTo>
                  <a:cubicBezTo>
                    <a:pt x="28354" y="3652"/>
                    <a:pt x="23851" y="8489"/>
                    <a:pt x="17479" y="13159"/>
                  </a:cubicBezTo>
                  <a:cubicBezTo>
                    <a:pt x="12031" y="17132"/>
                    <a:pt x="6800" y="20042"/>
                    <a:pt x="4764" y="20042"/>
                  </a:cubicBezTo>
                  <a:cubicBezTo>
                    <a:pt x="4406" y="20042"/>
                    <a:pt x="4147" y="19953"/>
                    <a:pt x="4003" y="19764"/>
                  </a:cubicBezTo>
                  <a:cubicBezTo>
                    <a:pt x="3036" y="18529"/>
                    <a:pt x="7539" y="14260"/>
                    <a:pt x="7539" y="14260"/>
                  </a:cubicBezTo>
                  <a:lnTo>
                    <a:pt x="7139" y="13059"/>
                  </a:lnTo>
                  <a:lnTo>
                    <a:pt x="7139" y="13059"/>
                  </a:lnTo>
                  <a:cubicBezTo>
                    <a:pt x="7172" y="13226"/>
                    <a:pt x="0" y="20064"/>
                    <a:pt x="1868" y="21532"/>
                  </a:cubicBezTo>
                  <a:cubicBezTo>
                    <a:pt x="2144" y="21748"/>
                    <a:pt x="2548" y="21851"/>
                    <a:pt x="3058" y="21851"/>
                  </a:cubicBezTo>
                  <a:cubicBezTo>
                    <a:pt x="5999" y="21851"/>
                    <a:pt x="12451" y="18441"/>
                    <a:pt x="18080" y="13893"/>
                  </a:cubicBezTo>
                  <a:cubicBezTo>
                    <a:pt x="24718" y="8556"/>
                    <a:pt x="30755" y="2051"/>
                    <a:pt x="29088" y="350"/>
                  </a:cubicBezTo>
                  <a:cubicBezTo>
                    <a:pt x="28848" y="105"/>
                    <a:pt x="28473" y="1"/>
                    <a:pt x="28006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3" name="Google Shape;3491;p69">
              <a:extLst>
                <a:ext uri="{FF2B5EF4-FFF2-40B4-BE49-F238E27FC236}">
                  <a16:creationId xmlns:a16="http://schemas.microsoft.com/office/drawing/2014/main" id="{2973B87A-1F83-4BF4-BE94-25178D8FF483}"/>
                </a:ext>
              </a:extLst>
            </p:cNvPr>
            <p:cNvSpPr/>
            <p:nvPr/>
          </p:nvSpPr>
          <p:spPr>
            <a:xfrm>
              <a:off x="6532060" y="3215729"/>
              <a:ext cx="539969" cy="383628"/>
            </a:xfrm>
            <a:custGeom>
              <a:avLst/>
              <a:gdLst/>
              <a:ahLst/>
              <a:cxnLst/>
              <a:rect l="l" t="t" r="r" b="b"/>
              <a:pathLst>
                <a:path w="30756" h="21851" extrusionOk="0">
                  <a:moveTo>
                    <a:pt x="28006" y="1"/>
                  </a:moveTo>
                  <a:cubicBezTo>
                    <a:pt x="25222" y="1"/>
                    <a:pt x="19181" y="3719"/>
                    <a:pt x="19181" y="3719"/>
                  </a:cubicBezTo>
                  <a:lnTo>
                    <a:pt x="20181" y="4353"/>
                  </a:lnTo>
                  <a:cubicBezTo>
                    <a:pt x="20181" y="4353"/>
                    <a:pt x="23699" y="2102"/>
                    <a:pt x="25759" y="2102"/>
                  </a:cubicBezTo>
                  <a:cubicBezTo>
                    <a:pt x="26156" y="2102"/>
                    <a:pt x="26499" y="2185"/>
                    <a:pt x="26753" y="2385"/>
                  </a:cubicBezTo>
                  <a:cubicBezTo>
                    <a:pt x="28354" y="3652"/>
                    <a:pt x="23851" y="8489"/>
                    <a:pt x="17479" y="13159"/>
                  </a:cubicBezTo>
                  <a:cubicBezTo>
                    <a:pt x="12031" y="17132"/>
                    <a:pt x="6800" y="20042"/>
                    <a:pt x="4764" y="20042"/>
                  </a:cubicBezTo>
                  <a:cubicBezTo>
                    <a:pt x="4406" y="20042"/>
                    <a:pt x="4147" y="19953"/>
                    <a:pt x="4003" y="19764"/>
                  </a:cubicBezTo>
                  <a:cubicBezTo>
                    <a:pt x="3036" y="18529"/>
                    <a:pt x="7539" y="14260"/>
                    <a:pt x="7539" y="14260"/>
                  </a:cubicBezTo>
                  <a:lnTo>
                    <a:pt x="7139" y="13059"/>
                  </a:lnTo>
                  <a:lnTo>
                    <a:pt x="7139" y="13059"/>
                  </a:lnTo>
                  <a:cubicBezTo>
                    <a:pt x="7172" y="13226"/>
                    <a:pt x="0" y="20064"/>
                    <a:pt x="1868" y="21532"/>
                  </a:cubicBezTo>
                  <a:cubicBezTo>
                    <a:pt x="2144" y="21748"/>
                    <a:pt x="2548" y="21851"/>
                    <a:pt x="3058" y="21851"/>
                  </a:cubicBezTo>
                  <a:cubicBezTo>
                    <a:pt x="5999" y="21851"/>
                    <a:pt x="12451" y="18441"/>
                    <a:pt x="18080" y="13893"/>
                  </a:cubicBezTo>
                  <a:cubicBezTo>
                    <a:pt x="24718" y="8556"/>
                    <a:pt x="30755" y="2051"/>
                    <a:pt x="29088" y="350"/>
                  </a:cubicBezTo>
                  <a:cubicBezTo>
                    <a:pt x="28848" y="105"/>
                    <a:pt x="28473" y="1"/>
                    <a:pt x="28006" y="1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3492;p69">
              <a:extLst>
                <a:ext uri="{FF2B5EF4-FFF2-40B4-BE49-F238E27FC236}">
                  <a16:creationId xmlns:a16="http://schemas.microsoft.com/office/drawing/2014/main" id="{A63F31A8-1F89-4B67-9BDD-7B24D23FDE9B}"/>
                </a:ext>
              </a:extLst>
            </p:cNvPr>
            <p:cNvSpPr/>
            <p:nvPr/>
          </p:nvSpPr>
          <p:spPr>
            <a:xfrm>
              <a:off x="6660890" y="3306515"/>
              <a:ext cx="59166" cy="202445"/>
            </a:xfrm>
            <a:custGeom>
              <a:avLst/>
              <a:gdLst/>
              <a:ahLst/>
              <a:cxnLst/>
              <a:rect l="l" t="t" r="r" b="b"/>
              <a:pathLst>
                <a:path w="3370" h="11531" extrusionOk="0">
                  <a:moveTo>
                    <a:pt x="3266" y="1"/>
                  </a:moveTo>
                  <a:cubicBezTo>
                    <a:pt x="3103" y="1"/>
                    <a:pt x="2490" y="415"/>
                    <a:pt x="1769" y="1316"/>
                  </a:cubicBezTo>
                  <a:cubicBezTo>
                    <a:pt x="1335" y="1850"/>
                    <a:pt x="968" y="2484"/>
                    <a:pt x="701" y="3151"/>
                  </a:cubicBezTo>
                  <a:cubicBezTo>
                    <a:pt x="34" y="4819"/>
                    <a:pt x="1" y="6654"/>
                    <a:pt x="601" y="8355"/>
                  </a:cubicBezTo>
                  <a:cubicBezTo>
                    <a:pt x="868" y="9022"/>
                    <a:pt x="1202" y="9656"/>
                    <a:pt x="1602" y="10223"/>
                  </a:cubicBezTo>
                  <a:cubicBezTo>
                    <a:pt x="2315" y="11122"/>
                    <a:pt x="2941" y="11531"/>
                    <a:pt x="3053" y="11531"/>
                  </a:cubicBezTo>
                  <a:cubicBezTo>
                    <a:pt x="3062" y="11531"/>
                    <a:pt x="3067" y="11529"/>
                    <a:pt x="3070" y="11524"/>
                  </a:cubicBezTo>
                  <a:cubicBezTo>
                    <a:pt x="3136" y="11424"/>
                    <a:pt x="2569" y="10923"/>
                    <a:pt x="2002" y="9923"/>
                  </a:cubicBezTo>
                  <a:cubicBezTo>
                    <a:pt x="368" y="7354"/>
                    <a:pt x="434" y="4052"/>
                    <a:pt x="2169" y="1517"/>
                  </a:cubicBezTo>
                  <a:cubicBezTo>
                    <a:pt x="2803" y="549"/>
                    <a:pt x="3370" y="82"/>
                    <a:pt x="3303" y="16"/>
                  </a:cubicBezTo>
                  <a:cubicBezTo>
                    <a:pt x="3296" y="6"/>
                    <a:pt x="3284" y="1"/>
                    <a:pt x="32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3493;p69">
              <a:extLst>
                <a:ext uri="{FF2B5EF4-FFF2-40B4-BE49-F238E27FC236}">
                  <a16:creationId xmlns:a16="http://schemas.microsoft.com/office/drawing/2014/main" id="{C3FA5CDD-CFEE-4574-9FF2-9CC989154224}"/>
                </a:ext>
              </a:extLst>
            </p:cNvPr>
            <p:cNvSpPr/>
            <p:nvPr/>
          </p:nvSpPr>
          <p:spPr>
            <a:xfrm>
              <a:off x="8287203" y="1921164"/>
              <a:ext cx="241894" cy="241297"/>
            </a:xfrm>
            <a:custGeom>
              <a:avLst/>
              <a:gdLst/>
              <a:ahLst/>
              <a:cxnLst/>
              <a:rect l="l" t="t" r="r" b="b"/>
              <a:pathLst>
                <a:path w="13778" h="13744" extrusionOk="0">
                  <a:moveTo>
                    <a:pt x="6872" y="0"/>
                  </a:moveTo>
                  <a:cubicBezTo>
                    <a:pt x="3103" y="0"/>
                    <a:pt x="1" y="3069"/>
                    <a:pt x="1" y="6872"/>
                  </a:cubicBezTo>
                  <a:cubicBezTo>
                    <a:pt x="1" y="10675"/>
                    <a:pt x="3103" y="13744"/>
                    <a:pt x="6872" y="13744"/>
                  </a:cubicBezTo>
                  <a:cubicBezTo>
                    <a:pt x="10675" y="13744"/>
                    <a:pt x="13777" y="10675"/>
                    <a:pt x="13777" y="6872"/>
                  </a:cubicBezTo>
                  <a:cubicBezTo>
                    <a:pt x="13777" y="3069"/>
                    <a:pt x="10675" y="0"/>
                    <a:pt x="6872" y="0"/>
                  </a:cubicBezTo>
                  <a:close/>
                </a:path>
              </a:pathLst>
            </a:custGeom>
            <a:solidFill>
              <a:srgbClr val="ACD7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3494;p69">
              <a:extLst>
                <a:ext uri="{FF2B5EF4-FFF2-40B4-BE49-F238E27FC236}">
                  <a16:creationId xmlns:a16="http://schemas.microsoft.com/office/drawing/2014/main" id="{DDE749FF-400F-40C7-A268-5AC8BBFB8CC0}"/>
                </a:ext>
              </a:extLst>
            </p:cNvPr>
            <p:cNvSpPr/>
            <p:nvPr/>
          </p:nvSpPr>
          <p:spPr>
            <a:xfrm>
              <a:off x="8447105" y="1976746"/>
              <a:ext cx="45103" cy="38712"/>
            </a:xfrm>
            <a:custGeom>
              <a:avLst/>
              <a:gdLst/>
              <a:ahLst/>
              <a:cxnLst/>
              <a:rect l="l" t="t" r="r" b="b"/>
              <a:pathLst>
                <a:path w="2569" h="2205" extrusionOk="0">
                  <a:moveTo>
                    <a:pt x="1102" y="1"/>
                  </a:moveTo>
                  <a:cubicBezTo>
                    <a:pt x="537" y="1"/>
                    <a:pt x="0" y="424"/>
                    <a:pt x="0" y="1071"/>
                  </a:cubicBezTo>
                  <a:cubicBezTo>
                    <a:pt x="0" y="1671"/>
                    <a:pt x="467" y="2172"/>
                    <a:pt x="1067" y="2205"/>
                  </a:cubicBezTo>
                  <a:cubicBezTo>
                    <a:pt x="2068" y="2205"/>
                    <a:pt x="2569" y="1037"/>
                    <a:pt x="1901" y="337"/>
                  </a:cubicBezTo>
                  <a:cubicBezTo>
                    <a:pt x="1669" y="105"/>
                    <a:pt x="1382" y="1"/>
                    <a:pt x="1102" y="1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3495;p69">
              <a:extLst>
                <a:ext uri="{FF2B5EF4-FFF2-40B4-BE49-F238E27FC236}">
                  <a16:creationId xmlns:a16="http://schemas.microsoft.com/office/drawing/2014/main" id="{A10C4D0E-B93D-4580-906E-0406D66575BE}"/>
                </a:ext>
              </a:extLst>
            </p:cNvPr>
            <p:cNvSpPr/>
            <p:nvPr/>
          </p:nvSpPr>
          <p:spPr>
            <a:xfrm>
              <a:off x="8486354" y="2030822"/>
              <a:ext cx="26967" cy="22718"/>
            </a:xfrm>
            <a:custGeom>
              <a:avLst/>
              <a:gdLst/>
              <a:ahLst/>
              <a:cxnLst/>
              <a:rect l="l" t="t" r="r" b="b"/>
              <a:pathLst>
                <a:path w="1536" h="1294" extrusionOk="0">
                  <a:moveTo>
                    <a:pt x="676" y="1"/>
                  </a:moveTo>
                  <a:cubicBezTo>
                    <a:pt x="345" y="1"/>
                    <a:pt x="23" y="246"/>
                    <a:pt x="1" y="626"/>
                  </a:cubicBezTo>
                  <a:cubicBezTo>
                    <a:pt x="34" y="960"/>
                    <a:pt x="301" y="1260"/>
                    <a:pt x="635" y="1293"/>
                  </a:cubicBezTo>
                  <a:cubicBezTo>
                    <a:pt x="1202" y="1293"/>
                    <a:pt x="1535" y="626"/>
                    <a:pt x="1135" y="192"/>
                  </a:cubicBezTo>
                  <a:cubicBezTo>
                    <a:pt x="1003" y="60"/>
                    <a:pt x="838" y="1"/>
                    <a:pt x="676" y="1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8" name="Google Shape;3496;p69">
              <a:extLst>
                <a:ext uri="{FF2B5EF4-FFF2-40B4-BE49-F238E27FC236}">
                  <a16:creationId xmlns:a16="http://schemas.microsoft.com/office/drawing/2014/main" id="{12939F2E-80B3-4DFB-B3D5-8842902C43FD}"/>
                </a:ext>
              </a:extLst>
            </p:cNvPr>
            <p:cNvSpPr/>
            <p:nvPr/>
          </p:nvSpPr>
          <p:spPr>
            <a:xfrm>
              <a:off x="8466534" y="2076952"/>
              <a:ext cx="9393" cy="8515"/>
            </a:xfrm>
            <a:custGeom>
              <a:avLst/>
              <a:gdLst/>
              <a:ahLst/>
              <a:cxnLst/>
              <a:rect l="l" t="t" r="r" b="b"/>
              <a:pathLst>
                <a:path w="535" h="485" extrusionOk="0">
                  <a:moveTo>
                    <a:pt x="268" y="0"/>
                  </a:moveTo>
                  <a:cubicBezTo>
                    <a:pt x="134" y="0"/>
                    <a:pt x="1" y="100"/>
                    <a:pt x="34" y="234"/>
                  </a:cubicBezTo>
                  <a:cubicBezTo>
                    <a:pt x="18" y="401"/>
                    <a:pt x="134" y="484"/>
                    <a:pt x="259" y="484"/>
                  </a:cubicBezTo>
                  <a:cubicBezTo>
                    <a:pt x="384" y="484"/>
                    <a:pt x="518" y="401"/>
                    <a:pt x="535" y="234"/>
                  </a:cubicBezTo>
                  <a:cubicBezTo>
                    <a:pt x="501" y="100"/>
                    <a:pt x="401" y="0"/>
                    <a:pt x="268" y="0"/>
                  </a:cubicBezTo>
                  <a:close/>
                </a:path>
              </a:pathLst>
            </a:custGeom>
            <a:solidFill>
              <a:srgbClr val="1A443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438291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7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924;p44">
            <a:extLst>
              <a:ext uri="{FF2B5EF4-FFF2-40B4-BE49-F238E27FC236}">
                <a16:creationId xmlns:a16="http://schemas.microsoft.com/office/drawing/2014/main" id="{2AF709B9-DD12-4667-86FE-1EA229229B93}"/>
              </a:ext>
            </a:extLst>
          </p:cNvPr>
          <p:cNvSpPr txBox="1">
            <a:spLocks/>
          </p:cNvSpPr>
          <p:nvPr/>
        </p:nvSpPr>
        <p:spPr>
          <a:xfrm>
            <a:off x="516938" y="342340"/>
            <a:ext cx="5426449" cy="3543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accent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marR="0" lvl="6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●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marR="0" lvl="7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○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marR="0" lvl="8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Montserrat"/>
              <a:buChar char="■"/>
              <a:defRPr sz="1400" b="0" i="0" u="none" strike="noStrike" cap="none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186262" indent="0" algn="ctr" defTabSz="1219170">
              <a:buClr>
                <a:srgbClr val="212121"/>
              </a:buClr>
              <a:buNone/>
              <a:defRPr/>
            </a:pP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4267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 algn="ctr" defTabSz="1219170">
              <a:buClr>
                <a:srgbClr val="212121"/>
              </a:buClr>
              <a:buNone/>
              <a:defRPr/>
            </a:pP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1s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en-US" sz="4267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6262" indent="0" algn="ctr" defTabSz="1219170">
              <a:buClr>
                <a:srgbClr val="212121"/>
              </a:buClr>
              <a:buNone/>
              <a:defRPr/>
            </a:pP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nào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267" b="1" kern="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4267" b="1" kern="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4267" b="1" kern="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A579C0D7-A0A7-40D4-8CE0-C87DCEFDE17A}"/>
              </a:ext>
            </a:extLst>
          </p:cNvPr>
          <p:cNvGrpSpPr/>
          <p:nvPr/>
        </p:nvGrpSpPr>
        <p:grpSpPr>
          <a:xfrm>
            <a:off x="6585999" y="1488177"/>
            <a:ext cx="4916732" cy="4565051"/>
            <a:chOff x="5678175" y="1345212"/>
            <a:chExt cx="3465825" cy="3217876"/>
          </a:xfrm>
        </p:grpSpPr>
        <p:sp>
          <p:nvSpPr>
            <p:cNvPr id="282" name="Google Shape;1785;p44">
              <a:extLst>
                <a:ext uri="{FF2B5EF4-FFF2-40B4-BE49-F238E27FC236}">
                  <a16:creationId xmlns:a16="http://schemas.microsoft.com/office/drawing/2014/main" id="{6EE2BCE6-B015-43B0-8AD9-5EC2B1B5314F}"/>
                </a:ext>
              </a:extLst>
            </p:cNvPr>
            <p:cNvSpPr/>
            <p:nvPr/>
          </p:nvSpPr>
          <p:spPr>
            <a:xfrm>
              <a:off x="5678175" y="4558420"/>
              <a:ext cx="3465825" cy="3783"/>
            </a:xfrm>
            <a:custGeom>
              <a:avLst/>
              <a:gdLst/>
              <a:ahLst/>
              <a:cxnLst/>
              <a:rect l="l" t="t" r="r" b="b"/>
              <a:pathLst>
                <a:path w="184132" h="201" extrusionOk="0">
                  <a:moveTo>
                    <a:pt x="92066" y="1"/>
                  </a:moveTo>
                  <a:cubicBezTo>
                    <a:pt x="41230" y="1"/>
                    <a:pt x="0" y="34"/>
                    <a:pt x="0" y="101"/>
                  </a:cubicBezTo>
                  <a:cubicBezTo>
                    <a:pt x="0" y="167"/>
                    <a:pt x="41230" y="201"/>
                    <a:pt x="92066" y="201"/>
                  </a:cubicBezTo>
                  <a:cubicBezTo>
                    <a:pt x="142902" y="201"/>
                    <a:pt x="184132" y="167"/>
                    <a:pt x="184132" y="101"/>
                  </a:cubicBezTo>
                  <a:cubicBezTo>
                    <a:pt x="184132" y="34"/>
                    <a:pt x="142936" y="1"/>
                    <a:pt x="9206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3" name="Google Shape;1786;p44">
              <a:extLst>
                <a:ext uri="{FF2B5EF4-FFF2-40B4-BE49-F238E27FC236}">
                  <a16:creationId xmlns:a16="http://schemas.microsoft.com/office/drawing/2014/main" id="{A79EA604-9460-42A0-9BCD-259A2FF4F36B}"/>
                </a:ext>
              </a:extLst>
            </p:cNvPr>
            <p:cNvSpPr/>
            <p:nvPr/>
          </p:nvSpPr>
          <p:spPr>
            <a:xfrm>
              <a:off x="5870936" y="3776722"/>
              <a:ext cx="365420" cy="783600"/>
            </a:xfrm>
            <a:custGeom>
              <a:avLst/>
              <a:gdLst/>
              <a:ahLst/>
              <a:cxnLst/>
              <a:rect l="l" t="t" r="r" b="b"/>
              <a:pathLst>
                <a:path w="19414" h="41631" extrusionOk="0">
                  <a:moveTo>
                    <a:pt x="200" y="1"/>
                  </a:moveTo>
                  <a:lnTo>
                    <a:pt x="200" y="1"/>
                  </a:lnTo>
                  <a:cubicBezTo>
                    <a:pt x="0" y="3537"/>
                    <a:pt x="767" y="7039"/>
                    <a:pt x="2435" y="10175"/>
                  </a:cubicBezTo>
                  <a:cubicBezTo>
                    <a:pt x="3069" y="11442"/>
                    <a:pt x="3869" y="12643"/>
                    <a:pt x="4103" y="14044"/>
                  </a:cubicBezTo>
                  <a:cubicBezTo>
                    <a:pt x="4437" y="16313"/>
                    <a:pt x="3169" y="18614"/>
                    <a:pt x="3736" y="20849"/>
                  </a:cubicBezTo>
                  <a:cubicBezTo>
                    <a:pt x="4370" y="23418"/>
                    <a:pt x="7239" y="25119"/>
                    <a:pt x="7372" y="27721"/>
                  </a:cubicBezTo>
                  <a:cubicBezTo>
                    <a:pt x="7472" y="29956"/>
                    <a:pt x="5537" y="31890"/>
                    <a:pt x="5704" y="34092"/>
                  </a:cubicBezTo>
                  <a:cubicBezTo>
                    <a:pt x="5804" y="35059"/>
                    <a:pt x="6138" y="35960"/>
                    <a:pt x="6705" y="36727"/>
                  </a:cubicBezTo>
                  <a:cubicBezTo>
                    <a:pt x="8378" y="39516"/>
                    <a:pt x="10826" y="41466"/>
                    <a:pt x="14555" y="41466"/>
                  </a:cubicBezTo>
                  <a:cubicBezTo>
                    <a:pt x="14618" y="41466"/>
                    <a:pt x="14681" y="41465"/>
                    <a:pt x="14744" y="41464"/>
                  </a:cubicBezTo>
                  <a:lnTo>
                    <a:pt x="19414" y="41631"/>
                  </a:lnTo>
                  <a:lnTo>
                    <a:pt x="16212" y="30823"/>
                  </a:lnTo>
                  <a:cubicBezTo>
                    <a:pt x="16645" y="29289"/>
                    <a:pt x="15611" y="27721"/>
                    <a:pt x="14477" y="26653"/>
                  </a:cubicBezTo>
                  <a:cubicBezTo>
                    <a:pt x="13343" y="25553"/>
                    <a:pt x="12009" y="24519"/>
                    <a:pt x="11408" y="23051"/>
                  </a:cubicBezTo>
                  <a:cubicBezTo>
                    <a:pt x="10474" y="20682"/>
                    <a:pt x="11742" y="17580"/>
                    <a:pt x="10107" y="15612"/>
                  </a:cubicBezTo>
                  <a:cubicBezTo>
                    <a:pt x="9173" y="14445"/>
                    <a:pt x="7472" y="14044"/>
                    <a:pt x="6605" y="12777"/>
                  </a:cubicBezTo>
                  <a:cubicBezTo>
                    <a:pt x="6204" y="12110"/>
                    <a:pt x="5971" y="11342"/>
                    <a:pt x="5838" y="10575"/>
                  </a:cubicBezTo>
                  <a:cubicBezTo>
                    <a:pt x="4937" y="6606"/>
                    <a:pt x="3002" y="2936"/>
                    <a:pt x="200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4" name="Google Shape;1787;p44">
              <a:extLst>
                <a:ext uri="{FF2B5EF4-FFF2-40B4-BE49-F238E27FC236}">
                  <a16:creationId xmlns:a16="http://schemas.microsoft.com/office/drawing/2014/main" id="{6A1CA7AD-6EF0-4B80-9BBB-2E93D1245B9D}"/>
                </a:ext>
              </a:extLst>
            </p:cNvPr>
            <p:cNvSpPr/>
            <p:nvPr/>
          </p:nvSpPr>
          <p:spPr>
            <a:xfrm>
              <a:off x="5870936" y="3776722"/>
              <a:ext cx="365420" cy="783600"/>
            </a:xfrm>
            <a:custGeom>
              <a:avLst/>
              <a:gdLst/>
              <a:ahLst/>
              <a:cxnLst/>
              <a:rect l="l" t="t" r="r" b="b"/>
              <a:pathLst>
                <a:path w="19414" h="41631" extrusionOk="0">
                  <a:moveTo>
                    <a:pt x="200" y="1"/>
                  </a:moveTo>
                  <a:lnTo>
                    <a:pt x="200" y="1"/>
                  </a:lnTo>
                  <a:cubicBezTo>
                    <a:pt x="0" y="3537"/>
                    <a:pt x="767" y="7039"/>
                    <a:pt x="2435" y="10175"/>
                  </a:cubicBezTo>
                  <a:cubicBezTo>
                    <a:pt x="3069" y="11442"/>
                    <a:pt x="3869" y="12643"/>
                    <a:pt x="4103" y="14044"/>
                  </a:cubicBezTo>
                  <a:cubicBezTo>
                    <a:pt x="4437" y="16313"/>
                    <a:pt x="3169" y="18614"/>
                    <a:pt x="3736" y="20849"/>
                  </a:cubicBezTo>
                  <a:cubicBezTo>
                    <a:pt x="4370" y="23418"/>
                    <a:pt x="7239" y="25119"/>
                    <a:pt x="7372" y="27721"/>
                  </a:cubicBezTo>
                  <a:cubicBezTo>
                    <a:pt x="7472" y="29956"/>
                    <a:pt x="5537" y="31890"/>
                    <a:pt x="5704" y="34092"/>
                  </a:cubicBezTo>
                  <a:cubicBezTo>
                    <a:pt x="5804" y="35059"/>
                    <a:pt x="6138" y="35960"/>
                    <a:pt x="6705" y="36727"/>
                  </a:cubicBezTo>
                  <a:cubicBezTo>
                    <a:pt x="8378" y="39516"/>
                    <a:pt x="10826" y="41466"/>
                    <a:pt x="14555" y="41466"/>
                  </a:cubicBezTo>
                  <a:cubicBezTo>
                    <a:pt x="14618" y="41466"/>
                    <a:pt x="14681" y="41465"/>
                    <a:pt x="14744" y="41464"/>
                  </a:cubicBezTo>
                  <a:lnTo>
                    <a:pt x="19414" y="41631"/>
                  </a:lnTo>
                  <a:lnTo>
                    <a:pt x="16212" y="30823"/>
                  </a:lnTo>
                  <a:cubicBezTo>
                    <a:pt x="16645" y="29289"/>
                    <a:pt x="15611" y="27721"/>
                    <a:pt x="14477" y="26653"/>
                  </a:cubicBezTo>
                  <a:cubicBezTo>
                    <a:pt x="13343" y="25553"/>
                    <a:pt x="12009" y="24519"/>
                    <a:pt x="11408" y="23051"/>
                  </a:cubicBezTo>
                  <a:cubicBezTo>
                    <a:pt x="10474" y="20682"/>
                    <a:pt x="11742" y="17580"/>
                    <a:pt x="10107" y="15612"/>
                  </a:cubicBezTo>
                  <a:cubicBezTo>
                    <a:pt x="9173" y="14445"/>
                    <a:pt x="7472" y="14044"/>
                    <a:pt x="6605" y="12777"/>
                  </a:cubicBezTo>
                  <a:cubicBezTo>
                    <a:pt x="6204" y="12110"/>
                    <a:pt x="5971" y="11342"/>
                    <a:pt x="5838" y="10575"/>
                  </a:cubicBezTo>
                  <a:cubicBezTo>
                    <a:pt x="4937" y="6606"/>
                    <a:pt x="3002" y="2936"/>
                    <a:pt x="200" y="1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5" name="Google Shape;1788;p44">
              <a:extLst>
                <a:ext uri="{FF2B5EF4-FFF2-40B4-BE49-F238E27FC236}">
                  <a16:creationId xmlns:a16="http://schemas.microsoft.com/office/drawing/2014/main" id="{B9DD5493-9BF2-478E-AD2F-5B04170928BD}"/>
                </a:ext>
              </a:extLst>
            </p:cNvPr>
            <p:cNvSpPr/>
            <p:nvPr/>
          </p:nvSpPr>
          <p:spPr>
            <a:xfrm>
              <a:off x="6209346" y="3474733"/>
              <a:ext cx="352244" cy="1088355"/>
            </a:xfrm>
            <a:custGeom>
              <a:avLst/>
              <a:gdLst/>
              <a:ahLst/>
              <a:cxnLst/>
              <a:rect l="l" t="t" r="r" b="b"/>
              <a:pathLst>
                <a:path w="18714" h="57822" extrusionOk="0">
                  <a:moveTo>
                    <a:pt x="18047" y="0"/>
                  </a:moveTo>
                  <a:lnTo>
                    <a:pt x="17880" y="67"/>
                  </a:lnTo>
                  <a:cubicBezTo>
                    <a:pt x="16879" y="601"/>
                    <a:pt x="16045" y="1301"/>
                    <a:pt x="15378" y="2202"/>
                  </a:cubicBezTo>
                  <a:cubicBezTo>
                    <a:pt x="14711" y="3069"/>
                    <a:pt x="14211" y="4036"/>
                    <a:pt x="13844" y="5037"/>
                  </a:cubicBezTo>
                  <a:cubicBezTo>
                    <a:pt x="13043" y="7039"/>
                    <a:pt x="12776" y="9140"/>
                    <a:pt x="12376" y="11175"/>
                  </a:cubicBezTo>
                  <a:cubicBezTo>
                    <a:pt x="11976" y="13176"/>
                    <a:pt x="11475" y="15144"/>
                    <a:pt x="10475" y="16812"/>
                  </a:cubicBezTo>
                  <a:cubicBezTo>
                    <a:pt x="9941" y="17646"/>
                    <a:pt x="9341" y="18413"/>
                    <a:pt x="8807" y="19214"/>
                  </a:cubicBezTo>
                  <a:cubicBezTo>
                    <a:pt x="8206" y="20014"/>
                    <a:pt x="7806" y="20915"/>
                    <a:pt x="7639" y="21882"/>
                  </a:cubicBezTo>
                  <a:cubicBezTo>
                    <a:pt x="7339" y="23851"/>
                    <a:pt x="8440" y="25585"/>
                    <a:pt x="8206" y="27320"/>
                  </a:cubicBezTo>
                  <a:cubicBezTo>
                    <a:pt x="8106" y="28187"/>
                    <a:pt x="7839" y="29021"/>
                    <a:pt x="7372" y="29755"/>
                  </a:cubicBezTo>
                  <a:cubicBezTo>
                    <a:pt x="6972" y="30489"/>
                    <a:pt x="6472" y="31189"/>
                    <a:pt x="5971" y="31890"/>
                  </a:cubicBezTo>
                  <a:cubicBezTo>
                    <a:pt x="5504" y="32557"/>
                    <a:pt x="5071" y="33291"/>
                    <a:pt x="4737" y="34058"/>
                  </a:cubicBezTo>
                  <a:cubicBezTo>
                    <a:pt x="4404" y="34792"/>
                    <a:pt x="4204" y="35559"/>
                    <a:pt x="4170" y="36393"/>
                  </a:cubicBezTo>
                  <a:cubicBezTo>
                    <a:pt x="4037" y="37961"/>
                    <a:pt x="4270" y="39462"/>
                    <a:pt x="4170" y="40863"/>
                  </a:cubicBezTo>
                  <a:cubicBezTo>
                    <a:pt x="4037" y="42197"/>
                    <a:pt x="3636" y="43498"/>
                    <a:pt x="3003" y="44699"/>
                  </a:cubicBezTo>
                  <a:cubicBezTo>
                    <a:pt x="2436" y="45833"/>
                    <a:pt x="1802" y="46900"/>
                    <a:pt x="1301" y="47901"/>
                  </a:cubicBezTo>
                  <a:cubicBezTo>
                    <a:pt x="1035" y="48401"/>
                    <a:pt x="768" y="48902"/>
                    <a:pt x="568" y="49369"/>
                  </a:cubicBezTo>
                  <a:cubicBezTo>
                    <a:pt x="401" y="49869"/>
                    <a:pt x="234" y="50336"/>
                    <a:pt x="167" y="50870"/>
                  </a:cubicBezTo>
                  <a:cubicBezTo>
                    <a:pt x="34" y="51737"/>
                    <a:pt x="1" y="52638"/>
                    <a:pt x="134" y="53538"/>
                  </a:cubicBezTo>
                  <a:cubicBezTo>
                    <a:pt x="234" y="54773"/>
                    <a:pt x="701" y="55940"/>
                    <a:pt x="1468" y="56908"/>
                  </a:cubicBezTo>
                  <a:cubicBezTo>
                    <a:pt x="1568" y="57074"/>
                    <a:pt x="1702" y="57208"/>
                    <a:pt x="1835" y="57341"/>
                  </a:cubicBezTo>
                  <a:cubicBezTo>
                    <a:pt x="1935" y="57441"/>
                    <a:pt x="2035" y="57508"/>
                    <a:pt x="2135" y="57608"/>
                  </a:cubicBezTo>
                  <a:cubicBezTo>
                    <a:pt x="2336" y="57741"/>
                    <a:pt x="2402" y="57775"/>
                    <a:pt x="2402" y="57775"/>
                  </a:cubicBezTo>
                  <a:cubicBezTo>
                    <a:pt x="2069" y="57508"/>
                    <a:pt x="1768" y="57208"/>
                    <a:pt x="1502" y="56908"/>
                  </a:cubicBezTo>
                  <a:cubicBezTo>
                    <a:pt x="801" y="55907"/>
                    <a:pt x="367" y="54739"/>
                    <a:pt x="267" y="53505"/>
                  </a:cubicBezTo>
                  <a:cubicBezTo>
                    <a:pt x="134" y="52638"/>
                    <a:pt x="167" y="51771"/>
                    <a:pt x="301" y="50870"/>
                  </a:cubicBezTo>
                  <a:cubicBezTo>
                    <a:pt x="401" y="50403"/>
                    <a:pt x="534" y="49903"/>
                    <a:pt x="734" y="49436"/>
                  </a:cubicBezTo>
                  <a:cubicBezTo>
                    <a:pt x="935" y="48935"/>
                    <a:pt x="1168" y="48468"/>
                    <a:pt x="1435" y="47968"/>
                  </a:cubicBezTo>
                  <a:cubicBezTo>
                    <a:pt x="1969" y="46967"/>
                    <a:pt x="2602" y="45933"/>
                    <a:pt x="3169" y="44799"/>
                  </a:cubicBezTo>
                  <a:cubicBezTo>
                    <a:pt x="3837" y="43565"/>
                    <a:pt x="4237" y="42264"/>
                    <a:pt x="4370" y="40896"/>
                  </a:cubicBezTo>
                  <a:cubicBezTo>
                    <a:pt x="4504" y="39462"/>
                    <a:pt x="4270" y="37961"/>
                    <a:pt x="4404" y="36426"/>
                  </a:cubicBezTo>
                  <a:cubicBezTo>
                    <a:pt x="4470" y="35626"/>
                    <a:pt x="4637" y="34858"/>
                    <a:pt x="4971" y="34158"/>
                  </a:cubicBezTo>
                  <a:cubicBezTo>
                    <a:pt x="5304" y="33391"/>
                    <a:pt x="5738" y="32690"/>
                    <a:pt x="6205" y="32023"/>
                  </a:cubicBezTo>
                  <a:cubicBezTo>
                    <a:pt x="6705" y="31356"/>
                    <a:pt x="7206" y="30655"/>
                    <a:pt x="7639" y="29888"/>
                  </a:cubicBezTo>
                  <a:cubicBezTo>
                    <a:pt x="8106" y="29121"/>
                    <a:pt x="8407" y="28254"/>
                    <a:pt x="8507" y="27353"/>
                  </a:cubicBezTo>
                  <a:cubicBezTo>
                    <a:pt x="8740" y="25518"/>
                    <a:pt x="7673" y="23750"/>
                    <a:pt x="7940" y="21916"/>
                  </a:cubicBezTo>
                  <a:cubicBezTo>
                    <a:pt x="8140" y="21015"/>
                    <a:pt x="8507" y="20148"/>
                    <a:pt x="9074" y="19381"/>
                  </a:cubicBezTo>
                  <a:cubicBezTo>
                    <a:pt x="9607" y="18580"/>
                    <a:pt x="10208" y="17813"/>
                    <a:pt x="10742" y="16979"/>
                  </a:cubicBezTo>
                  <a:cubicBezTo>
                    <a:pt x="11809" y="15244"/>
                    <a:pt x="12309" y="13243"/>
                    <a:pt x="12710" y="11242"/>
                  </a:cubicBezTo>
                  <a:cubicBezTo>
                    <a:pt x="13077" y="9207"/>
                    <a:pt x="13377" y="7139"/>
                    <a:pt x="14144" y="5171"/>
                  </a:cubicBezTo>
                  <a:cubicBezTo>
                    <a:pt x="14511" y="4170"/>
                    <a:pt x="15011" y="3236"/>
                    <a:pt x="15645" y="2402"/>
                  </a:cubicBezTo>
                  <a:cubicBezTo>
                    <a:pt x="16234" y="1596"/>
                    <a:pt x="16996" y="934"/>
                    <a:pt x="17851" y="469"/>
                  </a:cubicBezTo>
                  <a:lnTo>
                    <a:pt x="17851" y="469"/>
                  </a:lnTo>
                  <a:cubicBezTo>
                    <a:pt x="17984" y="1557"/>
                    <a:pt x="18181" y="2613"/>
                    <a:pt x="18280" y="3669"/>
                  </a:cubicBezTo>
                  <a:cubicBezTo>
                    <a:pt x="18414" y="4704"/>
                    <a:pt x="18447" y="5771"/>
                    <a:pt x="18414" y="6838"/>
                  </a:cubicBezTo>
                  <a:cubicBezTo>
                    <a:pt x="18380" y="7372"/>
                    <a:pt x="18314" y="7872"/>
                    <a:pt x="18247" y="8406"/>
                  </a:cubicBezTo>
                  <a:cubicBezTo>
                    <a:pt x="18113" y="8907"/>
                    <a:pt x="17947" y="9374"/>
                    <a:pt x="17747" y="9841"/>
                  </a:cubicBezTo>
                  <a:cubicBezTo>
                    <a:pt x="17313" y="10808"/>
                    <a:pt x="16913" y="11775"/>
                    <a:pt x="16612" y="12776"/>
                  </a:cubicBezTo>
                  <a:cubicBezTo>
                    <a:pt x="16312" y="13777"/>
                    <a:pt x="16145" y="14777"/>
                    <a:pt x="16079" y="15811"/>
                  </a:cubicBezTo>
                  <a:cubicBezTo>
                    <a:pt x="15979" y="16812"/>
                    <a:pt x="15845" y="17813"/>
                    <a:pt x="15745" y="18780"/>
                  </a:cubicBezTo>
                  <a:cubicBezTo>
                    <a:pt x="15512" y="20748"/>
                    <a:pt x="15378" y="22716"/>
                    <a:pt x="14578" y="24418"/>
                  </a:cubicBezTo>
                  <a:cubicBezTo>
                    <a:pt x="14177" y="25252"/>
                    <a:pt x="13677" y="26052"/>
                    <a:pt x="13277" y="26886"/>
                  </a:cubicBezTo>
                  <a:cubicBezTo>
                    <a:pt x="12910" y="27753"/>
                    <a:pt x="12676" y="28654"/>
                    <a:pt x="12643" y="29588"/>
                  </a:cubicBezTo>
                  <a:cubicBezTo>
                    <a:pt x="12543" y="31389"/>
                    <a:pt x="12776" y="33157"/>
                    <a:pt x="12309" y="34758"/>
                  </a:cubicBezTo>
                  <a:cubicBezTo>
                    <a:pt x="11809" y="36326"/>
                    <a:pt x="10808" y="37660"/>
                    <a:pt x="10275" y="39162"/>
                  </a:cubicBezTo>
                  <a:cubicBezTo>
                    <a:pt x="9774" y="40663"/>
                    <a:pt x="9941" y="42264"/>
                    <a:pt x="10174" y="43665"/>
                  </a:cubicBezTo>
                  <a:cubicBezTo>
                    <a:pt x="10408" y="45066"/>
                    <a:pt x="10641" y="46433"/>
                    <a:pt x="10341" y="47668"/>
                  </a:cubicBezTo>
                  <a:cubicBezTo>
                    <a:pt x="10041" y="48902"/>
                    <a:pt x="9174" y="49836"/>
                    <a:pt x="8607" y="50837"/>
                  </a:cubicBezTo>
                  <a:cubicBezTo>
                    <a:pt x="8306" y="51304"/>
                    <a:pt x="8106" y="51837"/>
                    <a:pt x="8040" y="52404"/>
                  </a:cubicBezTo>
                  <a:cubicBezTo>
                    <a:pt x="7973" y="52905"/>
                    <a:pt x="7940" y="53405"/>
                    <a:pt x="7940" y="53905"/>
                  </a:cubicBezTo>
                  <a:cubicBezTo>
                    <a:pt x="7940" y="54372"/>
                    <a:pt x="7873" y="54839"/>
                    <a:pt x="7739" y="55273"/>
                  </a:cubicBezTo>
                  <a:cubicBezTo>
                    <a:pt x="7573" y="55673"/>
                    <a:pt x="7339" y="56007"/>
                    <a:pt x="7006" y="56274"/>
                  </a:cubicBezTo>
                  <a:cubicBezTo>
                    <a:pt x="6472" y="56707"/>
                    <a:pt x="5838" y="57041"/>
                    <a:pt x="5171" y="57308"/>
                  </a:cubicBezTo>
                  <a:cubicBezTo>
                    <a:pt x="4704" y="57475"/>
                    <a:pt x="4204" y="57608"/>
                    <a:pt x="3670" y="57708"/>
                  </a:cubicBezTo>
                  <a:cubicBezTo>
                    <a:pt x="3370" y="57775"/>
                    <a:pt x="3069" y="57808"/>
                    <a:pt x="2736" y="57808"/>
                  </a:cubicBezTo>
                  <a:cubicBezTo>
                    <a:pt x="2469" y="57775"/>
                    <a:pt x="2369" y="57775"/>
                    <a:pt x="2369" y="57775"/>
                  </a:cubicBezTo>
                  <a:lnTo>
                    <a:pt x="2369" y="57775"/>
                  </a:lnTo>
                  <a:cubicBezTo>
                    <a:pt x="2564" y="57805"/>
                    <a:pt x="2759" y="57821"/>
                    <a:pt x="2951" y="57821"/>
                  </a:cubicBezTo>
                  <a:cubicBezTo>
                    <a:pt x="3186" y="57821"/>
                    <a:pt x="3416" y="57797"/>
                    <a:pt x="3636" y="57741"/>
                  </a:cubicBezTo>
                  <a:cubicBezTo>
                    <a:pt x="4170" y="57675"/>
                    <a:pt x="4671" y="57541"/>
                    <a:pt x="5171" y="57375"/>
                  </a:cubicBezTo>
                  <a:cubicBezTo>
                    <a:pt x="5838" y="57141"/>
                    <a:pt x="6472" y="56774"/>
                    <a:pt x="7039" y="56340"/>
                  </a:cubicBezTo>
                  <a:cubicBezTo>
                    <a:pt x="7372" y="56074"/>
                    <a:pt x="7639" y="55707"/>
                    <a:pt x="7806" y="55306"/>
                  </a:cubicBezTo>
                  <a:cubicBezTo>
                    <a:pt x="7940" y="54873"/>
                    <a:pt x="8006" y="54406"/>
                    <a:pt x="8040" y="53905"/>
                  </a:cubicBezTo>
                  <a:cubicBezTo>
                    <a:pt x="8040" y="53405"/>
                    <a:pt x="8073" y="52905"/>
                    <a:pt x="8140" y="52404"/>
                  </a:cubicBezTo>
                  <a:cubicBezTo>
                    <a:pt x="8240" y="51871"/>
                    <a:pt x="8407" y="51370"/>
                    <a:pt x="8707" y="50903"/>
                  </a:cubicBezTo>
                  <a:cubicBezTo>
                    <a:pt x="9240" y="49936"/>
                    <a:pt x="10174" y="49035"/>
                    <a:pt x="10475" y="47701"/>
                  </a:cubicBezTo>
                  <a:cubicBezTo>
                    <a:pt x="10775" y="46400"/>
                    <a:pt x="10541" y="45032"/>
                    <a:pt x="10341" y="43631"/>
                  </a:cubicBezTo>
                  <a:cubicBezTo>
                    <a:pt x="10141" y="42230"/>
                    <a:pt x="9941" y="40696"/>
                    <a:pt x="10441" y="39228"/>
                  </a:cubicBezTo>
                  <a:cubicBezTo>
                    <a:pt x="10975" y="37761"/>
                    <a:pt x="11976" y="36460"/>
                    <a:pt x="12476" y="34792"/>
                  </a:cubicBezTo>
                  <a:cubicBezTo>
                    <a:pt x="13010" y="33157"/>
                    <a:pt x="12776" y="31356"/>
                    <a:pt x="12876" y="29588"/>
                  </a:cubicBezTo>
                  <a:cubicBezTo>
                    <a:pt x="12910" y="28687"/>
                    <a:pt x="13110" y="27820"/>
                    <a:pt x="13477" y="26986"/>
                  </a:cubicBezTo>
                  <a:cubicBezTo>
                    <a:pt x="13844" y="26152"/>
                    <a:pt x="14377" y="25385"/>
                    <a:pt x="14778" y="24518"/>
                  </a:cubicBezTo>
                  <a:cubicBezTo>
                    <a:pt x="15612" y="22750"/>
                    <a:pt x="15745" y="20782"/>
                    <a:pt x="15979" y="18814"/>
                  </a:cubicBezTo>
                  <a:cubicBezTo>
                    <a:pt x="16112" y="17846"/>
                    <a:pt x="16212" y="16846"/>
                    <a:pt x="16312" y="15845"/>
                  </a:cubicBezTo>
                  <a:cubicBezTo>
                    <a:pt x="16379" y="14811"/>
                    <a:pt x="16579" y="13810"/>
                    <a:pt x="16846" y="12843"/>
                  </a:cubicBezTo>
                  <a:cubicBezTo>
                    <a:pt x="17146" y="11875"/>
                    <a:pt x="17546" y="10908"/>
                    <a:pt x="17947" y="9941"/>
                  </a:cubicBezTo>
                  <a:cubicBezTo>
                    <a:pt x="18180" y="9474"/>
                    <a:pt x="18347" y="8973"/>
                    <a:pt x="18514" y="8440"/>
                  </a:cubicBezTo>
                  <a:cubicBezTo>
                    <a:pt x="18580" y="7906"/>
                    <a:pt x="18614" y="7372"/>
                    <a:pt x="18647" y="6838"/>
                  </a:cubicBezTo>
                  <a:cubicBezTo>
                    <a:pt x="18714" y="5771"/>
                    <a:pt x="18647" y="4670"/>
                    <a:pt x="18514" y="3603"/>
                  </a:cubicBezTo>
                  <a:cubicBezTo>
                    <a:pt x="18414" y="2535"/>
                    <a:pt x="18214" y="1468"/>
                    <a:pt x="18080" y="400"/>
                  </a:cubicBezTo>
                  <a:lnTo>
                    <a:pt x="18080" y="200"/>
                  </a:lnTo>
                  <a:lnTo>
                    <a:pt x="1804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6" name="Google Shape;1789;p44">
              <a:extLst>
                <a:ext uri="{FF2B5EF4-FFF2-40B4-BE49-F238E27FC236}">
                  <a16:creationId xmlns:a16="http://schemas.microsoft.com/office/drawing/2014/main" id="{606722AE-3505-4D59-926D-0B2CB18F6501}"/>
                </a:ext>
              </a:extLst>
            </p:cNvPr>
            <p:cNvSpPr/>
            <p:nvPr/>
          </p:nvSpPr>
          <p:spPr>
            <a:xfrm>
              <a:off x="6253918" y="3526834"/>
              <a:ext cx="277538" cy="1035369"/>
            </a:xfrm>
            <a:custGeom>
              <a:avLst/>
              <a:gdLst/>
              <a:ahLst/>
              <a:cxnLst/>
              <a:rect l="l" t="t" r="r" b="b"/>
              <a:pathLst>
                <a:path w="14745" h="55007" extrusionOk="0">
                  <a:moveTo>
                    <a:pt x="14745" y="1"/>
                  </a:moveTo>
                  <a:cubicBezTo>
                    <a:pt x="14711" y="68"/>
                    <a:pt x="14711" y="101"/>
                    <a:pt x="14711" y="168"/>
                  </a:cubicBezTo>
                  <a:lnTo>
                    <a:pt x="14611" y="568"/>
                  </a:lnTo>
                  <a:cubicBezTo>
                    <a:pt x="14511" y="935"/>
                    <a:pt x="14378" y="1502"/>
                    <a:pt x="14211" y="2202"/>
                  </a:cubicBezTo>
                  <a:cubicBezTo>
                    <a:pt x="14044" y="2870"/>
                    <a:pt x="13611" y="3670"/>
                    <a:pt x="13244" y="4637"/>
                  </a:cubicBezTo>
                  <a:cubicBezTo>
                    <a:pt x="12810" y="5705"/>
                    <a:pt x="12443" y="6806"/>
                    <a:pt x="12143" y="7940"/>
                  </a:cubicBezTo>
                  <a:cubicBezTo>
                    <a:pt x="11776" y="9174"/>
                    <a:pt x="11476" y="10575"/>
                    <a:pt x="11142" y="12043"/>
                  </a:cubicBezTo>
                  <a:cubicBezTo>
                    <a:pt x="10842" y="13644"/>
                    <a:pt x="10342" y="15178"/>
                    <a:pt x="9641" y="16613"/>
                  </a:cubicBezTo>
                  <a:cubicBezTo>
                    <a:pt x="9207" y="17380"/>
                    <a:pt x="8841" y="18147"/>
                    <a:pt x="8474" y="18981"/>
                  </a:cubicBezTo>
                  <a:cubicBezTo>
                    <a:pt x="8140" y="19848"/>
                    <a:pt x="7940" y="20716"/>
                    <a:pt x="7806" y="21650"/>
                  </a:cubicBezTo>
                  <a:cubicBezTo>
                    <a:pt x="7573" y="23551"/>
                    <a:pt x="7239" y="25419"/>
                    <a:pt x="6806" y="27287"/>
                  </a:cubicBezTo>
                  <a:cubicBezTo>
                    <a:pt x="5872" y="31123"/>
                    <a:pt x="4971" y="34759"/>
                    <a:pt x="4171" y="38095"/>
                  </a:cubicBezTo>
                  <a:cubicBezTo>
                    <a:pt x="3370" y="41397"/>
                    <a:pt x="2603" y="44366"/>
                    <a:pt x="1969" y="46901"/>
                  </a:cubicBezTo>
                  <a:cubicBezTo>
                    <a:pt x="1335" y="49403"/>
                    <a:pt x="835" y="51404"/>
                    <a:pt x="501" y="52839"/>
                  </a:cubicBezTo>
                  <a:cubicBezTo>
                    <a:pt x="334" y="53506"/>
                    <a:pt x="201" y="54039"/>
                    <a:pt x="101" y="54440"/>
                  </a:cubicBezTo>
                  <a:cubicBezTo>
                    <a:pt x="68" y="54607"/>
                    <a:pt x="34" y="54740"/>
                    <a:pt x="1" y="54873"/>
                  </a:cubicBezTo>
                  <a:cubicBezTo>
                    <a:pt x="1" y="54907"/>
                    <a:pt x="1" y="54973"/>
                    <a:pt x="1" y="55007"/>
                  </a:cubicBezTo>
                  <a:cubicBezTo>
                    <a:pt x="34" y="54973"/>
                    <a:pt x="68" y="54907"/>
                    <a:pt x="68" y="54873"/>
                  </a:cubicBezTo>
                  <a:cubicBezTo>
                    <a:pt x="101" y="54773"/>
                    <a:pt x="134" y="54640"/>
                    <a:pt x="201" y="54440"/>
                  </a:cubicBezTo>
                  <a:cubicBezTo>
                    <a:pt x="301" y="54073"/>
                    <a:pt x="435" y="53539"/>
                    <a:pt x="601" y="52839"/>
                  </a:cubicBezTo>
                  <a:cubicBezTo>
                    <a:pt x="968" y="51438"/>
                    <a:pt x="1502" y="49403"/>
                    <a:pt x="2169" y="46934"/>
                  </a:cubicBezTo>
                  <a:cubicBezTo>
                    <a:pt x="2803" y="44466"/>
                    <a:pt x="3570" y="41464"/>
                    <a:pt x="4437" y="38161"/>
                  </a:cubicBezTo>
                  <a:cubicBezTo>
                    <a:pt x="5305" y="34859"/>
                    <a:pt x="6172" y="31190"/>
                    <a:pt x="7106" y="27354"/>
                  </a:cubicBezTo>
                  <a:cubicBezTo>
                    <a:pt x="7540" y="25486"/>
                    <a:pt x="7873" y="23584"/>
                    <a:pt x="8107" y="21683"/>
                  </a:cubicBezTo>
                  <a:cubicBezTo>
                    <a:pt x="8207" y="20782"/>
                    <a:pt x="8440" y="19915"/>
                    <a:pt x="8774" y="19081"/>
                  </a:cubicBezTo>
                  <a:cubicBezTo>
                    <a:pt x="9074" y="18247"/>
                    <a:pt x="9508" y="17513"/>
                    <a:pt x="9908" y="16746"/>
                  </a:cubicBezTo>
                  <a:cubicBezTo>
                    <a:pt x="10742" y="15212"/>
                    <a:pt x="11042" y="13577"/>
                    <a:pt x="11376" y="12109"/>
                  </a:cubicBezTo>
                  <a:cubicBezTo>
                    <a:pt x="11709" y="10642"/>
                    <a:pt x="12009" y="9241"/>
                    <a:pt x="12343" y="8007"/>
                  </a:cubicBezTo>
                  <a:cubicBezTo>
                    <a:pt x="12677" y="6739"/>
                    <a:pt x="13044" y="5638"/>
                    <a:pt x="13410" y="4671"/>
                  </a:cubicBezTo>
                  <a:cubicBezTo>
                    <a:pt x="13744" y="3870"/>
                    <a:pt x="14078" y="3070"/>
                    <a:pt x="14344" y="2202"/>
                  </a:cubicBezTo>
                  <a:cubicBezTo>
                    <a:pt x="14511" y="1502"/>
                    <a:pt x="14578" y="968"/>
                    <a:pt x="14645" y="568"/>
                  </a:cubicBezTo>
                  <a:cubicBezTo>
                    <a:pt x="14678" y="401"/>
                    <a:pt x="14711" y="268"/>
                    <a:pt x="14745" y="168"/>
                  </a:cubicBezTo>
                  <a:cubicBezTo>
                    <a:pt x="14745" y="68"/>
                    <a:pt x="14745" y="1"/>
                    <a:pt x="14745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7" name="Google Shape;1790;p44">
              <a:extLst>
                <a:ext uri="{FF2B5EF4-FFF2-40B4-BE49-F238E27FC236}">
                  <a16:creationId xmlns:a16="http://schemas.microsoft.com/office/drawing/2014/main" id="{1B0369F6-2C7F-4D50-A799-70056B8B142F}"/>
                </a:ext>
              </a:extLst>
            </p:cNvPr>
            <p:cNvSpPr/>
            <p:nvPr/>
          </p:nvSpPr>
          <p:spPr>
            <a:xfrm>
              <a:off x="5947525" y="3196574"/>
              <a:ext cx="395574" cy="1366269"/>
            </a:xfrm>
            <a:custGeom>
              <a:avLst/>
              <a:gdLst/>
              <a:ahLst/>
              <a:cxnLst/>
              <a:rect l="l" t="t" r="r" b="b"/>
              <a:pathLst>
                <a:path w="21016" h="72587" extrusionOk="0">
                  <a:moveTo>
                    <a:pt x="1368" y="1"/>
                  </a:moveTo>
                  <a:cubicBezTo>
                    <a:pt x="868" y="3237"/>
                    <a:pt x="1" y="5471"/>
                    <a:pt x="267" y="9875"/>
                  </a:cubicBezTo>
                  <a:cubicBezTo>
                    <a:pt x="368" y="11442"/>
                    <a:pt x="2202" y="14445"/>
                    <a:pt x="2469" y="17947"/>
                  </a:cubicBezTo>
                  <a:cubicBezTo>
                    <a:pt x="2602" y="20015"/>
                    <a:pt x="2703" y="22083"/>
                    <a:pt x="2836" y="24152"/>
                  </a:cubicBezTo>
                  <a:cubicBezTo>
                    <a:pt x="2969" y="26220"/>
                    <a:pt x="3103" y="28221"/>
                    <a:pt x="3837" y="30089"/>
                  </a:cubicBezTo>
                  <a:cubicBezTo>
                    <a:pt x="4370" y="31557"/>
                    <a:pt x="5271" y="32858"/>
                    <a:pt x="5671" y="34359"/>
                  </a:cubicBezTo>
                  <a:cubicBezTo>
                    <a:pt x="6439" y="37161"/>
                    <a:pt x="5438" y="40196"/>
                    <a:pt x="6072" y="43032"/>
                  </a:cubicBezTo>
                  <a:cubicBezTo>
                    <a:pt x="6572" y="45467"/>
                    <a:pt x="8240" y="47535"/>
                    <a:pt x="8607" y="49970"/>
                  </a:cubicBezTo>
                  <a:cubicBezTo>
                    <a:pt x="9074" y="53406"/>
                    <a:pt x="6839" y="56975"/>
                    <a:pt x="8006" y="60244"/>
                  </a:cubicBezTo>
                  <a:cubicBezTo>
                    <a:pt x="8573" y="61879"/>
                    <a:pt x="9908" y="63146"/>
                    <a:pt x="10275" y="64814"/>
                  </a:cubicBezTo>
                  <a:cubicBezTo>
                    <a:pt x="10575" y="66148"/>
                    <a:pt x="10241" y="67516"/>
                    <a:pt x="10508" y="68817"/>
                  </a:cubicBezTo>
                  <a:cubicBezTo>
                    <a:pt x="10922" y="70821"/>
                    <a:pt x="14582" y="72431"/>
                    <a:pt x="16801" y="72431"/>
                  </a:cubicBezTo>
                  <a:cubicBezTo>
                    <a:pt x="16908" y="72431"/>
                    <a:pt x="17012" y="72427"/>
                    <a:pt x="17113" y="72419"/>
                  </a:cubicBezTo>
                  <a:lnTo>
                    <a:pt x="17113" y="72586"/>
                  </a:lnTo>
                  <a:cubicBezTo>
                    <a:pt x="20148" y="70752"/>
                    <a:pt x="21016" y="65248"/>
                    <a:pt x="19748" y="61945"/>
                  </a:cubicBezTo>
                  <a:cubicBezTo>
                    <a:pt x="18480" y="58643"/>
                    <a:pt x="16246" y="55607"/>
                    <a:pt x="15912" y="52072"/>
                  </a:cubicBezTo>
                  <a:cubicBezTo>
                    <a:pt x="15645" y="49370"/>
                    <a:pt x="16546" y="46568"/>
                    <a:pt x="15912" y="43932"/>
                  </a:cubicBezTo>
                  <a:cubicBezTo>
                    <a:pt x="15078" y="40330"/>
                    <a:pt x="11542" y="37561"/>
                    <a:pt x="11609" y="33892"/>
                  </a:cubicBezTo>
                  <a:cubicBezTo>
                    <a:pt x="11609" y="31824"/>
                    <a:pt x="12810" y="29889"/>
                    <a:pt x="12710" y="27821"/>
                  </a:cubicBezTo>
                  <a:cubicBezTo>
                    <a:pt x="12576" y="25286"/>
                    <a:pt x="10642" y="23284"/>
                    <a:pt x="9441" y="21049"/>
                  </a:cubicBezTo>
                  <a:cubicBezTo>
                    <a:pt x="7606" y="17647"/>
                    <a:pt x="7473" y="13611"/>
                    <a:pt x="6839" y="9808"/>
                  </a:cubicBezTo>
                  <a:cubicBezTo>
                    <a:pt x="6205" y="5972"/>
                    <a:pt x="4771" y="1869"/>
                    <a:pt x="1368" y="1"/>
                  </a:cubicBez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8" name="Google Shape;1791;p44">
              <a:extLst>
                <a:ext uri="{FF2B5EF4-FFF2-40B4-BE49-F238E27FC236}">
                  <a16:creationId xmlns:a16="http://schemas.microsoft.com/office/drawing/2014/main" id="{476BDC64-CF30-4718-BBE0-F485D85DEA97}"/>
                </a:ext>
              </a:extLst>
            </p:cNvPr>
            <p:cNvSpPr/>
            <p:nvPr/>
          </p:nvSpPr>
          <p:spPr>
            <a:xfrm>
              <a:off x="5988972" y="3256863"/>
              <a:ext cx="279420" cy="1302837"/>
            </a:xfrm>
            <a:custGeom>
              <a:avLst/>
              <a:gdLst/>
              <a:ahLst/>
              <a:cxnLst/>
              <a:rect l="l" t="t" r="r" b="b"/>
              <a:pathLst>
                <a:path w="14845" h="69217" extrusionOk="0">
                  <a:moveTo>
                    <a:pt x="0" y="0"/>
                  </a:moveTo>
                  <a:cubicBezTo>
                    <a:pt x="0" y="67"/>
                    <a:pt x="0" y="134"/>
                    <a:pt x="0" y="167"/>
                  </a:cubicBezTo>
                  <a:cubicBezTo>
                    <a:pt x="0" y="334"/>
                    <a:pt x="34" y="501"/>
                    <a:pt x="67" y="701"/>
                  </a:cubicBezTo>
                  <a:cubicBezTo>
                    <a:pt x="134" y="1201"/>
                    <a:pt x="234" y="1868"/>
                    <a:pt x="367" y="2769"/>
                  </a:cubicBezTo>
                  <a:cubicBezTo>
                    <a:pt x="534" y="3669"/>
                    <a:pt x="1001" y="4670"/>
                    <a:pt x="1368" y="5871"/>
                  </a:cubicBezTo>
                  <a:cubicBezTo>
                    <a:pt x="1735" y="7105"/>
                    <a:pt x="2168" y="8506"/>
                    <a:pt x="2502" y="10041"/>
                  </a:cubicBezTo>
                  <a:cubicBezTo>
                    <a:pt x="2836" y="11608"/>
                    <a:pt x="3136" y="13343"/>
                    <a:pt x="3436" y="15211"/>
                  </a:cubicBezTo>
                  <a:cubicBezTo>
                    <a:pt x="3736" y="17079"/>
                    <a:pt x="4070" y="19114"/>
                    <a:pt x="5004" y="21049"/>
                  </a:cubicBezTo>
                  <a:cubicBezTo>
                    <a:pt x="5437" y="22016"/>
                    <a:pt x="5904" y="23017"/>
                    <a:pt x="6271" y="24051"/>
                  </a:cubicBezTo>
                  <a:cubicBezTo>
                    <a:pt x="6605" y="25118"/>
                    <a:pt x="6838" y="26219"/>
                    <a:pt x="6905" y="27353"/>
                  </a:cubicBezTo>
                  <a:cubicBezTo>
                    <a:pt x="7072" y="29721"/>
                    <a:pt x="7372" y="32090"/>
                    <a:pt x="7806" y="34425"/>
                  </a:cubicBezTo>
                  <a:cubicBezTo>
                    <a:pt x="8740" y="39228"/>
                    <a:pt x="9607" y="43832"/>
                    <a:pt x="10441" y="48001"/>
                  </a:cubicBezTo>
                  <a:cubicBezTo>
                    <a:pt x="11242" y="52171"/>
                    <a:pt x="12042" y="55907"/>
                    <a:pt x="12709" y="59042"/>
                  </a:cubicBezTo>
                  <a:cubicBezTo>
                    <a:pt x="13343" y="62211"/>
                    <a:pt x="13877" y="64713"/>
                    <a:pt x="14244" y="66481"/>
                  </a:cubicBezTo>
                  <a:lnTo>
                    <a:pt x="14677" y="68516"/>
                  </a:lnTo>
                  <a:cubicBezTo>
                    <a:pt x="14711" y="68716"/>
                    <a:pt x="14777" y="68916"/>
                    <a:pt x="14811" y="69050"/>
                  </a:cubicBezTo>
                  <a:cubicBezTo>
                    <a:pt x="14811" y="69083"/>
                    <a:pt x="14811" y="69150"/>
                    <a:pt x="14844" y="69216"/>
                  </a:cubicBezTo>
                  <a:cubicBezTo>
                    <a:pt x="14844" y="69150"/>
                    <a:pt x="14844" y="69083"/>
                    <a:pt x="14844" y="69016"/>
                  </a:cubicBezTo>
                  <a:cubicBezTo>
                    <a:pt x="14811" y="68883"/>
                    <a:pt x="14777" y="68716"/>
                    <a:pt x="14744" y="68516"/>
                  </a:cubicBezTo>
                  <a:cubicBezTo>
                    <a:pt x="14677" y="68016"/>
                    <a:pt x="14544" y="67348"/>
                    <a:pt x="14377" y="66481"/>
                  </a:cubicBezTo>
                  <a:cubicBezTo>
                    <a:pt x="14010" y="64680"/>
                    <a:pt x="13543" y="62145"/>
                    <a:pt x="12909" y="59009"/>
                  </a:cubicBezTo>
                  <a:cubicBezTo>
                    <a:pt x="12276" y="55874"/>
                    <a:pt x="11542" y="52104"/>
                    <a:pt x="10708" y="47935"/>
                  </a:cubicBezTo>
                  <a:cubicBezTo>
                    <a:pt x="9874" y="43798"/>
                    <a:pt x="9040" y="39195"/>
                    <a:pt x="8106" y="34391"/>
                  </a:cubicBezTo>
                  <a:cubicBezTo>
                    <a:pt x="7672" y="32023"/>
                    <a:pt x="7372" y="29655"/>
                    <a:pt x="7205" y="27286"/>
                  </a:cubicBezTo>
                  <a:cubicBezTo>
                    <a:pt x="7105" y="26152"/>
                    <a:pt x="6905" y="25018"/>
                    <a:pt x="6538" y="23917"/>
                  </a:cubicBezTo>
                  <a:cubicBezTo>
                    <a:pt x="6171" y="22883"/>
                    <a:pt x="5671" y="21883"/>
                    <a:pt x="5237" y="20915"/>
                  </a:cubicBezTo>
                  <a:cubicBezTo>
                    <a:pt x="4337" y="19014"/>
                    <a:pt x="4003" y="17012"/>
                    <a:pt x="3669" y="15144"/>
                  </a:cubicBezTo>
                  <a:cubicBezTo>
                    <a:pt x="3369" y="13310"/>
                    <a:pt x="3069" y="11542"/>
                    <a:pt x="2702" y="9974"/>
                  </a:cubicBezTo>
                  <a:cubicBezTo>
                    <a:pt x="2335" y="8406"/>
                    <a:pt x="1935" y="7005"/>
                    <a:pt x="1535" y="5804"/>
                  </a:cubicBezTo>
                  <a:cubicBezTo>
                    <a:pt x="1101" y="4603"/>
                    <a:pt x="667" y="3603"/>
                    <a:pt x="467" y="2735"/>
                  </a:cubicBezTo>
                  <a:cubicBezTo>
                    <a:pt x="300" y="1868"/>
                    <a:pt x="200" y="1168"/>
                    <a:pt x="134" y="701"/>
                  </a:cubicBezTo>
                  <a:cubicBezTo>
                    <a:pt x="67" y="467"/>
                    <a:pt x="34" y="300"/>
                    <a:pt x="34" y="167"/>
                  </a:cubicBezTo>
                  <a:cubicBezTo>
                    <a:pt x="0" y="100"/>
                    <a:pt x="0" y="67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89" name="Google Shape;1792;p44">
              <a:extLst>
                <a:ext uri="{FF2B5EF4-FFF2-40B4-BE49-F238E27FC236}">
                  <a16:creationId xmlns:a16="http://schemas.microsoft.com/office/drawing/2014/main" id="{CB2DF8D2-C953-4D42-A129-397E6DF453AD}"/>
                </a:ext>
              </a:extLst>
            </p:cNvPr>
            <p:cNvSpPr/>
            <p:nvPr/>
          </p:nvSpPr>
          <p:spPr>
            <a:xfrm>
              <a:off x="8639180" y="1518925"/>
              <a:ext cx="118017" cy="156415"/>
            </a:xfrm>
            <a:custGeom>
              <a:avLst/>
              <a:gdLst/>
              <a:ahLst/>
              <a:cxnLst/>
              <a:rect l="l" t="t" r="r" b="b"/>
              <a:pathLst>
                <a:path w="6270" h="8310" extrusionOk="0">
                  <a:moveTo>
                    <a:pt x="2336" y="0"/>
                  </a:moveTo>
                  <a:lnTo>
                    <a:pt x="2336" y="2202"/>
                  </a:lnTo>
                  <a:cubicBezTo>
                    <a:pt x="935" y="2602"/>
                    <a:pt x="1" y="3870"/>
                    <a:pt x="34" y="5338"/>
                  </a:cubicBezTo>
                  <a:cubicBezTo>
                    <a:pt x="34" y="7739"/>
                    <a:pt x="2202" y="8306"/>
                    <a:pt x="3136" y="8306"/>
                  </a:cubicBezTo>
                  <a:cubicBezTo>
                    <a:pt x="3180" y="8308"/>
                    <a:pt x="3231" y="8310"/>
                    <a:pt x="3286" y="8310"/>
                  </a:cubicBezTo>
                  <a:cubicBezTo>
                    <a:pt x="4150" y="8310"/>
                    <a:pt x="6270" y="7996"/>
                    <a:pt x="6238" y="5238"/>
                  </a:cubicBezTo>
                  <a:lnTo>
                    <a:pt x="4571" y="5238"/>
                  </a:lnTo>
                  <a:cubicBezTo>
                    <a:pt x="4604" y="6005"/>
                    <a:pt x="3970" y="6639"/>
                    <a:pt x="3170" y="6639"/>
                  </a:cubicBezTo>
                  <a:lnTo>
                    <a:pt x="3136" y="6639"/>
                  </a:lnTo>
                  <a:cubicBezTo>
                    <a:pt x="3110" y="6640"/>
                    <a:pt x="3084" y="6641"/>
                    <a:pt x="3059" y="6641"/>
                  </a:cubicBezTo>
                  <a:cubicBezTo>
                    <a:pt x="2521" y="6641"/>
                    <a:pt x="2026" y="6312"/>
                    <a:pt x="1835" y="5771"/>
                  </a:cubicBezTo>
                  <a:cubicBezTo>
                    <a:pt x="1669" y="5338"/>
                    <a:pt x="1702" y="4837"/>
                    <a:pt x="1969" y="4437"/>
                  </a:cubicBezTo>
                  <a:cubicBezTo>
                    <a:pt x="2187" y="4055"/>
                    <a:pt x="2652" y="3717"/>
                    <a:pt x="3417" y="3717"/>
                  </a:cubicBezTo>
                  <a:cubicBezTo>
                    <a:pt x="3586" y="3717"/>
                    <a:pt x="3771" y="3734"/>
                    <a:pt x="3970" y="3770"/>
                  </a:cubicBezTo>
                  <a:lnTo>
                    <a:pt x="3970" y="0"/>
                  </a:lnTo>
                  <a:close/>
                </a:path>
              </a:pathLst>
            </a:custGeom>
            <a:solidFill>
              <a:srgbClr val="F5AA79"/>
            </a:solidFill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0" name="Google Shape;1793;p44">
              <a:extLst>
                <a:ext uri="{FF2B5EF4-FFF2-40B4-BE49-F238E27FC236}">
                  <a16:creationId xmlns:a16="http://schemas.microsoft.com/office/drawing/2014/main" id="{B2FDABEE-5AF5-4C26-B63E-5AA6661D3B61}"/>
                </a:ext>
              </a:extLst>
            </p:cNvPr>
            <p:cNvSpPr/>
            <p:nvPr/>
          </p:nvSpPr>
          <p:spPr>
            <a:xfrm>
              <a:off x="8683131" y="1475595"/>
              <a:ext cx="30794" cy="28911"/>
            </a:xfrm>
            <a:custGeom>
              <a:avLst/>
              <a:gdLst/>
              <a:ahLst/>
              <a:cxnLst/>
              <a:rect l="l" t="t" r="r" b="b"/>
              <a:pathLst>
                <a:path w="1636" h="1536" extrusionOk="0">
                  <a:moveTo>
                    <a:pt x="1" y="1"/>
                  </a:moveTo>
                  <a:lnTo>
                    <a:pt x="1" y="1535"/>
                  </a:lnTo>
                  <a:lnTo>
                    <a:pt x="1635" y="1535"/>
                  </a:lnTo>
                  <a:lnTo>
                    <a:pt x="1635" y="1"/>
                  </a:lnTo>
                  <a:close/>
                </a:path>
              </a:pathLst>
            </a:custGeom>
            <a:solidFill>
              <a:srgbClr val="F5AA79"/>
            </a:solidFill>
            <a:ln w="10850" cap="flat" cmpd="sng">
              <a:solidFill>
                <a:srgbClr val="F5AA78"/>
              </a:solidFill>
              <a:prstDash val="solid"/>
              <a:miter lim="33357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1" name="Google Shape;1794;p44">
              <a:extLst>
                <a:ext uri="{FF2B5EF4-FFF2-40B4-BE49-F238E27FC236}">
                  <a16:creationId xmlns:a16="http://schemas.microsoft.com/office/drawing/2014/main" id="{FE562CBE-E275-4CAB-9F3E-CDF393581928}"/>
                </a:ext>
              </a:extLst>
            </p:cNvPr>
            <p:cNvSpPr/>
            <p:nvPr/>
          </p:nvSpPr>
          <p:spPr>
            <a:xfrm>
              <a:off x="8468404" y="1345212"/>
              <a:ext cx="459608" cy="460831"/>
            </a:xfrm>
            <a:custGeom>
              <a:avLst/>
              <a:gdLst/>
              <a:ahLst/>
              <a:cxnLst/>
              <a:rect l="l" t="t" r="r" b="b"/>
              <a:pathLst>
                <a:path w="24418" h="24483" extrusionOk="0">
                  <a:moveTo>
                    <a:pt x="12468" y="1"/>
                  </a:moveTo>
                  <a:cubicBezTo>
                    <a:pt x="12240" y="1"/>
                    <a:pt x="12011" y="9"/>
                    <a:pt x="11776" y="23"/>
                  </a:cubicBezTo>
                  <a:cubicBezTo>
                    <a:pt x="11697" y="13"/>
                    <a:pt x="11616" y="9"/>
                    <a:pt x="11534" y="9"/>
                  </a:cubicBezTo>
                  <a:cubicBezTo>
                    <a:pt x="11336" y="9"/>
                    <a:pt x="11130" y="33"/>
                    <a:pt x="10942" y="56"/>
                  </a:cubicBezTo>
                  <a:lnTo>
                    <a:pt x="10074" y="190"/>
                  </a:lnTo>
                  <a:cubicBezTo>
                    <a:pt x="8907" y="423"/>
                    <a:pt x="7773" y="790"/>
                    <a:pt x="6705" y="1357"/>
                  </a:cubicBezTo>
                  <a:cubicBezTo>
                    <a:pt x="5571" y="1924"/>
                    <a:pt x="4570" y="2691"/>
                    <a:pt x="3670" y="3559"/>
                  </a:cubicBezTo>
                  <a:cubicBezTo>
                    <a:pt x="2736" y="4493"/>
                    <a:pt x="1969" y="5560"/>
                    <a:pt x="1368" y="6761"/>
                  </a:cubicBezTo>
                  <a:cubicBezTo>
                    <a:pt x="734" y="7962"/>
                    <a:pt x="301" y="9263"/>
                    <a:pt x="134" y="10630"/>
                  </a:cubicBezTo>
                  <a:cubicBezTo>
                    <a:pt x="67" y="10964"/>
                    <a:pt x="34" y="11331"/>
                    <a:pt x="34" y="11665"/>
                  </a:cubicBezTo>
                  <a:cubicBezTo>
                    <a:pt x="1" y="12031"/>
                    <a:pt x="1" y="12365"/>
                    <a:pt x="1" y="12732"/>
                  </a:cubicBezTo>
                  <a:cubicBezTo>
                    <a:pt x="100" y="14947"/>
                    <a:pt x="789" y="17096"/>
                    <a:pt x="2002" y="18953"/>
                  </a:cubicBezTo>
                  <a:lnTo>
                    <a:pt x="2002" y="18953"/>
                  </a:lnTo>
                  <a:cubicBezTo>
                    <a:pt x="1445" y="20360"/>
                    <a:pt x="858" y="21765"/>
                    <a:pt x="334" y="23106"/>
                  </a:cubicBezTo>
                  <a:lnTo>
                    <a:pt x="234" y="23373"/>
                  </a:lnTo>
                  <a:lnTo>
                    <a:pt x="234" y="23373"/>
                  </a:lnTo>
                  <a:lnTo>
                    <a:pt x="501" y="23306"/>
                  </a:lnTo>
                  <a:lnTo>
                    <a:pt x="4996" y="22050"/>
                  </a:lnTo>
                  <a:lnTo>
                    <a:pt x="4996" y="22050"/>
                  </a:lnTo>
                  <a:cubicBezTo>
                    <a:pt x="6485" y="23193"/>
                    <a:pt x="8264" y="23978"/>
                    <a:pt x="10141" y="24307"/>
                  </a:cubicBezTo>
                  <a:cubicBezTo>
                    <a:pt x="10860" y="24417"/>
                    <a:pt x="11601" y="24482"/>
                    <a:pt x="12327" y="24482"/>
                  </a:cubicBezTo>
                  <a:cubicBezTo>
                    <a:pt x="12478" y="24482"/>
                    <a:pt x="12628" y="24479"/>
                    <a:pt x="12776" y="24474"/>
                  </a:cubicBezTo>
                  <a:cubicBezTo>
                    <a:pt x="13210" y="24440"/>
                    <a:pt x="13644" y="24407"/>
                    <a:pt x="14077" y="24340"/>
                  </a:cubicBezTo>
                  <a:lnTo>
                    <a:pt x="14678" y="24240"/>
                  </a:lnTo>
                  <a:cubicBezTo>
                    <a:pt x="14878" y="24207"/>
                    <a:pt x="15111" y="24140"/>
                    <a:pt x="15278" y="24107"/>
                  </a:cubicBezTo>
                  <a:cubicBezTo>
                    <a:pt x="18080" y="23373"/>
                    <a:pt x="20549" y="21705"/>
                    <a:pt x="22216" y="19337"/>
                  </a:cubicBezTo>
                  <a:cubicBezTo>
                    <a:pt x="22850" y="18469"/>
                    <a:pt x="23351" y="17535"/>
                    <a:pt x="23717" y="16535"/>
                  </a:cubicBezTo>
                  <a:cubicBezTo>
                    <a:pt x="23784" y="16301"/>
                    <a:pt x="23851" y="16101"/>
                    <a:pt x="23918" y="15901"/>
                  </a:cubicBezTo>
                  <a:cubicBezTo>
                    <a:pt x="24018" y="15667"/>
                    <a:pt x="24051" y="15467"/>
                    <a:pt x="24084" y="15300"/>
                  </a:cubicBezTo>
                  <a:cubicBezTo>
                    <a:pt x="24118" y="15100"/>
                    <a:pt x="24184" y="14900"/>
                    <a:pt x="24218" y="14733"/>
                  </a:cubicBezTo>
                  <a:cubicBezTo>
                    <a:pt x="24251" y="14567"/>
                    <a:pt x="24285" y="14400"/>
                    <a:pt x="24318" y="14233"/>
                  </a:cubicBezTo>
                  <a:cubicBezTo>
                    <a:pt x="24351" y="13899"/>
                    <a:pt x="24385" y="13633"/>
                    <a:pt x="24418" y="13399"/>
                  </a:cubicBezTo>
                  <a:cubicBezTo>
                    <a:pt x="24418" y="13166"/>
                    <a:pt x="24418" y="12932"/>
                    <a:pt x="24418" y="12765"/>
                  </a:cubicBezTo>
                  <a:lnTo>
                    <a:pt x="24418" y="12398"/>
                  </a:lnTo>
                  <a:cubicBezTo>
                    <a:pt x="24418" y="12498"/>
                    <a:pt x="24418" y="12632"/>
                    <a:pt x="24385" y="12765"/>
                  </a:cubicBezTo>
                  <a:cubicBezTo>
                    <a:pt x="24351" y="12932"/>
                    <a:pt x="24351" y="13132"/>
                    <a:pt x="24351" y="13366"/>
                  </a:cubicBezTo>
                  <a:cubicBezTo>
                    <a:pt x="24318" y="13633"/>
                    <a:pt x="24251" y="13899"/>
                    <a:pt x="24218" y="14200"/>
                  </a:cubicBezTo>
                  <a:cubicBezTo>
                    <a:pt x="23384" y="18936"/>
                    <a:pt x="19881" y="22739"/>
                    <a:pt x="15245" y="23907"/>
                  </a:cubicBezTo>
                  <a:cubicBezTo>
                    <a:pt x="15045" y="23940"/>
                    <a:pt x="14844" y="24007"/>
                    <a:pt x="14644" y="24040"/>
                  </a:cubicBezTo>
                  <a:lnTo>
                    <a:pt x="14044" y="24140"/>
                  </a:lnTo>
                  <a:cubicBezTo>
                    <a:pt x="13610" y="24207"/>
                    <a:pt x="13210" y="24240"/>
                    <a:pt x="12776" y="24240"/>
                  </a:cubicBezTo>
                  <a:cubicBezTo>
                    <a:pt x="12581" y="24248"/>
                    <a:pt x="12387" y="24252"/>
                    <a:pt x="12192" y="24252"/>
                  </a:cubicBezTo>
                  <a:cubicBezTo>
                    <a:pt x="11519" y="24252"/>
                    <a:pt x="10847" y="24203"/>
                    <a:pt x="10174" y="24073"/>
                  </a:cubicBezTo>
                  <a:cubicBezTo>
                    <a:pt x="8340" y="23740"/>
                    <a:pt x="6572" y="22973"/>
                    <a:pt x="5104" y="21838"/>
                  </a:cubicBezTo>
                  <a:lnTo>
                    <a:pt x="5037" y="21772"/>
                  </a:lnTo>
                  <a:lnTo>
                    <a:pt x="4971" y="21772"/>
                  </a:lnTo>
                  <a:lnTo>
                    <a:pt x="698" y="22966"/>
                  </a:lnTo>
                  <a:lnTo>
                    <a:pt x="2302" y="18970"/>
                  </a:lnTo>
                  <a:lnTo>
                    <a:pt x="2336" y="18903"/>
                  </a:lnTo>
                  <a:lnTo>
                    <a:pt x="2302" y="18836"/>
                  </a:lnTo>
                  <a:cubicBezTo>
                    <a:pt x="1468" y="17602"/>
                    <a:pt x="901" y="16201"/>
                    <a:pt x="568" y="14767"/>
                  </a:cubicBezTo>
                  <a:cubicBezTo>
                    <a:pt x="434" y="14066"/>
                    <a:pt x="334" y="13399"/>
                    <a:pt x="301" y="12699"/>
                  </a:cubicBezTo>
                  <a:cubicBezTo>
                    <a:pt x="301" y="12365"/>
                    <a:pt x="301" y="12031"/>
                    <a:pt x="301" y="11698"/>
                  </a:cubicBezTo>
                  <a:cubicBezTo>
                    <a:pt x="301" y="11331"/>
                    <a:pt x="334" y="10997"/>
                    <a:pt x="401" y="10664"/>
                  </a:cubicBezTo>
                  <a:cubicBezTo>
                    <a:pt x="568" y="9329"/>
                    <a:pt x="935" y="8062"/>
                    <a:pt x="1568" y="6861"/>
                  </a:cubicBezTo>
                  <a:cubicBezTo>
                    <a:pt x="2135" y="5727"/>
                    <a:pt x="2903" y="4659"/>
                    <a:pt x="3803" y="3759"/>
                  </a:cubicBezTo>
                  <a:cubicBezTo>
                    <a:pt x="4671" y="2892"/>
                    <a:pt x="5705" y="2158"/>
                    <a:pt x="6805" y="1591"/>
                  </a:cubicBezTo>
                  <a:cubicBezTo>
                    <a:pt x="7839" y="1024"/>
                    <a:pt x="8974" y="657"/>
                    <a:pt x="10141" y="423"/>
                  </a:cubicBezTo>
                  <a:lnTo>
                    <a:pt x="10975" y="290"/>
                  </a:lnTo>
                  <a:cubicBezTo>
                    <a:pt x="11242" y="256"/>
                    <a:pt x="11509" y="256"/>
                    <a:pt x="11809" y="256"/>
                  </a:cubicBezTo>
                  <a:cubicBezTo>
                    <a:pt x="12030" y="243"/>
                    <a:pt x="12251" y="234"/>
                    <a:pt x="12472" y="234"/>
                  </a:cubicBezTo>
                  <a:cubicBezTo>
                    <a:pt x="12785" y="234"/>
                    <a:pt x="13097" y="251"/>
                    <a:pt x="13410" y="290"/>
                  </a:cubicBezTo>
                  <a:cubicBezTo>
                    <a:pt x="17113" y="590"/>
                    <a:pt x="20415" y="2591"/>
                    <a:pt x="22450" y="5694"/>
                  </a:cubicBezTo>
                  <a:cubicBezTo>
                    <a:pt x="23117" y="6728"/>
                    <a:pt x="23651" y="7862"/>
                    <a:pt x="23984" y="9096"/>
                  </a:cubicBezTo>
                  <a:lnTo>
                    <a:pt x="24151" y="9796"/>
                  </a:lnTo>
                  <a:cubicBezTo>
                    <a:pt x="24184" y="9997"/>
                    <a:pt x="24218" y="10197"/>
                    <a:pt x="24251" y="10397"/>
                  </a:cubicBezTo>
                  <a:cubicBezTo>
                    <a:pt x="24285" y="10630"/>
                    <a:pt x="24318" y="10797"/>
                    <a:pt x="24351" y="10964"/>
                  </a:cubicBezTo>
                  <a:cubicBezTo>
                    <a:pt x="24385" y="11097"/>
                    <a:pt x="24385" y="11264"/>
                    <a:pt x="24385" y="11398"/>
                  </a:cubicBezTo>
                  <a:cubicBezTo>
                    <a:pt x="24385" y="11598"/>
                    <a:pt x="24385" y="11798"/>
                    <a:pt x="24418" y="11998"/>
                  </a:cubicBezTo>
                  <a:lnTo>
                    <a:pt x="24418" y="11398"/>
                  </a:lnTo>
                  <a:cubicBezTo>
                    <a:pt x="24418" y="11264"/>
                    <a:pt x="24418" y="11097"/>
                    <a:pt x="24418" y="10964"/>
                  </a:cubicBezTo>
                  <a:cubicBezTo>
                    <a:pt x="24385" y="10797"/>
                    <a:pt x="24385" y="10597"/>
                    <a:pt x="24351" y="10397"/>
                  </a:cubicBezTo>
                  <a:cubicBezTo>
                    <a:pt x="24318" y="10230"/>
                    <a:pt x="24285" y="9997"/>
                    <a:pt x="24251" y="9763"/>
                  </a:cubicBezTo>
                  <a:lnTo>
                    <a:pt x="24084" y="9063"/>
                  </a:lnTo>
                  <a:cubicBezTo>
                    <a:pt x="23751" y="7828"/>
                    <a:pt x="23250" y="6694"/>
                    <a:pt x="22583" y="5627"/>
                  </a:cubicBezTo>
                  <a:cubicBezTo>
                    <a:pt x="20549" y="2458"/>
                    <a:pt x="17179" y="390"/>
                    <a:pt x="13443" y="56"/>
                  </a:cubicBezTo>
                  <a:cubicBezTo>
                    <a:pt x="13111" y="17"/>
                    <a:pt x="12791" y="1"/>
                    <a:pt x="12468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2" name="Google Shape;1795;p44">
              <a:extLst>
                <a:ext uri="{FF2B5EF4-FFF2-40B4-BE49-F238E27FC236}">
                  <a16:creationId xmlns:a16="http://schemas.microsoft.com/office/drawing/2014/main" id="{CD922036-2FC1-4A2F-8F33-9B7AFE68106A}"/>
                </a:ext>
              </a:extLst>
            </p:cNvPr>
            <p:cNvSpPr/>
            <p:nvPr/>
          </p:nvSpPr>
          <p:spPr>
            <a:xfrm>
              <a:off x="6582295" y="1651209"/>
              <a:ext cx="1702796" cy="2273721"/>
            </a:xfrm>
            <a:custGeom>
              <a:avLst/>
              <a:gdLst/>
              <a:ahLst/>
              <a:cxnLst/>
              <a:rect l="l" t="t" r="r" b="b"/>
              <a:pathLst>
                <a:path w="90466" h="120798" extrusionOk="0">
                  <a:moveTo>
                    <a:pt x="37843" y="1"/>
                  </a:moveTo>
                  <a:cubicBezTo>
                    <a:pt x="34245" y="1"/>
                    <a:pt x="30638" y="245"/>
                    <a:pt x="24552" y="1112"/>
                  </a:cubicBezTo>
                  <a:cubicBezTo>
                    <a:pt x="11142" y="3013"/>
                    <a:pt x="1" y="18591"/>
                    <a:pt x="268" y="45143"/>
                  </a:cubicBezTo>
                  <a:lnTo>
                    <a:pt x="24351" y="45143"/>
                  </a:lnTo>
                  <a:cubicBezTo>
                    <a:pt x="24351" y="45143"/>
                    <a:pt x="24351" y="24929"/>
                    <a:pt x="45366" y="24562"/>
                  </a:cubicBezTo>
                  <a:cubicBezTo>
                    <a:pt x="45492" y="24560"/>
                    <a:pt x="45617" y="24559"/>
                    <a:pt x="45741" y="24559"/>
                  </a:cubicBezTo>
                  <a:cubicBezTo>
                    <a:pt x="56404" y="24559"/>
                    <a:pt x="61971" y="31596"/>
                    <a:pt x="64247" y="37004"/>
                  </a:cubicBezTo>
                  <a:cubicBezTo>
                    <a:pt x="66915" y="43375"/>
                    <a:pt x="66115" y="50614"/>
                    <a:pt x="62512" y="56518"/>
                  </a:cubicBezTo>
                  <a:cubicBezTo>
                    <a:pt x="59101" y="62165"/>
                    <a:pt x="52364" y="67835"/>
                    <a:pt x="40730" y="67835"/>
                  </a:cubicBezTo>
                  <a:cubicBezTo>
                    <a:pt x="38481" y="67835"/>
                    <a:pt x="36050" y="67623"/>
                    <a:pt x="33425" y="67159"/>
                  </a:cubicBezTo>
                  <a:lnTo>
                    <a:pt x="33258" y="120797"/>
                  </a:lnTo>
                  <a:lnTo>
                    <a:pt x="57075" y="120797"/>
                  </a:lnTo>
                  <a:lnTo>
                    <a:pt x="57075" y="89008"/>
                  </a:lnTo>
                  <a:cubicBezTo>
                    <a:pt x="57075" y="89008"/>
                    <a:pt x="90465" y="80368"/>
                    <a:pt x="90465" y="43542"/>
                  </a:cubicBezTo>
                  <a:cubicBezTo>
                    <a:pt x="90465" y="8350"/>
                    <a:pt x="62012" y="745"/>
                    <a:pt x="46701" y="244"/>
                  </a:cubicBezTo>
                  <a:cubicBezTo>
                    <a:pt x="43106" y="132"/>
                    <a:pt x="40477" y="1"/>
                    <a:pt x="3784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3" name="Google Shape;1796;p44">
              <a:extLst>
                <a:ext uri="{FF2B5EF4-FFF2-40B4-BE49-F238E27FC236}">
                  <a16:creationId xmlns:a16="http://schemas.microsoft.com/office/drawing/2014/main" id="{2BB926AD-33C0-44D6-BA3E-F6C183E0ADE6}"/>
                </a:ext>
              </a:extLst>
            </p:cNvPr>
            <p:cNvSpPr/>
            <p:nvPr/>
          </p:nvSpPr>
          <p:spPr>
            <a:xfrm>
              <a:off x="7207033" y="4135874"/>
              <a:ext cx="455203" cy="424447"/>
            </a:xfrm>
            <a:custGeom>
              <a:avLst/>
              <a:gdLst/>
              <a:ahLst/>
              <a:cxnLst/>
              <a:rect l="l" t="t" r="r" b="b"/>
              <a:pathLst>
                <a:path w="24184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4" name="Google Shape;1797;p44">
              <a:extLst>
                <a:ext uri="{FF2B5EF4-FFF2-40B4-BE49-F238E27FC236}">
                  <a16:creationId xmlns:a16="http://schemas.microsoft.com/office/drawing/2014/main" id="{7356712F-2B1E-4B4E-AAFB-2B9410B338B2}"/>
                </a:ext>
              </a:extLst>
            </p:cNvPr>
            <p:cNvSpPr/>
            <p:nvPr/>
          </p:nvSpPr>
          <p:spPr>
            <a:xfrm>
              <a:off x="7207033" y="4135874"/>
              <a:ext cx="455203" cy="424447"/>
            </a:xfrm>
            <a:custGeom>
              <a:avLst/>
              <a:gdLst/>
              <a:ahLst/>
              <a:cxnLst/>
              <a:rect l="l" t="t" r="r" b="b"/>
              <a:pathLst>
                <a:path w="24184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5" name="Google Shape;1798;p44">
              <a:extLst>
                <a:ext uri="{FF2B5EF4-FFF2-40B4-BE49-F238E27FC236}">
                  <a16:creationId xmlns:a16="http://schemas.microsoft.com/office/drawing/2014/main" id="{D2990032-D5F7-4772-9FC0-4A81E90D9D6E}"/>
                </a:ext>
              </a:extLst>
            </p:cNvPr>
            <p:cNvSpPr/>
            <p:nvPr/>
          </p:nvSpPr>
          <p:spPr>
            <a:xfrm>
              <a:off x="6582295" y="1651209"/>
              <a:ext cx="1702796" cy="2273721"/>
            </a:xfrm>
            <a:custGeom>
              <a:avLst/>
              <a:gdLst/>
              <a:ahLst/>
              <a:cxnLst/>
              <a:rect l="l" t="t" r="r" b="b"/>
              <a:pathLst>
                <a:path w="90466" h="120798" extrusionOk="0">
                  <a:moveTo>
                    <a:pt x="37843" y="1"/>
                  </a:moveTo>
                  <a:cubicBezTo>
                    <a:pt x="34245" y="1"/>
                    <a:pt x="30638" y="245"/>
                    <a:pt x="24552" y="1112"/>
                  </a:cubicBezTo>
                  <a:cubicBezTo>
                    <a:pt x="11142" y="3013"/>
                    <a:pt x="1" y="18591"/>
                    <a:pt x="268" y="45143"/>
                  </a:cubicBezTo>
                  <a:lnTo>
                    <a:pt x="24351" y="45143"/>
                  </a:lnTo>
                  <a:cubicBezTo>
                    <a:pt x="24351" y="45143"/>
                    <a:pt x="24351" y="24929"/>
                    <a:pt x="45366" y="24562"/>
                  </a:cubicBezTo>
                  <a:cubicBezTo>
                    <a:pt x="45492" y="24560"/>
                    <a:pt x="45617" y="24559"/>
                    <a:pt x="45741" y="24559"/>
                  </a:cubicBezTo>
                  <a:cubicBezTo>
                    <a:pt x="56404" y="24559"/>
                    <a:pt x="61971" y="31596"/>
                    <a:pt x="64247" y="37004"/>
                  </a:cubicBezTo>
                  <a:cubicBezTo>
                    <a:pt x="66915" y="43375"/>
                    <a:pt x="66115" y="50614"/>
                    <a:pt x="62512" y="56518"/>
                  </a:cubicBezTo>
                  <a:cubicBezTo>
                    <a:pt x="59101" y="62165"/>
                    <a:pt x="52364" y="67835"/>
                    <a:pt x="40730" y="67835"/>
                  </a:cubicBezTo>
                  <a:cubicBezTo>
                    <a:pt x="38481" y="67835"/>
                    <a:pt x="36050" y="67623"/>
                    <a:pt x="33425" y="67159"/>
                  </a:cubicBezTo>
                  <a:lnTo>
                    <a:pt x="33258" y="120797"/>
                  </a:lnTo>
                  <a:lnTo>
                    <a:pt x="57075" y="120797"/>
                  </a:lnTo>
                  <a:lnTo>
                    <a:pt x="57075" y="89008"/>
                  </a:lnTo>
                  <a:cubicBezTo>
                    <a:pt x="57075" y="89008"/>
                    <a:pt x="90465" y="80368"/>
                    <a:pt x="90465" y="43542"/>
                  </a:cubicBezTo>
                  <a:cubicBezTo>
                    <a:pt x="90465" y="8350"/>
                    <a:pt x="62012" y="745"/>
                    <a:pt x="46701" y="244"/>
                  </a:cubicBezTo>
                  <a:cubicBezTo>
                    <a:pt x="43106" y="132"/>
                    <a:pt x="40477" y="1"/>
                    <a:pt x="3784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6" name="Google Shape;1799;p44">
              <a:extLst>
                <a:ext uri="{FF2B5EF4-FFF2-40B4-BE49-F238E27FC236}">
                  <a16:creationId xmlns:a16="http://schemas.microsoft.com/office/drawing/2014/main" id="{C4CA3069-539B-4259-BC77-37FBA38E0348}"/>
                </a:ext>
              </a:extLst>
            </p:cNvPr>
            <p:cNvSpPr/>
            <p:nvPr/>
          </p:nvSpPr>
          <p:spPr>
            <a:xfrm>
              <a:off x="6391435" y="1654541"/>
              <a:ext cx="1705921" cy="2270389"/>
            </a:xfrm>
            <a:custGeom>
              <a:avLst/>
              <a:gdLst/>
              <a:ahLst/>
              <a:cxnLst/>
              <a:rect l="l" t="t" r="r" b="b"/>
              <a:pathLst>
                <a:path w="90632" h="120621" extrusionOk="0">
                  <a:moveTo>
                    <a:pt x="45533" y="1"/>
                  </a:moveTo>
                  <a:cubicBezTo>
                    <a:pt x="35192" y="1"/>
                    <a:pt x="0" y="2502"/>
                    <a:pt x="434" y="44966"/>
                  </a:cubicBezTo>
                  <a:lnTo>
                    <a:pt x="24518" y="44966"/>
                  </a:lnTo>
                  <a:cubicBezTo>
                    <a:pt x="24518" y="44966"/>
                    <a:pt x="24518" y="24752"/>
                    <a:pt x="45533" y="24385"/>
                  </a:cubicBezTo>
                  <a:cubicBezTo>
                    <a:pt x="45658" y="24383"/>
                    <a:pt x="45783" y="24382"/>
                    <a:pt x="45907" y="24382"/>
                  </a:cubicBezTo>
                  <a:cubicBezTo>
                    <a:pt x="56570" y="24382"/>
                    <a:pt x="62138" y="31419"/>
                    <a:pt x="64413" y="36827"/>
                  </a:cubicBezTo>
                  <a:cubicBezTo>
                    <a:pt x="67081" y="43198"/>
                    <a:pt x="66281" y="50437"/>
                    <a:pt x="62678" y="56341"/>
                  </a:cubicBezTo>
                  <a:cubicBezTo>
                    <a:pt x="59310" y="61917"/>
                    <a:pt x="52606" y="67060"/>
                    <a:pt x="41186" y="67060"/>
                  </a:cubicBezTo>
                  <a:cubicBezTo>
                    <a:pt x="38808" y="67060"/>
                    <a:pt x="36224" y="66837"/>
                    <a:pt x="33424" y="66348"/>
                  </a:cubicBezTo>
                  <a:lnTo>
                    <a:pt x="33424" y="120620"/>
                  </a:lnTo>
                  <a:lnTo>
                    <a:pt x="57241" y="120620"/>
                  </a:lnTo>
                  <a:lnTo>
                    <a:pt x="57241" y="88831"/>
                  </a:lnTo>
                  <a:cubicBezTo>
                    <a:pt x="57241" y="88831"/>
                    <a:pt x="90631" y="80191"/>
                    <a:pt x="90631" y="43365"/>
                  </a:cubicBezTo>
                  <a:cubicBezTo>
                    <a:pt x="90631" y="8173"/>
                    <a:pt x="59042" y="1"/>
                    <a:pt x="4553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7" name="Google Shape;1800;p44">
              <a:extLst>
                <a:ext uri="{FF2B5EF4-FFF2-40B4-BE49-F238E27FC236}">
                  <a16:creationId xmlns:a16="http://schemas.microsoft.com/office/drawing/2014/main" id="{71A1C726-2EE6-422D-B2B8-3DFE9C7455A5}"/>
                </a:ext>
              </a:extLst>
            </p:cNvPr>
            <p:cNvSpPr/>
            <p:nvPr/>
          </p:nvSpPr>
          <p:spPr>
            <a:xfrm>
              <a:off x="6391435" y="1654541"/>
              <a:ext cx="1705921" cy="2270389"/>
            </a:xfrm>
            <a:custGeom>
              <a:avLst/>
              <a:gdLst/>
              <a:ahLst/>
              <a:cxnLst/>
              <a:rect l="l" t="t" r="r" b="b"/>
              <a:pathLst>
                <a:path w="90632" h="120621" extrusionOk="0">
                  <a:moveTo>
                    <a:pt x="45533" y="1"/>
                  </a:moveTo>
                  <a:cubicBezTo>
                    <a:pt x="35192" y="1"/>
                    <a:pt x="0" y="2502"/>
                    <a:pt x="434" y="44966"/>
                  </a:cubicBezTo>
                  <a:lnTo>
                    <a:pt x="24518" y="44966"/>
                  </a:lnTo>
                  <a:cubicBezTo>
                    <a:pt x="24518" y="44966"/>
                    <a:pt x="24518" y="24752"/>
                    <a:pt x="45533" y="24385"/>
                  </a:cubicBezTo>
                  <a:cubicBezTo>
                    <a:pt x="45658" y="24383"/>
                    <a:pt x="45783" y="24382"/>
                    <a:pt x="45907" y="24382"/>
                  </a:cubicBezTo>
                  <a:cubicBezTo>
                    <a:pt x="56570" y="24382"/>
                    <a:pt x="62138" y="31419"/>
                    <a:pt x="64413" y="36827"/>
                  </a:cubicBezTo>
                  <a:cubicBezTo>
                    <a:pt x="67081" y="43198"/>
                    <a:pt x="66281" y="50437"/>
                    <a:pt x="62678" y="56341"/>
                  </a:cubicBezTo>
                  <a:cubicBezTo>
                    <a:pt x="59310" y="61917"/>
                    <a:pt x="52606" y="67060"/>
                    <a:pt x="41186" y="67060"/>
                  </a:cubicBezTo>
                  <a:cubicBezTo>
                    <a:pt x="38808" y="67060"/>
                    <a:pt x="36224" y="66837"/>
                    <a:pt x="33424" y="66348"/>
                  </a:cubicBezTo>
                  <a:lnTo>
                    <a:pt x="33424" y="120620"/>
                  </a:lnTo>
                  <a:lnTo>
                    <a:pt x="57241" y="120620"/>
                  </a:lnTo>
                  <a:lnTo>
                    <a:pt x="57241" y="88831"/>
                  </a:lnTo>
                  <a:cubicBezTo>
                    <a:pt x="57241" y="88831"/>
                    <a:pt x="90631" y="80191"/>
                    <a:pt x="90631" y="43365"/>
                  </a:cubicBezTo>
                  <a:cubicBezTo>
                    <a:pt x="90631" y="8173"/>
                    <a:pt x="59042" y="1"/>
                    <a:pt x="45533" y="1"/>
                  </a:cubicBez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8" name="Google Shape;1801;p44">
              <a:extLst>
                <a:ext uri="{FF2B5EF4-FFF2-40B4-BE49-F238E27FC236}">
                  <a16:creationId xmlns:a16="http://schemas.microsoft.com/office/drawing/2014/main" id="{0E95164E-9296-4561-9C38-B2BEE077834D}"/>
                </a:ext>
              </a:extLst>
            </p:cNvPr>
            <p:cNvSpPr/>
            <p:nvPr/>
          </p:nvSpPr>
          <p:spPr>
            <a:xfrm>
              <a:off x="7019297" y="4135874"/>
              <a:ext cx="455222" cy="424447"/>
            </a:xfrm>
            <a:custGeom>
              <a:avLst/>
              <a:gdLst/>
              <a:ahLst/>
              <a:cxnLst/>
              <a:rect l="l" t="t" r="r" b="b"/>
              <a:pathLst>
                <a:path w="24185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299" name="Google Shape;1802;p44">
              <a:extLst>
                <a:ext uri="{FF2B5EF4-FFF2-40B4-BE49-F238E27FC236}">
                  <a16:creationId xmlns:a16="http://schemas.microsoft.com/office/drawing/2014/main" id="{F74E4B42-4854-4253-8665-6D26A636DC89}"/>
                </a:ext>
              </a:extLst>
            </p:cNvPr>
            <p:cNvSpPr/>
            <p:nvPr/>
          </p:nvSpPr>
          <p:spPr>
            <a:xfrm>
              <a:off x="7019297" y="4135874"/>
              <a:ext cx="455222" cy="424447"/>
            </a:xfrm>
            <a:custGeom>
              <a:avLst/>
              <a:gdLst/>
              <a:ahLst/>
              <a:cxnLst/>
              <a:rect l="l" t="t" r="r" b="b"/>
              <a:pathLst>
                <a:path w="24185" h="22550" extrusionOk="0">
                  <a:moveTo>
                    <a:pt x="0" y="0"/>
                  </a:moveTo>
                  <a:lnTo>
                    <a:pt x="0" y="22550"/>
                  </a:lnTo>
                  <a:lnTo>
                    <a:pt x="24184" y="22550"/>
                  </a:lnTo>
                  <a:lnTo>
                    <a:pt x="24184" y="0"/>
                  </a:lnTo>
                  <a:close/>
                </a:path>
              </a:pathLst>
            </a:custGeom>
            <a:solidFill>
              <a:srgbClr val="ACD8C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0" name="Google Shape;1803;p44">
              <a:extLst>
                <a:ext uri="{FF2B5EF4-FFF2-40B4-BE49-F238E27FC236}">
                  <a16:creationId xmlns:a16="http://schemas.microsoft.com/office/drawing/2014/main" id="{FB6DAA6F-5382-4456-8AFA-406046EA1FCC}"/>
                </a:ext>
              </a:extLst>
            </p:cNvPr>
            <p:cNvSpPr/>
            <p:nvPr/>
          </p:nvSpPr>
          <p:spPr>
            <a:xfrm>
              <a:off x="6850403" y="2110573"/>
              <a:ext cx="449557" cy="384694"/>
            </a:xfrm>
            <a:custGeom>
              <a:avLst/>
              <a:gdLst/>
              <a:ahLst/>
              <a:cxnLst/>
              <a:rect l="l" t="t" r="r" b="b"/>
              <a:pathLst>
                <a:path w="23884" h="20438" extrusionOk="0">
                  <a:moveTo>
                    <a:pt x="21057" y="0"/>
                  </a:moveTo>
                  <a:cubicBezTo>
                    <a:pt x="20265" y="0"/>
                    <a:pt x="19472" y="52"/>
                    <a:pt x="18680" y="157"/>
                  </a:cubicBezTo>
                  <a:cubicBezTo>
                    <a:pt x="16812" y="390"/>
                    <a:pt x="14978" y="790"/>
                    <a:pt x="13176" y="1424"/>
                  </a:cubicBezTo>
                  <a:cubicBezTo>
                    <a:pt x="12142" y="1791"/>
                    <a:pt x="11108" y="2225"/>
                    <a:pt x="10141" y="2759"/>
                  </a:cubicBezTo>
                  <a:cubicBezTo>
                    <a:pt x="9073" y="3292"/>
                    <a:pt x="8039" y="3926"/>
                    <a:pt x="7139" y="4693"/>
                  </a:cubicBezTo>
                  <a:cubicBezTo>
                    <a:pt x="6205" y="5461"/>
                    <a:pt x="5371" y="6328"/>
                    <a:pt x="4670" y="7295"/>
                  </a:cubicBezTo>
                  <a:cubicBezTo>
                    <a:pt x="4003" y="8196"/>
                    <a:pt x="3369" y="9130"/>
                    <a:pt x="2836" y="10097"/>
                  </a:cubicBezTo>
                  <a:cubicBezTo>
                    <a:pt x="1935" y="11732"/>
                    <a:pt x="1201" y="13500"/>
                    <a:pt x="701" y="15301"/>
                  </a:cubicBezTo>
                  <a:cubicBezTo>
                    <a:pt x="367" y="16535"/>
                    <a:pt x="134" y="17803"/>
                    <a:pt x="34" y="19070"/>
                  </a:cubicBezTo>
                  <a:cubicBezTo>
                    <a:pt x="0" y="19504"/>
                    <a:pt x="0" y="19871"/>
                    <a:pt x="0" y="20104"/>
                  </a:cubicBezTo>
                  <a:cubicBezTo>
                    <a:pt x="0" y="20204"/>
                    <a:pt x="0" y="20338"/>
                    <a:pt x="0" y="20438"/>
                  </a:cubicBezTo>
                  <a:cubicBezTo>
                    <a:pt x="34" y="20338"/>
                    <a:pt x="34" y="20204"/>
                    <a:pt x="34" y="20104"/>
                  </a:cubicBezTo>
                  <a:cubicBezTo>
                    <a:pt x="67" y="19871"/>
                    <a:pt x="67" y="19504"/>
                    <a:pt x="100" y="19070"/>
                  </a:cubicBezTo>
                  <a:cubicBezTo>
                    <a:pt x="234" y="17803"/>
                    <a:pt x="501" y="16568"/>
                    <a:pt x="834" y="15368"/>
                  </a:cubicBezTo>
                  <a:cubicBezTo>
                    <a:pt x="1368" y="13566"/>
                    <a:pt x="2102" y="11832"/>
                    <a:pt x="3002" y="10197"/>
                  </a:cubicBezTo>
                  <a:cubicBezTo>
                    <a:pt x="3536" y="9230"/>
                    <a:pt x="4170" y="8296"/>
                    <a:pt x="4804" y="7429"/>
                  </a:cubicBezTo>
                  <a:cubicBezTo>
                    <a:pt x="5537" y="6495"/>
                    <a:pt x="6338" y="5627"/>
                    <a:pt x="7239" y="4860"/>
                  </a:cubicBezTo>
                  <a:cubicBezTo>
                    <a:pt x="8173" y="4126"/>
                    <a:pt x="9173" y="3459"/>
                    <a:pt x="10241" y="2925"/>
                  </a:cubicBezTo>
                  <a:cubicBezTo>
                    <a:pt x="11208" y="2425"/>
                    <a:pt x="12209" y="1991"/>
                    <a:pt x="13276" y="1624"/>
                  </a:cubicBezTo>
                  <a:cubicBezTo>
                    <a:pt x="15011" y="1024"/>
                    <a:pt x="16846" y="590"/>
                    <a:pt x="18714" y="357"/>
                  </a:cubicBezTo>
                  <a:cubicBezTo>
                    <a:pt x="19629" y="233"/>
                    <a:pt x="20563" y="164"/>
                    <a:pt x="21501" y="164"/>
                  </a:cubicBezTo>
                  <a:cubicBezTo>
                    <a:pt x="21828" y="164"/>
                    <a:pt x="22155" y="173"/>
                    <a:pt x="22483" y="190"/>
                  </a:cubicBezTo>
                  <a:cubicBezTo>
                    <a:pt x="22950" y="190"/>
                    <a:pt x="23283" y="290"/>
                    <a:pt x="23517" y="290"/>
                  </a:cubicBezTo>
                  <a:lnTo>
                    <a:pt x="23884" y="290"/>
                  </a:lnTo>
                  <a:cubicBezTo>
                    <a:pt x="23750" y="257"/>
                    <a:pt x="23650" y="223"/>
                    <a:pt x="23517" y="190"/>
                  </a:cubicBezTo>
                  <a:cubicBezTo>
                    <a:pt x="23183" y="123"/>
                    <a:pt x="22850" y="90"/>
                    <a:pt x="22483" y="57"/>
                  </a:cubicBezTo>
                  <a:cubicBezTo>
                    <a:pt x="22008" y="19"/>
                    <a:pt x="21532" y="0"/>
                    <a:pt x="2105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1" name="Google Shape;1804;p44">
              <a:extLst>
                <a:ext uri="{FF2B5EF4-FFF2-40B4-BE49-F238E27FC236}">
                  <a16:creationId xmlns:a16="http://schemas.microsoft.com/office/drawing/2014/main" id="{C380E3BD-0E45-4CD6-8885-082D4CD0C818}"/>
                </a:ext>
              </a:extLst>
            </p:cNvPr>
            <p:cNvSpPr/>
            <p:nvPr/>
          </p:nvSpPr>
          <p:spPr>
            <a:xfrm>
              <a:off x="7225855" y="1655802"/>
              <a:ext cx="756608" cy="379255"/>
            </a:xfrm>
            <a:custGeom>
              <a:avLst/>
              <a:gdLst/>
              <a:ahLst/>
              <a:cxnLst/>
              <a:rect l="l" t="t" r="r" b="b"/>
              <a:pathLst>
                <a:path w="40197" h="20149" extrusionOk="0">
                  <a:moveTo>
                    <a:pt x="1" y="0"/>
                  </a:moveTo>
                  <a:lnTo>
                    <a:pt x="1402" y="34"/>
                  </a:lnTo>
                  <a:lnTo>
                    <a:pt x="2369" y="67"/>
                  </a:lnTo>
                  <a:cubicBezTo>
                    <a:pt x="2736" y="67"/>
                    <a:pt x="3136" y="134"/>
                    <a:pt x="3570" y="167"/>
                  </a:cubicBezTo>
                  <a:cubicBezTo>
                    <a:pt x="4404" y="234"/>
                    <a:pt x="5371" y="267"/>
                    <a:pt x="6439" y="467"/>
                  </a:cubicBezTo>
                  <a:lnTo>
                    <a:pt x="8107" y="701"/>
                  </a:lnTo>
                  <a:cubicBezTo>
                    <a:pt x="8707" y="768"/>
                    <a:pt x="9274" y="901"/>
                    <a:pt x="9874" y="1034"/>
                  </a:cubicBezTo>
                  <a:cubicBezTo>
                    <a:pt x="10508" y="1168"/>
                    <a:pt x="11142" y="1301"/>
                    <a:pt x="11776" y="1468"/>
                  </a:cubicBezTo>
                  <a:lnTo>
                    <a:pt x="13777" y="1968"/>
                  </a:lnTo>
                  <a:cubicBezTo>
                    <a:pt x="14478" y="2135"/>
                    <a:pt x="15145" y="2369"/>
                    <a:pt x="15845" y="2602"/>
                  </a:cubicBezTo>
                  <a:cubicBezTo>
                    <a:pt x="16546" y="2836"/>
                    <a:pt x="17280" y="3069"/>
                    <a:pt x="18014" y="3336"/>
                  </a:cubicBezTo>
                  <a:lnTo>
                    <a:pt x="20182" y="4170"/>
                  </a:lnTo>
                  <a:lnTo>
                    <a:pt x="22383" y="5171"/>
                  </a:lnTo>
                  <a:cubicBezTo>
                    <a:pt x="25152" y="6505"/>
                    <a:pt x="27787" y="8073"/>
                    <a:pt x="30256" y="9841"/>
                  </a:cubicBezTo>
                  <a:cubicBezTo>
                    <a:pt x="30856" y="10241"/>
                    <a:pt x="31356" y="10675"/>
                    <a:pt x="31890" y="11075"/>
                  </a:cubicBezTo>
                  <a:lnTo>
                    <a:pt x="32657" y="11709"/>
                  </a:lnTo>
                  <a:lnTo>
                    <a:pt x="33391" y="12342"/>
                  </a:lnTo>
                  <a:cubicBezTo>
                    <a:pt x="33858" y="12743"/>
                    <a:pt x="34292" y="13176"/>
                    <a:pt x="34726" y="13543"/>
                  </a:cubicBezTo>
                  <a:cubicBezTo>
                    <a:pt x="35159" y="13944"/>
                    <a:pt x="35526" y="14377"/>
                    <a:pt x="35893" y="14744"/>
                  </a:cubicBezTo>
                  <a:cubicBezTo>
                    <a:pt x="36260" y="15144"/>
                    <a:pt x="36627" y="15511"/>
                    <a:pt x="36960" y="15878"/>
                  </a:cubicBezTo>
                  <a:lnTo>
                    <a:pt x="37794" y="16912"/>
                  </a:lnTo>
                  <a:lnTo>
                    <a:pt x="38562" y="17846"/>
                  </a:lnTo>
                  <a:cubicBezTo>
                    <a:pt x="38762" y="18113"/>
                    <a:pt x="38962" y="18413"/>
                    <a:pt x="39129" y="18647"/>
                  </a:cubicBezTo>
                  <a:lnTo>
                    <a:pt x="39929" y="19781"/>
                  </a:lnTo>
                  <a:cubicBezTo>
                    <a:pt x="39976" y="19851"/>
                    <a:pt x="40038" y="19920"/>
                    <a:pt x="40083" y="19979"/>
                  </a:cubicBezTo>
                  <a:lnTo>
                    <a:pt x="40083" y="19979"/>
                  </a:lnTo>
                  <a:lnTo>
                    <a:pt x="39929" y="19748"/>
                  </a:lnTo>
                  <a:cubicBezTo>
                    <a:pt x="39729" y="19481"/>
                    <a:pt x="39496" y="19114"/>
                    <a:pt x="39162" y="18614"/>
                  </a:cubicBezTo>
                  <a:cubicBezTo>
                    <a:pt x="38995" y="18347"/>
                    <a:pt x="38828" y="18080"/>
                    <a:pt x="38595" y="17780"/>
                  </a:cubicBezTo>
                  <a:lnTo>
                    <a:pt x="37861" y="16846"/>
                  </a:lnTo>
                  <a:lnTo>
                    <a:pt x="37027" y="15778"/>
                  </a:lnTo>
                  <a:cubicBezTo>
                    <a:pt x="36727" y="15411"/>
                    <a:pt x="36360" y="15044"/>
                    <a:pt x="35993" y="14677"/>
                  </a:cubicBezTo>
                  <a:cubicBezTo>
                    <a:pt x="35626" y="14277"/>
                    <a:pt x="35259" y="13877"/>
                    <a:pt x="34826" y="13443"/>
                  </a:cubicBezTo>
                  <a:lnTo>
                    <a:pt x="33491" y="12209"/>
                  </a:lnTo>
                  <a:cubicBezTo>
                    <a:pt x="33258" y="11976"/>
                    <a:pt x="33024" y="11775"/>
                    <a:pt x="32791" y="11575"/>
                  </a:cubicBezTo>
                  <a:lnTo>
                    <a:pt x="31990" y="11008"/>
                  </a:lnTo>
                  <a:cubicBezTo>
                    <a:pt x="31457" y="10575"/>
                    <a:pt x="30956" y="10141"/>
                    <a:pt x="30356" y="9707"/>
                  </a:cubicBezTo>
                  <a:cubicBezTo>
                    <a:pt x="27887" y="7906"/>
                    <a:pt x="25219" y="6338"/>
                    <a:pt x="22450" y="5037"/>
                  </a:cubicBezTo>
                  <a:lnTo>
                    <a:pt x="20249" y="4037"/>
                  </a:lnTo>
                  <a:lnTo>
                    <a:pt x="18047" y="3203"/>
                  </a:lnTo>
                  <a:cubicBezTo>
                    <a:pt x="17346" y="2902"/>
                    <a:pt x="16613" y="2669"/>
                    <a:pt x="15912" y="2469"/>
                  </a:cubicBezTo>
                  <a:cubicBezTo>
                    <a:pt x="15178" y="2235"/>
                    <a:pt x="14511" y="2002"/>
                    <a:pt x="13811" y="1835"/>
                  </a:cubicBezTo>
                  <a:lnTo>
                    <a:pt x="11809" y="1301"/>
                  </a:lnTo>
                  <a:cubicBezTo>
                    <a:pt x="11142" y="1134"/>
                    <a:pt x="10508" y="1001"/>
                    <a:pt x="9908" y="901"/>
                  </a:cubicBezTo>
                  <a:cubicBezTo>
                    <a:pt x="9274" y="801"/>
                    <a:pt x="8674" y="634"/>
                    <a:pt x="8107" y="567"/>
                  </a:cubicBezTo>
                  <a:lnTo>
                    <a:pt x="6439" y="334"/>
                  </a:lnTo>
                  <a:cubicBezTo>
                    <a:pt x="5405" y="167"/>
                    <a:pt x="4404" y="134"/>
                    <a:pt x="3570" y="67"/>
                  </a:cubicBezTo>
                  <a:cubicBezTo>
                    <a:pt x="3136" y="34"/>
                    <a:pt x="2736" y="0"/>
                    <a:pt x="2369" y="0"/>
                  </a:cubicBezTo>
                  <a:close/>
                  <a:moveTo>
                    <a:pt x="40083" y="19979"/>
                  </a:moveTo>
                  <a:lnTo>
                    <a:pt x="40129" y="20048"/>
                  </a:lnTo>
                  <a:cubicBezTo>
                    <a:pt x="40119" y="20028"/>
                    <a:pt x="40103" y="20004"/>
                    <a:pt x="40083" y="19979"/>
                  </a:cubicBezTo>
                  <a:close/>
                  <a:moveTo>
                    <a:pt x="40129" y="20048"/>
                  </a:moveTo>
                  <a:lnTo>
                    <a:pt x="40129" y="20048"/>
                  </a:lnTo>
                  <a:cubicBezTo>
                    <a:pt x="40196" y="20115"/>
                    <a:pt x="40196" y="20148"/>
                    <a:pt x="40196" y="20148"/>
                  </a:cubicBezTo>
                  <a:lnTo>
                    <a:pt x="40196" y="20148"/>
                  </a:lnTo>
                  <a:cubicBezTo>
                    <a:pt x="40196" y="20115"/>
                    <a:pt x="40163" y="20081"/>
                    <a:pt x="40129" y="20048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2" name="Google Shape;1805;p44">
              <a:extLst>
                <a:ext uri="{FF2B5EF4-FFF2-40B4-BE49-F238E27FC236}">
                  <a16:creationId xmlns:a16="http://schemas.microsoft.com/office/drawing/2014/main" id="{23DC6328-541A-49B5-B92B-05641213C7BE}"/>
                </a:ext>
              </a:extLst>
            </p:cNvPr>
            <p:cNvSpPr/>
            <p:nvPr/>
          </p:nvSpPr>
          <p:spPr>
            <a:xfrm>
              <a:off x="7470736" y="3008218"/>
              <a:ext cx="464633" cy="320227"/>
            </a:xfrm>
            <a:custGeom>
              <a:avLst/>
              <a:gdLst/>
              <a:ahLst/>
              <a:cxnLst/>
              <a:rect l="l" t="t" r="r" b="b"/>
              <a:pathLst>
                <a:path w="24685" h="17013" extrusionOk="0">
                  <a:moveTo>
                    <a:pt x="24684" y="1"/>
                  </a:moveTo>
                  <a:cubicBezTo>
                    <a:pt x="24618" y="67"/>
                    <a:pt x="24551" y="134"/>
                    <a:pt x="24451" y="201"/>
                  </a:cubicBezTo>
                  <a:lnTo>
                    <a:pt x="23884" y="868"/>
                  </a:lnTo>
                  <a:cubicBezTo>
                    <a:pt x="23617" y="1168"/>
                    <a:pt x="23317" y="1535"/>
                    <a:pt x="22950" y="1935"/>
                  </a:cubicBezTo>
                  <a:cubicBezTo>
                    <a:pt x="22583" y="2336"/>
                    <a:pt x="22149" y="2769"/>
                    <a:pt x="21682" y="3270"/>
                  </a:cubicBezTo>
                  <a:cubicBezTo>
                    <a:pt x="21182" y="3770"/>
                    <a:pt x="20648" y="4270"/>
                    <a:pt x="20081" y="4838"/>
                  </a:cubicBezTo>
                  <a:cubicBezTo>
                    <a:pt x="19481" y="5405"/>
                    <a:pt x="18847" y="5972"/>
                    <a:pt x="18146" y="6572"/>
                  </a:cubicBezTo>
                  <a:cubicBezTo>
                    <a:pt x="16679" y="7840"/>
                    <a:pt x="15111" y="9041"/>
                    <a:pt x="13476" y="10175"/>
                  </a:cubicBezTo>
                  <a:cubicBezTo>
                    <a:pt x="11775" y="11342"/>
                    <a:pt x="10041" y="12376"/>
                    <a:pt x="8473" y="13244"/>
                  </a:cubicBezTo>
                  <a:cubicBezTo>
                    <a:pt x="7639" y="13677"/>
                    <a:pt x="6872" y="14077"/>
                    <a:pt x="6171" y="14411"/>
                  </a:cubicBezTo>
                  <a:cubicBezTo>
                    <a:pt x="5437" y="14778"/>
                    <a:pt x="4737" y="15078"/>
                    <a:pt x="4136" y="15378"/>
                  </a:cubicBezTo>
                  <a:cubicBezTo>
                    <a:pt x="3503" y="15645"/>
                    <a:pt x="2902" y="15879"/>
                    <a:pt x="2402" y="16079"/>
                  </a:cubicBezTo>
                  <a:cubicBezTo>
                    <a:pt x="1901" y="16279"/>
                    <a:pt x="1468" y="16446"/>
                    <a:pt x="1101" y="16579"/>
                  </a:cubicBezTo>
                  <a:lnTo>
                    <a:pt x="267" y="16879"/>
                  </a:lnTo>
                  <a:cubicBezTo>
                    <a:pt x="167" y="16913"/>
                    <a:pt x="67" y="16980"/>
                    <a:pt x="0" y="17013"/>
                  </a:cubicBezTo>
                  <a:cubicBezTo>
                    <a:pt x="100" y="17013"/>
                    <a:pt x="200" y="16980"/>
                    <a:pt x="300" y="16946"/>
                  </a:cubicBezTo>
                  <a:lnTo>
                    <a:pt x="1134" y="16646"/>
                  </a:lnTo>
                  <a:cubicBezTo>
                    <a:pt x="1501" y="16546"/>
                    <a:pt x="1935" y="16379"/>
                    <a:pt x="2435" y="16179"/>
                  </a:cubicBezTo>
                  <a:cubicBezTo>
                    <a:pt x="2935" y="16012"/>
                    <a:pt x="3536" y="15779"/>
                    <a:pt x="4170" y="15512"/>
                  </a:cubicBezTo>
                  <a:cubicBezTo>
                    <a:pt x="4803" y="15245"/>
                    <a:pt x="5504" y="14911"/>
                    <a:pt x="6238" y="14578"/>
                  </a:cubicBezTo>
                  <a:cubicBezTo>
                    <a:pt x="6972" y="14278"/>
                    <a:pt x="7739" y="13844"/>
                    <a:pt x="8539" y="13444"/>
                  </a:cubicBezTo>
                  <a:cubicBezTo>
                    <a:pt x="12042" y="11576"/>
                    <a:pt x="15311" y="9307"/>
                    <a:pt x="18280" y="6706"/>
                  </a:cubicBezTo>
                  <a:cubicBezTo>
                    <a:pt x="18947" y="6105"/>
                    <a:pt x="19581" y="5538"/>
                    <a:pt x="20181" y="4971"/>
                  </a:cubicBezTo>
                  <a:cubicBezTo>
                    <a:pt x="20782" y="4404"/>
                    <a:pt x="21282" y="3870"/>
                    <a:pt x="21782" y="3370"/>
                  </a:cubicBezTo>
                  <a:cubicBezTo>
                    <a:pt x="22249" y="2869"/>
                    <a:pt x="22650" y="2402"/>
                    <a:pt x="23016" y="2002"/>
                  </a:cubicBezTo>
                  <a:cubicBezTo>
                    <a:pt x="23383" y="1602"/>
                    <a:pt x="23684" y="1235"/>
                    <a:pt x="23950" y="935"/>
                  </a:cubicBezTo>
                  <a:lnTo>
                    <a:pt x="24518" y="268"/>
                  </a:lnTo>
                  <a:cubicBezTo>
                    <a:pt x="24584" y="168"/>
                    <a:pt x="24651" y="101"/>
                    <a:pt x="2468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3" name="Google Shape;1806;p44">
              <a:extLst>
                <a:ext uri="{FF2B5EF4-FFF2-40B4-BE49-F238E27FC236}">
                  <a16:creationId xmlns:a16="http://schemas.microsoft.com/office/drawing/2014/main" id="{D312DB8B-F5D1-49FA-BC37-7C025D66AA9F}"/>
                </a:ext>
              </a:extLst>
            </p:cNvPr>
            <p:cNvSpPr/>
            <p:nvPr/>
          </p:nvSpPr>
          <p:spPr>
            <a:xfrm>
              <a:off x="7458803" y="3326544"/>
              <a:ext cx="4404" cy="563226"/>
            </a:xfrm>
            <a:custGeom>
              <a:avLst/>
              <a:gdLst/>
              <a:ahLst/>
              <a:cxnLst/>
              <a:rect l="l" t="t" r="r" b="b"/>
              <a:pathLst>
                <a:path w="234" h="29923" extrusionOk="0">
                  <a:moveTo>
                    <a:pt x="100" y="1"/>
                  </a:moveTo>
                  <a:cubicBezTo>
                    <a:pt x="67" y="1"/>
                    <a:pt x="0" y="6672"/>
                    <a:pt x="0" y="14945"/>
                  </a:cubicBezTo>
                  <a:cubicBezTo>
                    <a:pt x="0" y="23217"/>
                    <a:pt x="67" y="29922"/>
                    <a:pt x="100" y="29922"/>
                  </a:cubicBezTo>
                  <a:cubicBezTo>
                    <a:pt x="167" y="29922"/>
                    <a:pt x="234" y="23217"/>
                    <a:pt x="234" y="14945"/>
                  </a:cubicBezTo>
                  <a:cubicBezTo>
                    <a:pt x="234" y="6672"/>
                    <a:pt x="167" y="1"/>
                    <a:pt x="1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4" name="Google Shape;1807;p44">
              <a:extLst>
                <a:ext uri="{FF2B5EF4-FFF2-40B4-BE49-F238E27FC236}">
                  <a16:creationId xmlns:a16="http://schemas.microsoft.com/office/drawing/2014/main" id="{E0B12C53-3154-48A2-9578-1CB3CEAC276A}"/>
                </a:ext>
              </a:extLst>
            </p:cNvPr>
            <p:cNvSpPr/>
            <p:nvPr/>
          </p:nvSpPr>
          <p:spPr>
            <a:xfrm>
              <a:off x="7476383" y="4136495"/>
              <a:ext cx="3783" cy="394953"/>
            </a:xfrm>
            <a:custGeom>
              <a:avLst/>
              <a:gdLst/>
              <a:ahLst/>
              <a:cxnLst/>
              <a:rect l="l" t="t" r="r" b="b"/>
              <a:pathLst>
                <a:path w="201" h="20983" extrusionOk="0">
                  <a:moveTo>
                    <a:pt x="100" y="1"/>
                  </a:moveTo>
                  <a:cubicBezTo>
                    <a:pt x="34" y="1"/>
                    <a:pt x="0" y="4704"/>
                    <a:pt x="0" y="10508"/>
                  </a:cubicBezTo>
                  <a:cubicBezTo>
                    <a:pt x="0" y="16279"/>
                    <a:pt x="34" y="20982"/>
                    <a:pt x="100" y="20982"/>
                  </a:cubicBezTo>
                  <a:cubicBezTo>
                    <a:pt x="167" y="20982"/>
                    <a:pt x="200" y="16312"/>
                    <a:pt x="200" y="10508"/>
                  </a:cubicBezTo>
                  <a:cubicBezTo>
                    <a:pt x="200" y="4704"/>
                    <a:pt x="167" y="1"/>
                    <a:pt x="10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5" name="Google Shape;1808;p44">
              <a:extLst>
                <a:ext uri="{FF2B5EF4-FFF2-40B4-BE49-F238E27FC236}">
                  <a16:creationId xmlns:a16="http://schemas.microsoft.com/office/drawing/2014/main" id="{6DBD8C0E-598E-46E5-8270-78D5BF5E8930}"/>
                </a:ext>
              </a:extLst>
            </p:cNvPr>
            <p:cNvSpPr/>
            <p:nvPr/>
          </p:nvSpPr>
          <p:spPr>
            <a:xfrm>
              <a:off x="7916509" y="2358390"/>
              <a:ext cx="228562" cy="120784"/>
            </a:xfrm>
            <a:custGeom>
              <a:avLst/>
              <a:gdLst/>
              <a:ahLst/>
              <a:cxnLst/>
              <a:rect l="l" t="t" r="r" b="b"/>
              <a:pathLst>
                <a:path w="12143" h="6417" extrusionOk="0">
                  <a:moveTo>
                    <a:pt x="12143" y="0"/>
                  </a:moveTo>
                  <a:lnTo>
                    <a:pt x="12143" y="0"/>
                  </a:lnTo>
                  <a:cubicBezTo>
                    <a:pt x="12142" y="0"/>
                    <a:pt x="2302" y="634"/>
                    <a:pt x="401" y="4370"/>
                  </a:cubicBezTo>
                  <a:cubicBezTo>
                    <a:pt x="1" y="5204"/>
                    <a:pt x="1568" y="5904"/>
                    <a:pt x="2436" y="6171"/>
                  </a:cubicBezTo>
                  <a:cubicBezTo>
                    <a:pt x="3089" y="6335"/>
                    <a:pt x="3743" y="6416"/>
                    <a:pt x="4397" y="6416"/>
                  </a:cubicBezTo>
                  <a:cubicBezTo>
                    <a:pt x="4677" y="6416"/>
                    <a:pt x="4957" y="6401"/>
                    <a:pt x="5238" y="6371"/>
                  </a:cubicBezTo>
                  <a:cubicBezTo>
                    <a:pt x="6505" y="6305"/>
                    <a:pt x="7773" y="6171"/>
                    <a:pt x="8874" y="5571"/>
                  </a:cubicBezTo>
                  <a:cubicBezTo>
                    <a:pt x="9808" y="4970"/>
                    <a:pt x="10575" y="4136"/>
                    <a:pt x="11042" y="3136"/>
                  </a:cubicBezTo>
                  <a:cubicBezTo>
                    <a:pt x="11509" y="2135"/>
                    <a:pt x="11876" y="1067"/>
                    <a:pt x="12143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6" name="Google Shape;1809;p44">
              <a:extLst>
                <a:ext uri="{FF2B5EF4-FFF2-40B4-BE49-F238E27FC236}">
                  <a16:creationId xmlns:a16="http://schemas.microsoft.com/office/drawing/2014/main" id="{F4FADB31-FEF6-4534-95A9-24889DEC7430}"/>
                </a:ext>
              </a:extLst>
            </p:cNvPr>
            <p:cNvSpPr/>
            <p:nvPr/>
          </p:nvSpPr>
          <p:spPr>
            <a:xfrm>
              <a:off x="7916509" y="2358390"/>
              <a:ext cx="228562" cy="120784"/>
            </a:xfrm>
            <a:custGeom>
              <a:avLst/>
              <a:gdLst/>
              <a:ahLst/>
              <a:cxnLst/>
              <a:rect l="l" t="t" r="r" b="b"/>
              <a:pathLst>
                <a:path w="12143" h="6417" extrusionOk="0">
                  <a:moveTo>
                    <a:pt x="12143" y="0"/>
                  </a:moveTo>
                  <a:lnTo>
                    <a:pt x="12143" y="0"/>
                  </a:lnTo>
                  <a:cubicBezTo>
                    <a:pt x="12142" y="0"/>
                    <a:pt x="2302" y="634"/>
                    <a:pt x="401" y="4370"/>
                  </a:cubicBezTo>
                  <a:cubicBezTo>
                    <a:pt x="1" y="5204"/>
                    <a:pt x="1568" y="5904"/>
                    <a:pt x="2436" y="6171"/>
                  </a:cubicBezTo>
                  <a:cubicBezTo>
                    <a:pt x="3089" y="6335"/>
                    <a:pt x="3743" y="6416"/>
                    <a:pt x="4397" y="6416"/>
                  </a:cubicBezTo>
                  <a:cubicBezTo>
                    <a:pt x="4677" y="6416"/>
                    <a:pt x="4957" y="6401"/>
                    <a:pt x="5238" y="6371"/>
                  </a:cubicBezTo>
                  <a:cubicBezTo>
                    <a:pt x="6505" y="6305"/>
                    <a:pt x="7773" y="6171"/>
                    <a:pt x="8874" y="5571"/>
                  </a:cubicBezTo>
                  <a:cubicBezTo>
                    <a:pt x="9808" y="4970"/>
                    <a:pt x="10575" y="4136"/>
                    <a:pt x="11042" y="3136"/>
                  </a:cubicBezTo>
                  <a:cubicBezTo>
                    <a:pt x="11509" y="2135"/>
                    <a:pt x="11876" y="1067"/>
                    <a:pt x="1214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7" name="Google Shape;1810;p44">
              <a:extLst>
                <a:ext uri="{FF2B5EF4-FFF2-40B4-BE49-F238E27FC236}">
                  <a16:creationId xmlns:a16="http://schemas.microsoft.com/office/drawing/2014/main" id="{271FA129-6720-4D8D-9179-E558C4DFB1C9}"/>
                </a:ext>
              </a:extLst>
            </p:cNvPr>
            <p:cNvSpPr/>
            <p:nvPr/>
          </p:nvSpPr>
          <p:spPr>
            <a:xfrm>
              <a:off x="8436387" y="2336123"/>
              <a:ext cx="202812" cy="87619"/>
            </a:xfrm>
            <a:custGeom>
              <a:avLst/>
              <a:gdLst/>
              <a:ahLst/>
              <a:cxnLst/>
              <a:rect l="l" t="t" r="r" b="b"/>
              <a:pathLst>
                <a:path w="10775" h="4655" extrusionOk="0">
                  <a:moveTo>
                    <a:pt x="7230" y="1"/>
                  </a:moveTo>
                  <a:cubicBezTo>
                    <a:pt x="6943" y="1"/>
                    <a:pt x="6655" y="8"/>
                    <a:pt x="6372" y="16"/>
                  </a:cubicBezTo>
                  <a:cubicBezTo>
                    <a:pt x="5071" y="82"/>
                    <a:pt x="3803" y="316"/>
                    <a:pt x="2569" y="749"/>
                  </a:cubicBezTo>
                  <a:cubicBezTo>
                    <a:pt x="1568" y="1116"/>
                    <a:pt x="501" y="1583"/>
                    <a:pt x="0" y="2517"/>
                  </a:cubicBezTo>
                  <a:lnTo>
                    <a:pt x="634" y="2884"/>
                  </a:lnTo>
                  <a:cubicBezTo>
                    <a:pt x="2235" y="4052"/>
                    <a:pt x="4203" y="4652"/>
                    <a:pt x="6171" y="4652"/>
                  </a:cubicBezTo>
                  <a:cubicBezTo>
                    <a:pt x="6220" y="4654"/>
                    <a:pt x="6269" y="4655"/>
                    <a:pt x="6317" y="4655"/>
                  </a:cubicBezTo>
                  <a:cubicBezTo>
                    <a:pt x="7232" y="4655"/>
                    <a:pt x="8111" y="4357"/>
                    <a:pt x="8840" y="3818"/>
                  </a:cubicBezTo>
                  <a:cubicBezTo>
                    <a:pt x="9174" y="3518"/>
                    <a:pt x="9407" y="3151"/>
                    <a:pt x="9741" y="2851"/>
                  </a:cubicBezTo>
                  <a:cubicBezTo>
                    <a:pt x="9941" y="2651"/>
                    <a:pt x="10208" y="2517"/>
                    <a:pt x="10441" y="2317"/>
                  </a:cubicBezTo>
                  <a:cubicBezTo>
                    <a:pt x="10641" y="2117"/>
                    <a:pt x="10775" y="1817"/>
                    <a:pt x="10741" y="1517"/>
                  </a:cubicBezTo>
                  <a:cubicBezTo>
                    <a:pt x="10641" y="1150"/>
                    <a:pt x="10441" y="816"/>
                    <a:pt x="10174" y="616"/>
                  </a:cubicBezTo>
                  <a:cubicBezTo>
                    <a:pt x="9288" y="94"/>
                    <a:pt x="8258" y="1"/>
                    <a:pt x="7230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8" name="Google Shape;1811;p44">
              <a:extLst>
                <a:ext uri="{FF2B5EF4-FFF2-40B4-BE49-F238E27FC236}">
                  <a16:creationId xmlns:a16="http://schemas.microsoft.com/office/drawing/2014/main" id="{D4672EFC-01D7-4488-B69B-904826644FC0}"/>
                </a:ext>
              </a:extLst>
            </p:cNvPr>
            <p:cNvSpPr/>
            <p:nvPr/>
          </p:nvSpPr>
          <p:spPr>
            <a:xfrm>
              <a:off x="8436387" y="2336273"/>
              <a:ext cx="202812" cy="87468"/>
            </a:xfrm>
            <a:custGeom>
              <a:avLst/>
              <a:gdLst/>
              <a:ahLst/>
              <a:cxnLst/>
              <a:rect l="l" t="t" r="r" b="b"/>
              <a:pathLst>
                <a:path w="10775" h="4647" extrusionOk="0">
                  <a:moveTo>
                    <a:pt x="6867" y="1"/>
                  </a:moveTo>
                  <a:cubicBezTo>
                    <a:pt x="6704" y="1"/>
                    <a:pt x="6538" y="3"/>
                    <a:pt x="6372" y="8"/>
                  </a:cubicBezTo>
                  <a:cubicBezTo>
                    <a:pt x="5071" y="74"/>
                    <a:pt x="3803" y="308"/>
                    <a:pt x="2569" y="741"/>
                  </a:cubicBezTo>
                  <a:cubicBezTo>
                    <a:pt x="1568" y="1075"/>
                    <a:pt x="501" y="1575"/>
                    <a:pt x="0" y="2509"/>
                  </a:cubicBezTo>
                  <a:lnTo>
                    <a:pt x="634" y="2876"/>
                  </a:lnTo>
                  <a:cubicBezTo>
                    <a:pt x="2235" y="4044"/>
                    <a:pt x="4203" y="4644"/>
                    <a:pt x="6205" y="4644"/>
                  </a:cubicBezTo>
                  <a:cubicBezTo>
                    <a:pt x="6252" y="4646"/>
                    <a:pt x="6299" y="4647"/>
                    <a:pt x="6346" y="4647"/>
                  </a:cubicBezTo>
                  <a:cubicBezTo>
                    <a:pt x="7232" y="4647"/>
                    <a:pt x="8111" y="4349"/>
                    <a:pt x="8840" y="3810"/>
                  </a:cubicBezTo>
                  <a:cubicBezTo>
                    <a:pt x="9174" y="3510"/>
                    <a:pt x="9407" y="3110"/>
                    <a:pt x="9741" y="2843"/>
                  </a:cubicBezTo>
                  <a:cubicBezTo>
                    <a:pt x="9941" y="2643"/>
                    <a:pt x="10208" y="2509"/>
                    <a:pt x="10441" y="2309"/>
                  </a:cubicBezTo>
                  <a:cubicBezTo>
                    <a:pt x="10641" y="2109"/>
                    <a:pt x="10775" y="1809"/>
                    <a:pt x="10741" y="1509"/>
                  </a:cubicBezTo>
                  <a:cubicBezTo>
                    <a:pt x="10575" y="1142"/>
                    <a:pt x="10341" y="875"/>
                    <a:pt x="10007" y="675"/>
                  </a:cubicBezTo>
                  <a:cubicBezTo>
                    <a:pt x="9019" y="122"/>
                    <a:pt x="7979" y="1"/>
                    <a:pt x="68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09" name="Google Shape;1812;p44">
              <a:extLst>
                <a:ext uri="{FF2B5EF4-FFF2-40B4-BE49-F238E27FC236}">
                  <a16:creationId xmlns:a16="http://schemas.microsoft.com/office/drawing/2014/main" id="{7F45BEF2-3906-4774-9C68-4C5FFFC0C0A0}"/>
                </a:ext>
              </a:extLst>
            </p:cNvPr>
            <p:cNvSpPr/>
            <p:nvPr/>
          </p:nvSpPr>
          <p:spPr>
            <a:xfrm>
              <a:off x="7864390" y="1987944"/>
              <a:ext cx="621613" cy="689412"/>
            </a:xfrm>
            <a:custGeom>
              <a:avLst/>
              <a:gdLst/>
              <a:ahLst/>
              <a:cxnLst/>
              <a:rect l="l" t="t" r="r" b="b"/>
              <a:pathLst>
                <a:path w="33025" h="36627" extrusionOk="0">
                  <a:moveTo>
                    <a:pt x="13310" y="0"/>
                  </a:moveTo>
                  <a:lnTo>
                    <a:pt x="10575" y="1268"/>
                  </a:lnTo>
                  <a:cubicBezTo>
                    <a:pt x="9975" y="1568"/>
                    <a:pt x="9374" y="1902"/>
                    <a:pt x="8841" y="2269"/>
                  </a:cubicBezTo>
                  <a:cubicBezTo>
                    <a:pt x="7006" y="3469"/>
                    <a:pt x="2636" y="6271"/>
                    <a:pt x="1836" y="9374"/>
                  </a:cubicBezTo>
                  <a:cubicBezTo>
                    <a:pt x="1" y="16579"/>
                    <a:pt x="3103" y="24585"/>
                    <a:pt x="3103" y="24585"/>
                  </a:cubicBezTo>
                  <a:lnTo>
                    <a:pt x="5105" y="23017"/>
                  </a:lnTo>
                  <a:cubicBezTo>
                    <a:pt x="5605" y="22616"/>
                    <a:pt x="6139" y="22283"/>
                    <a:pt x="6706" y="21949"/>
                  </a:cubicBezTo>
                  <a:lnTo>
                    <a:pt x="10742" y="32757"/>
                  </a:lnTo>
                  <a:cubicBezTo>
                    <a:pt x="10242" y="33057"/>
                    <a:pt x="9908" y="33558"/>
                    <a:pt x="9841" y="34125"/>
                  </a:cubicBezTo>
                  <a:cubicBezTo>
                    <a:pt x="9808" y="34992"/>
                    <a:pt x="10275" y="36059"/>
                    <a:pt x="11776" y="36360"/>
                  </a:cubicBezTo>
                  <a:lnTo>
                    <a:pt x="32558" y="36626"/>
                  </a:lnTo>
                  <a:cubicBezTo>
                    <a:pt x="32724" y="36626"/>
                    <a:pt x="32824" y="36526"/>
                    <a:pt x="32824" y="36360"/>
                  </a:cubicBezTo>
                  <a:cubicBezTo>
                    <a:pt x="32824" y="36326"/>
                    <a:pt x="32824" y="36326"/>
                    <a:pt x="32824" y="36293"/>
                  </a:cubicBezTo>
                  <a:lnTo>
                    <a:pt x="30389" y="28687"/>
                  </a:lnTo>
                  <a:cubicBezTo>
                    <a:pt x="30389" y="28687"/>
                    <a:pt x="30756" y="24885"/>
                    <a:pt x="31257" y="20315"/>
                  </a:cubicBezTo>
                  <a:cubicBezTo>
                    <a:pt x="31988" y="13396"/>
                    <a:pt x="33019" y="4687"/>
                    <a:pt x="33025" y="4670"/>
                  </a:cubicBezTo>
                  <a:lnTo>
                    <a:pt x="33025" y="4670"/>
                  </a:lnTo>
                  <a:cubicBezTo>
                    <a:pt x="33025" y="4670"/>
                    <a:pt x="33025" y="4670"/>
                    <a:pt x="33025" y="4670"/>
                  </a:cubicBezTo>
                  <a:cubicBezTo>
                    <a:pt x="33025" y="4670"/>
                    <a:pt x="33025" y="4670"/>
                    <a:pt x="33025" y="4670"/>
                  </a:cubicBezTo>
                  <a:cubicBezTo>
                    <a:pt x="33025" y="4670"/>
                    <a:pt x="33025" y="4670"/>
                    <a:pt x="33025" y="4670"/>
                  </a:cubicBezTo>
                  <a:lnTo>
                    <a:pt x="33025" y="4670"/>
                  </a:lnTo>
                  <a:cubicBezTo>
                    <a:pt x="31590" y="667"/>
                    <a:pt x="23218" y="0"/>
                    <a:pt x="23218" y="0"/>
                  </a:cubicBezTo>
                  <a:lnTo>
                    <a:pt x="13644" y="567"/>
                  </a:lnTo>
                  <a:lnTo>
                    <a:pt x="13310" y="0"/>
                  </a:ln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0" name="Google Shape;1813;p44">
              <a:extLst>
                <a:ext uri="{FF2B5EF4-FFF2-40B4-BE49-F238E27FC236}">
                  <a16:creationId xmlns:a16="http://schemas.microsoft.com/office/drawing/2014/main" id="{11316E6F-D77D-46B0-9496-1E0B317C5DFA}"/>
                </a:ext>
              </a:extLst>
            </p:cNvPr>
            <p:cNvSpPr/>
            <p:nvPr/>
          </p:nvSpPr>
          <p:spPr>
            <a:xfrm>
              <a:off x="8202197" y="2230302"/>
              <a:ext cx="64053" cy="211151"/>
            </a:xfrm>
            <a:custGeom>
              <a:avLst/>
              <a:gdLst/>
              <a:ahLst/>
              <a:cxnLst/>
              <a:rect l="l" t="t" r="r" b="b"/>
              <a:pathLst>
                <a:path w="3403" h="11218" extrusionOk="0">
                  <a:moveTo>
                    <a:pt x="2702" y="0"/>
                  </a:moveTo>
                  <a:cubicBezTo>
                    <a:pt x="1568" y="2902"/>
                    <a:pt x="1601" y="6238"/>
                    <a:pt x="367" y="9140"/>
                  </a:cubicBezTo>
                  <a:cubicBezTo>
                    <a:pt x="234" y="9440"/>
                    <a:pt x="100" y="9774"/>
                    <a:pt x="67" y="10107"/>
                  </a:cubicBezTo>
                  <a:cubicBezTo>
                    <a:pt x="0" y="10441"/>
                    <a:pt x="100" y="10775"/>
                    <a:pt x="334" y="11041"/>
                  </a:cubicBezTo>
                  <a:cubicBezTo>
                    <a:pt x="485" y="11178"/>
                    <a:pt x="671" y="11218"/>
                    <a:pt x="869" y="11218"/>
                  </a:cubicBezTo>
                  <a:cubicBezTo>
                    <a:pt x="1108" y="11218"/>
                    <a:pt x="1364" y="11160"/>
                    <a:pt x="1601" y="11141"/>
                  </a:cubicBezTo>
                  <a:cubicBezTo>
                    <a:pt x="2002" y="11041"/>
                    <a:pt x="2368" y="10941"/>
                    <a:pt x="2735" y="10775"/>
                  </a:cubicBezTo>
                  <a:cubicBezTo>
                    <a:pt x="3403" y="7205"/>
                    <a:pt x="3069" y="3569"/>
                    <a:pt x="27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1" name="Google Shape;1814;p44">
              <a:extLst>
                <a:ext uri="{FF2B5EF4-FFF2-40B4-BE49-F238E27FC236}">
                  <a16:creationId xmlns:a16="http://schemas.microsoft.com/office/drawing/2014/main" id="{8E300F07-CE33-4117-A8EF-E95BB95244FD}"/>
                </a:ext>
              </a:extLst>
            </p:cNvPr>
            <p:cNvSpPr/>
            <p:nvPr/>
          </p:nvSpPr>
          <p:spPr>
            <a:xfrm>
              <a:off x="8104866" y="2537241"/>
              <a:ext cx="332161" cy="53418"/>
            </a:xfrm>
            <a:custGeom>
              <a:avLst/>
              <a:gdLst/>
              <a:ahLst/>
              <a:cxnLst/>
              <a:rect l="l" t="t" r="r" b="b"/>
              <a:pathLst>
                <a:path w="17647" h="2838" extrusionOk="0">
                  <a:moveTo>
                    <a:pt x="4617" y="1"/>
                  </a:moveTo>
                  <a:cubicBezTo>
                    <a:pt x="4043" y="1"/>
                    <a:pt x="3467" y="69"/>
                    <a:pt x="2903" y="205"/>
                  </a:cubicBezTo>
                  <a:cubicBezTo>
                    <a:pt x="1735" y="572"/>
                    <a:pt x="835" y="1506"/>
                    <a:pt x="1" y="2440"/>
                  </a:cubicBezTo>
                  <a:lnTo>
                    <a:pt x="268" y="2673"/>
                  </a:lnTo>
                  <a:cubicBezTo>
                    <a:pt x="611" y="2790"/>
                    <a:pt x="959" y="2838"/>
                    <a:pt x="1310" y="2838"/>
                  </a:cubicBezTo>
                  <a:cubicBezTo>
                    <a:pt x="2664" y="2838"/>
                    <a:pt x="4067" y="2132"/>
                    <a:pt x="5471" y="1973"/>
                  </a:cubicBezTo>
                  <a:cubicBezTo>
                    <a:pt x="5690" y="1948"/>
                    <a:pt x="5908" y="1937"/>
                    <a:pt x="6126" y="1937"/>
                  </a:cubicBezTo>
                  <a:cubicBezTo>
                    <a:pt x="7075" y="1937"/>
                    <a:pt x="8019" y="2144"/>
                    <a:pt x="8940" y="2306"/>
                  </a:cubicBezTo>
                  <a:cubicBezTo>
                    <a:pt x="10342" y="2524"/>
                    <a:pt x="11743" y="2636"/>
                    <a:pt x="13144" y="2636"/>
                  </a:cubicBezTo>
                  <a:cubicBezTo>
                    <a:pt x="14111" y="2636"/>
                    <a:pt x="15078" y="2582"/>
                    <a:pt x="16046" y="2473"/>
                  </a:cubicBezTo>
                  <a:cubicBezTo>
                    <a:pt x="16412" y="2440"/>
                    <a:pt x="16746" y="2340"/>
                    <a:pt x="17080" y="2206"/>
                  </a:cubicBezTo>
                  <a:cubicBezTo>
                    <a:pt x="17413" y="1973"/>
                    <a:pt x="17647" y="1573"/>
                    <a:pt x="17647" y="1172"/>
                  </a:cubicBezTo>
                  <a:cubicBezTo>
                    <a:pt x="13711" y="739"/>
                    <a:pt x="9774" y="539"/>
                    <a:pt x="5838" y="105"/>
                  </a:cubicBezTo>
                  <a:cubicBezTo>
                    <a:pt x="5435" y="35"/>
                    <a:pt x="5026" y="1"/>
                    <a:pt x="461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2" name="Google Shape;1815;p44">
              <a:extLst>
                <a:ext uri="{FF2B5EF4-FFF2-40B4-BE49-F238E27FC236}">
                  <a16:creationId xmlns:a16="http://schemas.microsoft.com/office/drawing/2014/main" id="{661C2585-4C53-4C45-A419-8DD70598DD81}"/>
                </a:ext>
              </a:extLst>
            </p:cNvPr>
            <p:cNvSpPr/>
            <p:nvPr/>
          </p:nvSpPr>
          <p:spPr>
            <a:xfrm>
              <a:off x="8395580" y="2067676"/>
              <a:ext cx="242999" cy="323992"/>
            </a:xfrm>
            <a:custGeom>
              <a:avLst/>
              <a:gdLst/>
              <a:ahLst/>
              <a:cxnLst/>
              <a:rect l="l" t="t" r="r" b="b"/>
              <a:pathLst>
                <a:path w="12910" h="17213" extrusionOk="0">
                  <a:moveTo>
                    <a:pt x="4637" y="1"/>
                  </a:moveTo>
                  <a:lnTo>
                    <a:pt x="0" y="5838"/>
                  </a:lnTo>
                  <a:lnTo>
                    <a:pt x="1068" y="17213"/>
                  </a:lnTo>
                  <a:cubicBezTo>
                    <a:pt x="1068" y="17213"/>
                    <a:pt x="3503" y="14511"/>
                    <a:pt x="10374" y="14444"/>
                  </a:cubicBezTo>
                  <a:cubicBezTo>
                    <a:pt x="11375" y="14478"/>
                    <a:pt x="12309" y="14978"/>
                    <a:pt x="12909" y="15779"/>
                  </a:cubicBezTo>
                  <a:lnTo>
                    <a:pt x="12309" y="14411"/>
                  </a:lnTo>
                  <a:cubicBezTo>
                    <a:pt x="10608" y="10575"/>
                    <a:pt x="4637" y="1"/>
                    <a:pt x="4637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3" name="Google Shape;1816;p44">
              <a:extLst>
                <a:ext uri="{FF2B5EF4-FFF2-40B4-BE49-F238E27FC236}">
                  <a16:creationId xmlns:a16="http://schemas.microsoft.com/office/drawing/2014/main" id="{379BE8FC-AFD5-4B1C-98AE-2CCA7C4D3EE8}"/>
                </a:ext>
              </a:extLst>
            </p:cNvPr>
            <p:cNvSpPr/>
            <p:nvPr/>
          </p:nvSpPr>
          <p:spPr>
            <a:xfrm>
              <a:off x="8077875" y="2205814"/>
              <a:ext cx="25768" cy="94828"/>
            </a:xfrm>
            <a:custGeom>
              <a:avLst/>
              <a:gdLst/>
              <a:ahLst/>
              <a:cxnLst/>
              <a:rect l="l" t="t" r="r" b="b"/>
              <a:pathLst>
                <a:path w="1369" h="5038" extrusionOk="0">
                  <a:moveTo>
                    <a:pt x="0" y="0"/>
                  </a:moveTo>
                  <a:cubicBezTo>
                    <a:pt x="134" y="868"/>
                    <a:pt x="334" y="1701"/>
                    <a:pt x="567" y="2535"/>
                  </a:cubicBezTo>
                  <a:cubicBezTo>
                    <a:pt x="768" y="3403"/>
                    <a:pt x="1034" y="4237"/>
                    <a:pt x="1368" y="5037"/>
                  </a:cubicBezTo>
                  <a:cubicBezTo>
                    <a:pt x="1235" y="4170"/>
                    <a:pt x="1068" y="3336"/>
                    <a:pt x="801" y="2502"/>
                  </a:cubicBezTo>
                  <a:cubicBezTo>
                    <a:pt x="601" y="1635"/>
                    <a:pt x="334" y="801"/>
                    <a:pt x="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4" name="Google Shape;1817;p44">
              <a:extLst>
                <a:ext uri="{FF2B5EF4-FFF2-40B4-BE49-F238E27FC236}">
                  <a16:creationId xmlns:a16="http://schemas.microsoft.com/office/drawing/2014/main" id="{1646F4EC-AE53-447E-ABB2-6A8F6662C647}"/>
                </a:ext>
              </a:extLst>
            </p:cNvPr>
            <p:cNvSpPr/>
            <p:nvPr/>
          </p:nvSpPr>
          <p:spPr>
            <a:xfrm>
              <a:off x="8388032" y="2162485"/>
              <a:ext cx="74104" cy="247403"/>
            </a:xfrm>
            <a:custGeom>
              <a:avLst/>
              <a:gdLst/>
              <a:ahLst/>
              <a:cxnLst/>
              <a:rect l="l" t="t" r="r" b="b"/>
              <a:pathLst>
                <a:path w="3937" h="13144" extrusionOk="0">
                  <a:moveTo>
                    <a:pt x="34" y="1"/>
                  </a:moveTo>
                  <a:lnTo>
                    <a:pt x="34" y="1"/>
                  </a:lnTo>
                  <a:cubicBezTo>
                    <a:pt x="1" y="34"/>
                    <a:pt x="601" y="568"/>
                    <a:pt x="1368" y="1602"/>
                  </a:cubicBezTo>
                  <a:cubicBezTo>
                    <a:pt x="2403" y="2936"/>
                    <a:pt x="3103" y="4470"/>
                    <a:pt x="3503" y="6072"/>
                  </a:cubicBezTo>
                  <a:cubicBezTo>
                    <a:pt x="3670" y="6972"/>
                    <a:pt x="3737" y="7906"/>
                    <a:pt x="3637" y="8807"/>
                  </a:cubicBezTo>
                  <a:cubicBezTo>
                    <a:pt x="3537" y="9641"/>
                    <a:pt x="3403" y="10408"/>
                    <a:pt x="3303" y="11042"/>
                  </a:cubicBezTo>
                  <a:cubicBezTo>
                    <a:pt x="3236" y="11542"/>
                    <a:pt x="3170" y="12076"/>
                    <a:pt x="3170" y="12576"/>
                  </a:cubicBezTo>
                  <a:cubicBezTo>
                    <a:pt x="3170" y="12776"/>
                    <a:pt x="3170" y="12943"/>
                    <a:pt x="3203" y="13143"/>
                  </a:cubicBezTo>
                  <a:cubicBezTo>
                    <a:pt x="3236" y="12943"/>
                    <a:pt x="3236" y="12776"/>
                    <a:pt x="3236" y="12576"/>
                  </a:cubicBezTo>
                  <a:cubicBezTo>
                    <a:pt x="3270" y="12209"/>
                    <a:pt x="3337" y="11709"/>
                    <a:pt x="3470" y="11075"/>
                  </a:cubicBezTo>
                  <a:cubicBezTo>
                    <a:pt x="3570" y="10441"/>
                    <a:pt x="3737" y="9674"/>
                    <a:pt x="3837" y="8840"/>
                  </a:cubicBezTo>
                  <a:cubicBezTo>
                    <a:pt x="3937" y="7906"/>
                    <a:pt x="3904" y="6972"/>
                    <a:pt x="3703" y="6038"/>
                  </a:cubicBezTo>
                  <a:cubicBezTo>
                    <a:pt x="3337" y="4370"/>
                    <a:pt x="2569" y="2836"/>
                    <a:pt x="1502" y="1502"/>
                  </a:cubicBezTo>
                  <a:cubicBezTo>
                    <a:pt x="1168" y="1101"/>
                    <a:pt x="835" y="734"/>
                    <a:pt x="468" y="367"/>
                  </a:cubicBezTo>
                  <a:cubicBezTo>
                    <a:pt x="334" y="234"/>
                    <a:pt x="201" y="134"/>
                    <a:pt x="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5" name="Google Shape;1818;p44">
              <a:extLst>
                <a:ext uri="{FF2B5EF4-FFF2-40B4-BE49-F238E27FC236}">
                  <a16:creationId xmlns:a16="http://schemas.microsoft.com/office/drawing/2014/main" id="{21D0272E-C110-4B2C-9431-FAC10C392A3C}"/>
                </a:ext>
              </a:extLst>
            </p:cNvPr>
            <p:cNvSpPr/>
            <p:nvPr/>
          </p:nvSpPr>
          <p:spPr>
            <a:xfrm>
              <a:off x="8103624" y="2591318"/>
              <a:ext cx="205316" cy="70660"/>
            </a:xfrm>
            <a:custGeom>
              <a:avLst/>
              <a:gdLst/>
              <a:ahLst/>
              <a:cxnLst/>
              <a:rect l="l" t="t" r="r" b="b"/>
              <a:pathLst>
                <a:path w="10908" h="3754" extrusionOk="0">
                  <a:moveTo>
                    <a:pt x="0" y="1"/>
                  </a:moveTo>
                  <a:lnTo>
                    <a:pt x="0" y="1"/>
                  </a:lnTo>
                  <a:cubicBezTo>
                    <a:pt x="100" y="134"/>
                    <a:pt x="200" y="267"/>
                    <a:pt x="300" y="367"/>
                  </a:cubicBezTo>
                  <a:cubicBezTo>
                    <a:pt x="434" y="534"/>
                    <a:pt x="567" y="634"/>
                    <a:pt x="701" y="768"/>
                  </a:cubicBezTo>
                  <a:cubicBezTo>
                    <a:pt x="834" y="935"/>
                    <a:pt x="1034" y="1101"/>
                    <a:pt x="1234" y="1268"/>
                  </a:cubicBezTo>
                  <a:cubicBezTo>
                    <a:pt x="1735" y="1668"/>
                    <a:pt x="2268" y="2035"/>
                    <a:pt x="2835" y="2336"/>
                  </a:cubicBezTo>
                  <a:cubicBezTo>
                    <a:pt x="4203" y="3103"/>
                    <a:pt x="5704" y="3570"/>
                    <a:pt x="7272" y="3703"/>
                  </a:cubicBezTo>
                  <a:cubicBezTo>
                    <a:pt x="7589" y="3737"/>
                    <a:pt x="7906" y="3753"/>
                    <a:pt x="8223" y="3753"/>
                  </a:cubicBezTo>
                  <a:cubicBezTo>
                    <a:pt x="8539" y="3753"/>
                    <a:pt x="8856" y="3737"/>
                    <a:pt x="9173" y="3703"/>
                  </a:cubicBezTo>
                  <a:cubicBezTo>
                    <a:pt x="9440" y="3703"/>
                    <a:pt x="9707" y="3670"/>
                    <a:pt x="9907" y="3636"/>
                  </a:cubicBezTo>
                  <a:cubicBezTo>
                    <a:pt x="10074" y="3603"/>
                    <a:pt x="10274" y="3570"/>
                    <a:pt x="10441" y="3536"/>
                  </a:cubicBezTo>
                  <a:cubicBezTo>
                    <a:pt x="10608" y="3503"/>
                    <a:pt x="10774" y="3436"/>
                    <a:pt x="10908" y="3403"/>
                  </a:cubicBezTo>
                  <a:cubicBezTo>
                    <a:pt x="10908" y="3399"/>
                    <a:pt x="10900" y="3398"/>
                    <a:pt x="10885" y="3398"/>
                  </a:cubicBezTo>
                  <a:cubicBezTo>
                    <a:pt x="10759" y="3398"/>
                    <a:pt x="10125" y="3510"/>
                    <a:pt x="9173" y="3570"/>
                  </a:cubicBezTo>
                  <a:cubicBezTo>
                    <a:pt x="9003" y="3579"/>
                    <a:pt x="8834" y="3583"/>
                    <a:pt x="8664" y="3583"/>
                  </a:cubicBezTo>
                  <a:cubicBezTo>
                    <a:pt x="8200" y="3583"/>
                    <a:pt x="7736" y="3552"/>
                    <a:pt x="7272" y="3503"/>
                  </a:cubicBezTo>
                  <a:cubicBezTo>
                    <a:pt x="6538" y="3436"/>
                    <a:pt x="5771" y="3270"/>
                    <a:pt x="5037" y="3036"/>
                  </a:cubicBezTo>
                  <a:cubicBezTo>
                    <a:pt x="4303" y="2803"/>
                    <a:pt x="3603" y="2502"/>
                    <a:pt x="2902" y="2169"/>
                  </a:cubicBezTo>
                  <a:cubicBezTo>
                    <a:pt x="2368" y="1869"/>
                    <a:pt x="1835" y="1535"/>
                    <a:pt x="1334" y="1135"/>
                  </a:cubicBezTo>
                  <a:cubicBezTo>
                    <a:pt x="467" y="501"/>
                    <a:pt x="33" y="1"/>
                    <a:pt x="0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6" name="Google Shape;1819;p44">
              <a:extLst>
                <a:ext uri="{FF2B5EF4-FFF2-40B4-BE49-F238E27FC236}">
                  <a16:creationId xmlns:a16="http://schemas.microsoft.com/office/drawing/2014/main" id="{C949E92E-2121-45D2-A6D0-3BAF182B6DBA}"/>
                </a:ext>
              </a:extLst>
            </p:cNvPr>
            <p:cNvSpPr/>
            <p:nvPr/>
          </p:nvSpPr>
          <p:spPr>
            <a:xfrm>
              <a:off x="8404370" y="2610781"/>
              <a:ext cx="29514" cy="69869"/>
            </a:xfrm>
            <a:custGeom>
              <a:avLst/>
              <a:gdLst/>
              <a:ahLst/>
              <a:cxnLst/>
              <a:rect l="l" t="t" r="r" b="b"/>
              <a:pathLst>
                <a:path w="1568" h="3712" extrusionOk="0">
                  <a:moveTo>
                    <a:pt x="1334" y="1"/>
                  </a:moveTo>
                  <a:cubicBezTo>
                    <a:pt x="1268" y="1"/>
                    <a:pt x="1501" y="935"/>
                    <a:pt x="1168" y="2035"/>
                  </a:cubicBezTo>
                  <a:cubicBezTo>
                    <a:pt x="1034" y="2502"/>
                    <a:pt x="801" y="2936"/>
                    <a:pt x="467" y="3303"/>
                  </a:cubicBezTo>
                  <a:cubicBezTo>
                    <a:pt x="200" y="3570"/>
                    <a:pt x="0" y="3703"/>
                    <a:pt x="0" y="3703"/>
                  </a:cubicBezTo>
                  <a:cubicBezTo>
                    <a:pt x="5" y="3708"/>
                    <a:pt x="15" y="3711"/>
                    <a:pt x="29" y="3711"/>
                  </a:cubicBezTo>
                  <a:cubicBezTo>
                    <a:pt x="107" y="3711"/>
                    <a:pt x="313" y="3629"/>
                    <a:pt x="567" y="3403"/>
                  </a:cubicBezTo>
                  <a:cubicBezTo>
                    <a:pt x="967" y="3069"/>
                    <a:pt x="1234" y="2602"/>
                    <a:pt x="1401" y="2102"/>
                  </a:cubicBezTo>
                  <a:cubicBezTo>
                    <a:pt x="1535" y="1602"/>
                    <a:pt x="1568" y="1101"/>
                    <a:pt x="1501" y="601"/>
                  </a:cubicBezTo>
                  <a:cubicBezTo>
                    <a:pt x="1501" y="368"/>
                    <a:pt x="1434" y="167"/>
                    <a:pt x="133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7" name="Google Shape;1820;p44">
              <a:extLst>
                <a:ext uri="{FF2B5EF4-FFF2-40B4-BE49-F238E27FC236}">
                  <a16:creationId xmlns:a16="http://schemas.microsoft.com/office/drawing/2014/main" id="{234DD063-9231-4AD8-A28B-D3FCDA89ED10}"/>
                </a:ext>
              </a:extLst>
            </p:cNvPr>
            <p:cNvSpPr/>
            <p:nvPr/>
          </p:nvSpPr>
          <p:spPr>
            <a:xfrm>
              <a:off x="8390554" y="2638412"/>
              <a:ext cx="21364" cy="43329"/>
            </a:xfrm>
            <a:custGeom>
              <a:avLst/>
              <a:gdLst/>
              <a:ahLst/>
              <a:cxnLst/>
              <a:rect l="l" t="t" r="r" b="b"/>
              <a:pathLst>
                <a:path w="1135" h="2302" extrusionOk="0">
                  <a:moveTo>
                    <a:pt x="934" y="0"/>
                  </a:moveTo>
                  <a:cubicBezTo>
                    <a:pt x="901" y="0"/>
                    <a:pt x="868" y="567"/>
                    <a:pt x="634" y="1201"/>
                  </a:cubicBezTo>
                  <a:cubicBezTo>
                    <a:pt x="401" y="1835"/>
                    <a:pt x="0" y="2235"/>
                    <a:pt x="67" y="2302"/>
                  </a:cubicBezTo>
                  <a:cubicBezTo>
                    <a:pt x="767" y="1768"/>
                    <a:pt x="1134" y="868"/>
                    <a:pt x="93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8" name="Google Shape;1821;p44">
              <a:extLst>
                <a:ext uri="{FF2B5EF4-FFF2-40B4-BE49-F238E27FC236}">
                  <a16:creationId xmlns:a16="http://schemas.microsoft.com/office/drawing/2014/main" id="{B5768005-3291-4E07-A872-63301A626EE9}"/>
                </a:ext>
              </a:extLst>
            </p:cNvPr>
            <p:cNvSpPr/>
            <p:nvPr/>
          </p:nvSpPr>
          <p:spPr>
            <a:xfrm>
              <a:off x="8310803" y="2379734"/>
              <a:ext cx="27650" cy="40826"/>
            </a:xfrm>
            <a:custGeom>
              <a:avLst/>
              <a:gdLst/>
              <a:ahLst/>
              <a:cxnLst/>
              <a:rect l="l" t="t" r="r" b="b"/>
              <a:pathLst>
                <a:path w="1469" h="2169" extrusionOk="0">
                  <a:moveTo>
                    <a:pt x="1469" y="0"/>
                  </a:moveTo>
                  <a:lnTo>
                    <a:pt x="1469" y="0"/>
                  </a:lnTo>
                  <a:cubicBezTo>
                    <a:pt x="1068" y="234"/>
                    <a:pt x="768" y="567"/>
                    <a:pt x="535" y="968"/>
                  </a:cubicBezTo>
                  <a:cubicBezTo>
                    <a:pt x="268" y="1301"/>
                    <a:pt x="68" y="1701"/>
                    <a:pt x="1" y="2168"/>
                  </a:cubicBezTo>
                  <a:cubicBezTo>
                    <a:pt x="268" y="1801"/>
                    <a:pt x="501" y="1468"/>
                    <a:pt x="735" y="1068"/>
                  </a:cubicBezTo>
                  <a:cubicBezTo>
                    <a:pt x="1002" y="734"/>
                    <a:pt x="1235" y="367"/>
                    <a:pt x="146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19" name="Google Shape;1822;p44">
              <a:extLst>
                <a:ext uri="{FF2B5EF4-FFF2-40B4-BE49-F238E27FC236}">
                  <a16:creationId xmlns:a16="http://schemas.microsoft.com/office/drawing/2014/main" id="{0A071EDE-581D-46C4-9C2F-5B13E43BA3AE}"/>
                </a:ext>
              </a:extLst>
            </p:cNvPr>
            <p:cNvSpPr/>
            <p:nvPr/>
          </p:nvSpPr>
          <p:spPr>
            <a:xfrm>
              <a:off x="7939115" y="2140199"/>
              <a:ext cx="130609" cy="49936"/>
            </a:xfrm>
            <a:custGeom>
              <a:avLst/>
              <a:gdLst/>
              <a:ahLst/>
              <a:cxnLst/>
              <a:rect l="l" t="t" r="r" b="b"/>
              <a:pathLst>
                <a:path w="6939" h="2653" extrusionOk="0">
                  <a:moveTo>
                    <a:pt x="551" y="0"/>
                  </a:moveTo>
                  <a:cubicBezTo>
                    <a:pt x="367" y="0"/>
                    <a:pt x="184" y="17"/>
                    <a:pt x="0" y="50"/>
                  </a:cubicBezTo>
                  <a:cubicBezTo>
                    <a:pt x="367" y="117"/>
                    <a:pt x="734" y="150"/>
                    <a:pt x="1101" y="184"/>
                  </a:cubicBezTo>
                  <a:cubicBezTo>
                    <a:pt x="2869" y="417"/>
                    <a:pt x="4537" y="1051"/>
                    <a:pt x="6038" y="2018"/>
                  </a:cubicBezTo>
                  <a:cubicBezTo>
                    <a:pt x="6305" y="2252"/>
                    <a:pt x="6639" y="2452"/>
                    <a:pt x="6939" y="2652"/>
                  </a:cubicBezTo>
                  <a:cubicBezTo>
                    <a:pt x="6705" y="2352"/>
                    <a:pt x="6438" y="2119"/>
                    <a:pt x="6138" y="1918"/>
                  </a:cubicBezTo>
                  <a:cubicBezTo>
                    <a:pt x="4670" y="851"/>
                    <a:pt x="2936" y="184"/>
                    <a:pt x="1101" y="50"/>
                  </a:cubicBezTo>
                  <a:cubicBezTo>
                    <a:pt x="918" y="17"/>
                    <a:pt x="734" y="0"/>
                    <a:pt x="551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0" name="Google Shape;1823;p44">
              <a:extLst>
                <a:ext uri="{FF2B5EF4-FFF2-40B4-BE49-F238E27FC236}">
                  <a16:creationId xmlns:a16="http://schemas.microsoft.com/office/drawing/2014/main" id="{8C5D6455-EEDB-43D1-9CC3-75D64CF9D62C}"/>
                </a:ext>
              </a:extLst>
            </p:cNvPr>
            <p:cNvSpPr/>
            <p:nvPr/>
          </p:nvSpPr>
          <p:spPr>
            <a:xfrm>
              <a:off x="8413781" y="2065173"/>
              <a:ext cx="69079" cy="82894"/>
            </a:xfrm>
            <a:custGeom>
              <a:avLst/>
              <a:gdLst/>
              <a:ahLst/>
              <a:cxnLst/>
              <a:rect l="l" t="t" r="r" b="b"/>
              <a:pathLst>
                <a:path w="3670" h="4404" extrusionOk="0">
                  <a:moveTo>
                    <a:pt x="3670" y="0"/>
                  </a:moveTo>
                  <a:lnTo>
                    <a:pt x="3670" y="0"/>
                  </a:lnTo>
                  <a:cubicBezTo>
                    <a:pt x="3403" y="100"/>
                    <a:pt x="3136" y="267"/>
                    <a:pt x="2936" y="434"/>
                  </a:cubicBezTo>
                  <a:cubicBezTo>
                    <a:pt x="2369" y="834"/>
                    <a:pt x="1835" y="1301"/>
                    <a:pt x="1401" y="1835"/>
                  </a:cubicBezTo>
                  <a:cubicBezTo>
                    <a:pt x="968" y="2369"/>
                    <a:pt x="568" y="2969"/>
                    <a:pt x="267" y="3569"/>
                  </a:cubicBezTo>
                  <a:cubicBezTo>
                    <a:pt x="134" y="3836"/>
                    <a:pt x="34" y="4103"/>
                    <a:pt x="0" y="4403"/>
                  </a:cubicBezTo>
                  <a:cubicBezTo>
                    <a:pt x="434" y="3536"/>
                    <a:pt x="968" y="2735"/>
                    <a:pt x="1568" y="1968"/>
                  </a:cubicBezTo>
                  <a:cubicBezTo>
                    <a:pt x="2202" y="1268"/>
                    <a:pt x="2903" y="601"/>
                    <a:pt x="3670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1" name="Google Shape;1824;p44">
              <a:extLst>
                <a:ext uri="{FF2B5EF4-FFF2-40B4-BE49-F238E27FC236}">
                  <a16:creationId xmlns:a16="http://schemas.microsoft.com/office/drawing/2014/main" id="{4D847A56-3DE1-4B50-B8FC-63DB975D8C1C}"/>
                </a:ext>
              </a:extLst>
            </p:cNvPr>
            <p:cNvSpPr/>
            <p:nvPr/>
          </p:nvSpPr>
          <p:spPr>
            <a:xfrm>
              <a:off x="8093573" y="2000499"/>
              <a:ext cx="236091" cy="136915"/>
            </a:xfrm>
            <a:custGeom>
              <a:avLst/>
              <a:gdLst/>
              <a:ahLst/>
              <a:cxnLst/>
              <a:rect l="l" t="t" r="r" b="b"/>
              <a:pathLst>
                <a:path w="12543" h="7274" extrusionOk="0">
                  <a:moveTo>
                    <a:pt x="12076" y="0"/>
                  </a:moveTo>
                  <a:cubicBezTo>
                    <a:pt x="12076" y="1"/>
                    <a:pt x="12176" y="301"/>
                    <a:pt x="12276" y="834"/>
                  </a:cubicBezTo>
                  <a:cubicBezTo>
                    <a:pt x="12409" y="1568"/>
                    <a:pt x="12376" y="2302"/>
                    <a:pt x="12176" y="3036"/>
                  </a:cubicBezTo>
                  <a:cubicBezTo>
                    <a:pt x="11909" y="4103"/>
                    <a:pt x="11342" y="5071"/>
                    <a:pt x="10508" y="5805"/>
                  </a:cubicBezTo>
                  <a:cubicBezTo>
                    <a:pt x="9474" y="6672"/>
                    <a:pt x="8173" y="7105"/>
                    <a:pt x="6805" y="7105"/>
                  </a:cubicBezTo>
                  <a:cubicBezTo>
                    <a:pt x="5471" y="7072"/>
                    <a:pt x="4137" y="6638"/>
                    <a:pt x="3069" y="5838"/>
                  </a:cubicBezTo>
                  <a:cubicBezTo>
                    <a:pt x="2169" y="5171"/>
                    <a:pt x="1468" y="4337"/>
                    <a:pt x="934" y="3336"/>
                  </a:cubicBezTo>
                  <a:cubicBezTo>
                    <a:pt x="601" y="2702"/>
                    <a:pt x="334" y="1968"/>
                    <a:pt x="200" y="1268"/>
                  </a:cubicBezTo>
                  <a:cubicBezTo>
                    <a:pt x="67" y="734"/>
                    <a:pt x="34" y="434"/>
                    <a:pt x="34" y="434"/>
                  </a:cubicBezTo>
                  <a:cubicBezTo>
                    <a:pt x="0" y="534"/>
                    <a:pt x="0" y="601"/>
                    <a:pt x="34" y="668"/>
                  </a:cubicBezTo>
                  <a:cubicBezTo>
                    <a:pt x="34" y="868"/>
                    <a:pt x="67" y="1068"/>
                    <a:pt x="100" y="1268"/>
                  </a:cubicBezTo>
                  <a:cubicBezTo>
                    <a:pt x="234" y="2035"/>
                    <a:pt x="467" y="2736"/>
                    <a:pt x="801" y="3436"/>
                  </a:cubicBezTo>
                  <a:cubicBezTo>
                    <a:pt x="1301" y="4437"/>
                    <a:pt x="2035" y="5304"/>
                    <a:pt x="2936" y="6005"/>
                  </a:cubicBezTo>
                  <a:cubicBezTo>
                    <a:pt x="4032" y="6811"/>
                    <a:pt x="5346" y="7274"/>
                    <a:pt x="6698" y="7274"/>
                  </a:cubicBezTo>
                  <a:cubicBezTo>
                    <a:pt x="6745" y="7274"/>
                    <a:pt x="6792" y="7273"/>
                    <a:pt x="6839" y="7272"/>
                  </a:cubicBezTo>
                  <a:cubicBezTo>
                    <a:pt x="6885" y="7273"/>
                    <a:pt x="6932" y="7274"/>
                    <a:pt x="6979" y="7274"/>
                  </a:cubicBezTo>
                  <a:cubicBezTo>
                    <a:pt x="8331" y="7274"/>
                    <a:pt x="9643" y="6807"/>
                    <a:pt x="10675" y="5905"/>
                  </a:cubicBezTo>
                  <a:cubicBezTo>
                    <a:pt x="11509" y="5171"/>
                    <a:pt x="12109" y="4170"/>
                    <a:pt x="12376" y="3036"/>
                  </a:cubicBezTo>
                  <a:cubicBezTo>
                    <a:pt x="12543" y="2302"/>
                    <a:pt x="12543" y="1535"/>
                    <a:pt x="12376" y="801"/>
                  </a:cubicBezTo>
                  <a:cubicBezTo>
                    <a:pt x="12309" y="601"/>
                    <a:pt x="12242" y="401"/>
                    <a:pt x="12176" y="201"/>
                  </a:cubicBezTo>
                  <a:cubicBezTo>
                    <a:pt x="12142" y="134"/>
                    <a:pt x="12109" y="67"/>
                    <a:pt x="1207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2" name="Google Shape;1825;p44">
              <a:extLst>
                <a:ext uri="{FF2B5EF4-FFF2-40B4-BE49-F238E27FC236}">
                  <a16:creationId xmlns:a16="http://schemas.microsoft.com/office/drawing/2014/main" id="{87F3373B-7000-42BF-9A1D-5725702FA1C9}"/>
                </a:ext>
              </a:extLst>
            </p:cNvPr>
            <p:cNvSpPr/>
            <p:nvPr/>
          </p:nvSpPr>
          <p:spPr>
            <a:xfrm>
              <a:off x="8310803" y="2382558"/>
              <a:ext cx="38323" cy="39264"/>
            </a:xfrm>
            <a:custGeom>
              <a:avLst/>
              <a:gdLst/>
              <a:ahLst/>
              <a:cxnLst/>
              <a:rect l="l" t="t" r="r" b="b"/>
              <a:pathLst>
                <a:path w="2036" h="2086" extrusionOk="0">
                  <a:moveTo>
                    <a:pt x="1602" y="0"/>
                  </a:moveTo>
                  <a:cubicBezTo>
                    <a:pt x="1535" y="0"/>
                    <a:pt x="1469" y="17"/>
                    <a:pt x="1402" y="50"/>
                  </a:cubicBezTo>
                  <a:cubicBezTo>
                    <a:pt x="1302" y="84"/>
                    <a:pt x="1202" y="184"/>
                    <a:pt x="1102" y="284"/>
                  </a:cubicBezTo>
                  <a:cubicBezTo>
                    <a:pt x="601" y="784"/>
                    <a:pt x="234" y="1418"/>
                    <a:pt x="1" y="2085"/>
                  </a:cubicBezTo>
                  <a:lnTo>
                    <a:pt x="2036" y="1885"/>
                  </a:lnTo>
                  <a:cubicBezTo>
                    <a:pt x="2036" y="1485"/>
                    <a:pt x="2002" y="1018"/>
                    <a:pt x="2002" y="584"/>
                  </a:cubicBezTo>
                  <a:cubicBezTo>
                    <a:pt x="2036" y="384"/>
                    <a:pt x="1936" y="184"/>
                    <a:pt x="1802" y="50"/>
                  </a:cubicBezTo>
                  <a:cubicBezTo>
                    <a:pt x="1735" y="17"/>
                    <a:pt x="1669" y="0"/>
                    <a:pt x="16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3" name="Google Shape;1826;p44">
              <a:extLst>
                <a:ext uri="{FF2B5EF4-FFF2-40B4-BE49-F238E27FC236}">
                  <a16:creationId xmlns:a16="http://schemas.microsoft.com/office/drawing/2014/main" id="{B04F94B7-5A09-4429-B45F-83822119CDF7}"/>
                </a:ext>
              </a:extLst>
            </p:cNvPr>
            <p:cNvSpPr/>
            <p:nvPr/>
          </p:nvSpPr>
          <p:spPr>
            <a:xfrm>
              <a:off x="8448320" y="2253529"/>
              <a:ext cx="30775" cy="121819"/>
            </a:xfrm>
            <a:custGeom>
              <a:avLst/>
              <a:gdLst/>
              <a:ahLst/>
              <a:cxnLst/>
              <a:rect l="l" t="t" r="r" b="b"/>
              <a:pathLst>
                <a:path w="1635" h="6472" extrusionOk="0">
                  <a:moveTo>
                    <a:pt x="0" y="0"/>
                  </a:moveTo>
                  <a:cubicBezTo>
                    <a:pt x="867" y="2869"/>
                    <a:pt x="601" y="4504"/>
                    <a:pt x="100" y="6472"/>
                  </a:cubicBezTo>
                  <a:lnTo>
                    <a:pt x="200" y="6205"/>
                  </a:lnTo>
                  <a:cubicBezTo>
                    <a:pt x="767" y="5037"/>
                    <a:pt x="1635" y="4337"/>
                    <a:pt x="1468" y="3169"/>
                  </a:cubicBezTo>
                  <a:cubicBezTo>
                    <a:pt x="1268" y="1968"/>
                    <a:pt x="767" y="901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4" name="Google Shape;1827;p44">
              <a:extLst>
                <a:ext uri="{FF2B5EF4-FFF2-40B4-BE49-F238E27FC236}">
                  <a16:creationId xmlns:a16="http://schemas.microsoft.com/office/drawing/2014/main" id="{F6A8F15B-C722-4E91-9D7E-D03051949AC8}"/>
                </a:ext>
              </a:extLst>
            </p:cNvPr>
            <p:cNvSpPr/>
            <p:nvPr/>
          </p:nvSpPr>
          <p:spPr>
            <a:xfrm>
              <a:off x="8199054" y="4121437"/>
              <a:ext cx="200309" cy="367942"/>
            </a:xfrm>
            <a:custGeom>
              <a:avLst/>
              <a:gdLst/>
              <a:ahLst/>
              <a:cxnLst/>
              <a:rect l="l" t="t" r="r" b="b"/>
              <a:pathLst>
                <a:path w="10642" h="19548" extrusionOk="0">
                  <a:moveTo>
                    <a:pt x="0" y="0"/>
                  </a:moveTo>
                  <a:lnTo>
                    <a:pt x="1268" y="19447"/>
                  </a:lnTo>
                  <a:lnTo>
                    <a:pt x="9407" y="19547"/>
                  </a:lnTo>
                  <a:lnTo>
                    <a:pt x="10641" y="8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5" name="Google Shape;1828;p44">
              <a:extLst>
                <a:ext uri="{FF2B5EF4-FFF2-40B4-BE49-F238E27FC236}">
                  <a16:creationId xmlns:a16="http://schemas.microsoft.com/office/drawing/2014/main" id="{4E8E1F4A-F3F9-4A1B-98DD-6067361BD0DE}"/>
                </a:ext>
              </a:extLst>
            </p:cNvPr>
            <p:cNvSpPr/>
            <p:nvPr/>
          </p:nvSpPr>
          <p:spPr>
            <a:xfrm>
              <a:off x="8211609" y="4439123"/>
              <a:ext cx="342833" cy="116172"/>
            </a:xfrm>
            <a:custGeom>
              <a:avLst/>
              <a:gdLst/>
              <a:ahLst/>
              <a:cxnLst/>
              <a:rect l="l" t="t" r="r" b="b"/>
              <a:pathLst>
                <a:path w="18214" h="6172" extrusionOk="0">
                  <a:moveTo>
                    <a:pt x="301" y="1"/>
                  </a:moveTo>
                  <a:lnTo>
                    <a:pt x="0" y="6072"/>
                  </a:lnTo>
                  <a:lnTo>
                    <a:pt x="18213" y="6172"/>
                  </a:lnTo>
                  <a:cubicBezTo>
                    <a:pt x="18147" y="4437"/>
                    <a:pt x="8974" y="735"/>
                    <a:pt x="8974" y="735"/>
                  </a:cubicBezTo>
                  <a:lnTo>
                    <a:pt x="8974" y="201"/>
                  </a:lnTo>
                  <a:cubicBezTo>
                    <a:pt x="7646" y="770"/>
                    <a:pt x="6237" y="1054"/>
                    <a:pt x="4833" y="1054"/>
                  </a:cubicBezTo>
                  <a:cubicBezTo>
                    <a:pt x="3274" y="1054"/>
                    <a:pt x="1723" y="703"/>
                    <a:pt x="301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6" name="Google Shape;1829;p44">
              <a:extLst>
                <a:ext uri="{FF2B5EF4-FFF2-40B4-BE49-F238E27FC236}">
                  <a16:creationId xmlns:a16="http://schemas.microsoft.com/office/drawing/2014/main" id="{7A5D5E18-AC29-46E5-A18D-BE339E275B46}"/>
                </a:ext>
              </a:extLst>
            </p:cNvPr>
            <p:cNvSpPr/>
            <p:nvPr/>
          </p:nvSpPr>
          <p:spPr>
            <a:xfrm>
              <a:off x="8241122" y="4475394"/>
              <a:ext cx="28271" cy="26144"/>
            </a:xfrm>
            <a:custGeom>
              <a:avLst/>
              <a:gdLst/>
              <a:ahLst/>
              <a:cxnLst/>
              <a:rect l="l" t="t" r="r" b="b"/>
              <a:pathLst>
                <a:path w="1502" h="1389" extrusionOk="0">
                  <a:moveTo>
                    <a:pt x="768" y="0"/>
                  </a:moveTo>
                  <a:cubicBezTo>
                    <a:pt x="690" y="0"/>
                    <a:pt x="611" y="14"/>
                    <a:pt x="534" y="42"/>
                  </a:cubicBezTo>
                  <a:lnTo>
                    <a:pt x="567" y="42"/>
                  </a:lnTo>
                  <a:cubicBezTo>
                    <a:pt x="200" y="142"/>
                    <a:pt x="0" y="476"/>
                    <a:pt x="34" y="876"/>
                  </a:cubicBezTo>
                  <a:cubicBezTo>
                    <a:pt x="121" y="1196"/>
                    <a:pt x="411" y="1389"/>
                    <a:pt x="727" y="1389"/>
                  </a:cubicBezTo>
                  <a:cubicBezTo>
                    <a:pt x="774" y="1389"/>
                    <a:pt x="821" y="1385"/>
                    <a:pt x="868" y="1376"/>
                  </a:cubicBezTo>
                  <a:cubicBezTo>
                    <a:pt x="1268" y="1276"/>
                    <a:pt x="1501" y="876"/>
                    <a:pt x="1435" y="476"/>
                  </a:cubicBezTo>
                  <a:cubicBezTo>
                    <a:pt x="1329" y="186"/>
                    <a:pt x="1058" y="0"/>
                    <a:pt x="7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7" name="Google Shape;1830;p44">
              <a:extLst>
                <a:ext uri="{FF2B5EF4-FFF2-40B4-BE49-F238E27FC236}">
                  <a16:creationId xmlns:a16="http://schemas.microsoft.com/office/drawing/2014/main" id="{D87BD6E8-86D0-4EA7-8854-AE8C1A12FDBA}"/>
                </a:ext>
              </a:extLst>
            </p:cNvPr>
            <p:cNvSpPr/>
            <p:nvPr/>
          </p:nvSpPr>
          <p:spPr>
            <a:xfrm>
              <a:off x="8211609" y="4525782"/>
              <a:ext cx="344715" cy="29514"/>
            </a:xfrm>
            <a:custGeom>
              <a:avLst/>
              <a:gdLst/>
              <a:ahLst/>
              <a:cxnLst/>
              <a:rect l="l" t="t" r="r" b="b"/>
              <a:pathLst>
                <a:path w="18314" h="1568" extrusionOk="0">
                  <a:moveTo>
                    <a:pt x="67" y="0"/>
                  </a:moveTo>
                  <a:lnTo>
                    <a:pt x="0" y="1468"/>
                  </a:lnTo>
                  <a:lnTo>
                    <a:pt x="18213" y="1568"/>
                  </a:lnTo>
                  <a:cubicBezTo>
                    <a:pt x="18314" y="1001"/>
                    <a:pt x="17513" y="634"/>
                    <a:pt x="17513" y="634"/>
                  </a:cubicBezTo>
                  <a:lnTo>
                    <a:pt x="67" y="0"/>
                  </a:ln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8" name="Google Shape;1831;p44">
              <a:extLst>
                <a:ext uri="{FF2B5EF4-FFF2-40B4-BE49-F238E27FC236}">
                  <a16:creationId xmlns:a16="http://schemas.microsoft.com/office/drawing/2014/main" id="{6A383813-0B4E-4F70-A00E-C9AA31686BAC}"/>
                </a:ext>
              </a:extLst>
            </p:cNvPr>
            <p:cNvSpPr/>
            <p:nvPr/>
          </p:nvSpPr>
          <p:spPr>
            <a:xfrm>
              <a:off x="8349107" y="4452656"/>
              <a:ext cx="32676" cy="21062"/>
            </a:xfrm>
            <a:custGeom>
              <a:avLst/>
              <a:gdLst/>
              <a:ahLst/>
              <a:cxnLst/>
              <a:rect l="l" t="t" r="r" b="b"/>
              <a:pathLst>
                <a:path w="1736" h="1119" extrusionOk="0">
                  <a:moveTo>
                    <a:pt x="1472" y="1"/>
                  </a:moveTo>
                  <a:cubicBezTo>
                    <a:pt x="1266" y="1"/>
                    <a:pt x="967" y="62"/>
                    <a:pt x="668" y="249"/>
                  </a:cubicBezTo>
                  <a:cubicBezTo>
                    <a:pt x="134" y="583"/>
                    <a:pt x="1" y="1083"/>
                    <a:pt x="67" y="1116"/>
                  </a:cubicBezTo>
                  <a:cubicBezTo>
                    <a:pt x="72" y="1118"/>
                    <a:pt x="76" y="1119"/>
                    <a:pt x="81" y="1119"/>
                  </a:cubicBezTo>
                  <a:cubicBezTo>
                    <a:pt x="188" y="1119"/>
                    <a:pt x="420" y="770"/>
                    <a:pt x="835" y="483"/>
                  </a:cubicBezTo>
                  <a:cubicBezTo>
                    <a:pt x="1268" y="216"/>
                    <a:pt x="1735" y="182"/>
                    <a:pt x="1735" y="82"/>
                  </a:cubicBezTo>
                  <a:cubicBezTo>
                    <a:pt x="1735" y="38"/>
                    <a:pt x="1632" y="1"/>
                    <a:pt x="1472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29" name="Google Shape;1832;p44">
              <a:extLst>
                <a:ext uri="{FF2B5EF4-FFF2-40B4-BE49-F238E27FC236}">
                  <a16:creationId xmlns:a16="http://schemas.microsoft.com/office/drawing/2014/main" id="{A139B77E-2C60-495A-B961-586B7217008E}"/>
                </a:ext>
              </a:extLst>
            </p:cNvPr>
            <p:cNvSpPr/>
            <p:nvPr/>
          </p:nvSpPr>
          <p:spPr>
            <a:xfrm>
              <a:off x="8393057" y="4468768"/>
              <a:ext cx="24507" cy="26257"/>
            </a:xfrm>
            <a:custGeom>
              <a:avLst/>
              <a:gdLst/>
              <a:ahLst/>
              <a:cxnLst/>
              <a:rect l="l" t="t" r="r" b="b"/>
              <a:pathLst>
                <a:path w="1302" h="1395" extrusionOk="0">
                  <a:moveTo>
                    <a:pt x="1216" y="0"/>
                  </a:moveTo>
                  <a:cubicBezTo>
                    <a:pt x="1049" y="0"/>
                    <a:pt x="670" y="99"/>
                    <a:pt x="368" y="427"/>
                  </a:cubicBezTo>
                  <a:cubicBezTo>
                    <a:pt x="1" y="894"/>
                    <a:pt x="34" y="1395"/>
                    <a:pt x="134" y="1395"/>
                  </a:cubicBezTo>
                  <a:cubicBezTo>
                    <a:pt x="234" y="1395"/>
                    <a:pt x="301" y="994"/>
                    <a:pt x="634" y="627"/>
                  </a:cubicBezTo>
                  <a:cubicBezTo>
                    <a:pt x="935" y="260"/>
                    <a:pt x="1302" y="94"/>
                    <a:pt x="1302" y="27"/>
                  </a:cubicBezTo>
                  <a:cubicBezTo>
                    <a:pt x="1302" y="11"/>
                    <a:pt x="1270" y="0"/>
                    <a:pt x="1216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0" name="Google Shape;1833;p44">
              <a:extLst>
                <a:ext uri="{FF2B5EF4-FFF2-40B4-BE49-F238E27FC236}">
                  <a16:creationId xmlns:a16="http://schemas.microsoft.com/office/drawing/2014/main" id="{BB28B085-3743-4208-A3D8-D8B88E779C57}"/>
                </a:ext>
              </a:extLst>
            </p:cNvPr>
            <p:cNvSpPr/>
            <p:nvPr/>
          </p:nvSpPr>
          <p:spPr>
            <a:xfrm>
              <a:off x="8433865" y="4483450"/>
              <a:ext cx="17599" cy="29156"/>
            </a:xfrm>
            <a:custGeom>
              <a:avLst/>
              <a:gdLst/>
              <a:ahLst/>
              <a:cxnLst/>
              <a:rect l="l" t="t" r="r" b="b"/>
              <a:pathLst>
                <a:path w="935" h="1549" extrusionOk="0">
                  <a:moveTo>
                    <a:pt x="868" y="0"/>
                  </a:moveTo>
                  <a:cubicBezTo>
                    <a:pt x="760" y="0"/>
                    <a:pt x="436" y="184"/>
                    <a:pt x="234" y="615"/>
                  </a:cubicBezTo>
                  <a:cubicBezTo>
                    <a:pt x="1" y="1115"/>
                    <a:pt x="101" y="1549"/>
                    <a:pt x="201" y="1549"/>
                  </a:cubicBezTo>
                  <a:cubicBezTo>
                    <a:pt x="301" y="1515"/>
                    <a:pt x="301" y="1148"/>
                    <a:pt x="501" y="748"/>
                  </a:cubicBezTo>
                  <a:cubicBezTo>
                    <a:pt x="701" y="348"/>
                    <a:pt x="935" y="81"/>
                    <a:pt x="902" y="14"/>
                  </a:cubicBezTo>
                  <a:cubicBezTo>
                    <a:pt x="897" y="5"/>
                    <a:pt x="885" y="0"/>
                    <a:pt x="868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1" name="Google Shape;1834;p44">
              <a:extLst>
                <a:ext uri="{FF2B5EF4-FFF2-40B4-BE49-F238E27FC236}">
                  <a16:creationId xmlns:a16="http://schemas.microsoft.com/office/drawing/2014/main" id="{5E7924E8-9F7A-4564-BD35-6AC94BCA0A49}"/>
                </a:ext>
              </a:extLst>
            </p:cNvPr>
            <p:cNvSpPr/>
            <p:nvPr/>
          </p:nvSpPr>
          <p:spPr>
            <a:xfrm>
              <a:off x="8018283" y="1484988"/>
              <a:ext cx="433821" cy="393880"/>
            </a:xfrm>
            <a:custGeom>
              <a:avLst/>
              <a:gdLst/>
              <a:ahLst/>
              <a:cxnLst/>
              <a:rect l="l" t="t" r="r" b="b"/>
              <a:pathLst>
                <a:path w="23048" h="20926" extrusionOk="0">
                  <a:moveTo>
                    <a:pt x="14997" y="1"/>
                  </a:moveTo>
                  <a:cubicBezTo>
                    <a:pt x="14678" y="1"/>
                    <a:pt x="14357" y="34"/>
                    <a:pt x="14041" y="102"/>
                  </a:cubicBezTo>
                  <a:cubicBezTo>
                    <a:pt x="12773" y="369"/>
                    <a:pt x="11606" y="769"/>
                    <a:pt x="10472" y="1370"/>
                  </a:cubicBezTo>
                  <a:cubicBezTo>
                    <a:pt x="9651" y="538"/>
                    <a:pt x="8625" y="159"/>
                    <a:pt x="7617" y="159"/>
                  </a:cubicBezTo>
                  <a:cubicBezTo>
                    <a:pt x="5756" y="159"/>
                    <a:pt x="3958" y="1451"/>
                    <a:pt x="3633" y="3571"/>
                  </a:cubicBezTo>
                  <a:cubicBezTo>
                    <a:pt x="3429" y="3523"/>
                    <a:pt x="3227" y="3500"/>
                    <a:pt x="3029" y="3500"/>
                  </a:cubicBezTo>
                  <a:cubicBezTo>
                    <a:pt x="1331" y="3500"/>
                    <a:pt x="0" y="5203"/>
                    <a:pt x="598" y="6907"/>
                  </a:cubicBezTo>
                  <a:lnTo>
                    <a:pt x="6235" y="8909"/>
                  </a:lnTo>
                  <a:lnTo>
                    <a:pt x="12406" y="19750"/>
                  </a:lnTo>
                  <a:cubicBezTo>
                    <a:pt x="13321" y="20534"/>
                    <a:pt x="14460" y="20926"/>
                    <a:pt x="15600" y="20926"/>
                  </a:cubicBezTo>
                  <a:cubicBezTo>
                    <a:pt x="16787" y="20926"/>
                    <a:pt x="17975" y="20500"/>
                    <a:pt x="18911" y="19650"/>
                  </a:cubicBezTo>
                  <a:cubicBezTo>
                    <a:pt x="20746" y="17982"/>
                    <a:pt x="21046" y="15213"/>
                    <a:pt x="19645" y="13178"/>
                  </a:cubicBezTo>
                  <a:cubicBezTo>
                    <a:pt x="19978" y="12878"/>
                    <a:pt x="20279" y="12511"/>
                    <a:pt x="20512" y="12111"/>
                  </a:cubicBezTo>
                  <a:cubicBezTo>
                    <a:pt x="21513" y="11544"/>
                    <a:pt x="22213" y="10576"/>
                    <a:pt x="22514" y="9442"/>
                  </a:cubicBezTo>
                  <a:cubicBezTo>
                    <a:pt x="23047" y="7074"/>
                    <a:pt x="21179" y="4439"/>
                    <a:pt x="18778" y="4138"/>
                  </a:cubicBezTo>
                  <a:cubicBezTo>
                    <a:pt x="19245" y="2971"/>
                    <a:pt x="18677" y="1570"/>
                    <a:pt x="17643" y="803"/>
                  </a:cubicBezTo>
                  <a:cubicBezTo>
                    <a:pt x="16849" y="282"/>
                    <a:pt x="15926" y="1"/>
                    <a:pt x="14997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2" name="Google Shape;1835;p44">
              <a:extLst>
                <a:ext uri="{FF2B5EF4-FFF2-40B4-BE49-F238E27FC236}">
                  <a16:creationId xmlns:a16="http://schemas.microsoft.com/office/drawing/2014/main" id="{2FD60A22-67DD-4AB4-8981-5103D0281CA0}"/>
                </a:ext>
              </a:extLst>
            </p:cNvPr>
            <p:cNvSpPr/>
            <p:nvPr/>
          </p:nvSpPr>
          <p:spPr>
            <a:xfrm>
              <a:off x="8037067" y="1560786"/>
              <a:ext cx="315766" cy="536140"/>
            </a:xfrm>
            <a:custGeom>
              <a:avLst/>
              <a:gdLst/>
              <a:ahLst/>
              <a:cxnLst/>
              <a:rect l="l" t="t" r="r" b="b"/>
              <a:pathLst>
                <a:path w="16776" h="28484" extrusionOk="0">
                  <a:moveTo>
                    <a:pt x="9797" y="0"/>
                  </a:moveTo>
                  <a:cubicBezTo>
                    <a:pt x="9493" y="0"/>
                    <a:pt x="9184" y="46"/>
                    <a:pt x="8873" y="145"/>
                  </a:cubicBezTo>
                  <a:lnTo>
                    <a:pt x="934" y="4048"/>
                  </a:lnTo>
                  <a:cubicBezTo>
                    <a:pt x="134" y="4281"/>
                    <a:pt x="0" y="5048"/>
                    <a:pt x="200" y="5849"/>
                  </a:cubicBezTo>
                  <a:lnTo>
                    <a:pt x="200" y="6283"/>
                  </a:lnTo>
                  <a:lnTo>
                    <a:pt x="3269" y="19058"/>
                  </a:lnTo>
                  <a:lnTo>
                    <a:pt x="4570" y="24762"/>
                  </a:lnTo>
                  <a:cubicBezTo>
                    <a:pt x="5113" y="26964"/>
                    <a:pt x="7074" y="28484"/>
                    <a:pt x="9269" y="28484"/>
                  </a:cubicBezTo>
                  <a:cubicBezTo>
                    <a:pt x="9502" y="28484"/>
                    <a:pt x="9737" y="28467"/>
                    <a:pt x="9974" y="28432"/>
                  </a:cubicBezTo>
                  <a:cubicBezTo>
                    <a:pt x="12609" y="28065"/>
                    <a:pt x="14444" y="25630"/>
                    <a:pt x="14077" y="22961"/>
                  </a:cubicBezTo>
                  <a:cubicBezTo>
                    <a:pt x="14077" y="22894"/>
                    <a:pt x="14044" y="22794"/>
                    <a:pt x="14044" y="22694"/>
                  </a:cubicBezTo>
                  <a:cubicBezTo>
                    <a:pt x="13679" y="20938"/>
                    <a:pt x="13446" y="19742"/>
                    <a:pt x="13443" y="19726"/>
                  </a:cubicBezTo>
                  <a:lnTo>
                    <a:pt x="13443" y="19726"/>
                  </a:lnTo>
                  <a:cubicBezTo>
                    <a:pt x="13443" y="19726"/>
                    <a:pt x="13444" y="19726"/>
                    <a:pt x="13445" y="19726"/>
                  </a:cubicBezTo>
                  <a:cubicBezTo>
                    <a:pt x="13525" y="19726"/>
                    <a:pt x="16776" y="18400"/>
                    <a:pt x="16545" y="13788"/>
                  </a:cubicBezTo>
                  <a:cubicBezTo>
                    <a:pt x="16412" y="11486"/>
                    <a:pt x="15545" y="7850"/>
                    <a:pt x="14711" y="4915"/>
                  </a:cubicBezTo>
                  <a:cubicBezTo>
                    <a:pt x="14064" y="2561"/>
                    <a:pt x="12067" y="0"/>
                    <a:pt x="9797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3" name="Google Shape;1836;p44">
              <a:extLst>
                <a:ext uri="{FF2B5EF4-FFF2-40B4-BE49-F238E27FC236}">
                  <a16:creationId xmlns:a16="http://schemas.microsoft.com/office/drawing/2014/main" id="{D361293E-90C9-4203-85B5-D9B904A304B0}"/>
                </a:ext>
              </a:extLst>
            </p:cNvPr>
            <p:cNvSpPr/>
            <p:nvPr/>
          </p:nvSpPr>
          <p:spPr>
            <a:xfrm>
              <a:off x="8291341" y="1702971"/>
              <a:ext cx="23886" cy="21552"/>
            </a:xfrm>
            <a:custGeom>
              <a:avLst/>
              <a:gdLst/>
              <a:ahLst/>
              <a:cxnLst/>
              <a:rect l="l" t="t" r="r" b="b"/>
              <a:pathLst>
                <a:path w="1269" h="1145" extrusionOk="0">
                  <a:moveTo>
                    <a:pt x="664" y="0"/>
                  </a:moveTo>
                  <a:cubicBezTo>
                    <a:pt x="609" y="0"/>
                    <a:pt x="554" y="10"/>
                    <a:pt x="501" y="29"/>
                  </a:cubicBezTo>
                  <a:cubicBezTo>
                    <a:pt x="168" y="96"/>
                    <a:pt x="1" y="396"/>
                    <a:pt x="68" y="730"/>
                  </a:cubicBezTo>
                  <a:cubicBezTo>
                    <a:pt x="153" y="986"/>
                    <a:pt x="384" y="1145"/>
                    <a:pt x="636" y="1145"/>
                  </a:cubicBezTo>
                  <a:cubicBezTo>
                    <a:pt x="679" y="1145"/>
                    <a:pt x="724" y="1140"/>
                    <a:pt x="768" y="1130"/>
                  </a:cubicBezTo>
                  <a:cubicBezTo>
                    <a:pt x="1068" y="1030"/>
                    <a:pt x="1268" y="730"/>
                    <a:pt x="1202" y="430"/>
                  </a:cubicBezTo>
                  <a:cubicBezTo>
                    <a:pt x="1202" y="430"/>
                    <a:pt x="1168" y="396"/>
                    <a:pt x="1168" y="396"/>
                  </a:cubicBezTo>
                  <a:cubicBezTo>
                    <a:pt x="1115" y="155"/>
                    <a:pt x="889" y="0"/>
                    <a:pt x="66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4" name="Google Shape;1837;p44">
              <a:extLst>
                <a:ext uri="{FF2B5EF4-FFF2-40B4-BE49-F238E27FC236}">
                  <a16:creationId xmlns:a16="http://schemas.microsoft.com/office/drawing/2014/main" id="{BAB170B3-4A33-4949-882A-9EA5F56C9F6E}"/>
                </a:ext>
              </a:extLst>
            </p:cNvPr>
            <p:cNvSpPr/>
            <p:nvPr/>
          </p:nvSpPr>
          <p:spPr>
            <a:xfrm>
              <a:off x="8262467" y="1686765"/>
              <a:ext cx="44591" cy="16903"/>
            </a:xfrm>
            <a:custGeom>
              <a:avLst/>
              <a:gdLst/>
              <a:ahLst/>
              <a:cxnLst/>
              <a:rect l="l" t="t" r="r" b="b"/>
              <a:pathLst>
                <a:path w="2369" h="898" extrusionOk="0">
                  <a:moveTo>
                    <a:pt x="1475" y="0"/>
                  </a:moveTo>
                  <a:cubicBezTo>
                    <a:pt x="1351" y="0"/>
                    <a:pt x="1226" y="19"/>
                    <a:pt x="1101" y="57"/>
                  </a:cubicBezTo>
                  <a:cubicBezTo>
                    <a:pt x="768" y="123"/>
                    <a:pt x="501" y="257"/>
                    <a:pt x="267" y="524"/>
                  </a:cubicBezTo>
                  <a:cubicBezTo>
                    <a:pt x="100" y="690"/>
                    <a:pt x="0" y="824"/>
                    <a:pt x="100" y="890"/>
                  </a:cubicBezTo>
                  <a:cubicBezTo>
                    <a:pt x="106" y="895"/>
                    <a:pt x="113" y="898"/>
                    <a:pt x="121" y="898"/>
                  </a:cubicBezTo>
                  <a:cubicBezTo>
                    <a:pt x="229" y="898"/>
                    <a:pt x="613" y="544"/>
                    <a:pt x="1168" y="390"/>
                  </a:cubicBezTo>
                  <a:cubicBezTo>
                    <a:pt x="1316" y="359"/>
                    <a:pt x="1457" y="348"/>
                    <a:pt x="1587" y="348"/>
                  </a:cubicBezTo>
                  <a:cubicBezTo>
                    <a:pt x="1909" y="348"/>
                    <a:pt x="2162" y="416"/>
                    <a:pt x="2288" y="416"/>
                  </a:cubicBezTo>
                  <a:cubicBezTo>
                    <a:pt x="2329" y="416"/>
                    <a:pt x="2356" y="409"/>
                    <a:pt x="2369" y="390"/>
                  </a:cubicBezTo>
                  <a:cubicBezTo>
                    <a:pt x="2369" y="357"/>
                    <a:pt x="2302" y="257"/>
                    <a:pt x="2069" y="157"/>
                  </a:cubicBezTo>
                  <a:cubicBezTo>
                    <a:pt x="1881" y="52"/>
                    <a:pt x="1680" y="0"/>
                    <a:pt x="1475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5" name="Google Shape;1838;p44">
              <a:extLst>
                <a:ext uri="{FF2B5EF4-FFF2-40B4-BE49-F238E27FC236}">
                  <a16:creationId xmlns:a16="http://schemas.microsoft.com/office/drawing/2014/main" id="{00C650D0-173C-4EEA-A57E-413C5815C71B}"/>
                </a:ext>
              </a:extLst>
            </p:cNvPr>
            <p:cNvSpPr/>
            <p:nvPr/>
          </p:nvSpPr>
          <p:spPr>
            <a:xfrm>
              <a:off x="8177069" y="1728984"/>
              <a:ext cx="23886" cy="21495"/>
            </a:xfrm>
            <a:custGeom>
              <a:avLst/>
              <a:gdLst/>
              <a:ahLst/>
              <a:cxnLst/>
              <a:rect l="l" t="t" r="r" b="b"/>
              <a:pathLst>
                <a:path w="1269" h="1142" extrusionOk="0">
                  <a:moveTo>
                    <a:pt x="633" y="0"/>
                  </a:moveTo>
                  <a:cubicBezTo>
                    <a:pt x="590" y="0"/>
                    <a:pt x="545" y="5"/>
                    <a:pt x="501" y="15"/>
                  </a:cubicBezTo>
                  <a:cubicBezTo>
                    <a:pt x="201" y="115"/>
                    <a:pt x="1" y="415"/>
                    <a:pt x="68" y="716"/>
                  </a:cubicBezTo>
                  <a:cubicBezTo>
                    <a:pt x="150" y="963"/>
                    <a:pt x="368" y="1142"/>
                    <a:pt x="628" y="1142"/>
                  </a:cubicBezTo>
                  <a:cubicBezTo>
                    <a:pt x="684" y="1142"/>
                    <a:pt x="742" y="1134"/>
                    <a:pt x="801" y="1116"/>
                  </a:cubicBezTo>
                  <a:cubicBezTo>
                    <a:pt x="1102" y="1016"/>
                    <a:pt x="1268" y="716"/>
                    <a:pt x="1202" y="415"/>
                  </a:cubicBezTo>
                  <a:cubicBezTo>
                    <a:pt x="1116" y="159"/>
                    <a:pt x="886" y="0"/>
                    <a:pt x="633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6" name="Google Shape;1839;p44">
              <a:extLst>
                <a:ext uri="{FF2B5EF4-FFF2-40B4-BE49-F238E27FC236}">
                  <a16:creationId xmlns:a16="http://schemas.microsoft.com/office/drawing/2014/main" id="{34C1CFF0-8CF6-46BC-B443-D89762CC3A82}"/>
                </a:ext>
              </a:extLst>
            </p:cNvPr>
            <p:cNvSpPr/>
            <p:nvPr/>
          </p:nvSpPr>
          <p:spPr>
            <a:xfrm>
              <a:off x="8149457" y="1714811"/>
              <a:ext cx="45212" cy="16489"/>
            </a:xfrm>
            <a:custGeom>
              <a:avLst/>
              <a:gdLst/>
              <a:ahLst/>
              <a:cxnLst/>
              <a:rect l="l" t="t" r="r" b="b"/>
              <a:pathLst>
                <a:path w="2402" h="876" extrusionOk="0">
                  <a:moveTo>
                    <a:pt x="1443" y="1"/>
                  </a:moveTo>
                  <a:cubicBezTo>
                    <a:pt x="1338" y="1"/>
                    <a:pt x="1234" y="12"/>
                    <a:pt x="1134" y="34"/>
                  </a:cubicBezTo>
                  <a:cubicBezTo>
                    <a:pt x="801" y="101"/>
                    <a:pt x="500" y="268"/>
                    <a:pt x="267" y="501"/>
                  </a:cubicBezTo>
                  <a:cubicBezTo>
                    <a:pt x="100" y="668"/>
                    <a:pt x="0" y="801"/>
                    <a:pt x="100" y="868"/>
                  </a:cubicBezTo>
                  <a:cubicBezTo>
                    <a:pt x="105" y="873"/>
                    <a:pt x="112" y="876"/>
                    <a:pt x="121" y="876"/>
                  </a:cubicBezTo>
                  <a:cubicBezTo>
                    <a:pt x="229" y="876"/>
                    <a:pt x="615" y="524"/>
                    <a:pt x="1201" y="401"/>
                  </a:cubicBezTo>
                  <a:cubicBezTo>
                    <a:pt x="1366" y="355"/>
                    <a:pt x="1523" y="340"/>
                    <a:pt x="1665" y="340"/>
                  </a:cubicBezTo>
                  <a:cubicBezTo>
                    <a:pt x="1975" y="340"/>
                    <a:pt x="2217" y="413"/>
                    <a:pt x="2321" y="413"/>
                  </a:cubicBezTo>
                  <a:cubicBezTo>
                    <a:pt x="2344" y="413"/>
                    <a:pt x="2360" y="410"/>
                    <a:pt x="2368" y="401"/>
                  </a:cubicBezTo>
                  <a:cubicBezTo>
                    <a:pt x="2402" y="334"/>
                    <a:pt x="2302" y="234"/>
                    <a:pt x="2068" y="134"/>
                  </a:cubicBezTo>
                  <a:cubicBezTo>
                    <a:pt x="1868" y="45"/>
                    <a:pt x="1653" y="1"/>
                    <a:pt x="1443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7" name="Google Shape;1840;p44">
              <a:extLst>
                <a:ext uri="{FF2B5EF4-FFF2-40B4-BE49-F238E27FC236}">
                  <a16:creationId xmlns:a16="http://schemas.microsoft.com/office/drawing/2014/main" id="{A0656C8B-A9BA-4501-B16A-EAA082F1A892}"/>
                </a:ext>
              </a:extLst>
            </p:cNvPr>
            <p:cNvSpPr/>
            <p:nvPr/>
          </p:nvSpPr>
          <p:spPr>
            <a:xfrm>
              <a:off x="8226045" y="1699753"/>
              <a:ext cx="55282" cy="96070"/>
            </a:xfrm>
            <a:custGeom>
              <a:avLst/>
              <a:gdLst/>
              <a:ahLst/>
              <a:cxnLst/>
              <a:rect l="l" t="t" r="r" b="b"/>
              <a:pathLst>
                <a:path w="2937" h="5104" extrusionOk="0">
                  <a:moveTo>
                    <a:pt x="67" y="0"/>
                  </a:moveTo>
                  <a:cubicBezTo>
                    <a:pt x="1" y="34"/>
                    <a:pt x="768" y="1368"/>
                    <a:pt x="1769" y="2936"/>
                  </a:cubicBezTo>
                  <a:lnTo>
                    <a:pt x="2502" y="4037"/>
                  </a:lnTo>
                  <a:cubicBezTo>
                    <a:pt x="2603" y="4170"/>
                    <a:pt x="2669" y="4337"/>
                    <a:pt x="2703" y="4504"/>
                  </a:cubicBezTo>
                  <a:cubicBezTo>
                    <a:pt x="2703" y="4604"/>
                    <a:pt x="2569" y="4670"/>
                    <a:pt x="2402" y="4704"/>
                  </a:cubicBezTo>
                  <a:cubicBezTo>
                    <a:pt x="2069" y="4804"/>
                    <a:pt x="1735" y="4937"/>
                    <a:pt x="1435" y="5104"/>
                  </a:cubicBezTo>
                  <a:cubicBezTo>
                    <a:pt x="1769" y="5071"/>
                    <a:pt x="2136" y="5004"/>
                    <a:pt x="2469" y="4904"/>
                  </a:cubicBezTo>
                  <a:cubicBezTo>
                    <a:pt x="2536" y="4870"/>
                    <a:pt x="2636" y="4837"/>
                    <a:pt x="2703" y="4804"/>
                  </a:cubicBezTo>
                  <a:cubicBezTo>
                    <a:pt x="2836" y="4737"/>
                    <a:pt x="2903" y="4637"/>
                    <a:pt x="2936" y="4537"/>
                  </a:cubicBezTo>
                  <a:cubicBezTo>
                    <a:pt x="2936" y="4303"/>
                    <a:pt x="2869" y="4103"/>
                    <a:pt x="2703" y="3936"/>
                  </a:cubicBezTo>
                  <a:lnTo>
                    <a:pt x="2002" y="2802"/>
                  </a:lnTo>
                  <a:cubicBezTo>
                    <a:pt x="1435" y="1835"/>
                    <a:pt x="801" y="901"/>
                    <a:pt x="67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8" name="Google Shape;1841;p44">
              <a:extLst>
                <a:ext uri="{FF2B5EF4-FFF2-40B4-BE49-F238E27FC236}">
                  <a16:creationId xmlns:a16="http://schemas.microsoft.com/office/drawing/2014/main" id="{B2E7B48D-9BC4-4D7E-8ED4-04C5F5F1726A}"/>
                </a:ext>
              </a:extLst>
            </p:cNvPr>
            <p:cNvSpPr/>
            <p:nvPr/>
          </p:nvSpPr>
          <p:spPr>
            <a:xfrm>
              <a:off x="8170801" y="1925773"/>
              <a:ext cx="123701" cy="35236"/>
            </a:xfrm>
            <a:custGeom>
              <a:avLst/>
              <a:gdLst/>
              <a:ahLst/>
              <a:cxnLst/>
              <a:rect l="l" t="t" r="r" b="b"/>
              <a:pathLst>
                <a:path w="6572" h="1872" extrusionOk="0">
                  <a:moveTo>
                    <a:pt x="0" y="1"/>
                  </a:moveTo>
                  <a:cubicBezTo>
                    <a:pt x="0" y="1"/>
                    <a:pt x="1414" y="1872"/>
                    <a:pt x="4277" y="1872"/>
                  </a:cubicBezTo>
                  <a:cubicBezTo>
                    <a:pt x="4959" y="1872"/>
                    <a:pt x="5724" y="1765"/>
                    <a:pt x="6572" y="1502"/>
                  </a:cubicBezTo>
                  <a:lnTo>
                    <a:pt x="6338" y="334"/>
                  </a:lnTo>
                  <a:cubicBezTo>
                    <a:pt x="5491" y="536"/>
                    <a:pt x="4627" y="635"/>
                    <a:pt x="3764" y="635"/>
                  </a:cubicBezTo>
                  <a:cubicBezTo>
                    <a:pt x="2488" y="635"/>
                    <a:pt x="1214" y="419"/>
                    <a:pt x="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39" name="Google Shape;1842;p44">
              <a:extLst>
                <a:ext uri="{FF2B5EF4-FFF2-40B4-BE49-F238E27FC236}">
                  <a16:creationId xmlns:a16="http://schemas.microsoft.com/office/drawing/2014/main" id="{753FDEF0-7672-4923-9777-74F0171BA070}"/>
                </a:ext>
              </a:extLst>
            </p:cNvPr>
            <p:cNvSpPr/>
            <p:nvPr/>
          </p:nvSpPr>
          <p:spPr>
            <a:xfrm>
              <a:off x="8141909" y="1699433"/>
              <a:ext cx="54642" cy="19218"/>
            </a:xfrm>
            <a:custGeom>
              <a:avLst/>
              <a:gdLst/>
              <a:ahLst/>
              <a:cxnLst/>
              <a:rect l="l" t="t" r="r" b="b"/>
              <a:pathLst>
                <a:path w="2903" h="1021" extrusionOk="0">
                  <a:moveTo>
                    <a:pt x="1886" y="1"/>
                  </a:moveTo>
                  <a:cubicBezTo>
                    <a:pt x="1702" y="1"/>
                    <a:pt x="1519" y="17"/>
                    <a:pt x="1335" y="51"/>
                  </a:cubicBezTo>
                  <a:cubicBezTo>
                    <a:pt x="935" y="151"/>
                    <a:pt x="601" y="318"/>
                    <a:pt x="301" y="551"/>
                  </a:cubicBezTo>
                  <a:cubicBezTo>
                    <a:pt x="68" y="751"/>
                    <a:pt x="1" y="918"/>
                    <a:pt x="34" y="985"/>
                  </a:cubicBezTo>
                  <a:cubicBezTo>
                    <a:pt x="59" y="1010"/>
                    <a:pt x="100" y="1021"/>
                    <a:pt x="155" y="1021"/>
                  </a:cubicBezTo>
                  <a:cubicBezTo>
                    <a:pt x="388" y="1021"/>
                    <a:pt x="873" y="820"/>
                    <a:pt x="1469" y="684"/>
                  </a:cubicBezTo>
                  <a:cubicBezTo>
                    <a:pt x="2202" y="484"/>
                    <a:pt x="2836" y="484"/>
                    <a:pt x="2870" y="318"/>
                  </a:cubicBezTo>
                  <a:cubicBezTo>
                    <a:pt x="2903" y="251"/>
                    <a:pt x="2736" y="117"/>
                    <a:pt x="2436" y="51"/>
                  </a:cubicBezTo>
                  <a:cubicBezTo>
                    <a:pt x="2252" y="17"/>
                    <a:pt x="2069" y="1"/>
                    <a:pt x="1886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0" name="Google Shape;1843;p44">
              <a:extLst>
                <a:ext uri="{FF2B5EF4-FFF2-40B4-BE49-F238E27FC236}">
                  <a16:creationId xmlns:a16="http://schemas.microsoft.com/office/drawing/2014/main" id="{D58A347D-1428-4A5E-9C71-AF224BEA9BEC}"/>
                </a:ext>
              </a:extLst>
            </p:cNvPr>
            <p:cNvSpPr/>
            <p:nvPr/>
          </p:nvSpPr>
          <p:spPr>
            <a:xfrm>
              <a:off x="8254298" y="1648894"/>
              <a:ext cx="48995" cy="17731"/>
            </a:xfrm>
            <a:custGeom>
              <a:avLst/>
              <a:gdLst/>
              <a:ahLst/>
              <a:cxnLst/>
              <a:rect l="l" t="t" r="r" b="b"/>
              <a:pathLst>
                <a:path w="2603" h="942" extrusionOk="0">
                  <a:moveTo>
                    <a:pt x="1544" y="0"/>
                  </a:moveTo>
                  <a:cubicBezTo>
                    <a:pt x="1428" y="0"/>
                    <a:pt x="1313" y="11"/>
                    <a:pt x="1202" y="34"/>
                  </a:cubicBezTo>
                  <a:cubicBezTo>
                    <a:pt x="835" y="100"/>
                    <a:pt x="501" y="267"/>
                    <a:pt x="234" y="501"/>
                  </a:cubicBezTo>
                  <a:cubicBezTo>
                    <a:pt x="67" y="668"/>
                    <a:pt x="1" y="834"/>
                    <a:pt x="67" y="901"/>
                  </a:cubicBezTo>
                  <a:cubicBezTo>
                    <a:pt x="96" y="929"/>
                    <a:pt x="141" y="941"/>
                    <a:pt x="200" y="941"/>
                  </a:cubicBezTo>
                  <a:cubicBezTo>
                    <a:pt x="418" y="941"/>
                    <a:pt x="829" y="780"/>
                    <a:pt x="1302" y="701"/>
                  </a:cubicBezTo>
                  <a:cubicBezTo>
                    <a:pt x="1935" y="567"/>
                    <a:pt x="2469" y="601"/>
                    <a:pt x="2569" y="434"/>
                  </a:cubicBezTo>
                  <a:cubicBezTo>
                    <a:pt x="2603" y="367"/>
                    <a:pt x="2503" y="234"/>
                    <a:pt x="2236" y="134"/>
                  </a:cubicBezTo>
                  <a:cubicBezTo>
                    <a:pt x="2013" y="45"/>
                    <a:pt x="1776" y="0"/>
                    <a:pt x="1544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1" name="Google Shape;1844;p44">
              <a:extLst>
                <a:ext uri="{FF2B5EF4-FFF2-40B4-BE49-F238E27FC236}">
                  <a16:creationId xmlns:a16="http://schemas.microsoft.com/office/drawing/2014/main" id="{1B4DBDCB-77A9-4119-A530-4F1D0E398922}"/>
                </a:ext>
              </a:extLst>
            </p:cNvPr>
            <p:cNvSpPr/>
            <p:nvPr/>
          </p:nvSpPr>
          <p:spPr>
            <a:xfrm>
              <a:off x="8087286" y="1541098"/>
              <a:ext cx="293236" cy="133094"/>
            </a:xfrm>
            <a:custGeom>
              <a:avLst/>
              <a:gdLst/>
              <a:ahLst/>
              <a:cxnLst/>
              <a:rect l="l" t="t" r="r" b="b"/>
              <a:pathLst>
                <a:path w="15579" h="7071" extrusionOk="0">
                  <a:moveTo>
                    <a:pt x="8014" y="1"/>
                  </a:moveTo>
                  <a:cubicBezTo>
                    <a:pt x="7890" y="1"/>
                    <a:pt x="7765" y="8"/>
                    <a:pt x="7640" y="23"/>
                  </a:cubicBezTo>
                  <a:cubicBezTo>
                    <a:pt x="6770" y="88"/>
                    <a:pt x="5962" y="525"/>
                    <a:pt x="5067" y="525"/>
                  </a:cubicBezTo>
                  <a:cubicBezTo>
                    <a:pt x="5035" y="525"/>
                    <a:pt x="5003" y="525"/>
                    <a:pt x="4971" y="524"/>
                  </a:cubicBezTo>
                  <a:cubicBezTo>
                    <a:pt x="4304" y="490"/>
                    <a:pt x="3670" y="190"/>
                    <a:pt x="3003" y="190"/>
                  </a:cubicBezTo>
                  <a:cubicBezTo>
                    <a:pt x="1842" y="190"/>
                    <a:pt x="920" y="1120"/>
                    <a:pt x="237" y="2103"/>
                  </a:cubicBezTo>
                  <a:lnTo>
                    <a:pt x="237" y="2103"/>
                  </a:lnTo>
                  <a:cubicBezTo>
                    <a:pt x="236" y="2099"/>
                    <a:pt x="235" y="2095"/>
                    <a:pt x="234" y="2091"/>
                  </a:cubicBezTo>
                  <a:lnTo>
                    <a:pt x="1" y="2458"/>
                  </a:lnTo>
                  <a:cubicBezTo>
                    <a:pt x="76" y="2340"/>
                    <a:pt x="155" y="2221"/>
                    <a:pt x="237" y="2103"/>
                  </a:cubicBezTo>
                  <a:lnTo>
                    <a:pt x="237" y="2103"/>
                  </a:lnTo>
                  <a:cubicBezTo>
                    <a:pt x="555" y="3614"/>
                    <a:pt x="1871" y="4593"/>
                    <a:pt x="3291" y="4593"/>
                  </a:cubicBezTo>
                  <a:cubicBezTo>
                    <a:pt x="3682" y="4593"/>
                    <a:pt x="4082" y="4518"/>
                    <a:pt x="4471" y="4360"/>
                  </a:cubicBezTo>
                  <a:cubicBezTo>
                    <a:pt x="5004" y="4146"/>
                    <a:pt x="5559" y="3783"/>
                    <a:pt x="6102" y="3783"/>
                  </a:cubicBezTo>
                  <a:cubicBezTo>
                    <a:pt x="6237" y="3783"/>
                    <a:pt x="6372" y="3806"/>
                    <a:pt x="6505" y="3859"/>
                  </a:cubicBezTo>
                  <a:cubicBezTo>
                    <a:pt x="7173" y="4093"/>
                    <a:pt x="7439" y="5027"/>
                    <a:pt x="8073" y="5394"/>
                  </a:cubicBezTo>
                  <a:cubicBezTo>
                    <a:pt x="8289" y="5517"/>
                    <a:pt x="8516" y="5564"/>
                    <a:pt x="8752" y="5564"/>
                  </a:cubicBezTo>
                  <a:cubicBezTo>
                    <a:pt x="9502" y="5564"/>
                    <a:pt x="10331" y="5090"/>
                    <a:pt x="11096" y="5090"/>
                  </a:cubicBezTo>
                  <a:cubicBezTo>
                    <a:pt x="11134" y="5090"/>
                    <a:pt x="11171" y="5091"/>
                    <a:pt x="11209" y="5094"/>
                  </a:cubicBezTo>
                  <a:cubicBezTo>
                    <a:pt x="12043" y="5160"/>
                    <a:pt x="12676" y="5827"/>
                    <a:pt x="13310" y="6361"/>
                  </a:cubicBezTo>
                  <a:cubicBezTo>
                    <a:pt x="13798" y="6751"/>
                    <a:pt x="14393" y="7070"/>
                    <a:pt x="14964" y="7070"/>
                  </a:cubicBezTo>
                  <a:cubicBezTo>
                    <a:pt x="15174" y="7070"/>
                    <a:pt x="15381" y="7027"/>
                    <a:pt x="15579" y="6928"/>
                  </a:cubicBezTo>
                  <a:cubicBezTo>
                    <a:pt x="15412" y="6228"/>
                    <a:pt x="15178" y="5527"/>
                    <a:pt x="14845" y="4893"/>
                  </a:cubicBezTo>
                  <a:cubicBezTo>
                    <a:pt x="14511" y="4260"/>
                    <a:pt x="13977" y="3759"/>
                    <a:pt x="13310" y="3459"/>
                  </a:cubicBezTo>
                  <a:cubicBezTo>
                    <a:pt x="12943" y="3326"/>
                    <a:pt x="12576" y="3259"/>
                    <a:pt x="12209" y="3092"/>
                  </a:cubicBezTo>
                  <a:cubicBezTo>
                    <a:pt x="11442" y="2692"/>
                    <a:pt x="11109" y="1825"/>
                    <a:pt x="10575" y="1191"/>
                  </a:cubicBezTo>
                  <a:cubicBezTo>
                    <a:pt x="9925" y="452"/>
                    <a:pt x="8986" y="1"/>
                    <a:pt x="801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2" name="Google Shape;1845;p44">
              <a:extLst>
                <a:ext uri="{FF2B5EF4-FFF2-40B4-BE49-F238E27FC236}">
                  <a16:creationId xmlns:a16="http://schemas.microsoft.com/office/drawing/2014/main" id="{82B0E1B5-10C2-4372-94E2-574F30A79C75}"/>
                </a:ext>
              </a:extLst>
            </p:cNvPr>
            <p:cNvSpPr/>
            <p:nvPr/>
          </p:nvSpPr>
          <p:spPr>
            <a:xfrm>
              <a:off x="7965485" y="1565172"/>
              <a:ext cx="213485" cy="353788"/>
            </a:xfrm>
            <a:custGeom>
              <a:avLst/>
              <a:gdLst/>
              <a:ahLst/>
              <a:cxnLst/>
              <a:rect l="l" t="t" r="r" b="b"/>
              <a:pathLst>
                <a:path w="11342" h="18796" extrusionOk="0">
                  <a:moveTo>
                    <a:pt x="6264" y="1"/>
                  </a:moveTo>
                  <a:cubicBezTo>
                    <a:pt x="6023" y="1"/>
                    <a:pt x="5780" y="26"/>
                    <a:pt x="5538" y="79"/>
                  </a:cubicBezTo>
                  <a:cubicBezTo>
                    <a:pt x="4304" y="446"/>
                    <a:pt x="3470" y="1580"/>
                    <a:pt x="3436" y="2847"/>
                  </a:cubicBezTo>
                  <a:cubicBezTo>
                    <a:pt x="1969" y="3214"/>
                    <a:pt x="801" y="4348"/>
                    <a:pt x="401" y="5849"/>
                  </a:cubicBezTo>
                  <a:cubicBezTo>
                    <a:pt x="0" y="7384"/>
                    <a:pt x="401" y="9018"/>
                    <a:pt x="1435" y="10219"/>
                  </a:cubicBezTo>
                  <a:cubicBezTo>
                    <a:pt x="1702" y="10519"/>
                    <a:pt x="1935" y="10853"/>
                    <a:pt x="2135" y="11220"/>
                  </a:cubicBezTo>
                  <a:cubicBezTo>
                    <a:pt x="1835" y="11553"/>
                    <a:pt x="1602" y="11920"/>
                    <a:pt x="1368" y="12321"/>
                  </a:cubicBezTo>
                  <a:cubicBezTo>
                    <a:pt x="434" y="14456"/>
                    <a:pt x="3036" y="15256"/>
                    <a:pt x="3036" y="15256"/>
                  </a:cubicBezTo>
                  <a:cubicBezTo>
                    <a:pt x="3036" y="16657"/>
                    <a:pt x="4337" y="16657"/>
                    <a:pt x="5171" y="16657"/>
                  </a:cubicBezTo>
                  <a:cubicBezTo>
                    <a:pt x="5987" y="16657"/>
                    <a:pt x="6451" y="18795"/>
                    <a:pt x="7095" y="18795"/>
                  </a:cubicBezTo>
                  <a:cubicBezTo>
                    <a:pt x="7110" y="18795"/>
                    <a:pt x="7124" y="18794"/>
                    <a:pt x="7139" y="18792"/>
                  </a:cubicBezTo>
                  <a:lnTo>
                    <a:pt x="6472" y="11887"/>
                  </a:lnTo>
                  <a:lnTo>
                    <a:pt x="6472" y="11887"/>
                  </a:lnTo>
                  <a:cubicBezTo>
                    <a:pt x="6572" y="11920"/>
                    <a:pt x="6672" y="11954"/>
                    <a:pt x="6772" y="11954"/>
                  </a:cubicBezTo>
                  <a:cubicBezTo>
                    <a:pt x="6781" y="11954"/>
                    <a:pt x="6789" y="11954"/>
                    <a:pt x="6798" y="11954"/>
                  </a:cubicBezTo>
                  <a:cubicBezTo>
                    <a:pt x="8335" y="11954"/>
                    <a:pt x="7937" y="8981"/>
                    <a:pt x="7439" y="8218"/>
                  </a:cubicBezTo>
                  <a:cubicBezTo>
                    <a:pt x="7906" y="7617"/>
                    <a:pt x="8306" y="6984"/>
                    <a:pt x="8607" y="6283"/>
                  </a:cubicBezTo>
                  <a:cubicBezTo>
                    <a:pt x="8907" y="5249"/>
                    <a:pt x="8907" y="4148"/>
                    <a:pt x="8673" y="3114"/>
                  </a:cubicBezTo>
                  <a:cubicBezTo>
                    <a:pt x="9207" y="3047"/>
                    <a:pt x="11342" y="1780"/>
                    <a:pt x="11108" y="1780"/>
                  </a:cubicBezTo>
                  <a:cubicBezTo>
                    <a:pt x="10508" y="1713"/>
                    <a:pt x="9274" y="1613"/>
                    <a:pt x="8873" y="1179"/>
                  </a:cubicBezTo>
                  <a:cubicBezTo>
                    <a:pt x="8203" y="428"/>
                    <a:pt x="7252" y="1"/>
                    <a:pt x="6264" y="1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3" name="Google Shape;1846;p44">
              <a:extLst>
                <a:ext uri="{FF2B5EF4-FFF2-40B4-BE49-F238E27FC236}">
                  <a16:creationId xmlns:a16="http://schemas.microsoft.com/office/drawing/2014/main" id="{05386D22-9272-4348-92C4-A81F247E645A}"/>
                </a:ext>
              </a:extLst>
            </p:cNvPr>
            <p:cNvSpPr/>
            <p:nvPr/>
          </p:nvSpPr>
          <p:spPr>
            <a:xfrm>
              <a:off x="8038950" y="1776925"/>
              <a:ext cx="64994" cy="74951"/>
            </a:xfrm>
            <a:custGeom>
              <a:avLst/>
              <a:gdLst/>
              <a:ahLst/>
              <a:cxnLst/>
              <a:rect l="l" t="t" r="r" b="b"/>
              <a:pathLst>
                <a:path w="3453" h="3982" extrusionOk="0">
                  <a:moveTo>
                    <a:pt x="1472" y="1"/>
                  </a:moveTo>
                  <a:cubicBezTo>
                    <a:pt x="1371" y="1"/>
                    <a:pt x="1269" y="12"/>
                    <a:pt x="1168" y="37"/>
                  </a:cubicBezTo>
                  <a:cubicBezTo>
                    <a:pt x="968" y="70"/>
                    <a:pt x="767" y="170"/>
                    <a:pt x="634" y="303"/>
                  </a:cubicBezTo>
                  <a:cubicBezTo>
                    <a:pt x="200" y="670"/>
                    <a:pt x="0" y="1271"/>
                    <a:pt x="234" y="2272"/>
                  </a:cubicBezTo>
                  <a:cubicBezTo>
                    <a:pt x="576" y="3639"/>
                    <a:pt x="1417" y="3982"/>
                    <a:pt x="2151" y="3982"/>
                  </a:cubicBezTo>
                  <a:cubicBezTo>
                    <a:pt x="2850" y="3982"/>
                    <a:pt x="3452" y="3672"/>
                    <a:pt x="3436" y="3639"/>
                  </a:cubicBezTo>
                  <a:cubicBezTo>
                    <a:pt x="3436" y="3572"/>
                    <a:pt x="3069" y="2138"/>
                    <a:pt x="2769" y="1004"/>
                  </a:cubicBezTo>
                  <a:cubicBezTo>
                    <a:pt x="2626" y="405"/>
                    <a:pt x="2069" y="1"/>
                    <a:pt x="1472" y="1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4" name="Google Shape;1847;p44">
              <a:extLst>
                <a:ext uri="{FF2B5EF4-FFF2-40B4-BE49-F238E27FC236}">
                  <a16:creationId xmlns:a16="http://schemas.microsoft.com/office/drawing/2014/main" id="{EB66E27F-C60A-4435-994A-85532C53EDA7}"/>
                </a:ext>
              </a:extLst>
            </p:cNvPr>
            <p:cNvSpPr/>
            <p:nvPr/>
          </p:nvSpPr>
          <p:spPr>
            <a:xfrm>
              <a:off x="8055269" y="1792209"/>
              <a:ext cx="28893" cy="44440"/>
            </a:xfrm>
            <a:custGeom>
              <a:avLst/>
              <a:gdLst/>
              <a:ahLst/>
              <a:cxnLst/>
              <a:rect l="l" t="t" r="r" b="b"/>
              <a:pathLst>
                <a:path w="1535" h="2361" extrusionOk="0">
                  <a:moveTo>
                    <a:pt x="580" y="0"/>
                  </a:moveTo>
                  <a:cubicBezTo>
                    <a:pt x="534" y="0"/>
                    <a:pt x="484" y="8"/>
                    <a:pt x="434" y="25"/>
                  </a:cubicBezTo>
                  <a:cubicBezTo>
                    <a:pt x="234" y="125"/>
                    <a:pt x="67" y="325"/>
                    <a:pt x="34" y="559"/>
                  </a:cubicBezTo>
                  <a:cubicBezTo>
                    <a:pt x="1" y="826"/>
                    <a:pt x="1" y="1093"/>
                    <a:pt x="67" y="1359"/>
                  </a:cubicBezTo>
                  <a:cubicBezTo>
                    <a:pt x="167" y="1860"/>
                    <a:pt x="568" y="2260"/>
                    <a:pt x="1035" y="2360"/>
                  </a:cubicBezTo>
                  <a:cubicBezTo>
                    <a:pt x="1201" y="2360"/>
                    <a:pt x="1368" y="2293"/>
                    <a:pt x="1468" y="2160"/>
                  </a:cubicBezTo>
                  <a:cubicBezTo>
                    <a:pt x="1535" y="2093"/>
                    <a:pt x="1535" y="2027"/>
                    <a:pt x="1502" y="2027"/>
                  </a:cubicBezTo>
                  <a:cubicBezTo>
                    <a:pt x="1468" y="2060"/>
                    <a:pt x="1435" y="2093"/>
                    <a:pt x="1402" y="2127"/>
                  </a:cubicBezTo>
                  <a:cubicBezTo>
                    <a:pt x="1301" y="2193"/>
                    <a:pt x="1168" y="2227"/>
                    <a:pt x="1068" y="2227"/>
                  </a:cubicBezTo>
                  <a:cubicBezTo>
                    <a:pt x="634" y="2060"/>
                    <a:pt x="334" y="1726"/>
                    <a:pt x="267" y="1293"/>
                  </a:cubicBezTo>
                  <a:cubicBezTo>
                    <a:pt x="201" y="1093"/>
                    <a:pt x="167" y="826"/>
                    <a:pt x="234" y="592"/>
                  </a:cubicBezTo>
                  <a:cubicBezTo>
                    <a:pt x="234" y="425"/>
                    <a:pt x="334" y="259"/>
                    <a:pt x="468" y="159"/>
                  </a:cubicBezTo>
                  <a:cubicBezTo>
                    <a:pt x="515" y="135"/>
                    <a:pt x="558" y="124"/>
                    <a:pt x="598" y="124"/>
                  </a:cubicBezTo>
                  <a:cubicBezTo>
                    <a:pt x="672" y="124"/>
                    <a:pt x="737" y="161"/>
                    <a:pt x="801" y="225"/>
                  </a:cubicBezTo>
                  <a:cubicBezTo>
                    <a:pt x="834" y="292"/>
                    <a:pt x="834" y="325"/>
                    <a:pt x="868" y="359"/>
                  </a:cubicBezTo>
                  <a:cubicBezTo>
                    <a:pt x="868" y="359"/>
                    <a:pt x="901" y="292"/>
                    <a:pt x="868" y="159"/>
                  </a:cubicBezTo>
                  <a:cubicBezTo>
                    <a:pt x="834" y="125"/>
                    <a:pt x="768" y="59"/>
                    <a:pt x="701" y="25"/>
                  </a:cubicBezTo>
                  <a:cubicBezTo>
                    <a:pt x="668" y="8"/>
                    <a:pt x="626" y="0"/>
                    <a:pt x="580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5" name="Google Shape;1848;p44">
              <a:extLst>
                <a:ext uri="{FF2B5EF4-FFF2-40B4-BE49-F238E27FC236}">
                  <a16:creationId xmlns:a16="http://schemas.microsoft.com/office/drawing/2014/main" id="{E2640345-BFB9-4F3A-A954-29A1116F3429}"/>
                </a:ext>
              </a:extLst>
            </p:cNvPr>
            <p:cNvSpPr/>
            <p:nvPr/>
          </p:nvSpPr>
          <p:spPr>
            <a:xfrm>
              <a:off x="8118682" y="1573548"/>
              <a:ext cx="276917" cy="151954"/>
            </a:xfrm>
            <a:custGeom>
              <a:avLst/>
              <a:gdLst/>
              <a:ahLst/>
              <a:cxnLst/>
              <a:rect l="l" t="t" r="r" b="b"/>
              <a:pathLst>
                <a:path w="14712" h="8073" extrusionOk="0">
                  <a:moveTo>
                    <a:pt x="6539" y="1"/>
                  </a:moveTo>
                  <a:cubicBezTo>
                    <a:pt x="6205" y="1"/>
                    <a:pt x="5905" y="34"/>
                    <a:pt x="5605" y="101"/>
                  </a:cubicBezTo>
                  <a:cubicBezTo>
                    <a:pt x="5038" y="234"/>
                    <a:pt x="4504" y="401"/>
                    <a:pt x="3970" y="634"/>
                  </a:cubicBezTo>
                  <a:cubicBezTo>
                    <a:pt x="3503" y="801"/>
                    <a:pt x="3036" y="968"/>
                    <a:pt x="2569" y="1035"/>
                  </a:cubicBezTo>
                  <a:cubicBezTo>
                    <a:pt x="2373" y="1072"/>
                    <a:pt x="2177" y="1091"/>
                    <a:pt x="1983" y="1091"/>
                  </a:cubicBezTo>
                  <a:cubicBezTo>
                    <a:pt x="1484" y="1091"/>
                    <a:pt x="1000" y="965"/>
                    <a:pt x="568" y="701"/>
                  </a:cubicBezTo>
                  <a:cubicBezTo>
                    <a:pt x="334" y="568"/>
                    <a:pt x="167" y="367"/>
                    <a:pt x="1" y="167"/>
                  </a:cubicBezTo>
                  <a:lnTo>
                    <a:pt x="1" y="167"/>
                  </a:lnTo>
                  <a:cubicBezTo>
                    <a:pt x="1" y="167"/>
                    <a:pt x="34" y="234"/>
                    <a:pt x="101" y="367"/>
                  </a:cubicBezTo>
                  <a:cubicBezTo>
                    <a:pt x="201" y="534"/>
                    <a:pt x="368" y="668"/>
                    <a:pt x="534" y="768"/>
                  </a:cubicBezTo>
                  <a:cubicBezTo>
                    <a:pt x="1008" y="1084"/>
                    <a:pt x="1565" y="1233"/>
                    <a:pt x="2139" y="1233"/>
                  </a:cubicBezTo>
                  <a:cubicBezTo>
                    <a:pt x="2293" y="1233"/>
                    <a:pt x="2448" y="1222"/>
                    <a:pt x="2602" y="1201"/>
                  </a:cubicBezTo>
                  <a:cubicBezTo>
                    <a:pt x="3536" y="1068"/>
                    <a:pt x="4504" y="568"/>
                    <a:pt x="5638" y="301"/>
                  </a:cubicBezTo>
                  <a:cubicBezTo>
                    <a:pt x="5865" y="238"/>
                    <a:pt x="6096" y="208"/>
                    <a:pt x="6327" y="208"/>
                  </a:cubicBezTo>
                  <a:cubicBezTo>
                    <a:pt x="6707" y="208"/>
                    <a:pt x="7086" y="289"/>
                    <a:pt x="7439" y="434"/>
                  </a:cubicBezTo>
                  <a:cubicBezTo>
                    <a:pt x="7739" y="534"/>
                    <a:pt x="8006" y="734"/>
                    <a:pt x="8240" y="968"/>
                  </a:cubicBezTo>
                  <a:cubicBezTo>
                    <a:pt x="8440" y="1201"/>
                    <a:pt x="8573" y="1502"/>
                    <a:pt x="8573" y="1835"/>
                  </a:cubicBezTo>
                  <a:lnTo>
                    <a:pt x="8573" y="2035"/>
                  </a:lnTo>
                  <a:lnTo>
                    <a:pt x="8740" y="1935"/>
                  </a:lnTo>
                  <a:cubicBezTo>
                    <a:pt x="8840" y="1869"/>
                    <a:pt x="8940" y="1802"/>
                    <a:pt x="9074" y="1735"/>
                  </a:cubicBezTo>
                  <a:cubicBezTo>
                    <a:pt x="9174" y="1702"/>
                    <a:pt x="9307" y="1635"/>
                    <a:pt x="9407" y="1602"/>
                  </a:cubicBezTo>
                  <a:cubicBezTo>
                    <a:pt x="9828" y="1454"/>
                    <a:pt x="10262" y="1383"/>
                    <a:pt x="10691" y="1383"/>
                  </a:cubicBezTo>
                  <a:cubicBezTo>
                    <a:pt x="11624" y="1383"/>
                    <a:pt x="12535" y="1719"/>
                    <a:pt x="13243" y="2336"/>
                  </a:cubicBezTo>
                  <a:cubicBezTo>
                    <a:pt x="13677" y="2736"/>
                    <a:pt x="14011" y="3270"/>
                    <a:pt x="14211" y="3837"/>
                  </a:cubicBezTo>
                  <a:cubicBezTo>
                    <a:pt x="14344" y="4337"/>
                    <a:pt x="14411" y="4871"/>
                    <a:pt x="14344" y="5371"/>
                  </a:cubicBezTo>
                  <a:cubicBezTo>
                    <a:pt x="14277" y="6138"/>
                    <a:pt x="13977" y="6872"/>
                    <a:pt x="13510" y="7473"/>
                  </a:cubicBezTo>
                  <a:cubicBezTo>
                    <a:pt x="13343" y="7673"/>
                    <a:pt x="13143" y="7873"/>
                    <a:pt x="12943" y="8073"/>
                  </a:cubicBezTo>
                  <a:cubicBezTo>
                    <a:pt x="12977" y="8040"/>
                    <a:pt x="13043" y="7973"/>
                    <a:pt x="13077" y="7940"/>
                  </a:cubicBezTo>
                  <a:cubicBezTo>
                    <a:pt x="13243" y="7806"/>
                    <a:pt x="13410" y="7673"/>
                    <a:pt x="13544" y="7539"/>
                  </a:cubicBezTo>
                  <a:cubicBezTo>
                    <a:pt x="14411" y="6472"/>
                    <a:pt x="14711" y="5071"/>
                    <a:pt x="14344" y="3770"/>
                  </a:cubicBezTo>
                  <a:cubicBezTo>
                    <a:pt x="14144" y="3169"/>
                    <a:pt x="13810" y="2602"/>
                    <a:pt x="13343" y="2202"/>
                  </a:cubicBezTo>
                  <a:cubicBezTo>
                    <a:pt x="12586" y="1536"/>
                    <a:pt x="11623" y="1171"/>
                    <a:pt x="10639" y="1171"/>
                  </a:cubicBezTo>
                  <a:cubicBezTo>
                    <a:pt x="10193" y="1171"/>
                    <a:pt x="9744" y="1246"/>
                    <a:pt x="9307" y="1402"/>
                  </a:cubicBezTo>
                  <a:cubicBezTo>
                    <a:pt x="9174" y="1435"/>
                    <a:pt x="9040" y="1502"/>
                    <a:pt x="8907" y="1568"/>
                  </a:cubicBezTo>
                  <a:lnTo>
                    <a:pt x="8730" y="1675"/>
                  </a:lnTo>
                  <a:lnTo>
                    <a:pt x="8730" y="1675"/>
                  </a:lnTo>
                  <a:cubicBezTo>
                    <a:pt x="8690" y="1363"/>
                    <a:pt x="8539" y="1062"/>
                    <a:pt x="8340" y="834"/>
                  </a:cubicBezTo>
                  <a:cubicBezTo>
                    <a:pt x="8106" y="568"/>
                    <a:pt x="7840" y="367"/>
                    <a:pt x="7506" y="234"/>
                  </a:cubicBezTo>
                  <a:cubicBezTo>
                    <a:pt x="7206" y="101"/>
                    <a:pt x="6872" y="34"/>
                    <a:pt x="6539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6" name="Google Shape;1849;p44">
              <a:extLst>
                <a:ext uri="{FF2B5EF4-FFF2-40B4-BE49-F238E27FC236}">
                  <a16:creationId xmlns:a16="http://schemas.microsoft.com/office/drawing/2014/main" id="{6612D493-588C-4DB8-8F36-5CBBB88E3342}"/>
                </a:ext>
              </a:extLst>
            </p:cNvPr>
            <p:cNvSpPr/>
            <p:nvPr/>
          </p:nvSpPr>
          <p:spPr>
            <a:xfrm>
              <a:off x="8125590" y="1518134"/>
              <a:ext cx="226058" cy="43499"/>
            </a:xfrm>
            <a:custGeom>
              <a:avLst/>
              <a:gdLst/>
              <a:ahLst/>
              <a:cxnLst/>
              <a:rect l="l" t="t" r="r" b="b"/>
              <a:pathLst>
                <a:path w="12010" h="2311" extrusionOk="0">
                  <a:moveTo>
                    <a:pt x="6158" y="1"/>
                  </a:moveTo>
                  <a:cubicBezTo>
                    <a:pt x="5750" y="1"/>
                    <a:pt x="5365" y="70"/>
                    <a:pt x="5004" y="209"/>
                  </a:cubicBezTo>
                  <a:cubicBezTo>
                    <a:pt x="4570" y="343"/>
                    <a:pt x="4204" y="543"/>
                    <a:pt x="3837" y="776"/>
                  </a:cubicBezTo>
                  <a:cubicBezTo>
                    <a:pt x="3236" y="1177"/>
                    <a:pt x="2602" y="1510"/>
                    <a:pt x="1935" y="1810"/>
                  </a:cubicBezTo>
                  <a:cubicBezTo>
                    <a:pt x="1558" y="1956"/>
                    <a:pt x="1129" y="2050"/>
                    <a:pt x="717" y="2050"/>
                  </a:cubicBezTo>
                  <a:cubicBezTo>
                    <a:pt x="655" y="2050"/>
                    <a:pt x="595" y="2048"/>
                    <a:pt x="534" y="2044"/>
                  </a:cubicBezTo>
                  <a:cubicBezTo>
                    <a:pt x="201" y="2011"/>
                    <a:pt x="1" y="1944"/>
                    <a:pt x="1" y="1944"/>
                  </a:cubicBezTo>
                  <a:lnTo>
                    <a:pt x="1" y="1944"/>
                  </a:lnTo>
                  <a:cubicBezTo>
                    <a:pt x="1" y="1977"/>
                    <a:pt x="34" y="1977"/>
                    <a:pt x="134" y="2010"/>
                  </a:cubicBezTo>
                  <a:cubicBezTo>
                    <a:pt x="267" y="2077"/>
                    <a:pt x="367" y="2111"/>
                    <a:pt x="501" y="2144"/>
                  </a:cubicBezTo>
                  <a:cubicBezTo>
                    <a:pt x="609" y="2151"/>
                    <a:pt x="716" y="2155"/>
                    <a:pt x="824" y="2155"/>
                  </a:cubicBezTo>
                  <a:cubicBezTo>
                    <a:pt x="1215" y="2155"/>
                    <a:pt x="1602" y="2101"/>
                    <a:pt x="1969" y="1944"/>
                  </a:cubicBezTo>
                  <a:cubicBezTo>
                    <a:pt x="2669" y="1677"/>
                    <a:pt x="3303" y="1343"/>
                    <a:pt x="3937" y="943"/>
                  </a:cubicBezTo>
                  <a:cubicBezTo>
                    <a:pt x="4593" y="474"/>
                    <a:pt x="5397" y="239"/>
                    <a:pt x="6209" y="239"/>
                  </a:cubicBezTo>
                  <a:cubicBezTo>
                    <a:pt x="6263" y="239"/>
                    <a:pt x="6318" y="240"/>
                    <a:pt x="6372" y="243"/>
                  </a:cubicBezTo>
                  <a:cubicBezTo>
                    <a:pt x="7506" y="376"/>
                    <a:pt x="8473" y="1076"/>
                    <a:pt x="8907" y="2144"/>
                  </a:cubicBezTo>
                  <a:lnTo>
                    <a:pt x="8974" y="2311"/>
                  </a:lnTo>
                  <a:lnTo>
                    <a:pt x="9074" y="2144"/>
                  </a:lnTo>
                  <a:cubicBezTo>
                    <a:pt x="9341" y="1777"/>
                    <a:pt x="9707" y="1510"/>
                    <a:pt x="10141" y="1377"/>
                  </a:cubicBezTo>
                  <a:cubicBezTo>
                    <a:pt x="10391" y="1302"/>
                    <a:pt x="10641" y="1264"/>
                    <a:pt x="10892" y="1264"/>
                  </a:cubicBezTo>
                  <a:cubicBezTo>
                    <a:pt x="10975" y="1264"/>
                    <a:pt x="11058" y="1268"/>
                    <a:pt x="11142" y="1277"/>
                  </a:cubicBezTo>
                  <a:cubicBezTo>
                    <a:pt x="11442" y="1343"/>
                    <a:pt x="11742" y="1443"/>
                    <a:pt x="12009" y="1577"/>
                  </a:cubicBezTo>
                  <a:cubicBezTo>
                    <a:pt x="11976" y="1543"/>
                    <a:pt x="11909" y="1477"/>
                    <a:pt x="11842" y="1443"/>
                  </a:cubicBezTo>
                  <a:cubicBezTo>
                    <a:pt x="11642" y="1343"/>
                    <a:pt x="11409" y="1243"/>
                    <a:pt x="11175" y="1210"/>
                  </a:cubicBezTo>
                  <a:cubicBezTo>
                    <a:pt x="11010" y="1180"/>
                    <a:pt x="10845" y="1163"/>
                    <a:pt x="10680" y="1163"/>
                  </a:cubicBezTo>
                  <a:cubicBezTo>
                    <a:pt x="10478" y="1163"/>
                    <a:pt x="10276" y="1188"/>
                    <a:pt x="10074" y="1243"/>
                  </a:cubicBezTo>
                  <a:cubicBezTo>
                    <a:pt x="9663" y="1361"/>
                    <a:pt x="9303" y="1608"/>
                    <a:pt x="9017" y="1940"/>
                  </a:cubicBezTo>
                  <a:lnTo>
                    <a:pt x="9017" y="1940"/>
                  </a:lnTo>
                  <a:cubicBezTo>
                    <a:pt x="8555" y="879"/>
                    <a:pt x="7557" y="137"/>
                    <a:pt x="6405" y="9"/>
                  </a:cubicBezTo>
                  <a:cubicBezTo>
                    <a:pt x="6322" y="4"/>
                    <a:pt x="6239" y="1"/>
                    <a:pt x="615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7" name="Google Shape;1850;p44">
              <a:extLst>
                <a:ext uri="{FF2B5EF4-FFF2-40B4-BE49-F238E27FC236}">
                  <a16:creationId xmlns:a16="http://schemas.microsoft.com/office/drawing/2014/main" id="{CD29DC2F-FFB8-45B3-AF9F-6623B339C956}"/>
                </a:ext>
              </a:extLst>
            </p:cNvPr>
            <p:cNvSpPr/>
            <p:nvPr/>
          </p:nvSpPr>
          <p:spPr>
            <a:xfrm>
              <a:off x="8219777" y="1815116"/>
              <a:ext cx="33918" cy="28893"/>
            </a:xfrm>
            <a:custGeom>
              <a:avLst/>
              <a:gdLst/>
              <a:ahLst/>
              <a:cxnLst/>
              <a:rect l="l" t="t" r="r" b="b"/>
              <a:pathLst>
                <a:path w="1802" h="1535" extrusionOk="0">
                  <a:moveTo>
                    <a:pt x="953" y="1"/>
                  </a:moveTo>
                  <a:cubicBezTo>
                    <a:pt x="913" y="1"/>
                    <a:pt x="873" y="3"/>
                    <a:pt x="834" y="9"/>
                  </a:cubicBezTo>
                  <a:cubicBezTo>
                    <a:pt x="534" y="76"/>
                    <a:pt x="267" y="243"/>
                    <a:pt x="100" y="509"/>
                  </a:cubicBezTo>
                  <a:cubicBezTo>
                    <a:pt x="100" y="543"/>
                    <a:pt x="100" y="543"/>
                    <a:pt x="100" y="543"/>
                  </a:cubicBezTo>
                  <a:cubicBezTo>
                    <a:pt x="33" y="643"/>
                    <a:pt x="0" y="776"/>
                    <a:pt x="0" y="876"/>
                  </a:cubicBezTo>
                  <a:cubicBezTo>
                    <a:pt x="33" y="1110"/>
                    <a:pt x="200" y="1343"/>
                    <a:pt x="434" y="1443"/>
                  </a:cubicBezTo>
                  <a:cubicBezTo>
                    <a:pt x="568" y="1505"/>
                    <a:pt x="712" y="1534"/>
                    <a:pt x="855" y="1534"/>
                  </a:cubicBezTo>
                  <a:cubicBezTo>
                    <a:pt x="1101" y="1534"/>
                    <a:pt x="1344" y="1446"/>
                    <a:pt x="1535" y="1277"/>
                  </a:cubicBezTo>
                  <a:cubicBezTo>
                    <a:pt x="1801" y="976"/>
                    <a:pt x="1801" y="509"/>
                    <a:pt x="1535" y="209"/>
                  </a:cubicBezTo>
                  <a:cubicBezTo>
                    <a:pt x="1368" y="70"/>
                    <a:pt x="1155" y="1"/>
                    <a:pt x="953" y="1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8" name="Google Shape;1851;p44">
              <a:extLst>
                <a:ext uri="{FF2B5EF4-FFF2-40B4-BE49-F238E27FC236}">
                  <a16:creationId xmlns:a16="http://schemas.microsoft.com/office/drawing/2014/main" id="{11A66B60-F6DD-41B1-95E4-66248C851394}"/>
                </a:ext>
              </a:extLst>
            </p:cNvPr>
            <p:cNvSpPr/>
            <p:nvPr/>
          </p:nvSpPr>
          <p:spPr>
            <a:xfrm>
              <a:off x="8216634" y="1822344"/>
              <a:ext cx="36440" cy="21213"/>
            </a:xfrm>
            <a:custGeom>
              <a:avLst/>
              <a:gdLst/>
              <a:ahLst/>
              <a:cxnLst/>
              <a:rect l="l" t="t" r="r" b="b"/>
              <a:pathLst>
                <a:path w="1936" h="1127" extrusionOk="0">
                  <a:moveTo>
                    <a:pt x="689" y="0"/>
                  </a:moveTo>
                  <a:cubicBezTo>
                    <a:pt x="571" y="0"/>
                    <a:pt x="452" y="19"/>
                    <a:pt x="334" y="59"/>
                  </a:cubicBezTo>
                  <a:cubicBezTo>
                    <a:pt x="100" y="125"/>
                    <a:pt x="0" y="225"/>
                    <a:pt x="34" y="259"/>
                  </a:cubicBezTo>
                  <a:cubicBezTo>
                    <a:pt x="34" y="265"/>
                    <a:pt x="39" y="268"/>
                    <a:pt x="49" y="268"/>
                  </a:cubicBezTo>
                  <a:cubicBezTo>
                    <a:pt x="90" y="268"/>
                    <a:pt x="207" y="225"/>
                    <a:pt x="367" y="225"/>
                  </a:cubicBezTo>
                  <a:cubicBezTo>
                    <a:pt x="449" y="210"/>
                    <a:pt x="531" y="203"/>
                    <a:pt x="612" y="203"/>
                  </a:cubicBezTo>
                  <a:cubicBezTo>
                    <a:pt x="1059" y="203"/>
                    <a:pt x="1481" y="431"/>
                    <a:pt x="1735" y="826"/>
                  </a:cubicBezTo>
                  <a:cubicBezTo>
                    <a:pt x="1835" y="993"/>
                    <a:pt x="1868" y="1126"/>
                    <a:pt x="1902" y="1126"/>
                  </a:cubicBezTo>
                  <a:cubicBezTo>
                    <a:pt x="1935" y="1126"/>
                    <a:pt x="1935" y="959"/>
                    <a:pt x="1868" y="759"/>
                  </a:cubicBezTo>
                  <a:cubicBezTo>
                    <a:pt x="1735" y="459"/>
                    <a:pt x="1501" y="225"/>
                    <a:pt x="1235" y="125"/>
                  </a:cubicBezTo>
                  <a:cubicBezTo>
                    <a:pt x="1053" y="45"/>
                    <a:pt x="871" y="0"/>
                    <a:pt x="689" y="0"/>
                  </a:cubicBezTo>
                  <a:close/>
                </a:path>
              </a:pathLst>
            </a:custGeom>
            <a:solidFill>
              <a:srgbClr val="26323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49" name="Google Shape;1852;p44">
              <a:extLst>
                <a:ext uri="{FF2B5EF4-FFF2-40B4-BE49-F238E27FC236}">
                  <a16:creationId xmlns:a16="http://schemas.microsoft.com/office/drawing/2014/main" id="{F5A976FF-EBAB-4D78-8700-AF1ED18B1D35}"/>
                </a:ext>
              </a:extLst>
            </p:cNvPr>
            <p:cNvSpPr/>
            <p:nvPr/>
          </p:nvSpPr>
          <p:spPr>
            <a:xfrm>
              <a:off x="8061556" y="1841655"/>
              <a:ext cx="32036" cy="30191"/>
            </a:xfrm>
            <a:custGeom>
              <a:avLst/>
              <a:gdLst/>
              <a:ahLst/>
              <a:cxnLst/>
              <a:rect l="l" t="t" r="r" b="b"/>
              <a:pathLst>
                <a:path w="1702" h="1604" extrusionOk="0">
                  <a:moveTo>
                    <a:pt x="634" y="0"/>
                  </a:moveTo>
                  <a:cubicBezTo>
                    <a:pt x="634" y="0"/>
                    <a:pt x="400" y="0"/>
                    <a:pt x="200" y="267"/>
                  </a:cubicBezTo>
                  <a:cubicBezTo>
                    <a:pt x="67" y="434"/>
                    <a:pt x="0" y="634"/>
                    <a:pt x="33" y="834"/>
                  </a:cubicBezTo>
                  <a:cubicBezTo>
                    <a:pt x="33" y="1101"/>
                    <a:pt x="200" y="1334"/>
                    <a:pt x="400" y="1468"/>
                  </a:cubicBezTo>
                  <a:cubicBezTo>
                    <a:pt x="549" y="1559"/>
                    <a:pt x="714" y="1604"/>
                    <a:pt x="874" y="1604"/>
                  </a:cubicBezTo>
                  <a:cubicBezTo>
                    <a:pt x="1180" y="1604"/>
                    <a:pt x="1470" y="1441"/>
                    <a:pt x="1601" y="1134"/>
                  </a:cubicBezTo>
                  <a:cubicBezTo>
                    <a:pt x="1701" y="967"/>
                    <a:pt x="1701" y="767"/>
                    <a:pt x="1635" y="600"/>
                  </a:cubicBezTo>
                  <a:lnTo>
                    <a:pt x="1635" y="600"/>
                  </a:lnTo>
                  <a:cubicBezTo>
                    <a:pt x="1601" y="767"/>
                    <a:pt x="1535" y="934"/>
                    <a:pt x="1468" y="1067"/>
                  </a:cubicBezTo>
                  <a:cubicBezTo>
                    <a:pt x="1368" y="1201"/>
                    <a:pt x="1234" y="1301"/>
                    <a:pt x="1101" y="1368"/>
                  </a:cubicBezTo>
                  <a:cubicBezTo>
                    <a:pt x="1030" y="1391"/>
                    <a:pt x="959" y="1402"/>
                    <a:pt x="890" y="1402"/>
                  </a:cubicBezTo>
                  <a:cubicBezTo>
                    <a:pt x="763" y="1402"/>
                    <a:pt x="642" y="1366"/>
                    <a:pt x="534" y="1301"/>
                  </a:cubicBezTo>
                  <a:cubicBezTo>
                    <a:pt x="367" y="1168"/>
                    <a:pt x="234" y="1001"/>
                    <a:pt x="234" y="834"/>
                  </a:cubicBezTo>
                  <a:cubicBezTo>
                    <a:pt x="200" y="667"/>
                    <a:pt x="234" y="500"/>
                    <a:pt x="334" y="367"/>
                  </a:cubicBezTo>
                  <a:cubicBezTo>
                    <a:pt x="400" y="234"/>
                    <a:pt x="500" y="100"/>
                    <a:pt x="634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0" name="Google Shape;1853;p44">
              <a:extLst>
                <a:ext uri="{FF2B5EF4-FFF2-40B4-BE49-F238E27FC236}">
                  <a16:creationId xmlns:a16="http://schemas.microsoft.com/office/drawing/2014/main" id="{AAAEEB25-CA48-4E2D-81C4-5856287ECF9C}"/>
                </a:ext>
              </a:extLst>
            </p:cNvPr>
            <p:cNvSpPr/>
            <p:nvPr/>
          </p:nvSpPr>
          <p:spPr>
            <a:xfrm>
              <a:off x="8047740" y="1835369"/>
              <a:ext cx="18220" cy="20102"/>
            </a:xfrm>
            <a:custGeom>
              <a:avLst/>
              <a:gdLst/>
              <a:ahLst/>
              <a:cxnLst/>
              <a:rect l="l" t="t" r="r" b="b"/>
              <a:pathLst>
                <a:path w="968" h="1068" extrusionOk="0">
                  <a:moveTo>
                    <a:pt x="480" y="0"/>
                  </a:moveTo>
                  <a:cubicBezTo>
                    <a:pt x="426" y="0"/>
                    <a:pt x="351" y="17"/>
                    <a:pt x="267" y="67"/>
                  </a:cubicBezTo>
                  <a:cubicBezTo>
                    <a:pt x="167" y="134"/>
                    <a:pt x="100" y="234"/>
                    <a:pt x="67" y="334"/>
                  </a:cubicBezTo>
                  <a:cubicBezTo>
                    <a:pt x="0" y="467"/>
                    <a:pt x="0" y="601"/>
                    <a:pt x="67" y="734"/>
                  </a:cubicBezTo>
                  <a:cubicBezTo>
                    <a:pt x="145" y="941"/>
                    <a:pt x="362" y="1068"/>
                    <a:pt x="581" y="1068"/>
                  </a:cubicBezTo>
                  <a:cubicBezTo>
                    <a:pt x="644" y="1068"/>
                    <a:pt x="707" y="1057"/>
                    <a:pt x="767" y="1035"/>
                  </a:cubicBezTo>
                  <a:cubicBezTo>
                    <a:pt x="968" y="934"/>
                    <a:pt x="968" y="801"/>
                    <a:pt x="968" y="801"/>
                  </a:cubicBezTo>
                  <a:cubicBezTo>
                    <a:pt x="961" y="795"/>
                    <a:pt x="954" y="792"/>
                    <a:pt x="945" y="792"/>
                  </a:cubicBezTo>
                  <a:cubicBezTo>
                    <a:pt x="906" y="792"/>
                    <a:pt x="842" y="841"/>
                    <a:pt x="734" y="868"/>
                  </a:cubicBezTo>
                  <a:cubicBezTo>
                    <a:pt x="634" y="868"/>
                    <a:pt x="501" y="868"/>
                    <a:pt x="434" y="768"/>
                  </a:cubicBezTo>
                  <a:cubicBezTo>
                    <a:pt x="234" y="634"/>
                    <a:pt x="234" y="367"/>
                    <a:pt x="367" y="201"/>
                  </a:cubicBezTo>
                  <a:cubicBezTo>
                    <a:pt x="467" y="101"/>
                    <a:pt x="567" y="67"/>
                    <a:pt x="567" y="34"/>
                  </a:cubicBezTo>
                  <a:cubicBezTo>
                    <a:pt x="567" y="17"/>
                    <a:pt x="534" y="0"/>
                    <a:pt x="480" y="0"/>
                  </a:cubicBezTo>
                  <a:close/>
                </a:path>
              </a:pathLst>
            </a:custGeom>
            <a:solidFill>
              <a:srgbClr val="B7D5C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1" name="Google Shape;1854;p44">
              <a:extLst>
                <a:ext uri="{FF2B5EF4-FFF2-40B4-BE49-F238E27FC236}">
                  <a16:creationId xmlns:a16="http://schemas.microsoft.com/office/drawing/2014/main" id="{7CC20DA4-FAC2-4D57-8F8E-B2403FCAA6D5}"/>
                </a:ext>
              </a:extLst>
            </p:cNvPr>
            <p:cNvSpPr/>
            <p:nvPr/>
          </p:nvSpPr>
          <p:spPr>
            <a:xfrm>
              <a:off x="8151339" y="2339548"/>
              <a:ext cx="470920" cy="219809"/>
            </a:xfrm>
            <a:custGeom>
              <a:avLst/>
              <a:gdLst/>
              <a:ahLst/>
              <a:cxnLst/>
              <a:rect l="l" t="t" r="r" b="b"/>
              <a:pathLst>
                <a:path w="25019" h="11678" extrusionOk="0">
                  <a:moveTo>
                    <a:pt x="23350" y="0"/>
                  </a:moveTo>
                  <a:cubicBezTo>
                    <a:pt x="20148" y="0"/>
                    <a:pt x="18180" y="467"/>
                    <a:pt x="16112" y="1435"/>
                  </a:cubicBezTo>
                  <a:lnTo>
                    <a:pt x="16645" y="3670"/>
                  </a:lnTo>
                  <a:lnTo>
                    <a:pt x="0" y="5104"/>
                  </a:lnTo>
                  <a:lnTo>
                    <a:pt x="34" y="11042"/>
                  </a:lnTo>
                  <a:cubicBezTo>
                    <a:pt x="34" y="11042"/>
                    <a:pt x="10374" y="11642"/>
                    <a:pt x="16479" y="11675"/>
                  </a:cubicBezTo>
                  <a:cubicBezTo>
                    <a:pt x="16596" y="11677"/>
                    <a:pt x="16711" y="11678"/>
                    <a:pt x="16825" y="11678"/>
                  </a:cubicBezTo>
                  <a:cubicBezTo>
                    <a:pt x="21288" y="11678"/>
                    <a:pt x="23340" y="10399"/>
                    <a:pt x="24251" y="7439"/>
                  </a:cubicBezTo>
                  <a:cubicBezTo>
                    <a:pt x="25018" y="4904"/>
                    <a:pt x="23350" y="0"/>
                    <a:pt x="23350" y="0"/>
                  </a:cubicBez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2" name="Google Shape;1855;p44">
              <a:extLst>
                <a:ext uri="{FF2B5EF4-FFF2-40B4-BE49-F238E27FC236}">
                  <a16:creationId xmlns:a16="http://schemas.microsoft.com/office/drawing/2014/main" id="{3F9EE5C3-D5F4-49F4-8378-9E3D85FD5477}"/>
                </a:ext>
              </a:extLst>
            </p:cNvPr>
            <p:cNvSpPr/>
            <p:nvPr/>
          </p:nvSpPr>
          <p:spPr>
            <a:xfrm>
              <a:off x="8462757" y="2407102"/>
              <a:ext cx="67817" cy="46096"/>
            </a:xfrm>
            <a:custGeom>
              <a:avLst/>
              <a:gdLst/>
              <a:ahLst/>
              <a:cxnLst/>
              <a:rect l="l" t="t" r="r" b="b"/>
              <a:pathLst>
                <a:path w="3603" h="2449" extrusionOk="0">
                  <a:moveTo>
                    <a:pt x="187" y="1"/>
                  </a:moveTo>
                  <a:cubicBezTo>
                    <a:pt x="125" y="1"/>
                    <a:pt x="63" y="5"/>
                    <a:pt x="0" y="14"/>
                  </a:cubicBezTo>
                  <a:cubicBezTo>
                    <a:pt x="1468" y="347"/>
                    <a:pt x="2736" y="1215"/>
                    <a:pt x="3570" y="2449"/>
                  </a:cubicBezTo>
                  <a:cubicBezTo>
                    <a:pt x="3603" y="2449"/>
                    <a:pt x="3503" y="2215"/>
                    <a:pt x="3269" y="1849"/>
                  </a:cubicBezTo>
                  <a:cubicBezTo>
                    <a:pt x="2969" y="1415"/>
                    <a:pt x="2602" y="1015"/>
                    <a:pt x="2135" y="714"/>
                  </a:cubicBezTo>
                  <a:cubicBezTo>
                    <a:pt x="1702" y="414"/>
                    <a:pt x="1201" y="214"/>
                    <a:pt x="667" y="81"/>
                  </a:cubicBezTo>
                  <a:cubicBezTo>
                    <a:pt x="521" y="32"/>
                    <a:pt x="357" y="1"/>
                    <a:pt x="187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3" name="Google Shape;1856;p44">
              <a:extLst>
                <a:ext uri="{FF2B5EF4-FFF2-40B4-BE49-F238E27FC236}">
                  <a16:creationId xmlns:a16="http://schemas.microsoft.com/office/drawing/2014/main" id="{27E181D0-6937-4CD1-AD51-D0DC6DDC21B4}"/>
                </a:ext>
              </a:extLst>
            </p:cNvPr>
            <p:cNvSpPr/>
            <p:nvPr/>
          </p:nvSpPr>
          <p:spPr>
            <a:xfrm>
              <a:off x="7976779" y="2096569"/>
              <a:ext cx="293876" cy="490477"/>
            </a:xfrm>
            <a:custGeom>
              <a:avLst/>
              <a:gdLst/>
              <a:ahLst/>
              <a:cxnLst/>
              <a:rect l="l" t="t" r="r" b="b"/>
              <a:pathLst>
                <a:path w="15613" h="26058" extrusionOk="0">
                  <a:moveTo>
                    <a:pt x="9908" y="0"/>
                  </a:moveTo>
                  <a:lnTo>
                    <a:pt x="5572" y="14310"/>
                  </a:lnTo>
                  <a:lnTo>
                    <a:pt x="5538" y="14310"/>
                  </a:lnTo>
                  <a:cubicBezTo>
                    <a:pt x="5538" y="14310"/>
                    <a:pt x="2336" y="15078"/>
                    <a:pt x="1" y="16645"/>
                  </a:cubicBezTo>
                  <a:lnTo>
                    <a:pt x="2503" y="23417"/>
                  </a:lnTo>
                  <a:cubicBezTo>
                    <a:pt x="3106" y="25034"/>
                    <a:pt x="4600" y="26057"/>
                    <a:pt x="6151" y="26057"/>
                  </a:cubicBezTo>
                  <a:cubicBezTo>
                    <a:pt x="6743" y="26057"/>
                    <a:pt x="7344" y="25908"/>
                    <a:pt x="7907" y="25585"/>
                  </a:cubicBezTo>
                  <a:cubicBezTo>
                    <a:pt x="11042" y="23784"/>
                    <a:pt x="12176" y="18547"/>
                    <a:pt x="12176" y="18547"/>
                  </a:cubicBezTo>
                  <a:lnTo>
                    <a:pt x="15612" y="3603"/>
                  </a:lnTo>
                  <a:lnTo>
                    <a:pt x="9908" y="0"/>
                  </a:lnTo>
                  <a:close/>
                </a:path>
              </a:pathLst>
            </a:custGeom>
            <a:solidFill>
              <a:srgbClr val="FBCEA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4" name="Google Shape;1857;p44">
              <a:extLst>
                <a:ext uri="{FF2B5EF4-FFF2-40B4-BE49-F238E27FC236}">
                  <a16:creationId xmlns:a16="http://schemas.microsoft.com/office/drawing/2014/main" id="{EE405C40-D40E-403A-BEA0-E672A1D38271}"/>
                </a:ext>
              </a:extLst>
            </p:cNvPr>
            <p:cNvSpPr/>
            <p:nvPr/>
          </p:nvSpPr>
          <p:spPr>
            <a:xfrm>
              <a:off x="8141288" y="1892740"/>
              <a:ext cx="188376" cy="271646"/>
            </a:xfrm>
            <a:custGeom>
              <a:avLst/>
              <a:gdLst/>
              <a:ahLst/>
              <a:cxnLst/>
              <a:rect l="l" t="t" r="r" b="b"/>
              <a:pathLst>
                <a:path w="10008" h="14432" extrusionOk="0">
                  <a:moveTo>
                    <a:pt x="578" y="0"/>
                  </a:moveTo>
                  <a:cubicBezTo>
                    <a:pt x="446" y="0"/>
                    <a:pt x="312" y="42"/>
                    <a:pt x="201" y="121"/>
                  </a:cubicBezTo>
                  <a:cubicBezTo>
                    <a:pt x="0" y="288"/>
                    <a:pt x="34" y="655"/>
                    <a:pt x="101" y="922"/>
                  </a:cubicBezTo>
                  <a:lnTo>
                    <a:pt x="1368" y="5926"/>
                  </a:lnTo>
                  <a:lnTo>
                    <a:pt x="1135" y="10862"/>
                  </a:lnTo>
                  <a:lnTo>
                    <a:pt x="6839" y="14432"/>
                  </a:lnTo>
                  <a:cubicBezTo>
                    <a:pt x="6839" y="14432"/>
                    <a:pt x="8306" y="12997"/>
                    <a:pt x="8373" y="12764"/>
                  </a:cubicBezTo>
                  <a:cubicBezTo>
                    <a:pt x="8440" y="12530"/>
                    <a:pt x="8707" y="9962"/>
                    <a:pt x="8707" y="9962"/>
                  </a:cubicBezTo>
                  <a:cubicBezTo>
                    <a:pt x="8707" y="9962"/>
                    <a:pt x="9340" y="9595"/>
                    <a:pt x="9674" y="9428"/>
                  </a:cubicBezTo>
                  <a:cubicBezTo>
                    <a:pt x="10008" y="9228"/>
                    <a:pt x="9774" y="8427"/>
                    <a:pt x="9674" y="7927"/>
                  </a:cubicBezTo>
                  <a:cubicBezTo>
                    <a:pt x="9574" y="7393"/>
                    <a:pt x="8907" y="7193"/>
                    <a:pt x="8907" y="7193"/>
                  </a:cubicBezTo>
                  <a:cubicBezTo>
                    <a:pt x="8907" y="6759"/>
                    <a:pt x="8840" y="6292"/>
                    <a:pt x="8740" y="5859"/>
                  </a:cubicBezTo>
                  <a:cubicBezTo>
                    <a:pt x="8607" y="5659"/>
                    <a:pt x="7039" y="5625"/>
                    <a:pt x="7039" y="5625"/>
                  </a:cubicBezTo>
                  <a:cubicBezTo>
                    <a:pt x="7039" y="5292"/>
                    <a:pt x="7039" y="4992"/>
                    <a:pt x="7039" y="4691"/>
                  </a:cubicBezTo>
                  <a:cubicBezTo>
                    <a:pt x="7006" y="4594"/>
                    <a:pt x="6465" y="3288"/>
                    <a:pt x="6005" y="3288"/>
                  </a:cubicBezTo>
                  <a:cubicBezTo>
                    <a:pt x="5994" y="3288"/>
                    <a:pt x="5983" y="3289"/>
                    <a:pt x="5971" y="3290"/>
                  </a:cubicBezTo>
                  <a:cubicBezTo>
                    <a:pt x="5538" y="3390"/>
                    <a:pt x="3003" y="4891"/>
                    <a:pt x="3003" y="4891"/>
                  </a:cubicBezTo>
                  <a:cubicBezTo>
                    <a:pt x="3003" y="4891"/>
                    <a:pt x="1335" y="522"/>
                    <a:pt x="968" y="155"/>
                  </a:cubicBezTo>
                  <a:cubicBezTo>
                    <a:pt x="863" y="50"/>
                    <a:pt x="722" y="0"/>
                    <a:pt x="578" y="0"/>
                  </a:cubicBezTo>
                  <a:close/>
                </a:path>
              </a:pathLst>
            </a:custGeom>
            <a:solidFill>
              <a:srgbClr val="FFBE9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5" name="Google Shape;1858;p44">
              <a:extLst>
                <a:ext uri="{FF2B5EF4-FFF2-40B4-BE49-F238E27FC236}">
                  <a16:creationId xmlns:a16="http://schemas.microsoft.com/office/drawing/2014/main" id="{955A0D75-82BB-47EF-87FE-73573BD271D9}"/>
                </a:ext>
              </a:extLst>
            </p:cNvPr>
            <p:cNvSpPr/>
            <p:nvPr/>
          </p:nvSpPr>
          <p:spPr>
            <a:xfrm>
              <a:off x="8062798" y="1892024"/>
              <a:ext cx="266244" cy="695529"/>
            </a:xfrm>
            <a:custGeom>
              <a:avLst/>
              <a:gdLst/>
              <a:ahLst/>
              <a:cxnLst/>
              <a:rect l="l" t="t" r="r" b="b"/>
              <a:pathLst>
                <a:path w="14145" h="36952" extrusionOk="0">
                  <a:moveTo>
                    <a:pt x="1" y="36552"/>
                  </a:moveTo>
                  <a:cubicBezTo>
                    <a:pt x="28" y="36573"/>
                    <a:pt x="57" y="36592"/>
                    <a:pt x="87" y="36610"/>
                  </a:cubicBezTo>
                  <a:lnTo>
                    <a:pt x="87" y="36610"/>
                  </a:lnTo>
                  <a:lnTo>
                    <a:pt x="1" y="36552"/>
                  </a:lnTo>
                  <a:close/>
                  <a:moveTo>
                    <a:pt x="87" y="36610"/>
                  </a:moveTo>
                  <a:lnTo>
                    <a:pt x="101" y="36619"/>
                  </a:lnTo>
                  <a:cubicBezTo>
                    <a:pt x="107" y="36622"/>
                    <a:pt x="113" y="36625"/>
                    <a:pt x="119" y="36628"/>
                  </a:cubicBezTo>
                  <a:lnTo>
                    <a:pt x="119" y="36628"/>
                  </a:lnTo>
                  <a:cubicBezTo>
                    <a:pt x="108" y="36622"/>
                    <a:pt x="98" y="36616"/>
                    <a:pt x="87" y="36610"/>
                  </a:cubicBezTo>
                  <a:close/>
                  <a:moveTo>
                    <a:pt x="119" y="36628"/>
                  </a:moveTo>
                  <a:lnTo>
                    <a:pt x="119" y="36628"/>
                  </a:lnTo>
                  <a:cubicBezTo>
                    <a:pt x="168" y="36655"/>
                    <a:pt x="220" y="36678"/>
                    <a:pt x="274" y="36698"/>
                  </a:cubicBezTo>
                  <a:lnTo>
                    <a:pt x="274" y="36698"/>
                  </a:lnTo>
                  <a:cubicBezTo>
                    <a:pt x="224" y="36676"/>
                    <a:pt x="174" y="36655"/>
                    <a:pt x="119" y="36628"/>
                  </a:cubicBezTo>
                  <a:close/>
                  <a:moveTo>
                    <a:pt x="4680" y="1"/>
                  </a:moveTo>
                  <a:cubicBezTo>
                    <a:pt x="4608" y="1"/>
                    <a:pt x="4537" y="9"/>
                    <a:pt x="4471" y="26"/>
                  </a:cubicBezTo>
                  <a:cubicBezTo>
                    <a:pt x="4337" y="93"/>
                    <a:pt x="4204" y="193"/>
                    <a:pt x="4137" y="326"/>
                  </a:cubicBezTo>
                  <a:cubicBezTo>
                    <a:pt x="4070" y="426"/>
                    <a:pt x="4037" y="593"/>
                    <a:pt x="4037" y="726"/>
                  </a:cubicBezTo>
                  <a:cubicBezTo>
                    <a:pt x="4070" y="860"/>
                    <a:pt x="4104" y="993"/>
                    <a:pt x="4137" y="1093"/>
                  </a:cubicBezTo>
                  <a:cubicBezTo>
                    <a:pt x="4204" y="1360"/>
                    <a:pt x="4271" y="1594"/>
                    <a:pt x="4337" y="1827"/>
                  </a:cubicBezTo>
                  <a:lnTo>
                    <a:pt x="4704" y="3228"/>
                  </a:lnTo>
                  <a:cubicBezTo>
                    <a:pt x="4937" y="4160"/>
                    <a:pt x="5170" y="5092"/>
                    <a:pt x="5436" y="5991"/>
                  </a:cubicBezTo>
                  <a:lnTo>
                    <a:pt x="5436" y="5991"/>
                  </a:lnTo>
                  <a:cubicBezTo>
                    <a:pt x="5337" y="7683"/>
                    <a:pt x="5271" y="9341"/>
                    <a:pt x="5205" y="10867"/>
                  </a:cubicBezTo>
                  <a:cubicBezTo>
                    <a:pt x="3670" y="16004"/>
                    <a:pt x="2369" y="20274"/>
                    <a:pt x="1469" y="23276"/>
                  </a:cubicBezTo>
                  <a:cubicBezTo>
                    <a:pt x="1035" y="24744"/>
                    <a:pt x="701" y="25911"/>
                    <a:pt x="468" y="26712"/>
                  </a:cubicBezTo>
                  <a:lnTo>
                    <a:pt x="201" y="27646"/>
                  </a:lnTo>
                  <a:cubicBezTo>
                    <a:pt x="134" y="27846"/>
                    <a:pt x="101" y="27946"/>
                    <a:pt x="101" y="27946"/>
                  </a:cubicBezTo>
                  <a:cubicBezTo>
                    <a:pt x="134" y="27846"/>
                    <a:pt x="201" y="27746"/>
                    <a:pt x="234" y="27646"/>
                  </a:cubicBezTo>
                  <a:cubicBezTo>
                    <a:pt x="301" y="27412"/>
                    <a:pt x="368" y="27112"/>
                    <a:pt x="501" y="26745"/>
                  </a:cubicBezTo>
                  <a:lnTo>
                    <a:pt x="1569" y="23309"/>
                  </a:lnTo>
                  <a:lnTo>
                    <a:pt x="5371" y="10934"/>
                  </a:lnTo>
                  <a:cubicBezTo>
                    <a:pt x="5438" y="9366"/>
                    <a:pt x="5538" y="7731"/>
                    <a:pt x="5605" y="6030"/>
                  </a:cubicBezTo>
                  <a:lnTo>
                    <a:pt x="5605" y="5997"/>
                  </a:lnTo>
                  <a:cubicBezTo>
                    <a:pt x="5371" y="5096"/>
                    <a:pt x="5138" y="4162"/>
                    <a:pt x="4904" y="3228"/>
                  </a:cubicBezTo>
                  <a:cubicBezTo>
                    <a:pt x="4771" y="2761"/>
                    <a:pt x="4637" y="2294"/>
                    <a:pt x="4537" y="1827"/>
                  </a:cubicBezTo>
                  <a:cubicBezTo>
                    <a:pt x="4471" y="1594"/>
                    <a:pt x="4404" y="1327"/>
                    <a:pt x="4337" y="1093"/>
                  </a:cubicBezTo>
                  <a:cubicBezTo>
                    <a:pt x="4304" y="993"/>
                    <a:pt x="4271" y="860"/>
                    <a:pt x="4237" y="760"/>
                  </a:cubicBezTo>
                  <a:cubicBezTo>
                    <a:pt x="4237" y="660"/>
                    <a:pt x="4271" y="560"/>
                    <a:pt x="4304" y="460"/>
                  </a:cubicBezTo>
                  <a:cubicBezTo>
                    <a:pt x="4404" y="310"/>
                    <a:pt x="4542" y="234"/>
                    <a:pt x="4689" y="234"/>
                  </a:cubicBezTo>
                  <a:cubicBezTo>
                    <a:pt x="4738" y="234"/>
                    <a:pt x="4788" y="243"/>
                    <a:pt x="4838" y="259"/>
                  </a:cubicBezTo>
                  <a:cubicBezTo>
                    <a:pt x="5071" y="293"/>
                    <a:pt x="5238" y="460"/>
                    <a:pt x="5305" y="660"/>
                  </a:cubicBezTo>
                  <a:cubicBezTo>
                    <a:pt x="5505" y="1160"/>
                    <a:pt x="5705" y="1627"/>
                    <a:pt x="5872" y="2094"/>
                  </a:cubicBezTo>
                  <a:cubicBezTo>
                    <a:pt x="6272" y="3061"/>
                    <a:pt x="6672" y="4029"/>
                    <a:pt x="7039" y="5030"/>
                  </a:cubicBezTo>
                  <a:lnTo>
                    <a:pt x="7106" y="5130"/>
                  </a:lnTo>
                  <a:lnTo>
                    <a:pt x="7206" y="5063"/>
                  </a:lnTo>
                  <a:cubicBezTo>
                    <a:pt x="7940" y="4629"/>
                    <a:pt x="8707" y="4196"/>
                    <a:pt x="9474" y="3795"/>
                  </a:cubicBezTo>
                  <a:cubicBezTo>
                    <a:pt x="9674" y="3695"/>
                    <a:pt x="9875" y="3595"/>
                    <a:pt x="10075" y="3528"/>
                  </a:cubicBezTo>
                  <a:cubicBezTo>
                    <a:pt x="10103" y="3500"/>
                    <a:pt x="10137" y="3490"/>
                    <a:pt x="10170" y="3490"/>
                  </a:cubicBezTo>
                  <a:cubicBezTo>
                    <a:pt x="10214" y="3490"/>
                    <a:pt x="10256" y="3509"/>
                    <a:pt x="10275" y="3528"/>
                  </a:cubicBezTo>
                  <a:cubicBezTo>
                    <a:pt x="10375" y="3595"/>
                    <a:pt x="10442" y="3662"/>
                    <a:pt x="10508" y="3762"/>
                  </a:cubicBezTo>
                  <a:cubicBezTo>
                    <a:pt x="10642" y="3929"/>
                    <a:pt x="10742" y="4096"/>
                    <a:pt x="10842" y="4296"/>
                  </a:cubicBezTo>
                  <a:cubicBezTo>
                    <a:pt x="10909" y="4396"/>
                    <a:pt x="10942" y="4496"/>
                    <a:pt x="10975" y="4596"/>
                  </a:cubicBezTo>
                  <a:cubicBezTo>
                    <a:pt x="11042" y="4696"/>
                    <a:pt x="11075" y="4763"/>
                    <a:pt x="11075" y="4863"/>
                  </a:cubicBezTo>
                  <a:lnTo>
                    <a:pt x="11075" y="5830"/>
                  </a:lnTo>
                  <a:lnTo>
                    <a:pt x="11209" y="5830"/>
                  </a:lnTo>
                  <a:cubicBezTo>
                    <a:pt x="11709" y="5830"/>
                    <a:pt x="12210" y="5863"/>
                    <a:pt x="12710" y="5997"/>
                  </a:cubicBezTo>
                  <a:lnTo>
                    <a:pt x="12777" y="6030"/>
                  </a:lnTo>
                  <a:lnTo>
                    <a:pt x="12810" y="6030"/>
                  </a:lnTo>
                  <a:cubicBezTo>
                    <a:pt x="12843" y="6097"/>
                    <a:pt x="12843" y="6130"/>
                    <a:pt x="12877" y="6197"/>
                  </a:cubicBezTo>
                  <a:cubicBezTo>
                    <a:pt x="12877" y="6330"/>
                    <a:pt x="12910" y="6431"/>
                    <a:pt x="12910" y="6564"/>
                  </a:cubicBezTo>
                  <a:cubicBezTo>
                    <a:pt x="12943" y="6797"/>
                    <a:pt x="12977" y="7064"/>
                    <a:pt x="12977" y="7298"/>
                  </a:cubicBezTo>
                  <a:lnTo>
                    <a:pt x="12977" y="7365"/>
                  </a:lnTo>
                  <a:lnTo>
                    <a:pt x="13043" y="7398"/>
                  </a:lnTo>
                  <a:cubicBezTo>
                    <a:pt x="13310" y="7498"/>
                    <a:pt x="13577" y="7665"/>
                    <a:pt x="13711" y="7932"/>
                  </a:cubicBezTo>
                  <a:cubicBezTo>
                    <a:pt x="13777" y="8232"/>
                    <a:pt x="13844" y="8532"/>
                    <a:pt x="13911" y="8832"/>
                  </a:cubicBezTo>
                  <a:cubicBezTo>
                    <a:pt x="13911" y="8966"/>
                    <a:pt x="13911" y="9132"/>
                    <a:pt x="13911" y="9266"/>
                  </a:cubicBezTo>
                  <a:cubicBezTo>
                    <a:pt x="13877" y="9299"/>
                    <a:pt x="13844" y="9366"/>
                    <a:pt x="13811" y="9399"/>
                  </a:cubicBezTo>
                  <a:cubicBezTo>
                    <a:pt x="13777" y="9433"/>
                    <a:pt x="13677" y="9466"/>
                    <a:pt x="13644" y="9499"/>
                  </a:cubicBezTo>
                  <a:lnTo>
                    <a:pt x="12843" y="9966"/>
                  </a:lnTo>
                  <a:lnTo>
                    <a:pt x="12777" y="9966"/>
                  </a:lnTo>
                  <a:lnTo>
                    <a:pt x="12777" y="10033"/>
                  </a:lnTo>
                  <a:cubicBezTo>
                    <a:pt x="12710" y="10900"/>
                    <a:pt x="12610" y="11768"/>
                    <a:pt x="12510" y="12602"/>
                  </a:cubicBezTo>
                  <a:cubicBezTo>
                    <a:pt x="12476" y="12702"/>
                    <a:pt x="12443" y="12802"/>
                    <a:pt x="12376" y="12868"/>
                  </a:cubicBezTo>
                  <a:cubicBezTo>
                    <a:pt x="12343" y="12935"/>
                    <a:pt x="12276" y="13035"/>
                    <a:pt x="12210" y="13102"/>
                  </a:cubicBezTo>
                  <a:cubicBezTo>
                    <a:pt x="12076" y="13269"/>
                    <a:pt x="11909" y="13402"/>
                    <a:pt x="11776" y="13569"/>
                  </a:cubicBezTo>
                  <a:cubicBezTo>
                    <a:pt x="11509" y="13869"/>
                    <a:pt x="11209" y="14136"/>
                    <a:pt x="10909" y="14436"/>
                  </a:cubicBezTo>
                  <a:lnTo>
                    <a:pt x="10909" y="14470"/>
                  </a:lnTo>
                  <a:cubicBezTo>
                    <a:pt x="10008" y="18339"/>
                    <a:pt x="9174" y="21942"/>
                    <a:pt x="8407" y="25144"/>
                  </a:cubicBezTo>
                  <a:cubicBezTo>
                    <a:pt x="8040" y="26745"/>
                    <a:pt x="7673" y="28280"/>
                    <a:pt x="7373" y="29681"/>
                  </a:cubicBezTo>
                  <a:cubicBezTo>
                    <a:pt x="7239" y="30348"/>
                    <a:pt x="7039" y="31015"/>
                    <a:pt x="6839" y="31682"/>
                  </a:cubicBezTo>
                  <a:cubicBezTo>
                    <a:pt x="6606" y="32249"/>
                    <a:pt x="6372" y="32849"/>
                    <a:pt x="6038" y="33383"/>
                  </a:cubicBezTo>
                  <a:cubicBezTo>
                    <a:pt x="5538" y="34317"/>
                    <a:pt x="4871" y="35184"/>
                    <a:pt x="4070" y="35885"/>
                  </a:cubicBezTo>
                  <a:cubicBezTo>
                    <a:pt x="3470" y="36419"/>
                    <a:pt x="2736" y="36752"/>
                    <a:pt x="1936" y="36886"/>
                  </a:cubicBezTo>
                  <a:cubicBezTo>
                    <a:pt x="1777" y="36907"/>
                    <a:pt x="1619" y="36918"/>
                    <a:pt x="1461" y="36918"/>
                  </a:cubicBezTo>
                  <a:cubicBezTo>
                    <a:pt x="1122" y="36918"/>
                    <a:pt x="787" y="36866"/>
                    <a:pt x="468" y="36752"/>
                  </a:cubicBezTo>
                  <a:cubicBezTo>
                    <a:pt x="402" y="36739"/>
                    <a:pt x="337" y="36721"/>
                    <a:pt x="274" y="36698"/>
                  </a:cubicBezTo>
                  <a:lnTo>
                    <a:pt x="274" y="36698"/>
                  </a:lnTo>
                  <a:cubicBezTo>
                    <a:pt x="336" y="36724"/>
                    <a:pt x="397" y="36750"/>
                    <a:pt x="468" y="36786"/>
                  </a:cubicBezTo>
                  <a:cubicBezTo>
                    <a:pt x="787" y="36900"/>
                    <a:pt x="1137" y="36951"/>
                    <a:pt x="1487" y="36951"/>
                  </a:cubicBezTo>
                  <a:cubicBezTo>
                    <a:pt x="1649" y="36951"/>
                    <a:pt x="1810" y="36940"/>
                    <a:pt x="1969" y="36919"/>
                  </a:cubicBezTo>
                  <a:cubicBezTo>
                    <a:pt x="2769" y="36819"/>
                    <a:pt x="3537" y="36485"/>
                    <a:pt x="4170" y="35952"/>
                  </a:cubicBezTo>
                  <a:cubicBezTo>
                    <a:pt x="4971" y="35218"/>
                    <a:pt x="5672" y="34351"/>
                    <a:pt x="6205" y="33417"/>
                  </a:cubicBezTo>
                  <a:cubicBezTo>
                    <a:pt x="6505" y="32849"/>
                    <a:pt x="6772" y="32282"/>
                    <a:pt x="6972" y="31682"/>
                  </a:cubicBezTo>
                  <a:cubicBezTo>
                    <a:pt x="7206" y="31015"/>
                    <a:pt x="7406" y="30348"/>
                    <a:pt x="7540" y="29647"/>
                  </a:cubicBezTo>
                  <a:cubicBezTo>
                    <a:pt x="7873" y="28246"/>
                    <a:pt x="8240" y="26745"/>
                    <a:pt x="8607" y="25144"/>
                  </a:cubicBezTo>
                  <a:cubicBezTo>
                    <a:pt x="9374" y="21943"/>
                    <a:pt x="10241" y="18342"/>
                    <a:pt x="11141" y="14474"/>
                  </a:cubicBezTo>
                  <a:lnTo>
                    <a:pt x="11141" y="14474"/>
                  </a:lnTo>
                  <a:cubicBezTo>
                    <a:pt x="11430" y="14215"/>
                    <a:pt x="11719" y="13925"/>
                    <a:pt x="11976" y="13636"/>
                  </a:cubicBezTo>
                  <a:lnTo>
                    <a:pt x="12410" y="13169"/>
                  </a:lnTo>
                  <a:cubicBezTo>
                    <a:pt x="12476" y="13102"/>
                    <a:pt x="12543" y="13002"/>
                    <a:pt x="12610" y="12935"/>
                  </a:cubicBezTo>
                  <a:cubicBezTo>
                    <a:pt x="12643" y="12868"/>
                    <a:pt x="12677" y="12802"/>
                    <a:pt x="12677" y="12735"/>
                  </a:cubicBezTo>
                  <a:lnTo>
                    <a:pt x="12710" y="12568"/>
                  </a:lnTo>
                  <a:cubicBezTo>
                    <a:pt x="12807" y="11756"/>
                    <a:pt x="12905" y="10913"/>
                    <a:pt x="13002" y="10068"/>
                  </a:cubicBezTo>
                  <a:lnTo>
                    <a:pt x="13002" y="10068"/>
                  </a:lnTo>
                  <a:lnTo>
                    <a:pt x="13744" y="9666"/>
                  </a:lnTo>
                  <a:cubicBezTo>
                    <a:pt x="13811" y="9633"/>
                    <a:pt x="13877" y="9599"/>
                    <a:pt x="13944" y="9533"/>
                  </a:cubicBezTo>
                  <a:cubicBezTo>
                    <a:pt x="14044" y="9466"/>
                    <a:pt x="14078" y="9399"/>
                    <a:pt x="14111" y="9299"/>
                  </a:cubicBezTo>
                  <a:cubicBezTo>
                    <a:pt x="14144" y="9099"/>
                    <a:pt x="14144" y="8932"/>
                    <a:pt x="14111" y="8766"/>
                  </a:cubicBezTo>
                  <a:cubicBezTo>
                    <a:pt x="14078" y="8465"/>
                    <a:pt x="14011" y="8132"/>
                    <a:pt x="13911" y="7798"/>
                  </a:cubicBezTo>
                  <a:cubicBezTo>
                    <a:pt x="13755" y="7518"/>
                    <a:pt x="13483" y="7296"/>
                    <a:pt x="13176" y="7186"/>
                  </a:cubicBezTo>
                  <a:lnTo>
                    <a:pt x="13176" y="7186"/>
                  </a:lnTo>
                  <a:cubicBezTo>
                    <a:pt x="13171" y="6951"/>
                    <a:pt x="13144" y="6738"/>
                    <a:pt x="13144" y="6497"/>
                  </a:cubicBezTo>
                  <a:cubicBezTo>
                    <a:pt x="13110" y="6364"/>
                    <a:pt x="13110" y="6230"/>
                    <a:pt x="13077" y="6097"/>
                  </a:cubicBezTo>
                  <a:cubicBezTo>
                    <a:pt x="13043" y="6030"/>
                    <a:pt x="13043" y="5964"/>
                    <a:pt x="13010" y="5897"/>
                  </a:cubicBezTo>
                  <a:cubicBezTo>
                    <a:pt x="12977" y="5863"/>
                    <a:pt x="12943" y="5797"/>
                    <a:pt x="12910" y="5797"/>
                  </a:cubicBezTo>
                  <a:lnTo>
                    <a:pt x="12777" y="5730"/>
                  </a:lnTo>
                  <a:cubicBezTo>
                    <a:pt x="12308" y="5636"/>
                    <a:pt x="11809" y="5572"/>
                    <a:pt x="11309" y="5564"/>
                  </a:cubicBezTo>
                  <a:lnTo>
                    <a:pt x="11309" y="5564"/>
                  </a:lnTo>
                  <a:lnTo>
                    <a:pt x="11309" y="4829"/>
                  </a:lnTo>
                  <a:cubicBezTo>
                    <a:pt x="11276" y="4729"/>
                    <a:pt x="11242" y="4596"/>
                    <a:pt x="11175" y="4496"/>
                  </a:cubicBezTo>
                  <a:cubicBezTo>
                    <a:pt x="11142" y="4396"/>
                    <a:pt x="11075" y="4296"/>
                    <a:pt x="11042" y="4162"/>
                  </a:cubicBezTo>
                  <a:cubicBezTo>
                    <a:pt x="10942" y="3962"/>
                    <a:pt x="10809" y="3762"/>
                    <a:pt x="10675" y="3595"/>
                  </a:cubicBezTo>
                  <a:cubicBezTo>
                    <a:pt x="10608" y="3495"/>
                    <a:pt x="10508" y="3395"/>
                    <a:pt x="10408" y="3328"/>
                  </a:cubicBezTo>
                  <a:cubicBezTo>
                    <a:pt x="10342" y="3295"/>
                    <a:pt x="10275" y="3262"/>
                    <a:pt x="10208" y="3262"/>
                  </a:cubicBezTo>
                  <a:cubicBezTo>
                    <a:pt x="10141" y="3262"/>
                    <a:pt x="10075" y="3262"/>
                    <a:pt x="10008" y="3295"/>
                  </a:cubicBezTo>
                  <a:cubicBezTo>
                    <a:pt x="9774" y="3362"/>
                    <a:pt x="9574" y="3462"/>
                    <a:pt x="9374" y="3562"/>
                  </a:cubicBezTo>
                  <a:cubicBezTo>
                    <a:pt x="8637" y="3978"/>
                    <a:pt x="7900" y="4395"/>
                    <a:pt x="7192" y="4812"/>
                  </a:cubicBezTo>
                  <a:lnTo>
                    <a:pt x="7192" y="4812"/>
                  </a:lnTo>
                  <a:cubicBezTo>
                    <a:pt x="6810" y="3853"/>
                    <a:pt x="6456" y="2923"/>
                    <a:pt x="6072" y="1994"/>
                  </a:cubicBezTo>
                  <a:lnTo>
                    <a:pt x="5505" y="560"/>
                  </a:lnTo>
                  <a:cubicBezTo>
                    <a:pt x="5471" y="426"/>
                    <a:pt x="5371" y="293"/>
                    <a:pt x="5271" y="226"/>
                  </a:cubicBezTo>
                  <a:cubicBezTo>
                    <a:pt x="5121" y="76"/>
                    <a:pt x="4896" y="1"/>
                    <a:pt x="4680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6" name="Google Shape;1859;p44">
              <a:extLst>
                <a:ext uri="{FF2B5EF4-FFF2-40B4-BE49-F238E27FC236}">
                  <a16:creationId xmlns:a16="http://schemas.microsoft.com/office/drawing/2014/main" id="{CE4D8EB9-F5CA-4DC6-8FFF-3FD907C0D219}"/>
                </a:ext>
              </a:extLst>
            </p:cNvPr>
            <p:cNvSpPr/>
            <p:nvPr/>
          </p:nvSpPr>
          <p:spPr>
            <a:xfrm>
              <a:off x="8232332" y="1996320"/>
              <a:ext cx="41447" cy="16846"/>
            </a:xfrm>
            <a:custGeom>
              <a:avLst/>
              <a:gdLst/>
              <a:ahLst/>
              <a:cxnLst/>
              <a:rect l="l" t="t" r="r" b="b"/>
              <a:pathLst>
                <a:path w="2202" h="895" extrusionOk="0">
                  <a:moveTo>
                    <a:pt x="1462" y="0"/>
                  </a:moveTo>
                  <a:cubicBezTo>
                    <a:pt x="1286" y="0"/>
                    <a:pt x="1110" y="17"/>
                    <a:pt x="934" y="56"/>
                  </a:cubicBezTo>
                  <a:cubicBezTo>
                    <a:pt x="634" y="122"/>
                    <a:pt x="367" y="289"/>
                    <a:pt x="167" y="556"/>
                  </a:cubicBezTo>
                  <a:cubicBezTo>
                    <a:pt x="34" y="756"/>
                    <a:pt x="0" y="890"/>
                    <a:pt x="34" y="890"/>
                  </a:cubicBezTo>
                  <a:cubicBezTo>
                    <a:pt x="37" y="893"/>
                    <a:pt x="41" y="895"/>
                    <a:pt x="45" y="895"/>
                  </a:cubicBezTo>
                  <a:cubicBezTo>
                    <a:pt x="82" y="895"/>
                    <a:pt x="151" y="775"/>
                    <a:pt x="300" y="656"/>
                  </a:cubicBezTo>
                  <a:cubicBezTo>
                    <a:pt x="501" y="456"/>
                    <a:pt x="734" y="356"/>
                    <a:pt x="1001" y="289"/>
                  </a:cubicBezTo>
                  <a:cubicBezTo>
                    <a:pt x="1268" y="222"/>
                    <a:pt x="1535" y="189"/>
                    <a:pt x="1835" y="156"/>
                  </a:cubicBezTo>
                  <a:cubicBezTo>
                    <a:pt x="2068" y="156"/>
                    <a:pt x="2202" y="156"/>
                    <a:pt x="2202" y="122"/>
                  </a:cubicBezTo>
                  <a:cubicBezTo>
                    <a:pt x="2202" y="89"/>
                    <a:pt x="2068" y="56"/>
                    <a:pt x="1835" y="22"/>
                  </a:cubicBezTo>
                  <a:cubicBezTo>
                    <a:pt x="1711" y="8"/>
                    <a:pt x="1586" y="0"/>
                    <a:pt x="1462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7" name="Google Shape;1860;p44">
              <a:extLst>
                <a:ext uri="{FF2B5EF4-FFF2-40B4-BE49-F238E27FC236}">
                  <a16:creationId xmlns:a16="http://schemas.microsoft.com/office/drawing/2014/main" id="{D0BF0994-2A23-4EF9-AD20-BB0EFCDB91E1}"/>
                </a:ext>
              </a:extLst>
            </p:cNvPr>
            <p:cNvSpPr/>
            <p:nvPr/>
          </p:nvSpPr>
          <p:spPr>
            <a:xfrm>
              <a:off x="8249912" y="1989826"/>
              <a:ext cx="5666" cy="9562"/>
            </a:xfrm>
            <a:custGeom>
              <a:avLst/>
              <a:gdLst/>
              <a:ahLst/>
              <a:cxnLst/>
              <a:rect l="l" t="t" r="r" b="b"/>
              <a:pathLst>
                <a:path w="301" h="508" extrusionOk="0">
                  <a:moveTo>
                    <a:pt x="234" y="0"/>
                  </a:moveTo>
                  <a:cubicBezTo>
                    <a:pt x="200" y="0"/>
                    <a:pt x="100" y="100"/>
                    <a:pt x="67" y="234"/>
                  </a:cubicBezTo>
                  <a:cubicBezTo>
                    <a:pt x="0" y="367"/>
                    <a:pt x="0" y="501"/>
                    <a:pt x="67" y="501"/>
                  </a:cubicBezTo>
                  <a:cubicBezTo>
                    <a:pt x="71" y="505"/>
                    <a:pt x="77" y="507"/>
                    <a:pt x="83" y="507"/>
                  </a:cubicBezTo>
                  <a:cubicBezTo>
                    <a:pt x="126" y="507"/>
                    <a:pt x="205" y="416"/>
                    <a:pt x="234" y="301"/>
                  </a:cubicBezTo>
                  <a:cubicBezTo>
                    <a:pt x="300" y="167"/>
                    <a:pt x="300" y="34"/>
                    <a:pt x="234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8" name="Google Shape;1861;p44">
              <a:extLst>
                <a:ext uri="{FF2B5EF4-FFF2-40B4-BE49-F238E27FC236}">
                  <a16:creationId xmlns:a16="http://schemas.microsoft.com/office/drawing/2014/main" id="{4CD20729-DE36-4A2E-B806-D37EC6A2F6FD}"/>
                </a:ext>
              </a:extLst>
            </p:cNvPr>
            <p:cNvSpPr/>
            <p:nvPr/>
          </p:nvSpPr>
          <p:spPr>
            <a:xfrm>
              <a:off x="8269525" y="2026210"/>
              <a:ext cx="40675" cy="17072"/>
            </a:xfrm>
            <a:custGeom>
              <a:avLst/>
              <a:gdLst/>
              <a:ahLst/>
              <a:cxnLst/>
              <a:rect l="l" t="t" r="r" b="b"/>
              <a:pathLst>
                <a:path w="2161" h="907" extrusionOk="0">
                  <a:moveTo>
                    <a:pt x="1352" y="1"/>
                  </a:moveTo>
                  <a:cubicBezTo>
                    <a:pt x="1200" y="1"/>
                    <a:pt x="1047" y="12"/>
                    <a:pt x="893" y="35"/>
                  </a:cubicBezTo>
                  <a:cubicBezTo>
                    <a:pt x="726" y="69"/>
                    <a:pt x="559" y="102"/>
                    <a:pt x="393" y="202"/>
                  </a:cubicBezTo>
                  <a:cubicBezTo>
                    <a:pt x="259" y="269"/>
                    <a:pt x="159" y="369"/>
                    <a:pt x="92" y="536"/>
                  </a:cubicBezTo>
                  <a:cubicBezTo>
                    <a:pt x="1" y="749"/>
                    <a:pt x="77" y="907"/>
                    <a:pt x="116" y="907"/>
                  </a:cubicBezTo>
                  <a:cubicBezTo>
                    <a:pt x="120" y="907"/>
                    <a:pt x="123" y="906"/>
                    <a:pt x="126" y="903"/>
                  </a:cubicBezTo>
                  <a:cubicBezTo>
                    <a:pt x="159" y="903"/>
                    <a:pt x="126" y="769"/>
                    <a:pt x="226" y="602"/>
                  </a:cubicBezTo>
                  <a:cubicBezTo>
                    <a:pt x="376" y="393"/>
                    <a:pt x="606" y="264"/>
                    <a:pt x="845" y="264"/>
                  </a:cubicBezTo>
                  <a:cubicBezTo>
                    <a:pt x="872" y="264"/>
                    <a:pt x="899" y="266"/>
                    <a:pt x="926" y="269"/>
                  </a:cubicBezTo>
                  <a:cubicBezTo>
                    <a:pt x="1327" y="269"/>
                    <a:pt x="1760" y="202"/>
                    <a:pt x="2161" y="102"/>
                  </a:cubicBezTo>
                  <a:cubicBezTo>
                    <a:pt x="1902" y="38"/>
                    <a:pt x="1630" y="1"/>
                    <a:pt x="1352" y="1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59" name="Google Shape;1862;p44">
              <a:extLst>
                <a:ext uri="{FF2B5EF4-FFF2-40B4-BE49-F238E27FC236}">
                  <a16:creationId xmlns:a16="http://schemas.microsoft.com/office/drawing/2014/main" id="{873543B9-DAE3-40CF-A93A-862DFE4AF871}"/>
                </a:ext>
              </a:extLst>
            </p:cNvPr>
            <p:cNvSpPr/>
            <p:nvPr/>
          </p:nvSpPr>
          <p:spPr>
            <a:xfrm>
              <a:off x="8302013" y="2056383"/>
              <a:ext cx="5044" cy="25749"/>
            </a:xfrm>
            <a:custGeom>
              <a:avLst/>
              <a:gdLst/>
              <a:ahLst/>
              <a:cxnLst/>
              <a:rect l="l" t="t" r="r" b="b"/>
              <a:pathLst>
                <a:path w="268" h="1368" extrusionOk="0">
                  <a:moveTo>
                    <a:pt x="168" y="0"/>
                  </a:moveTo>
                  <a:cubicBezTo>
                    <a:pt x="101" y="0"/>
                    <a:pt x="34" y="300"/>
                    <a:pt x="34" y="667"/>
                  </a:cubicBezTo>
                  <a:cubicBezTo>
                    <a:pt x="1" y="1034"/>
                    <a:pt x="34" y="1368"/>
                    <a:pt x="101" y="1368"/>
                  </a:cubicBezTo>
                  <a:cubicBezTo>
                    <a:pt x="168" y="1368"/>
                    <a:pt x="234" y="1068"/>
                    <a:pt x="234" y="667"/>
                  </a:cubicBezTo>
                  <a:cubicBezTo>
                    <a:pt x="268" y="300"/>
                    <a:pt x="234" y="0"/>
                    <a:pt x="168" y="0"/>
                  </a:cubicBezTo>
                  <a:close/>
                </a:path>
              </a:pathLst>
            </a:custGeom>
            <a:solidFill>
              <a:srgbClr val="EB996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0" name="Google Shape;1863;p44">
              <a:extLst>
                <a:ext uri="{FF2B5EF4-FFF2-40B4-BE49-F238E27FC236}">
                  <a16:creationId xmlns:a16="http://schemas.microsoft.com/office/drawing/2014/main" id="{5AEA422D-19C3-4C3E-B8E1-604512316D13}"/>
                </a:ext>
              </a:extLst>
            </p:cNvPr>
            <p:cNvSpPr/>
            <p:nvPr/>
          </p:nvSpPr>
          <p:spPr>
            <a:xfrm>
              <a:off x="8337813" y="2222435"/>
              <a:ext cx="57145" cy="44929"/>
            </a:xfrm>
            <a:custGeom>
              <a:avLst/>
              <a:gdLst/>
              <a:ahLst/>
              <a:cxnLst/>
              <a:rect l="l" t="t" r="r" b="b"/>
              <a:pathLst>
                <a:path w="3036" h="2387" extrusionOk="0">
                  <a:moveTo>
                    <a:pt x="2043" y="0"/>
                  </a:moveTo>
                  <a:cubicBezTo>
                    <a:pt x="1902" y="0"/>
                    <a:pt x="1762" y="115"/>
                    <a:pt x="1735" y="251"/>
                  </a:cubicBezTo>
                  <a:lnTo>
                    <a:pt x="1435" y="1452"/>
                  </a:lnTo>
                  <a:lnTo>
                    <a:pt x="934" y="985"/>
                  </a:lnTo>
                  <a:cubicBezTo>
                    <a:pt x="901" y="919"/>
                    <a:pt x="834" y="885"/>
                    <a:pt x="801" y="885"/>
                  </a:cubicBezTo>
                  <a:cubicBezTo>
                    <a:pt x="775" y="881"/>
                    <a:pt x="750" y="879"/>
                    <a:pt x="725" y="879"/>
                  </a:cubicBezTo>
                  <a:cubicBezTo>
                    <a:pt x="559" y="879"/>
                    <a:pt x="425" y="973"/>
                    <a:pt x="367" y="1119"/>
                  </a:cubicBezTo>
                  <a:lnTo>
                    <a:pt x="0" y="2386"/>
                  </a:lnTo>
                  <a:lnTo>
                    <a:pt x="3036" y="1619"/>
                  </a:lnTo>
                  <a:lnTo>
                    <a:pt x="2369" y="185"/>
                  </a:lnTo>
                  <a:cubicBezTo>
                    <a:pt x="2335" y="85"/>
                    <a:pt x="2235" y="18"/>
                    <a:pt x="2135" y="18"/>
                  </a:cubicBezTo>
                  <a:cubicBezTo>
                    <a:pt x="2105" y="6"/>
                    <a:pt x="2074" y="0"/>
                    <a:pt x="20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1" name="Google Shape;1864;p44">
              <a:extLst>
                <a:ext uri="{FF2B5EF4-FFF2-40B4-BE49-F238E27FC236}">
                  <a16:creationId xmlns:a16="http://schemas.microsoft.com/office/drawing/2014/main" id="{1B004A59-BEA0-4FD9-BD29-E91E5366100A}"/>
                </a:ext>
              </a:extLst>
            </p:cNvPr>
            <p:cNvSpPr/>
            <p:nvPr/>
          </p:nvSpPr>
          <p:spPr>
            <a:xfrm>
              <a:off x="8339696" y="2262941"/>
              <a:ext cx="55903" cy="14456"/>
            </a:xfrm>
            <a:custGeom>
              <a:avLst/>
              <a:gdLst/>
              <a:ahLst/>
              <a:cxnLst/>
              <a:rect l="l" t="t" r="r" b="b"/>
              <a:pathLst>
                <a:path w="2970" h="768" extrusionOk="0">
                  <a:moveTo>
                    <a:pt x="2969" y="1"/>
                  </a:moveTo>
                  <a:cubicBezTo>
                    <a:pt x="1968" y="134"/>
                    <a:pt x="934" y="368"/>
                    <a:pt x="0" y="768"/>
                  </a:cubicBezTo>
                  <a:cubicBezTo>
                    <a:pt x="501" y="735"/>
                    <a:pt x="1001" y="635"/>
                    <a:pt x="1501" y="501"/>
                  </a:cubicBezTo>
                  <a:cubicBezTo>
                    <a:pt x="2035" y="401"/>
                    <a:pt x="2502" y="234"/>
                    <a:pt x="29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2" name="Google Shape;1865;p44">
              <a:extLst>
                <a:ext uri="{FF2B5EF4-FFF2-40B4-BE49-F238E27FC236}">
                  <a16:creationId xmlns:a16="http://schemas.microsoft.com/office/drawing/2014/main" id="{B5DBFDC6-5A93-463A-AB03-C1D02EA01EA7}"/>
                </a:ext>
              </a:extLst>
            </p:cNvPr>
            <p:cNvSpPr/>
            <p:nvPr/>
          </p:nvSpPr>
          <p:spPr>
            <a:xfrm>
              <a:off x="7907098" y="2129207"/>
              <a:ext cx="33918" cy="290092"/>
            </a:xfrm>
            <a:custGeom>
              <a:avLst/>
              <a:gdLst/>
              <a:ahLst/>
              <a:cxnLst/>
              <a:rect l="l" t="t" r="r" b="b"/>
              <a:pathLst>
                <a:path w="1802" h="15412" extrusionOk="0">
                  <a:moveTo>
                    <a:pt x="1168" y="1"/>
                  </a:moveTo>
                  <a:lnTo>
                    <a:pt x="1168" y="1"/>
                  </a:lnTo>
                  <a:cubicBezTo>
                    <a:pt x="1001" y="134"/>
                    <a:pt x="868" y="301"/>
                    <a:pt x="767" y="468"/>
                  </a:cubicBezTo>
                  <a:cubicBezTo>
                    <a:pt x="467" y="968"/>
                    <a:pt x="234" y="1502"/>
                    <a:pt x="167" y="2069"/>
                  </a:cubicBezTo>
                  <a:cubicBezTo>
                    <a:pt x="34" y="2903"/>
                    <a:pt x="0" y="3737"/>
                    <a:pt x="67" y="4571"/>
                  </a:cubicBezTo>
                  <a:cubicBezTo>
                    <a:pt x="100" y="5505"/>
                    <a:pt x="167" y="6572"/>
                    <a:pt x="300" y="7639"/>
                  </a:cubicBezTo>
                  <a:cubicBezTo>
                    <a:pt x="501" y="9507"/>
                    <a:pt x="801" y="11342"/>
                    <a:pt x="1201" y="13143"/>
                  </a:cubicBezTo>
                  <a:cubicBezTo>
                    <a:pt x="1368" y="13877"/>
                    <a:pt x="1501" y="14444"/>
                    <a:pt x="1601" y="14811"/>
                  </a:cubicBezTo>
                  <a:cubicBezTo>
                    <a:pt x="1668" y="14978"/>
                    <a:pt x="1701" y="15178"/>
                    <a:pt x="1735" y="15278"/>
                  </a:cubicBezTo>
                  <a:cubicBezTo>
                    <a:pt x="1768" y="15378"/>
                    <a:pt x="1802" y="15412"/>
                    <a:pt x="1802" y="15412"/>
                  </a:cubicBezTo>
                  <a:cubicBezTo>
                    <a:pt x="1802" y="15412"/>
                    <a:pt x="1768" y="15378"/>
                    <a:pt x="1768" y="15278"/>
                  </a:cubicBezTo>
                  <a:cubicBezTo>
                    <a:pt x="1735" y="15145"/>
                    <a:pt x="1701" y="14978"/>
                    <a:pt x="1635" y="14811"/>
                  </a:cubicBezTo>
                  <a:cubicBezTo>
                    <a:pt x="1568" y="14411"/>
                    <a:pt x="1435" y="13844"/>
                    <a:pt x="1268" y="13143"/>
                  </a:cubicBezTo>
                  <a:cubicBezTo>
                    <a:pt x="901" y="11342"/>
                    <a:pt x="601" y="9474"/>
                    <a:pt x="401" y="7639"/>
                  </a:cubicBezTo>
                  <a:cubicBezTo>
                    <a:pt x="267" y="6539"/>
                    <a:pt x="200" y="5505"/>
                    <a:pt x="167" y="4571"/>
                  </a:cubicBezTo>
                  <a:cubicBezTo>
                    <a:pt x="100" y="3737"/>
                    <a:pt x="100" y="2903"/>
                    <a:pt x="234" y="2069"/>
                  </a:cubicBezTo>
                  <a:cubicBezTo>
                    <a:pt x="300" y="1502"/>
                    <a:pt x="501" y="968"/>
                    <a:pt x="801" y="501"/>
                  </a:cubicBezTo>
                  <a:cubicBezTo>
                    <a:pt x="901" y="334"/>
                    <a:pt x="1034" y="167"/>
                    <a:pt x="1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3" name="Google Shape;1866;p44">
              <a:extLst>
                <a:ext uri="{FF2B5EF4-FFF2-40B4-BE49-F238E27FC236}">
                  <a16:creationId xmlns:a16="http://schemas.microsoft.com/office/drawing/2014/main" id="{59651137-1066-4F26-B10D-0445F688F1EA}"/>
                </a:ext>
              </a:extLst>
            </p:cNvPr>
            <p:cNvSpPr/>
            <p:nvPr/>
          </p:nvSpPr>
          <p:spPr>
            <a:xfrm>
              <a:off x="7929064" y="2023104"/>
              <a:ext cx="163266" cy="106121"/>
            </a:xfrm>
            <a:custGeom>
              <a:avLst/>
              <a:gdLst/>
              <a:ahLst/>
              <a:cxnLst/>
              <a:rect l="l" t="t" r="r" b="b"/>
              <a:pathLst>
                <a:path w="8674" h="5638" extrusionOk="0">
                  <a:moveTo>
                    <a:pt x="8674" y="0"/>
                  </a:moveTo>
                  <a:lnTo>
                    <a:pt x="8407" y="100"/>
                  </a:lnTo>
                  <a:cubicBezTo>
                    <a:pt x="8140" y="200"/>
                    <a:pt x="7806" y="367"/>
                    <a:pt x="7373" y="601"/>
                  </a:cubicBezTo>
                  <a:cubicBezTo>
                    <a:pt x="6305" y="1168"/>
                    <a:pt x="5238" y="1835"/>
                    <a:pt x="4237" y="2535"/>
                  </a:cubicBezTo>
                  <a:cubicBezTo>
                    <a:pt x="3036" y="3369"/>
                    <a:pt x="1969" y="4137"/>
                    <a:pt x="1235" y="4704"/>
                  </a:cubicBezTo>
                  <a:lnTo>
                    <a:pt x="334" y="5371"/>
                  </a:lnTo>
                  <a:lnTo>
                    <a:pt x="67" y="5571"/>
                  </a:lnTo>
                  <a:cubicBezTo>
                    <a:pt x="67" y="5571"/>
                    <a:pt x="34" y="5604"/>
                    <a:pt x="1" y="5638"/>
                  </a:cubicBezTo>
                  <a:cubicBezTo>
                    <a:pt x="34" y="5604"/>
                    <a:pt x="67" y="5604"/>
                    <a:pt x="101" y="5571"/>
                  </a:cubicBezTo>
                  <a:lnTo>
                    <a:pt x="334" y="5404"/>
                  </a:lnTo>
                  <a:lnTo>
                    <a:pt x="1268" y="4737"/>
                  </a:lnTo>
                  <a:cubicBezTo>
                    <a:pt x="2036" y="4203"/>
                    <a:pt x="3070" y="3436"/>
                    <a:pt x="4270" y="2602"/>
                  </a:cubicBezTo>
                  <a:cubicBezTo>
                    <a:pt x="5305" y="1902"/>
                    <a:pt x="6339" y="1234"/>
                    <a:pt x="7406" y="667"/>
                  </a:cubicBezTo>
                  <a:cubicBezTo>
                    <a:pt x="7840" y="434"/>
                    <a:pt x="8173" y="267"/>
                    <a:pt x="8407" y="134"/>
                  </a:cubicBezTo>
                  <a:lnTo>
                    <a:pt x="86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4" name="Google Shape;1867;p44">
              <a:extLst>
                <a:ext uri="{FF2B5EF4-FFF2-40B4-BE49-F238E27FC236}">
                  <a16:creationId xmlns:a16="http://schemas.microsoft.com/office/drawing/2014/main" id="{FC970E6D-7B5B-497C-AE38-7258DB1FDA44}"/>
                </a:ext>
              </a:extLst>
            </p:cNvPr>
            <p:cNvSpPr/>
            <p:nvPr/>
          </p:nvSpPr>
          <p:spPr>
            <a:xfrm>
              <a:off x="8324619" y="2009910"/>
              <a:ext cx="143804" cy="63432"/>
            </a:xfrm>
            <a:custGeom>
              <a:avLst/>
              <a:gdLst/>
              <a:ahLst/>
              <a:cxnLst/>
              <a:rect l="l" t="t" r="r" b="b"/>
              <a:pathLst>
                <a:path w="7640" h="3370" extrusionOk="0">
                  <a:moveTo>
                    <a:pt x="1" y="1"/>
                  </a:moveTo>
                  <a:lnTo>
                    <a:pt x="234" y="67"/>
                  </a:lnTo>
                  <a:cubicBezTo>
                    <a:pt x="434" y="134"/>
                    <a:pt x="735" y="201"/>
                    <a:pt x="1135" y="301"/>
                  </a:cubicBezTo>
                  <a:cubicBezTo>
                    <a:pt x="2102" y="568"/>
                    <a:pt x="3036" y="901"/>
                    <a:pt x="3970" y="1268"/>
                  </a:cubicBezTo>
                  <a:cubicBezTo>
                    <a:pt x="4904" y="1602"/>
                    <a:pt x="5805" y="2069"/>
                    <a:pt x="6672" y="2603"/>
                  </a:cubicBezTo>
                  <a:cubicBezTo>
                    <a:pt x="6906" y="2769"/>
                    <a:pt x="7173" y="2970"/>
                    <a:pt x="7406" y="3170"/>
                  </a:cubicBezTo>
                  <a:lnTo>
                    <a:pt x="7573" y="3336"/>
                  </a:lnTo>
                  <a:cubicBezTo>
                    <a:pt x="7606" y="3336"/>
                    <a:pt x="7606" y="3370"/>
                    <a:pt x="7640" y="3370"/>
                  </a:cubicBezTo>
                  <a:cubicBezTo>
                    <a:pt x="7373" y="3070"/>
                    <a:pt x="7039" y="2769"/>
                    <a:pt x="6706" y="2536"/>
                  </a:cubicBezTo>
                  <a:cubicBezTo>
                    <a:pt x="5838" y="2002"/>
                    <a:pt x="4938" y="1535"/>
                    <a:pt x="4004" y="1168"/>
                  </a:cubicBezTo>
                  <a:cubicBezTo>
                    <a:pt x="3070" y="801"/>
                    <a:pt x="2102" y="468"/>
                    <a:pt x="1135" y="234"/>
                  </a:cubicBezTo>
                  <a:cubicBezTo>
                    <a:pt x="768" y="134"/>
                    <a:pt x="468" y="67"/>
                    <a:pt x="234" y="34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5" name="Google Shape;1868;p44">
              <a:extLst>
                <a:ext uri="{FF2B5EF4-FFF2-40B4-BE49-F238E27FC236}">
                  <a16:creationId xmlns:a16="http://schemas.microsoft.com/office/drawing/2014/main" id="{A5BAD85C-7831-4671-AD2E-268787CA1EF1}"/>
                </a:ext>
              </a:extLst>
            </p:cNvPr>
            <p:cNvSpPr/>
            <p:nvPr/>
          </p:nvSpPr>
          <p:spPr>
            <a:xfrm>
              <a:off x="8066562" y="2605134"/>
              <a:ext cx="30172" cy="67196"/>
            </a:xfrm>
            <a:custGeom>
              <a:avLst/>
              <a:gdLst/>
              <a:ahLst/>
              <a:cxnLst/>
              <a:rect l="l" t="t" r="r" b="b"/>
              <a:pathLst>
                <a:path w="1603" h="3570" extrusionOk="0">
                  <a:moveTo>
                    <a:pt x="635" y="0"/>
                  </a:moveTo>
                  <a:cubicBezTo>
                    <a:pt x="601" y="0"/>
                    <a:pt x="568" y="34"/>
                    <a:pt x="501" y="134"/>
                  </a:cubicBezTo>
                  <a:cubicBezTo>
                    <a:pt x="401" y="267"/>
                    <a:pt x="335" y="401"/>
                    <a:pt x="268" y="534"/>
                  </a:cubicBezTo>
                  <a:cubicBezTo>
                    <a:pt x="34" y="1034"/>
                    <a:pt x="1" y="1568"/>
                    <a:pt x="101" y="2069"/>
                  </a:cubicBezTo>
                  <a:cubicBezTo>
                    <a:pt x="234" y="2602"/>
                    <a:pt x="568" y="3036"/>
                    <a:pt x="1002" y="3303"/>
                  </a:cubicBezTo>
                  <a:cubicBezTo>
                    <a:pt x="1135" y="3369"/>
                    <a:pt x="1269" y="3470"/>
                    <a:pt x="1435" y="3536"/>
                  </a:cubicBezTo>
                  <a:cubicBezTo>
                    <a:pt x="1469" y="3536"/>
                    <a:pt x="1535" y="3570"/>
                    <a:pt x="1602" y="3570"/>
                  </a:cubicBezTo>
                  <a:cubicBezTo>
                    <a:pt x="1602" y="3570"/>
                    <a:pt x="1369" y="3503"/>
                    <a:pt x="1035" y="3236"/>
                  </a:cubicBezTo>
                  <a:cubicBezTo>
                    <a:pt x="601" y="2969"/>
                    <a:pt x="301" y="2536"/>
                    <a:pt x="201" y="2035"/>
                  </a:cubicBezTo>
                  <a:cubicBezTo>
                    <a:pt x="68" y="1535"/>
                    <a:pt x="134" y="1034"/>
                    <a:pt x="301" y="567"/>
                  </a:cubicBezTo>
                  <a:cubicBezTo>
                    <a:pt x="401" y="367"/>
                    <a:pt x="501" y="167"/>
                    <a:pt x="63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6" name="Google Shape;1869;p44">
              <a:extLst>
                <a:ext uri="{FF2B5EF4-FFF2-40B4-BE49-F238E27FC236}">
                  <a16:creationId xmlns:a16="http://schemas.microsoft.com/office/drawing/2014/main" id="{8D1347DC-374E-4744-8376-8FA42F26F3B5}"/>
                </a:ext>
              </a:extLst>
            </p:cNvPr>
            <p:cNvSpPr/>
            <p:nvPr/>
          </p:nvSpPr>
          <p:spPr>
            <a:xfrm>
              <a:off x="8071588" y="2587554"/>
              <a:ext cx="5684" cy="20102"/>
            </a:xfrm>
            <a:custGeom>
              <a:avLst/>
              <a:gdLst/>
              <a:ahLst/>
              <a:cxnLst/>
              <a:rect l="l" t="t" r="r" b="b"/>
              <a:pathLst>
                <a:path w="302" h="1068" extrusionOk="0">
                  <a:moveTo>
                    <a:pt x="1" y="0"/>
                  </a:moveTo>
                  <a:cubicBezTo>
                    <a:pt x="1" y="201"/>
                    <a:pt x="34" y="367"/>
                    <a:pt x="101" y="534"/>
                  </a:cubicBezTo>
                  <a:cubicBezTo>
                    <a:pt x="134" y="734"/>
                    <a:pt x="201" y="901"/>
                    <a:pt x="301" y="1068"/>
                  </a:cubicBezTo>
                  <a:cubicBezTo>
                    <a:pt x="301" y="868"/>
                    <a:pt x="268" y="701"/>
                    <a:pt x="201" y="534"/>
                  </a:cubicBezTo>
                  <a:cubicBezTo>
                    <a:pt x="134" y="334"/>
                    <a:pt x="101" y="167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7" name="Google Shape;1870;p44">
              <a:extLst>
                <a:ext uri="{FF2B5EF4-FFF2-40B4-BE49-F238E27FC236}">
                  <a16:creationId xmlns:a16="http://schemas.microsoft.com/office/drawing/2014/main" id="{936313B4-0A2B-4D44-BB95-7458FECDC2ED}"/>
                </a:ext>
              </a:extLst>
            </p:cNvPr>
            <p:cNvSpPr/>
            <p:nvPr/>
          </p:nvSpPr>
          <p:spPr>
            <a:xfrm>
              <a:off x="7979301" y="2672311"/>
              <a:ext cx="437642" cy="1675165"/>
            </a:xfrm>
            <a:custGeom>
              <a:avLst/>
              <a:gdLst/>
              <a:ahLst/>
              <a:cxnLst/>
              <a:rect l="l" t="t" r="r" b="b"/>
              <a:pathLst>
                <a:path w="23251" h="88998" extrusionOk="0">
                  <a:moveTo>
                    <a:pt x="5671" y="1"/>
                  </a:moveTo>
                  <a:lnTo>
                    <a:pt x="2569" y="5838"/>
                  </a:lnTo>
                  <a:cubicBezTo>
                    <a:pt x="1301" y="8173"/>
                    <a:pt x="501" y="10742"/>
                    <a:pt x="200" y="13410"/>
                  </a:cubicBezTo>
                  <a:cubicBezTo>
                    <a:pt x="0" y="15445"/>
                    <a:pt x="1501" y="22016"/>
                    <a:pt x="2035" y="23684"/>
                  </a:cubicBezTo>
                  <a:lnTo>
                    <a:pt x="6772" y="38728"/>
                  </a:lnTo>
                  <a:lnTo>
                    <a:pt x="10541" y="88998"/>
                  </a:lnTo>
                  <a:lnTo>
                    <a:pt x="23250" y="88931"/>
                  </a:lnTo>
                  <a:lnTo>
                    <a:pt x="23017" y="44966"/>
                  </a:lnTo>
                  <a:lnTo>
                    <a:pt x="22917" y="234"/>
                  </a:lnTo>
                  <a:lnTo>
                    <a:pt x="5671" y="1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8" name="Google Shape;1871;p44">
              <a:extLst>
                <a:ext uri="{FF2B5EF4-FFF2-40B4-BE49-F238E27FC236}">
                  <a16:creationId xmlns:a16="http://schemas.microsoft.com/office/drawing/2014/main" id="{F57FA725-B0A6-4E5B-A57B-1E0211CC5372}"/>
                </a:ext>
              </a:extLst>
            </p:cNvPr>
            <p:cNvSpPr/>
            <p:nvPr/>
          </p:nvSpPr>
          <p:spPr>
            <a:xfrm>
              <a:off x="8234214" y="2676716"/>
              <a:ext cx="541241" cy="1594793"/>
            </a:xfrm>
            <a:custGeom>
              <a:avLst/>
              <a:gdLst/>
              <a:ahLst/>
              <a:cxnLst/>
              <a:rect l="l" t="t" r="r" b="b"/>
              <a:pathLst>
                <a:path w="28755" h="84728" extrusionOk="0">
                  <a:moveTo>
                    <a:pt x="9274" y="0"/>
                  </a:moveTo>
                  <a:lnTo>
                    <a:pt x="3636" y="100"/>
                  </a:lnTo>
                  <a:lnTo>
                    <a:pt x="1601" y="25552"/>
                  </a:lnTo>
                  <a:lnTo>
                    <a:pt x="13577" y="44932"/>
                  </a:lnTo>
                  <a:lnTo>
                    <a:pt x="0" y="73286"/>
                  </a:lnTo>
                  <a:lnTo>
                    <a:pt x="9107" y="84727"/>
                  </a:lnTo>
                  <a:lnTo>
                    <a:pt x="25352" y="53038"/>
                  </a:lnTo>
                  <a:cubicBezTo>
                    <a:pt x="28120" y="48568"/>
                    <a:pt x="28754" y="43098"/>
                    <a:pt x="27053" y="38127"/>
                  </a:cubicBezTo>
                  <a:lnTo>
                    <a:pt x="13110" y="33"/>
                  </a:lnTo>
                  <a:lnTo>
                    <a:pt x="9274" y="0"/>
                  </a:lnTo>
                  <a:close/>
                </a:path>
              </a:pathLst>
            </a:custGeom>
            <a:solidFill>
              <a:srgbClr val="F5AA7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69" name="Google Shape;1872;p44">
              <a:extLst>
                <a:ext uri="{FF2B5EF4-FFF2-40B4-BE49-F238E27FC236}">
                  <a16:creationId xmlns:a16="http://schemas.microsoft.com/office/drawing/2014/main" id="{74910706-00AE-4053-B0EE-AEA96EA02643}"/>
                </a:ext>
              </a:extLst>
            </p:cNvPr>
            <p:cNvSpPr/>
            <p:nvPr/>
          </p:nvSpPr>
          <p:spPr>
            <a:xfrm>
              <a:off x="8388672" y="2917813"/>
              <a:ext cx="28893" cy="1413344"/>
            </a:xfrm>
            <a:custGeom>
              <a:avLst/>
              <a:gdLst/>
              <a:ahLst/>
              <a:cxnLst/>
              <a:rect l="l" t="t" r="r" b="b"/>
              <a:pathLst>
                <a:path w="1535" h="75088" extrusionOk="0">
                  <a:moveTo>
                    <a:pt x="0" y="0"/>
                  </a:moveTo>
                  <a:lnTo>
                    <a:pt x="0" y="200"/>
                  </a:lnTo>
                  <a:cubicBezTo>
                    <a:pt x="0" y="334"/>
                    <a:pt x="34" y="534"/>
                    <a:pt x="34" y="768"/>
                  </a:cubicBezTo>
                  <a:cubicBezTo>
                    <a:pt x="67" y="1268"/>
                    <a:pt x="100" y="2035"/>
                    <a:pt x="134" y="2969"/>
                  </a:cubicBezTo>
                  <a:cubicBezTo>
                    <a:pt x="166" y="3592"/>
                    <a:pt x="202" y="4302"/>
                    <a:pt x="242" y="5093"/>
                  </a:cubicBezTo>
                  <a:lnTo>
                    <a:pt x="242" y="5093"/>
                  </a:lnTo>
                  <a:cubicBezTo>
                    <a:pt x="213" y="4302"/>
                    <a:pt x="188" y="3592"/>
                    <a:pt x="167" y="2969"/>
                  </a:cubicBezTo>
                  <a:cubicBezTo>
                    <a:pt x="134" y="2035"/>
                    <a:pt x="100" y="1268"/>
                    <a:pt x="67" y="768"/>
                  </a:cubicBezTo>
                  <a:lnTo>
                    <a:pt x="67" y="200"/>
                  </a:lnTo>
                  <a:cubicBezTo>
                    <a:pt x="100" y="34"/>
                    <a:pt x="0" y="0"/>
                    <a:pt x="0" y="0"/>
                  </a:cubicBezTo>
                  <a:close/>
                  <a:moveTo>
                    <a:pt x="242" y="5093"/>
                  </a:moveTo>
                  <a:lnTo>
                    <a:pt x="242" y="5093"/>
                  </a:lnTo>
                  <a:cubicBezTo>
                    <a:pt x="302" y="6757"/>
                    <a:pt x="377" y="8779"/>
                    <a:pt x="467" y="11108"/>
                  </a:cubicBezTo>
                  <a:cubicBezTo>
                    <a:pt x="634" y="14544"/>
                    <a:pt x="801" y="18614"/>
                    <a:pt x="1001" y="23150"/>
                  </a:cubicBezTo>
                  <a:cubicBezTo>
                    <a:pt x="1101" y="25418"/>
                    <a:pt x="1201" y="27820"/>
                    <a:pt x="1301" y="30289"/>
                  </a:cubicBezTo>
                  <a:cubicBezTo>
                    <a:pt x="1368" y="31490"/>
                    <a:pt x="1334" y="32757"/>
                    <a:pt x="1334" y="34025"/>
                  </a:cubicBezTo>
                  <a:lnTo>
                    <a:pt x="1334" y="37894"/>
                  </a:lnTo>
                  <a:cubicBezTo>
                    <a:pt x="1401" y="48368"/>
                    <a:pt x="1435" y="57875"/>
                    <a:pt x="1468" y="64747"/>
                  </a:cubicBezTo>
                  <a:cubicBezTo>
                    <a:pt x="1468" y="68182"/>
                    <a:pt x="1501" y="70951"/>
                    <a:pt x="1501" y="72886"/>
                  </a:cubicBezTo>
                  <a:cubicBezTo>
                    <a:pt x="1535" y="73853"/>
                    <a:pt x="1535" y="74587"/>
                    <a:pt x="1535" y="75087"/>
                  </a:cubicBezTo>
                  <a:lnTo>
                    <a:pt x="1535" y="64747"/>
                  </a:lnTo>
                  <a:cubicBezTo>
                    <a:pt x="1535" y="57875"/>
                    <a:pt x="1501" y="48368"/>
                    <a:pt x="1501" y="37894"/>
                  </a:cubicBezTo>
                  <a:cubicBezTo>
                    <a:pt x="1501" y="36593"/>
                    <a:pt x="1501" y="35259"/>
                    <a:pt x="1501" y="34025"/>
                  </a:cubicBezTo>
                  <a:cubicBezTo>
                    <a:pt x="1468" y="32757"/>
                    <a:pt x="1501" y="31523"/>
                    <a:pt x="1435" y="30255"/>
                  </a:cubicBezTo>
                  <a:cubicBezTo>
                    <a:pt x="1334" y="27787"/>
                    <a:pt x="1234" y="25418"/>
                    <a:pt x="1134" y="23150"/>
                  </a:cubicBezTo>
                  <a:cubicBezTo>
                    <a:pt x="901" y="18614"/>
                    <a:pt x="767" y="14511"/>
                    <a:pt x="567" y="11108"/>
                  </a:cubicBezTo>
                  <a:cubicBezTo>
                    <a:pt x="432" y="8779"/>
                    <a:pt x="327" y="6757"/>
                    <a:pt x="242" y="5093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0" name="Google Shape;1873;p44">
              <a:extLst>
                <a:ext uri="{FF2B5EF4-FFF2-40B4-BE49-F238E27FC236}">
                  <a16:creationId xmlns:a16="http://schemas.microsoft.com/office/drawing/2014/main" id="{C522DD21-C2BC-4B1C-B5CE-D57DAD41E8A7}"/>
                </a:ext>
              </a:extLst>
            </p:cNvPr>
            <p:cNvSpPr/>
            <p:nvPr/>
          </p:nvSpPr>
          <p:spPr>
            <a:xfrm>
              <a:off x="8382385" y="2691774"/>
              <a:ext cx="11331" cy="200930"/>
            </a:xfrm>
            <a:custGeom>
              <a:avLst/>
              <a:gdLst/>
              <a:ahLst/>
              <a:cxnLst/>
              <a:rect l="l" t="t" r="r" b="b"/>
              <a:pathLst>
                <a:path w="602" h="10675" extrusionOk="0">
                  <a:moveTo>
                    <a:pt x="1" y="1"/>
                  </a:moveTo>
                  <a:cubicBezTo>
                    <a:pt x="1" y="534"/>
                    <a:pt x="34" y="1068"/>
                    <a:pt x="101" y="1568"/>
                  </a:cubicBezTo>
                  <a:cubicBezTo>
                    <a:pt x="167" y="2536"/>
                    <a:pt x="267" y="3870"/>
                    <a:pt x="334" y="5338"/>
                  </a:cubicBezTo>
                  <a:cubicBezTo>
                    <a:pt x="401" y="6806"/>
                    <a:pt x="434" y="8140"/>
                    <a:pt x="434" y="9107"/>
                  </a:cubicBezTo>
                  <a:cubicBezTo>
                    <a:pt x="434" y="9641"/>
                    <a:pt x="434" y="10175"/>
                    <a:pt x="501" y="10675"/>
                  </a:cubicBezTo>
                  <a:cubicBezTo>
                    <a:pt x="534" y="10542"/>
                    <a:pt x="534" y="10408"/>
                    <a:pt x="534" y="10275"/>
                  </a:cubicBezTo>
                  <a:cubicBezTo>
                    <a:pt x="568" y="10008"/>
                    <a:pt x="601" y="9608"/>
                    <a:pt x="601" y="9107"/>
                  </a:cubicBezTo>
                  <a:cubicBezTo>
                    <a:pt x="601" y="8140"/>
                    <a:pt x="601" y="6806"/>
                    <a:pt x="534" y="5338"/>
                  </a:cubicBezTo>
                  <a:cubicBezTo>
                    <a:pt x="468" y="3837"/>
                    <a:pt x="368" y="2502"/>
                    <a:pt x="234" y="1535"/>
                  </a:cubicBezTo>
                  <a:cubicBezTo>
                    <a:pt x="201" y="1068"/>
                    <a:pt x="134" y="668"/>
                    <a:pt x="101" y="401"/>
                  </a:cubicBezTo>
                  <a:cubicBezTo>
                    <a:pt x="101" y="268"/>
                    <a:pt x="67" y="134"/>
                    <a:pt x="1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1" name="Google Shape;1874;p44">
              <a:extLst>
                <a:ext uri="{FF2B5EF4-FFF2-40B4-BE49-F238E27FC236}">
                  <a16:creationId xmlns:a16="http://schemas.microsoft.com/office/drawing/2014/main" id="{224748A4-0017-4032-8F2C-543FAB387C40}"/>
                </a:ext>
              </a:extLst>
            </p:cNvPr>
            <p:cNvSpPr/>
            <p:nvPr/>
          </p:nvSpPr>
          <p:spPr>
            <a:xfrm>
              <a:off x="8320854" y="2705815"/>
              <a:ext cx="29533" cy="28046"/>
            </a:xfrm>
            <a:custGeom>
              <a:avLst/>
              <a:gdLst/>
              <a:ahLst/>
              <a:cxnLst/>
              <a:rect l="l" t="t" r="r" b="b"/>
              <a:pathLst>
                <a:path w="1569" h="1490" extrusionOk="0">
                  <a:moveTo>
                    <a:pt x="829" y="0"/>
                  </a:moveTo>
                  <a:cubicBezTo>
                    <a:pt x="767" y="0"/>
                    <a:pt x="704" y="8"/>
                    <a:pt x="634" y="22"/>
                  </a:cubicBezTo>
                  <a:cubicBezTo>
                    <a:pt x="568" y="22"/>
                    <a:pt x="534" y="55"/>
                    <a:pt x="468" y="122"/>
                  </a:cubicBezTo>
                  <a:cubicBezTo>
                    <a:pt x="521" y="113"/>
                    <a:pt x="575" y="109"/>
                    <a:pt x="628" y="109"/>
                  </a:cubicBezTo>
                  <a:cubicBezTo>
                    <a:pt x="773" y="109"/>
                    <a:pt x="913" y="140"/>
                    <a:pt x="1035" y="189"/>
                  </a:cubicBezTo>
                  <a:cubicBezTo>
                    <a:pt x="1201" y="289"/>
                    <a:pt x="1302" y="456"/>
                    <a:pt x="1302" y="656"/>
                  </a:cubicBezTo>
                  <a:cubicBezTo>
                    <a:pt x="1302" y="889"/>
                    <a:pt x="1168" y="1089"/>
                    <a:pt x="968" y="1189"/>
                  </a:cubicBezTo>
                  <a:cubicBezTo>
                    <a:pt x="893" y="1227"/>
                    <a:pt x="813" y="1246"/>
                    <a:pt x="734" y="1246"/>
                  </a:cubicBezTo>
                  <a:cubicBezTo>
                    <a:pt x="602" y="1246"/>
                    <a:pt x="472" y="1194"/>
                    <a:pt x="368" y="1089"/>
                  </a:cubicBezTo>
                  <a:cubicBezTo>
                    <a:pt x="201" y="956"/>
                    <a:pt x="167" y="756"/>
                    <a:pt x="201" y="589"/>
                  </a:cubicBezTo>
                  <a:cubicBezTo>
                    <a:pt x="267" y="255"/>
                    <a:pt x="501" y="122"/>
                    <a:pt x="468" y="122"/>
                  </a:cubicBezTo>
                  <a:cubicBezTo>
                    <a:pt x="468" y="108"/>
                    <a:pt x="456" y="100"/>
                    <a:pt x="438" y="100"/>
                  </a:cubicBezTo>
                  <a:cubicBezTo>
                    <a:pt x="412" y="100"/>
                    <a:pt x="373" y="116"/>
                    <a:pt x="334" y="155"/>
                  </a:cubicBezTo>
                  <a:cubicBezTo>
                    <a:pt x="201" y="255"/>
                    <a:pt x="101" y="389"/>
                    <a:pt x="67" y="556"/>
                  </a:cubicBezTo>
                  <a:cubicBezTo>
                    <a:pt x="1" y="789"/>
                    <a:pt x="34" y="1056"/>
                    <a:pt x="234" y="1256"/>
                  </a:cubicBezTo>
                  <a:cubicBezTo>
                    <a:pt x="401" y="1423"/>
                    <a:pt x="634" y="1490"/>
                    <a:pt x="868" y="1490"/>
                  </a:cubicBezTo>
                  <a:cubicBezTo>
                    <a:pt x="1268" y="1423"/>
                    <a:pt x="1568" y="1056"/>
                    <a:pt x="1502" y="656"/>
                  </a:cubicBezTo>
                  <a:cubicBezTo>
                    <a:pt x="1502" y="389"/>
                    <a:pt x="1335" y="155"/>
                    <a:pt x="1101" y="55"/>
                  </a:cubicBezTo>
                  <a:cubicBezTo>
                    <a:pt x="1004" y="16"/>
                    <a:pt x="917" y="0"/>
                    <a:pt x="829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2" name="Google Shape;1875;p44">
              <a:extLst>
                <a:ext uri="{FF2B5EF4-FFF2-40B4-BE49-F238E27FC236}">
                  <a16:creationId xmlns:a16="http://schemas.microsoft.com/office/drawing/2014/main" id="{D60E7D1D-15BC-445A-BA95-DC71E1457212}"/>
                </a:ext>
              </a:extLst>
            </p:cNvPr>
            <p:cNvSpPr/>
            <p:nvPr/>
          </p:nvSpPr>
          <p:spPr>
            <a:xfrm>
              <a:off x="8079136" y="2693656"/>
              <a:ext cx="128727" cy="104446"/>
            </a:xfrm>
            <a:custGeom>
              <a:avLst/>
              <a:gdLst/>
              <a:ahLst/>
              <a:cxnLst/>
              <a:rect l="l" t="t" r="r" b="b"/>
              <a:pathLst>
                <a:path w="6839" h="5549" extrusionOk="0">
                  <a:moveTo>
                    <a:pt x="6638" y="1"/>
                  </a:moveTo>
                  <a:cubicBezTo>
                    <a:pt x="6705" y="501"/>
                    <a:pt x="6738" y="1035"/>
                    <a:pt x="6672" y="1535"/>
                  </a:cubicBezTo>
                  <a:cubicBezTo>
                    <a:pt x="6672" y="1669"/>
                    <a:pt x="6638" y="1769"/>
                    <a:pt x="6638" y="1902"/>
                  </a:cubicBezTo>
                  <a:cubicBezTo>
                    <a:pt x="6174" y="3963"/>
                    <a:pt x="4370" y="5367"/>
                    <a:pt x="2349" y="5367"/>
                  </a:cubicBezTo>
                  <a:cubicBezTo>
                    <a:pt x="2048" y="5367"/>
                    <a:pt x="1742" y="5336"/>
                    <a:pt x="1434" y="5271"/>
                  </a:cubicBezTo>
                  <a:cubicBezTo>
                    <a:pt x="934" y="5171"/>
                    <a:pt x="434" y="5004"/>
                    <a:pt x="0" y="4804"/>
                  </a:cubicBezTo>
                  <a:lnTo>
                    <a:pt x="0" y="4804"/>
                  </a:lnTo>
                  <a:cubicBezTo>
                    <a:pt x="100" y="4871"/>
                    <a:pt x="200" y="4971"/>
                    <a:pt x="334" y="5038"/>
                  </a:cubicBezTo>
                  <a:cubicBezTo>
                    <a:pt x="667" y="5204"/>
                    <a:pt x="1001" y="5338"/>
                    <a:pt x="1401" y="5438"/>
                  </a:cubicBezTo>
                  <a:cubicBezTo>
                    <a:pt x="1714" y="5516"/>
                    <a:pt x="2038" y="5549"/>
                    <a:pt x="2367" y="5549"/>
                  </a:cubicBezTo>
                  <a:cubicBezTo>
                    <a:pt x="2599" y="5549"/>
                    <a:pt x="2834" y="5532"/>
                    <a:pt x="3069" y="5505"/>
                  </a:cubicBezTo>
                  <a:cubicBezTo>
                    <a:pt x="4470" y="5305"/>
                    <a:pt x="5671" y="4437"/>
                    <a:pt x="6305" y="3170"/>
                  </a:cubicBezTo>
                  <a:cubicBezTo>
                    <a:pt x="6571" y="2669"/>
                    <a:pt x="6738" y="2102"/>
                    <a:pt x="6805" y="1535"/>
                  </a:cubicBezTo>
                  <a:cubicBezTo>
                    <a:pt x="6838" y="1168"/>
                    <a:pt x="6838" y="801"/>
                    <a:pt x="6772" y="401"/>
                  </a:cubicBezTo>
                  <a:cubicBezTo>
                    <a:pt x="6738" y="268"/>
                    <a:pt x="6705" y="134"/>
                    <a:pt x="6638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3" name="Google Shape;1876;p44">
              <a:extLst>
                <a:ext uri="{FF2B5EF4-FFF2-40B4-BE49-F238E27FC236}">
                  <a16:creationId xmlns:a16="http://schemas.microsoft.com/office/drawing/2014/main" id="{FEBAFF6B-EB85-47D1-A1D8-180B7C1EA60E}"/>
                </a:ext>
              </a:extLst>
            </p:cNvPr>
            <p:cNvSpPr/>
            <p:nvPr/>
          </p:nvSpPr>
          <p:spPr>
            <a:xfrm>
              <a:off x="8448320" y="2693035"/>
              <a:ext cx="64053" cy="69323"/>
            </a:xfrm>
            <a:custGeom>
              <a:avLst/>
              <a:gdLst/>
              <a:ahLst/>
              <a:cxnLst/>
              <a:rect l="l" t="t" r="r" b="b"/>
              <a:pathLst>
                <a:path w="3403" h="3683" extrusionOk="0">
                  <a:moveTo>
                    <a:pt x="67" y="0"/>
                  </a:moveTo>
                  <a:cubicBezTo>
                    <a:pt x="0" y="267"/>
                    <a:pt x="0" y="534"/>
                    <a:pt x="67" y="801"/>
                  </a:cubicBezTo>
                  <a:cubicBezTo>
                    <a:pt x="200" y="1435"/>
                    <a:pt x="500" y="2035"/>
                    <a:pt x="967" y="2536"/>
                  </a:cubicBezTo>
                  <a:cubicBezTo>
                    <a:pt x="1401" y="3036"/>
                    <a:pt x="1968" y="3403"/>
                    <a:pt x="2602" y="3603"/>
                  </a:cubicBezTo>
                  <a:cubicBezTo>
                    <a:pt x="2773" y="3652"/>
                    <a:pt x="2980" y="3683"/>
                    <a:pt x="3183" y="3683"/>
                  </a:cubicBezTo>
                  <a:cubicBezTo>
                    <a:pt x="3257" y="3683"/>
                    <a:pt x="3331" y="3679"/>
                    <a:pt x="3403" y="3670"/>
                  </a:cubicBezTo>
                  <a:cubicBezTo>
                    <a:pt x="3403" y="3636"/>
                    <a:pt x="3102" y="3603"/>
                    <a:pt x="2669" y="3436"/>
                  </a:cubicBezTo>
                  <a:cubicBezTo>
                    <a:pt x="1468" y="2969"/>
                    <a:pt x="567" y="2002"/>
                    <a:pt x="234" y="768"/>
                  </a:cubicBezTo>
                  <a:cubicBezTo>
                    <a:pt x="100" y="301"/>
                    <a:pt x="100" y="0"/>
                    <a:pt x="67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4" name="Google Shape;1877;p44">
              <a:extLst>
                <a:ext uri="{FF2B5EF4-FFF2-40B4-BE49-F238E27FC236}">
                  <a16:creationId xmlns:a16="http://schemas.microsoft.com/office/drawing/2014/main" id="{6A3D825B-D499-4CF3-A854-6AEE55AC9968}"/>
                </a:ext>
              </a:extLst>
            </p:cNvPr>
            <p:cNvSpPr/>
            <p:nvPr/>
          </p:nvSpPr>
          <p:spPr>
            <a:xfrm>
              <a:off x="8507329" y="3511776"/>
              <a:ext cx="98592" cy="44045"/>
            </a:xfrm>
            <a:custGeom>
              <a:avLst/>
              <a:gdLst/>
              <a:ahLst/>
              <a:cxnLst/>
              <a:rect l="l" t="t" r="r" b="b"/>
              <a:pathLst>
                <a:path w="5238" h="2340" extrusionOk="0">
                  <a:moveTo>
                    <a:pt x="1" y="0"/>
                  </a:moveTo>
                  <a:lnTo>
                    <a:pt x="1" y="0"/>
                  </a:lnTo>
                  <a:cubicBezTo>
                    <a:pt x="101" y="300"/>
                    <a:pt x="268" y="567"/>
                    <a:pt x="468" y="801"/>
                  </a:cubicBezTo>
                  <a:cubicBezTo>
                    <a:pt x="901" y="1468"/>
                    <a:pt x="1535" y="1935"/>
                    <a:pt x="2269" y="2235"/>
                  </a:cubicBezTo>
                  <a:cubicBezTo>
                    <a:pt x="2484" y="2307"/>
                    <a:pt x="2717" y="2340"/>
                    <a:pt x="2949" y="2340"/>
                  </a:cubicBezTo>
                  <a:cubicBezTo>
                    <a:pt x="3151" y="2340"/>
                    <a:pt x="3351" y="2315"/>
                    <a:pt x="3537" y="2269"/>
                  </a:cubicBezTo>
                  <a:cubicBezTo>
                    <a:pt x="3870" y="2168"/>
                    <a:pt x="4204" y="2035"/>
                    <a:pt x="4504" y="1835"/>
                  </a:cubicBezTo>
                  <a:cubicBezTo>
                    <a:pt x="4771" y="1701"/>
                    <a:pt x="5004" y="1501"/>
                    <a:pt x="5238" y="1268"/>
                  </a:cubicBezTo>
                  <a:lnTo>
                    <a:pt x="5238" y="1268"/>
                  </a:lnTo>
                  <a:cubicBezTo>
                    <a:pt x="4938" y="1401"/>
                    <a:pt x="4671" y="1535"/>
                    <a:pt x="4404" y="1701"/>
                  </a:cubicBezTo>
                  <a:cubicBezTo>
                    <a:pt x="3964" y="1979"/>
                    <a:pt x="3477" y="2112"/>
                    <a:pt x="2986" y="2112"/>
                  </a:cubicBezTo>
                  <a:cubicBezTo>
                    <a:pt x="2768" y="2112"/>
                    <a:pt x="2550" y="2086"/>
                    <a:pt x="2336" y="2035"/>
                  </a:cubicBezTo>
                  <a:cubicBezTo>
                    <a:pt x="1635" y="1768"/>
                    <a:pt x="1035" y="1301"/>
                    <a:pt x="601" y="701"/>
                  </a:cubicBezTo>
                  <a:cubicBezTo>
                    <a:pt x="401" y="467"/>
                    <a:pt x="201" y="234"/>
                    <a:pt x="1" y="0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5" name="Google Shape;1878;p44">
              <a:extLst>
                <a:ext uri="{FF2B5EF4-FFF2-40B4-BE49-F238E27FC236}">
                  <a16:creationId xmlns:a16="http://schemas.microsoft.com/office/drawing/2014/main" id="{75836E0D-3AD2-43D8-B32E-7EE0810F1978}"/>
                </a:ext>
              </a:extLst>
            </p:cNvPr>
            <p:cNvSpPr/>
            <p:nvPr/>
          </p:nvSpPr>
          <p:spPr>
            <a:xfrm>
              <a:off x="8499800" y="3516162"/>
              <a:ext cx="45852" cy="65314"/>
            </a:xfrm>
            <a:custGeom>
              <a:avLst/>
              <a:gdLst/>
              <a:ahLst/>
              <a:cxnLst/>
              <a:rect l="l" t="t" r="r" b="b"/>
              <a:pathLst>
                <a:path w="2436" h="3470" extrusionOk="0">
                  <a:moveTo>
                    <a:pt x="0" y="1"/>
                  </a:moveTo>
                  <a:lnTo>
                    <a:pt x="0" y="1"/>
                  </a:lnTo>
                  <a:cubicBezTo>
                    <a:pt x="301" y="635"/>
                    <a:pt x="701" y="1235"/>
                    <a:pt x="1135" y="1802"/>
                  </a:cubicBezTo>
                  <a:cubicBezTo>
                    <a:pt x="1501" y="2369"/>
                    <a:pt x="1935" y="2936"/>
                    <a:pt x="2435" y="3470"/>
                  </a:cubicBezTo>
                  <a:cubicBezTo>
                    <a:pt x="2135" y="2803"/>
                    <a:pt x="1735" y="2202"/>
                    <a:pt x="1301" y="1669"/>
                  </a:cubicBezTo>
                  <a:cubicBezTo>
                    <a:pt x="934" y="1068"/>
                    <a:pt x="467" y="501"/>
                    <a:pt x="0" y="1"/>
                  </a:cubicBezTo>
                  <a:close/>
                </a:path>
              </a:pathLst>
            </a:custGeom>
            <a:solidFill>
              <a:srgbClr val="455A6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6" name="Google Shape;1879;p44">
              <a:extLst>
                <a:ext uri="{FF2B5EF4-FFF2-40B4-BE49-F238E27FC236}">
                  <a16:creationId xmlns:a16="http://schemas.microsoft.com/office/drawing/2014/main" id="{C2D3EE82-0A59-4F15-9D16-0C62FFA35D6E}"/>
                </a:ext>
              </a:extLst>
            </p:cNvPr>
            <p:cNvSpPr/>
            <p:nvPr/>
          </p:nvSpPr>
          <p:spPr>
            <a:xfrm>
              <a:off x="8133759" y="2923460"/>
              <a:ext cx="10691" cy="22060"/>
            </a:xfrm>
            <a:custGeom>
              <a:avLst/>
              <a:gdLst/>
              <a:ahLst/>
              <a:cxnLst/>
              <a:rect l="l" t="t" r="r" b="b"/>
              <a:pathLst>
                <a:path w="568" h="1172" extrusionOk="0">
                  <a:moveTo>
                    <a:pt x="67" y="1"/>
                  </a:moveTo>
                  <a:lnTo>
                    <a:pt x="67" y="1"/>
                  </a:lnTo>
                  <a:cubicBezTo>
                    <a:pt x="0" y="34"/>
                    <a:pt x="67" y="301"/>
                    <a:pt x="200" y="634"/>
                  </a:cubicBezTo>
                  <a:cubicBezTo>
                    <a:pt x="325" y="947"/>
                    <a:pt x="450" y="1171"/>
                    <a:pt x="520" y="1171"/>
                  </a:cubicBezTo>
                  <a:cubicBezTo>
                    <a:pt x="525" y="1171"/>
                    <a:pt x="530" y="1170"/>
                    <a:pt x="534" y="1168"/>
                  </a:cubicBezTo>
                  <a:cubicBezTo>
                    <a:pt x="567" y="1168"/>
                    <a:pt x="501" y="868"/>
                    <a:pt x="400" y="568"/>
                  </a:cubicBezTo>
                  <a:cubicBezTo>
                    <a:pt x="267" y="234"/>
                    <a:pt x="100" y="1"/>
                    <a:pt x="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7" name="Google Shape;1880;p44">
              <a:extLst>
                <a:ext uri="{FF2B5EF4-FFF2-40B4-BE49-F238E27FC236}">
                  <a16:creationId xmlns:a16="http://schemas.microsoft.com/office/drawing/2014/main" id="{EBCDB3C9-B732-492D-84A9-9CCC99D5858D}"/>
                </a:ext>
              </a:extLst>
            </p:cNvPr>
            <p:cNvSpPr/>
            <p:nvPr/>
          </p:nvSpPr>
          <p:spPr>
            <a:xfrm>
              <a:off x="8293223" y="2949830"/>
              <a:ext cx="4423" cy="17599"/>
            </a:xfrm>
            <a:custGeom>
              <a:avLst/>
              <a:gdLst/>
              <a:ahLst/>
              <a:cxnLst/>
              <a:rect l="l" t="t" r="r" b="b"/>
              <a:pathLst>
                <a:path w="235" h="935" extrusionOk="0">
                  <a:moveTo>
                    <a:pt x="134" y="1"/>
                  </a:moveTo>
                  <a:cubicBezTo>
                    <a:pt x="68" y="1"/>
                    <a:pt x="1" y="201"/>
                    <a:pt x="1" y="468"/>
                  </a:cubicBezTo>
                  <a:cubicBezTo>
                    <a:pt x="1" y="734"/>
                    <a:pt x="68" y="935"/>
                    <a:pt x="134" y="935"/>
                  </a:cubicBezTo>
                  <a:cubicBezTo>
                    <a:pt x="168" y="935"/>
                    <a:pt x="234" y="734"/>
                    <a:pt x="234" y="468"/>
                  </a:cubicBezTo>
                  <a:cubicBezTo>
                    <a:pt x="234" y="201"/>
                    <a:pt x="201" y="1"/>
                    <a:pt x="13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8" name="Google Shape;1881;p44">
              <a:extLst>
                <a:ext uri="{FF2B5EF4-FFF2-40B4-BE49-F238E27FC236}">
                  <a16:creationId xmlns:a16="http://schemas.microsoft.com/office/drawing/2014/main" id="{4E03F859-E29B-48F2-A6BE-5DFCC9601F7A}"/>
                </a:ext>
              </a:extLst>
            </p:cNvPr>
            <p:cNvSpPr/>
            <p:nvPr/>
          </p:nvSpPr>
          <p:spPr>
            <a:xfrm>
              <a:off x="8229810" y="3028320"/>
              <a:ext cx="5044" cy="21364"/>
            </a:xfrm>
            <a:custGeom>
              <a:avLst/>
              <a:gdLst/>
              <a:ahLst/>
              <a:cxnLst/>
              <a:rect l="l" t="t" r="r" b="b"/>
              <a:pathLst>
                <a:path w="268" h="1135" extrusionOk="0">
                  <a:moveTo>
                    <a:pt x="101" y="0"/>
                  </a:moveTo>
                  <a:cubicBezTo>
                    <a:pt x="34" y="0"/>
                    <a:pt x="1" y="267"/>
                    <a:pt x="34" y="567"/>
                  </a:cubicBezTo>
                  <a:cubicBezTo>
                    <a:pt x="34" y="901"/>
                    <a:pt x="101" y="1134"/>
                    <a:pt x="168" y="1134"/>
                  </a:cubicBezTo>
                  <a:cubicBezTo>
                    <a:pt x="234" y="1134"/>
                    <a:pt x="268" y="867"/>
                    <a:pt x="234" y="567"/>
                  </a:cubicBezTo>
                  <a:cubicBezTo>
                    <a:pt x="234" y="234"/>
                    <a:pt x="168" y="0"/>
                    <a:pt x="10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79" name="Google Shape;1882;p44">
              <a:extLst>
                <a:ext uri="{FF2B5EF4-FFF2-40B4-BE49-F238E27FC236}">
                  <a16:creationId xmlns:a16="http://schemas.microsoft.com/office/drawing/2014/main" id="{FCE8C83F-E322-42F7-82C4-CA895C0F2B7C}"/>
                </a:ext>
              </a:extLst>
            </p:cNvPr>
            <p:cNvSpPr/>
            <p:nvPr/>
          </p:nvSpPr>
          <p:spPr>
            <a:xfrm>
              <a:off x="8102984" y="3098039"/>
              <a:ext cx="16978" cy="12630"/>
            </a:xfrm>
            <a:custGeom>
              <a:avLst/>
              <a:gdLst/>
              <a:ahLst/>
              <a:cxnLst/>
              <a:rect l="l" t="t" r="r" b="b"/>
              <a:pathLst>
                <a:path w="902" h="671" extrusionOk="0">
                  <a:moveTo>
                    <a:pt x="66" y="1"/>
                  </a:moveTo>
                  <a:cubicBezTo>
                    <a:pt x="25" y="1"/>
                    <a:pt x="1" y="12"/>
                    <a:pt x="1" y="32"/>
                  </a:cubicBezTo>
                  <a:cubicBezTo>
                    <a:pt x="1" y="99"/>
                    <a:pt x="167" y="199"/>
                    <a:pt x="401" y="366"/>
                  </a:cubicBezTo>
                  <a:cubicBezTo>
                    <a:pt x="614" y="518"/>
                    <a:pt x="772" y="670"/>
                    <a:pt x="823" y="670"/>
                  </a:cubicBezTo>
                  <a:cubicBezTo>
                    <a:pt x="828" y="670"/>
                    <a:pt x="832" y="669"/>
                    <a:pt x="835" y="666"/>
                  </a:cubicBezTo>
                  <a:cubicBezTo>
                    <a:pt x="901" y="666"/>
                    <a:pt x="768" y="366"/>
                    <a:pt x="501" y="199"/>
                  </a:cubicBezTo>
                  <a:cubicBezTo>
                    <a:pt x="338" y="59"/>
                    <a:pt x="159" y="1"/>
                    <a:pt x="66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0" name="Google Shape;1883;p44">
              <a:extLst>
                <a:ext uri="{FF2B5EF4-FFF2-40B4-BE49-F238E27FC236}">
                  <a16:creationId xmlns:a16="http://schemas.microsoft.com/office/drawing/2014/main" id="{4325A161-31A3-420B-9DB3-5B5F9459404B}"/>
                </a:ext>
              </a:extLst>
            </p:cNvPr>
            <p:cNvSpPr/>
            <p:nvPr/>
          </p:nvSpPr>
          <p:spPr>
            <a:xfrm>
              <a:off x="8318972" y="3173874"/>
              <a:ext cx="10691" cy="13420"/>
            </a:xfrm>
            <a:custGeom>
              <a:avLst/>
              <a:gdLst/>
              <a:ahLst/>
              <a:cxnLst/>
              <a:rect l="l" t="t" r="r" b="b"/>
              <a:pathLst>
                <a:path w="568" h="713" extrusionOk="0">
                  <a:moveTo>
                    <a:pt x="512" y="1"/>
                  </a:moveTo>
                  <a:cubicBezTo>
                    <a:pt x="440" y="1"/>
                    <a:pt x="320" y="127"/>
                    <a:pt x="201" y="306"/>
                  </a:cubicBezTo>
                  <a:cubicBezTo>
                    <a:pt x="67" y="506"/>
                    <a:pt x="1" y="673"/>
                    <a:pt x="67" y="707"/>
                  </a:cubicBezTo>
                  <a:cubicBezTo>
                    <a:pt x="72" y="711"/>
                    <a:pt x="77" y="713"/>
                    <a:pt x="85" y="713"/>
                  </a:cubicBezTo>
                  <a:cubicBezTo>
                    <a:pt x="135" y="713"/>
                    <a:pt x="251" y="614"/>
                    <a:pt x="367" y="440"/>
                  </a:cubicBezTo>
                  <a:cubicBezTo>
                    <a:pt x="534" y="240"/>
                    <a:pt x="568" y="39"/>
                    <a:pt x="534" y="6"/>
                  </a:cubicBezTo>
                  <a:cubicBezTo>
                    <a:pt x="527" y="3"/>
                    <a:pt x="520" y="1"/>
                    <a:pt x="51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1" name="Google Shape;1884;p44">
              <a:extLst>
                <a:ext uri="{FF2B5EF4-FFF2-40B4-BE49-F238E27FC236}">
                  <a16:creationId xmlns:a16="http://schemas.microsoft.com/office/drawing/2014/main" id="{AE58FA42-406F-4BDF-946F-5BBB546379B3}"/>
                </a:ext>
              </a:extLst>
            </p:cNvPr>
            <p:cNvSpPr/>
            <p:nvPr/>
          </p:nvSpPr>
          <p:spPr>
            <a:xfrm>
              <a:off x="8194028" y="3180255"/>
              <a:ext cx="4404" cy="28911"/>
            </a:xfrm>
            <a:custGeom>
              <a:avLst/>
              <a:gdLst/>
              <a:ahLst/>
              <a:cxnLst/>
              <a:rect l="l" t="t" r="r" b="b"/>
              <a:pathLst>
                <a:path w="234" h="1536" extrusionOk="0">
                  <a:moveTo>
                    <a:pt x="101" y="1"/>
                  </a:moveTo>
                  <a:cubicBezTo>
                    <a:pt x="34" y="1"/>
                    <a:pt x="0" y="334"/>
                    <a:pt x="0" y="768"/>
                  </a:cubicBezTo>
                  <a:cubicBezTo>
                    <a:pt x="0" y="1168"/>
                    <a:pt x="34" y="1535"/>
                    <a:pt x="101" y="1535"/>
                  </a:cubicBezTo>
                  <a:cubicBezTo>
                    <a:pt x="201" y="1268"/>
                    <a:pt x="234" y="1035"/>
                    <a:pt x="201" y="768"/>
                  </a:cubicBezTo>
                  <a:cubicBezTo>
                    <a:pt x="201" y="334"/>
                    <a:pt x="167" y="1"/>
                    <a:pt x="1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2" name="Google Shape;1885;p44">
              <a:extLst>
                <a:ext uri="{FF2B5EF4-FFF2-40B4-BE49-F238E27FC236}">
                  <a16:creationId xmlns:a16="http://schemas.microsoft.com/office/drawing/2014/main" id="{B939B7F0-05AC-4A5D-A1C7-0D8446A3497D}"/>
                </a:ext>
              </a:extLst>
            </p:cNvPr>
            <p:cNvSpPr/>
            <p:nvPr/>
          </p:nvSpPr>
          <p:spPr>
            <a:xfrm>
              <a:off x="8138144" y="3285341"/>
              <a:ext cx="17599" cy="11877"/>
            </a:xfrm>
            <a:custGeom>
              <a:avLst/>
              <a:gdLst/>
              <a:ahLst/>
              <a:cxnLst/>
              <a:rect l="l" t="t" r="r" b="b"/>
              <a:pathLst>
                <a:path w="935" h="631" extrusionOk="0">
                  <a:moveTo>
                    <a:pt x="114" y="1"/>
                  </a:moveTo>
                  <a:cubicBezTo>
                    <a:pt x="91" y="1"/>
                    <a:pt x="75" y="7"/>
                    <a:pt x="67" y="22"/>
                  </a:cubicBezTo>
                  <a:cubicBezTo>
                    <a:pt x="1" y="55"/>
                    <a:pt x="201" y="222"/>
                    <a:pt x="434" y="389"/>
                  </a:cubicBezTo>
                  <a:cubicBezTo>
                    <a:pt x="630" y="556"/>
                    <a:pt x="802" y="630"/>
                    <a:pt x="872" y="630"/>
                  </a:cubicBezTo>
                  <a:cubicBezTo>
                    <a:pt x="886" y="630"/>
                    <a:pt x="896" y="627"/>
                    <a:pt x="901" y="622"/>
                  </a:cubicBezTo>
                  <a:cubicBezTo>
                    <a:pt x="935" y="589"/>
                    <a:pt x="801" y="389"/>
                    <a:pt x="568" y="222"/>
                  </a:cubicBezTo>
                  <a:cubicBezTo>
                    <a:pt x="384" y="91"/>
                    <a:pt x="201" y="1"/>
                    <a:pt x="11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3" name="Google Shape;1886;p44">
              <a:extLst>
                <a:ext uri="{FF2B5EF4-FFF2-40B4-BE49-F238E27FC236}">
                  <a16:creationId xmlns:a16="http://schemas.microsoft.com/office/drawing/2014/main" id="{1D8C3234-86A0-4AE2-AFA4-CB97B3A978C6}"/>
                </a:ext>
              </a:extLst>
            </p:cNvPr>
            <p:cNvSpPr/>
            <p:nvPr/>
          </p:nvSpPr>
          <p:spPr>
            <a:xfrm>
              <a:off x="8267493" y="3327127"/>
              <a:ext cx="13835" cy="7002"/>
            </a:xfrm>
            <a:custGeom>
              <a:avLst/>
              <a:gdLst/>
              <a:ahLst/>
              <a:cxnLst/>
              <a:rect l="l" t="t" r="r" b="b"/>
              <a:pathLst>
                <a:path w="735" h="372" extrusionOk="0">
                  <a:moveTo>
                    <a:pt x="643" y="0"/>
                  </a:moveTo>
                  <a:cubicBezTo>
                    <a:pt x="568" y="0"/>
                    <a:pt x="458" y="29"/>
                    <a:pt x="334" y="70"/>
                  </a:cubicBezTo>
                  <a:cubicBezTo>
                    <a:pt x="134" y="170"/>
                    <a:pt x="0" y="270"/>
                    <a:pt x="34" y="337"/>
                  </a:cubicBezTo>
                  <a:cubicBezTo>
                    <a:pt x="34" y="360"/>
                    <a:pt x="59" y="371"/>
                    <a:pt x="99" y="371"/>
                  </a:cubicBezTo>
                  <a:cubicBezTo>
                    <a:pt x="171" y="371"/>
                    <a:pt x="293" y="335"/>
                    <a:pt x="401" y="270"/>
                  </a:cubicBezTo>
                  <a:cubicBezTo>
                    <a:pt x="601" y="203"/>
                    <a:pt x="734" y="70"/>
                    <a:pt x="734" y="37"/>
                  </a:cubicBezTo>
                  <a:cubicBezTo>
                    <a:pt x="721" y="11"/>
                    <a:pt x="689" y="0"/>
                    <a:pt x="643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4" name="Google Shape;1887;p44">
              <a:extLst>
                <a:ext uri="{FF2B5EF4-FFF2-40B4-BE49-F238E27FC236}">
                  <a16:creationId xmlns:a16="http://schemas.microsoft.com/office/drawing/2014/main" id="{13175884-78FB-4B01-83DA-498EB35D7919}"/>
                </a:ext>
              </a:extLst>
            </p:cNvPr>
            <p:cNvSpPr/>
            <p:nvPr/>
          </p:nvSpPr>
          <p:spPr>
            <a:xfrm>
              <a:off x="8180213" y="3442039"/>
              <a:ext cx="15717" cy="29570"/>
            </a:xfrm>
            <a:custGeom>
              <a:avLst/>
              <a:gdLst/>
              <a:ahLst/>
              <a:cxnLst/>
              <a:rect l="l" t="t" r="r" b="b"/>
              <a:pathLst>
                <a:path w="835" h="1571" extrusionOk="0">
                  <a:moveTo>
                    <a:pt x="77" y="0"/>
                  </a:moveTo>
                  <a:cubicBezTo>
                    <a:pt x="74" y="0"/>
                    <a:pt x="70" y="1"/>
                    <a:pt x="67" y="3"/>
                  </a:cubicBezTo>
                  <a:cubicBezTo>
                    <a:pt x="1" y="36"/>
                    <a:pt x="134" y="403"/>
                    <a:pt x="368" y="836"/>
                  </a:cubicBezTo>
                  <a:cubicBezTo>
                    <a:pt x="568" y="1270"/>
                    <a:pt x="801" y="1570"/>
                    <a:pt x="835" y="1570"/>
                  </a:cubicBezTo>
                  <a:cubicBezTo>
                    <a:pt x="801" y="1270"/>
                    <a:pt x="701" y="970"/>
                    <a:pt x="534" y="736"/>
                  </a:cubicBezTo>
                  <a:cubicBezTo>
                    <a:pt x="343" y="323"/>
                    <a:pt x="153" y="0"/>
                    <a:pt x="7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5" name="Google Shape;1888;p44">
              <a:extLst>
                <a:ext uri="{FF2B5EF4-FFF2-40B4-BE49-F238E27FC236}">
                  <a16:creationId xmlns:a16="http://schemas.microsoft.com/office/drawing/2014/main" id="{81A16268-35D6-4F13-8D9D-A2A9AA1C5336}"/>
                </a:ext>
              </a:extLst>
            </p:cNvPr>
            <p:cNvSpPr/>
            <p:nvPr/>
          </p:nvSpPr>
          <p:spPr>
            <a:xfrm>
              <a:off x="8333409" y="3436373"/>
              <a:ext cx="14456" cy="21476"/>
            </a:xfrm>
            <a:custGeom>
              <a:avLst/>
              <a:gdLst/>
              <a:ahLst/>
              <a:cxnLst/>
              <a:rect l="l" t="t" r="r" b="b"/>
              <a:pathLst>
                <a:path w="768" h="1141" extrusionOk="0">
                  <a:moveTo>
                    <a:pt x="687" y="0"/>
                  </a:moveTo>
                  <a:cubicBezTo>
                    <a:pt x="609" y="0"/>
                    <a:pt x="424" y="223"/>
                    <a:pt x="268" y="504"/>
                  </a:cubicBezTo>
                  <a:cubicBezTo>
                    <a:pt x="101" y="837"/>
                    <a:pt x="1" y="1104"/>
                    <a:pt x="67" y="1137"/>
                  </a:cubicBezTo>
                  <a:cubicBezTo>
                    <a:pt x="70" y="1140"/>
                    <a:pt x="72" y="1141"/>
                    <a:pt x="76" y="1141"/>
                  </a:cubicBezTo>
                  <a:cubicBezTo>
                    <a:pt x="126" y="1141"/>
                    <a:pt x="312" y="918"/>
                    <a:pt x="468" y="637"/>
                  </a:cubicBezTo>
                  <a:cubicBezTo>
                    <a:pt x="635" y="304"/>
                    <a:pt x="768" y="37"/>
                    <a:pt x="701" y="3"/>
                  </a:cubicBezTo>
                  <a:cubicBezTo>
                    <a:pt x="697" y="1"/>
                    <a:pt x="692" y="0"/>
                    <a:pt x="68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6" name="Google Shape;1889;p44">
              <a:extLst>
                <a:ext uri="{FF2B5EF4-FFF2-40B4-BE49-F238E27FC236}">
                  <a16:creationId xmlns:a16="http://schemas.microsoft.com/office/drawing/2014/main" id="{2940F49C-C385-498C-A17F-D2EA4F6EA4DB}"/>
                </a:ext>
              </a:extLst>
            </p:cNvPr>
            <p:cNvSpPr/>
            <p:nvPr/>
          </p:nvSpPr>
          <p:spPr>
            <a:xfrm>
              <a:off x="8268114" y="3551906"/>
              <a:ext cx="8809" cy="27688"/>
            </a:xfrm>
            <a:custGeom>
              <a:avLst/>
              <a:gdLst/>
              <a:ahLst/>
              <a:cxnLst/>
              <a:rect l="l" t="t" r="r" b="b"/>
              <a:pathLst>
                <a:path w="468" h="1471" extrusionOk="0">
                  <a:moveTo>
                    <a:pt x="79" y="1"/>
                  </a:moveTo>
                  <a:cubicBezTo>
                    <a:pt x="74" y="1"/>
                    <a:pt x="71" y="1"/>
                    <a:pt x="67" y="3"/>
                  </a:cubicBezTo>
                  <a:cubicBezTo>
                    <a:pt x="1" y="36"/>
                    <a:pt x="101" y="337"/>
                    <a:pt x="167" y="737"/>
                  </a:cubicBezTo>
                  <a:cubicBezTo>
                    <a:pt x="234" y="1137"/>
                    <a:pt x="234" y="1471"/>
                    <a:pt x="301" y="1471"/>
                  </a:cubicBezTo>
                  <a:cubicBezTo>
                    <a:pt x="368" y="1471"/>
                    <a:pt x="468" y="1137"/>
                    <a:pt x="401" y="704"/>
                  </a:cubicBezTo>
                  <a:cubicBezTo>
                    <a:pt x="338" y="292"/>
                    <a:pt x="154" y="1"/>
                    <a:pt x="79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7" name="Google Shape;1890;p44">
              <a:extLst>
                <a:ext uri="{FF2B5EF4-FFF2-40B4-BE49-F238E27FC236}">
                  <a16:creationId xmlns:a16="http://schemas.microsoft.com/office/drawing/2014/main" id="{951BEE8D-272A-49A8-9DFF-4810904B88F3}"/>
                </a:ext>
              </a:extLst>
            </p:cNvPr>
            <p:cNvSpPr/>
            <p:nvPr/>
          </p:nvSpPr>
          <p:spPr>
            <a:xfrm>
              <a:off x="8193407" y="3632861"/>
              <a:ext cx="16338" cy="16507"/>
            </a:xfrm>
            <a:custGeom>
              <a:avLst/>
              <a:gdLst/>
              <a:ahLst/>
              <a:cxnLst/>
              <a:rect l="l" t="t" r="r" b="b"/>
              <a:pathLst>
                <a:path w="868" h="877" extrusionOk="0">
                  <a:moveTo>
                    <a:pt x="54" y="1"/>
                  </a:moveTo>
                  <a:cubicBezTo>
                    <a:pt x="46" y="1"/>
                    <a:pt x="39" y="2"/>
                    <a:pt x="33" y="5"/>
                  </a:cubicBezTo>
                  <a:cubicBezTo>
                    <a:pt x="0" y="39"/>
                    <a:pt x="134" y="272"/>
                    <a:pt x="334" y="506"/>
                  </a:cubicBezTo>
                  <a:cubicBezTo>
                    <a:pt x="547" y="719"/>
                    <a:pt x="733" y="877"/>
                    <a:pt x="789" y="877"/>
                  </a:cubicBezTo>
                  <a:cubicBezTo>
                    <a:pt x="794" y="877"/>
                    <a:pt x="798" y="875"/>
                    <a:pt x="801" y="872"/>
                  </a:cubicBezTo>
                  <a:cubicBezTo>
                    <a:pt x="867" y="806"/>
                    <a:pt x="734" y="606"/>
                    <a:pt x="500" y="372"/>
                  </a:cubicBezTo>
                  <a:cubicBezTo>
                    <a:pt x="318" y="159"/>
                    <a:pt x="135" y="1"/>
                    <a:pt x="5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8" name="Google Shape;1891;p44">
              <a:extLst>
                <a:ext uri="{FF2B5EF4-FFF2-40B4-BE49-F238E27FC236}">
                  <a16:creationId xmlns:a16="http://schemas.microsoft.com/office/drawing/2014/main" id="{F8264FD8-9417-49FB-AFBD-718DA29FE884}"/>
                </a:ext>
              </a:extLst>
            </p:cNvPr>
            <p:cNvSpPr/>
            <p:nvPr/>
          </p:nvSpPr>
          <p:spPr>
            <a:xfrm>
              <a:off x="8366066" y="3659231"/>
              <a:ext cx="17599" cy="16507"/>
            </a:xfrm>
            <a:custGeom>
              <a:avLst/>
              <a:gdLst/>
              <a:ahLst/>
              <a:cxnLst/>
              <a:rect l="l" t="t" r="r" b="b"/>
              <a:pathLst>
                <a:path w="935" h="877" extrusionOk="0">
                  <a:moveTo>
                    <a:pt x="851" y="0"/>
                  </a:moveTo>
                  <a:cubicBezTo>
                    <a:pt x="787" y="0"/>
                    <a:pt x="577" y="129"/>
                    <a:pt x="367" y="339"/>
                  </a:cubicBezTo>
                  <a:cubicBezTo>
                    <a:pt x="134" y="606"/>
                    <a:pt x="0" y="806"/>
                    <a:pt x="34" y="872"/>
                  </a:cubicBezTo>
                  <a:cubicBezTo>
                    <a:pt x="37" y="875"/>
                    <a:pt x="41" y="877"/>
                    <a:pt x="47" y="877"/>
                  </a:cubicBezTo>
                  <a:cubicBezTo>
                    <a:pt x="107" y="877"/>
                    <a:pt x="321" y="719"/>
                    <a:pt x="534" y="506"/>
                  </a:cubicBezTo>
                  <a:cubicBezTo>
                    <a:pt x="768" y="272"/>
                    <a:pt x="934" y="39"/>
                    <a:pt x="868" y="5"/>
                  </a:cubicBezTo>
                  <a:cubicBezTo>
                    <a:pt x="864" y="2"/>
                    <a:pt x="859" y="0"/>
                    <a:pt x="851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89" name="Google Shape;1892;p44">
              <a:extLst>
                <a:ext uri="{FF2B5EF4-FFF2-40B4-BE49-F238E27FC236}">
                  <a16:creationId xmlns:a16="http://schemas.microsoft.com/office/drawing/2014/main" id="{895DD772-E74F-4FE3-9F04-EA57CC72B0E1}"/>
                </a:ext>
              </a:extLst>
            </p:cNvPr>
            <p:cNvSpPr/>
            <p:nvPr/>
          </p:nvSpPr>
          <p:spPr>
            <a:xfrm>
              <a:off x="8275022" y="3753457"/>
              <a:ext cx="6306" cy="25806"/>
            </a:xfrm>
            <a:custGeom>
              <a:avLst/>
              <a:gdLst/>
              <a:ahLst/>
              <a:cxnLst/>
              <a:rect l="l" t="t" r="r" b="b"/>
              <a:pathLst>
                <a:path w="335" h="1371" extrusionOk="0">
                  <a:moveTo>
                    <a:pt x="257" y="0"/>
                  </a:moveTo>
                  <a:cubicBezTo>
                    <a:pt x="191" y="0"/>
                    <a:pt x="97" y="290"/>
                    <a:pt x="34" y="670"/>
                  </a:cubicBezTo>
                  <a:cubicBezTo>
                    <a:pt x="1" y="1037"/>
                    <a:pt x="1" y="1370"/>
                    <a:pt x="34" y="1370"/>
                  </a:cubicBezTo>
                  <a:cubicBezTo>
                    <a:pt x="101" y="1370"/>
                    <a:pt x="201" y="1070"/>
                    <a:pt x="267" y="703"/>
                  </a:cubicBezTo>
                  <a:cubicBezTo>
                    <a:pt x="301" y="303"/>
                    <a:pt x="334" y="3"/>
                    <a:pt x="267" y="3"/>
                  </a:cubicBezTo>
                  <a:cubicBezTo>
                    <a:pt x="264" y="1"/>
                    <a:pt x="261" y="0"/>
                    <a:pt x="25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0" name="Google Shape;1893;p44">
              <a:extLst>
                <a:ext uri="{FF2B5EF4-FFF2-40B4-BE49-F238E27FC236}">
                  <a16:creationId xmlns:a16="http://schemas.microsoft.com/office/drawing/2014/main" id="{9F6AA73B-1A38-440C-AE9F-9E19FCE679C1}"/>
                </a:ext>
              </a:extLst>
            </p:cNvPr>
            <p:cNvSpPr/>
            <p:nvPr/>
          </p:nvSpPr>
          <p:spPr>
            <a:xfrm>
              <a:off x="8201557" y="3809322"/>
              <a:ext cx="13835" cy="20799"/>
            </a:xfrm>
            <a:custGeom>
              <a:avLst/>
              <a:gdLst/>
              <a:ahLst/>
              <a:cxnLst/>
              <a:rect l="l" t="t" r="r" b="b"/>
              <a:pathLst>
                <a:path w="735" h="1105" extrusionOk="0">
                  <a:moveTo>
                    <a:pt x="76" y="0"/>
                  </a:moveTo>
                  <a:cubicBezTo>
                    <a:pt x="72" y="0"/>
                    <a:pt x="70" y="1"/>
                    <a:pt x="67" y="4"/>
                  </a:cubicBezTo>
                  <a:cubicBezTo>
                    <a:pt x="1" y="37"/>
                    <a:pt x="101" y="304"/>
                    <a:pt x="268" y="604"/>
                  </a:cubicBezTo>
                  <a:cubicBezTo>
                    <a:pt x="468" y="904"/>
                    <a:pt x="635" y="1104"/>
                    <a:pt x="701" y="1104"/>
                  </a:cubicBezTo>
                  <a:cubicBezTo>
                    <a:pt x="735" y="1071"/>
                    <a:pt x="668" y="804"/>
                    <a:pt x="468" y="504"/>
                  </a:cubicBezTo>
                  <a:cubicBezTo>
                    <a:pt x="312" y="223"/>
                    <a:pt x="126" y="0"/>
                    <a:pt x="7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1" name="Google Shape;1894;p44">
              <a:extLst>
                <a:ext uri="{FF2B5EF4-FFF2-40B4-BE49-F238E27FC236}">
                  <a16:creationId xmlns:a16="http://schemas.microsoft.com/office/drawing/2014/main" id="{F7F6DD5E-5432-44F1-8FB2-2FBF79C61DE6}"/>
                </a:ext>
              </a:extLst>
            </p:cNvPr>
            <p:cNvSpPr/>
            <p:nvPr/>
          </p:nvSpPr>
          <p:spPr>
            <a:xfrm>
              <a:off x="8340957" y="3893402"/>
              <a:ext cx="21985" cy="14889"/>
            </a:xfrm>
            <a:custGeom>
              <a:avLst/>
              <a:gdLst/>
              <a:ahLst/>
              <a:cxnLst/>
              <a:rect l="l" t="t" r="r" b="b"/>
              <a:pathLst>
                <a:path w="1168" h="791" extrusionOk="0">
                  <a:moveTo>
                    <a:pt x="1110" y="0"/>
                  </a:moveTo>
                  <a:cubicBezTo>
                    <a:pt x="1026" y="0"/>
                    <a:pt x="767" y="102"/>
                    <a:pt x="534" y="307"/>
                  </a:cubicBezTo>
                  <a:cubicBezTo>
                    <a:pt x="234" y="507"/>
                    <a:pt x="0" y="740"/>
                    <a:pt x="33" y="774"/>
                  </a:cubicBezTo>
                  <a:cubicBezTo>
                    <a:pt x="39" y="785"/>
                    <a:pt x="52" y="791"/>
                    <a:pt x="71" y="791"/>
                  </a:cubicBezTo>
                  <a:cubicBezTo>
                    <a:pt x="161" y="791"/>
                    <a:pt x="386" y="666"/>
                    <a:pt x="634" y="473"/>
                  </a:cubicBezTo>
                  <a:cubicBezTo>
                    <a:pt x="934" y="273"/>
                    <a:pt x="1168" y="40"/>
                    <a:pt x="1134" y="6"/>
                  </a:cubicBezTo>
                  <a:cubicBezTo>
                    <a:pt x="1130" y="2"/>
                    <a:pt x="1122" y="0"/>
                    <a:pt x="111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2" name="Google Shape;1895;p44">
              <a:extLst>
                <a:ext uri="{FF2B5EF4-FFF2-40B4-BE49-F238E27FC236}">
                  <a16:creationId xmlns:a16="http://schemas.microsoft.com/office/drawing/2014/main" id="{1F267E49-9078-4B55-9D0E-FF3FD7793F29}"/>
                </a:ext>
              </a:extLst>
            </p:cNvPr>
            <p:cNvSpPr/>
            <p:nvPr/>
          </p:nvSpPr>
          <p:spPr>
            <a:xfrm>
              <a:off x="8237979" y="3946877"/>
              <a:ext cx="6927" cy="29533"/>
            </a:xfrm>
            <a:custGeom>
              <a:avLst/>
              <a:gdLst/>
              <a:ahLst/>
              <a:cxnLst/>
              <a:rect l="l" t="t" r="r" b="b"/>
              <a:pathLst>
                <a:path w="368" h="1569" extrusionOk="0">
                  <a:moveTo>
                    <a:pt x="201" y="1"/>
                  </a:moveTo>
                  <a:cubicBezTo>
                    <a:pt x="134" y="34"/>
                    <a:pt x="167" y="368"/>
                    <a:pt x="134" y="768"/>
                  </a:cubicBezTo>
                  <a:cubicBezTo>
                    <a:pt x="67" y="1202"/>
                    <a:pt x="0" y="1535"/>
                    <a:pt x="67" y="1569"/>
                  </a:cubicBezTo>
                  <a:cubicBezTo>
                    <a:pt x="134" y="1569"/>
                    <a:pt x="301" y="1235"/>
                    <a:pt x="334" y="801"/>
                  </a:cubicBezTo>
                  <a:cubicBezTo>
                    <a:pt x="367" y="368"/>
                    <a:pt x="267" y="1"/>
                    <a:pt x="2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3" name="Google Shape;1896;p44">
              <a:extLst>
                <a:ext uri="{FF2B5EF4-FFF2-40B4-BE49-F238E27FC236}">
                  <a16:creationId xmlns:a16="http://schemas.microsoft.com/office/drawing/2014/main" id="{D3665360-734A-44B0-AFE4-D9BF1BBB5C48}"/>
                </a:ext>
              </a:extLst>
            </p:cNvPr>
            <p:cNvSpPr/>
            <p:nvPr/>
          </p:nvSpPr>
          <p:spPr>
            <a:xfrm>
              <a:off x="8275643" y="4079914"/>
              <a:ext cx="13835" cy="15246"/>
            </a:xfrm>
            <a:custGeom>
              <a:avLst/>
              <a:gdLst/>
              <a:ahLst/>
              <a:cxnLst/>
              <a:rect l="l" t="t" r="r" b="b"/>
              <a:pathLst>
                <a:path w="735" h="810" extrusionOk="0">
                  <a:moveTo>
                    <a:pt x="79" y="0"/>
                  </a:moveTo>
                  <a:cubicBezTo>
                    <a:pt x="74" y="0"/>
                    <a:pt x="71" y="2"/>
                    <a:pt x="68" y="4"/>
                  </a:cubicBezTo>
                  <a:cubicBezTo>
                    <a:pt x="1" y="71"/>
                    <a:pt x="101" y="271"/>
                    <a:pt x="268" y="471"/>
                  </a:cubicBezTo>
                  <a:cubicBezTo>
                    <a:pt x="420" y="654"/>
                    <a:pt x="600" y="809"/>
                    <a:pt x="656" y="809"/>
                  </a:cubicBezTo>
                  <a:cubicBezTo>
                    <a:pt x="661" y="809"/>
                    <a:pt x="665" y="808"/>
                    <a:pt x="668" y="805"/>
                  </a:cubicBezTo>
                  <a:cubicBezTo>
                    <a:pt x="735" y="738"/>
                    <a:pt x="635" y="538"/>
                    <a:pt x="435" y="338"/>
                  </a:cubicBezTo>
                  <a:cubicBezTo>
                    <a:pt x="282" y="155"/>
                    <a:pt x="130" y="0"/>
                    <a:pt x="79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4" name="Google Shape;1897;p44">
              <a:extLst>
                <a:ext uri="{FF2B5EF4-FFF2-40B4-BE49-F238E27FC236}">
                  <a16:creationId xmlns:a16="http://schemas.microsoft.com/office/drawing/2014/main" id="{285EBCAF-0DD5-4A78-A7CF-2AACEB7B08AC}"/>
                </a:ext>
              </a:extLst>
            </p:cNvPr>
            <p:cNvSpPr/>
            <p:nvPr/>
          </p:nvSpPr>
          <p:spPr>
            <a:xfrm>
              <a:off x="8217895" y="4150894"/>
              <a:ext cx="17599" cy="23359"/>
            </a:xfrm>
            <a:custGeom>
              <a:avLst/>
              <a:gdLst/>
              <a:ahLst/>
              <a:cxnLst/>
              <a:rect l="l" t="t" r="r" b="b"/>
              <a:pathLst>
                <a:path w="935" h="1241" extrusionOk="0">
                  <a:moveTo>
                    <a:pt x="46" y="0"/>
                  </a:moveTo>
                  <a:cubicBezTo>
                    <a:pt x="42" y="0"/>
                    <a:pt x="37" y="1"/>
                    <a:pt x="33" y="3"/>
                  </a:cubicBezTo>
                  <a:cubicBezTo>
                    <a:pt x="0" y="36"/>
                    <a:pt x="133" y="336"/>
                    <a:pt x="367" y="703"/>
                  </a:cubicBezTo>
                  <a:cubicBezTo>
                    <a:pt x="586" y="1016"/>
                    <a:pt x="804" y="1240"/>
                    <a:pt x="886" y="1240"/>
                  </a:cubicBezTo>
                  <a:cubicBezTo>
                    <a:pt x="892" y="1240"/>
                    <a:pt x="896" y="1239"/>
                    <a:pt x="901" y="1237"/>
                  </a:cubicBezTo>
                  <a:cubicBezTo>
                    <a:pt x="934" y="1204"/>
                    <a:pt x="801" y="904"/>
                    <a:pt x="567" y="570"/>
                  </a:cubicBezTo>
                  <a:cubicBezTo>
                    <a:pt x="347" y="255"/>
                    <a:pt x="127" y="0"/>
                    <a:pt x="46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5" name="Google Shape;1898;p44">
              <a:extLst>
                <a:ext uri="{FF2B5EF4-FFF2-40B4-BE49-F238E27FC236}">
                  <a16:creationId xmlns:a16="http://schemas.microsoft.com/office/drawing/2014/main" id="{6D8E22F0-A2E6-4BC2-8F53-E2342160C6C5}"/>
                </a:ext>
              </a:extLst>
            </p:cNvPr>
            <p:cNvSpPr/>
            <p:nvPr/>
          </p:nvSpPr>
          <p:spPr>
            <a:xfrm>
              <a:off x="8381124" y="4062936"/>
              <a:ext cx="6306" cy="11519"/>
            </a:xfrm>
            <a:custGeom>
              <a:avLst/>
              <a:gdLst/>
              <a:ahLst/>
              <a:cxnLst/>
              <a:rect l="l" t="t" r="r" b="b"/>
              <a:pathLst>
                <a:path w="335" h="612" extrusionOk="0">
                  <a:moveTo>
                    <a:pt x="278" y="1"/>
                  </a:moveTo>
                  <a:cubicBezTo>
                    <a:pt x="208" y="1"/>
                    <a:pt x="98" y="123"/>
                    <a:pt x="68" y="273"/>
                  </a:cubicBezTo>
                  <a:cubicBezTo>
                    <a:pt x="1" y="439"/>
                    <a:pt x="1" y="606"/>
                    <a:pt x="68" y="606"/>
                  </a:cubicBezTo>
                  <a:cubicBezTo>
                    <a:pt x="75" y="610"/>
                    <a:pt x="82" y="611"/>
                    <a:pt x="90" y="611"/>
                  </a:cubicBezTo>
                  <a:cubicBezTo>
                    <a:pt x="155" y="611"/>
                    <a:pt x="241" y="489"/>
                    <a:pt x="301" y="339"/>
                  </a:cubicBezTo>
                  <a:cubicBezTo>
                    <a:pt x="334" y="173"/>
                    <a:pt x="334" y="6"/>
                    <a:pt x="301" y="6"/>
                  </a:cubicBezTo>
                  <a:cubicBezTo>
                    <a:pt x="294" y="2"/>
                    <a:pt x="286" y="1"/>
                    <a:pt x="27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6" name="Google Shape;1899;p44">
              <a:extLst>
                <a:ext uri="{FF2B5EF4-FFF2-40B4-BE49-F238E27FC236}">
                  <a16:creationId xmlns:a16="http://schemas.microsoft.com/office/drawing/2014/main" id="{D5CEDBFB-28BD-4C42-8BB3-831BE6FB5F01}"/>
                </a:ext>
              </a:extLst>
            </p:cNvPr>
            <p:cNvSpPr/>
            <p:nvPr/>
          </p:nvSpPr>
          <p:spPr>
            <a:xfrm>
              <a:off x="8316469" y="4238174"/>
              <a:ext cx="8752" cy="25843"/>
            </a:xfrm>
            <a:custGeom>
              <a:avLst/>
              <a:gdLst/>
              <a:ahLst/>
              <a:cxnLst/>
              <a:rect l="l" t="t" r="r" b="b"/>
              <a:pathLst>
                <a:path w="465" h="1373" extrusionOk="0">
                  <a:moveTo>
                    <a:pt x="342" y="0"/>
                  </a:moveTo>
                  <a:cubicBezTo>
                    <a:pt x="339" y="0"/>
                    <a:pt x="337" y="1"/>
                    <a:pt x="334" y="3"/>
                  </a:cubicBezTo>
                  <a:cubicBezTo>
                    <a:pt x="300" y="3"/>
                    <a:pt x="267" y="303"/>
                    <a:pt x="167" y="670"/>
                  </a:cubicBezTo>
                  <a:cubicBezTo>
                    <a:pt x="100" y="1037"/>
                    <a:pt x="0" y="1337"/>
                    <a:pt x="33" y="1370"/>
                  </a:cubicBezTo>
                  <a:cubicBezTo>
                    <a:pt x="37" y="1372"/>
                    <a:pt x="41" y="1373"/>
                    <a:pt x="46" y="1373"/>
                  </a:cubicBezTo>
                  <a:cubicBezTo>
                    <a:pt x="122" y="1373"/>
                    <a:pt x="306" y="1114"/>
                    <a:pt x="400" y="736"/>
                  </a:cubicBezTo>
                  <a:cubicBezTo>
                    <a:pt x="464" y="353"/>
                    <a:pt x="406" y="0"/>
                    <a:pt x="342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7" name="Google Shape;1900;p44">
              <a:extLst>
                <a:ext uri="{FF2B5EF4-FFF2-40B4-BE49-F238E27FC236}">
                  <a16:creationId xmlns:a16="http://schemas.microsoft.com/office/drawing/2014/main" id="{67DFA061-B3DE-4486-A9D9-A4F527F9ECDE}"/>
                </a:ext>
              </a:extLst>
            </p:cNvPr>
            <p:cNvSpPr/>
            <p:nvPr/>
          </p:nvSpPr>
          <p:spPr>
            <a:xfrm>
              <a:off x="8350989" y="3035134"/>
              <a:ext cx="10070" cy="15886"/>
            </a:xfrm>
            <a:custGeom>
              <a:avLst/>
              <a:gdLst/>
              <a:ahLst/>
              <a:cxnLst/>
              <a:rect l="l" t="t" r="r" b="b"/>
              <a:pathLst>
                <a:path w="535" h="844" extrusionOk="0">
                  <a:moveTo>
                    <a:pt x="78" y="1"/>
                  </a:moveTo>
                  <a:cubicBezTo>
                    <a:pt x="74" y="1"/>
                    <a:pt x="70" y="2"/>
                    <a:pt x="67" y="5"/>
                  </a:cubicBezTo>
                  <a:cubicBezTo>
                    <a:pt x="1" y="38"/>
                    <a:pt x="67" y="239"/>
                    <a:pt x="168" y="472"/>
                  </a:cubicBezTo>
                  <a:cubicBezTo>
                    <a:pt x="259" y="686"/>
                    <a:pt x="378" y="843"/>
                    <a:pt x="449" y="843"/>
                  </a:cubicBezTo>
                  <a:cubicBezTo>
                    <a:pt x="456" y="843"/>
                    <a:pt x="462" y="842"/>
                    <a:pt x="468" y="839"/>
                  </a:cubicBezTo>
                  <a:cubicBezTo>
                    <a:pt x="534" y="806"/>
                    <a:pt x="468" y="606"/>
                    <a:pt x="368" y="372"/>
                  </a:cubicBezTo>
                  <a:cubicBezTo>
                    <a:pt x="246" y="159"/>
                    <a:pt x="124" y="1"/>
                    <a:pt x="7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8" name="Google Shape;1901;p44">
              <a:extLst>
                <a:ext uri="{FF2B5EF4-FFF2-40B4-BE49-F238E27FC236}">
                  <a16:creationId xmlns:a16="http://schemas.microsoft.com/office/drawing/2014/main" id="{187825E7-B5E5-4899-810C-6CFA31904DC6}"/>
                </a:ext>
              </a:extLst>
            </p:cNvPr>
            <p:cNvSpPr/>
            <p:nvPr/>
          </p:nvSpPr>
          <p:spPr>
            <a:xfrm>
              <a:off x="8227928" y="2806440"/>
              <a:ext cx="23886" cy="23528"/>
            </a:xfrm>
            <a:custGeom>
              <a:avLst/>
              <a:gdLst/>
              <a:ahLst/>
              <a:cxnLst/>
              <a:rect l="l" t="t" r="r" b="b"/>
              <a:pathLst>
                <a:path w="1269" h="1250" extrusionOk="0">
                  <a:moveTo>
                    <a:pt x="1195" y="0"/>
                  </a:moveTo>
                  <a:cubicBezTo>
                    <a:pt x="1075" y="0"/>
                    <a:pt x="763" y="190"/>
                    <a:pt x="501" y="480"/>
                  </a:cubicBezTo>
                  <a:cubicBezTo>
                    <a:pt x="168" y="814"/>
                    <a:pt x="1" y="1214"/>
                    <a:pt x="67" y="1247"/>
                  </a:cubicBezTo>
                  <a:cubicBezTo>
                    <a:pt x="71" y="1249"/>
                    <a:pt x="74" y="1250"/>
                    <a:pt x="78" y="1250"/>
                  </a:cubicBezTo>
                  <a:cubicBezTo>
                    <a:pt x="153" y="1250"/>
                    <a:pt x="348" y="933"/>
                    <a:pt x="635" y="647"/>
                  </a:cubicBezTo>
                  <a:cubicBezTo>
                    <a:pt x="968" y="313"/>
                    <a:pt x="1268" y="80"/>
                    <a:pt x="1235" y="13"/>
                  </a:cubicBezTo>
                  <a:cubicBezTo>
                    <a:pt x="1226" y="4"/>
                    <a:pt x="1213" y="0"/>
                    <a:pt x="1195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399" name="Google Shape;1902;p44">
              <a:extLst>
                <a:ext uri="{FF2B5EF4-FFF2-40B4-BE49-F238E27FC236}">
                  <a16:creationId xmlns:a16="http://schemas.microsoft.com/office/drawing/2014/main" id="{B104F49F-E8AC-49EC-B7C8-C7C596C76CBE}"/>
                </a:ext>
              </a:extLst>
            </p:cNvPr>
            <p:cNvSpPr/>
            <p:nvPr/>
          </p:nvSpPr>
          <p:spPr>
            <a:xfrm>
              <a:off x="8336552" y="2783835"/>
              <a:ext cx="11952" cy="20347"/>
            </a:xfrm>
            <a:custGeom>
              <a:avLst/>
              <a:gdLst/>
              <a:ahLst/>
              <a:cxnLst/>
              <a:rect l="l" t="t" r="r" b="b"/>
              <a:pathLst>
                <a:path w="635" h="1081" extrusionOk="0">
                  <a:moveTo>
                    <a:pt x="90" y="0"/>
                  </a:moveTo>
                  <a:cubicBezTo>
                    <a:pt x="79" y="0"/>
                    <a:pt x="72" y="5"/>
                    <a:pt x="67" y="13"/>
                  </a:cubicBezTo>
                  <a:cubicBezTo>
                    <a:pt x="1" y="47"/>
                    <a:pt x="134" y="280"/>
                    <a:pt x="301" y="547"/>
                  </a:cubicBezTo>
                  <a:cubicBezTo>
                    <a:pt x="434" y="847"/>
                    <a:pt x="534" y="1081"/>
                    <a:pt x="601" y="1081"/>
                  </a:cubicBezTo>
                  <a:cubicBezTo>
                    <a:pt x="634" y="1047"/>
                    <a:pt x="601" y="780"/>
                    <a:pt x="468" y="447"/>
                  </a:cubicBezTo>
                  <a:cubicBezTo>
                    <a:pt x="352" y="186"/>
                    <a:pt x="160" y="0"/>
                    <a:pt x="9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0" name="Google Shape;1903;p44">
              <a:extLst>
                <a:ext uri="{FF2B5EF4-FFF2-40B4-BE49-F238E27FC236}">
                  <a16:creationId xmlns:a16="http://schemas.microsoft.com/office/drawing/2014/main" id="{E3A99294-BBF9-409D-8FC0-327C90A814B1}"/>
                </a:ext>
              </a:extLst>
            </p:cNvPr>
            <p:cNvSpPr/>
            <p:nvPr/>
          </p:nvSpPr>
          <p:spPr>
            <a:xfrm>
              <a:off x="8044596" y="2861873"/>
              <a:ext cx="10691" cy="21476"/>
            </a:xfrm>
            <a:custGeom>
              <a:avLst/>
              <a:gdLst/>
              <a:ahLst/>
              <a:cxnLst/>
              <a:rect l="l" t="t" r="r" b="b"/>
              <a:pathLst>
                <a:path w="568" h="1141" extrusionOk="0">
                  <a:moveTo>
                    <a:pt x="487" y="0"/>
                  </a:moveTo>
                  <a:cubicBezTo>
                    <a:pt x="417" y="0"/>
                    <a:pt x="292" y="225"/>
                    <a:pt x="167" y="537"/>
                  </a:cubicBezTo>
                  <a:cubicBezTo>
                    <a:pt x="34" y="837"/>
                    <a:pt x="0" y="1138"/>
                    <a:pt x="34" y="1138"/>
                  </a:cubicBezTo>
                  <a:cubicBezTo>
                    <a:pt x="40" y="1140"/>
                    <a:pt x="47" y="1141"/>
                    <a:pt x="53" y="1141"/>
                  </a:cubicBezTo>
                  <a:cubicBezTo>
                    <a:pt x="147" y="1141"/>
                    <a:pt x="242" y="916"/>
                    <a:pt x="367" y="604"/>
                  </a:cubicBezTo>
                  <a:cubicBezTo>
                    <a:pt x="501" y="304"/>
                    <a:pt x="568" y="37"/>
                    <a:pt x="501" y="4"/>
                  </a:cubicBezTo>
                  <a:cubicBezTo>
                    <a:pt x="497" y="1"/>
                    <a:pt x="492" y="0"/>
                    <a:pt x="48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1" name="Google Shape;1904;p44">
              <a:extLst>
                <a:ext uri="{FF2B5EF4-FFF2-40B4-BE49-F238E27FC236}">
                  <a16:creationId xmlns:a16="http://schemas.microsoft.com/office/drawing/2014/main" id="{7307F410-537F-4828-B920-B657BDFBD074}"/>
                </a:ext>
              </a:extLst>
            </p:cNvPr>
            <p:cNvSpPr/>
            <p:nvPr/>
          </p:nvSpPr>
          <p:spPr>
            <a:xfrm>
              <a:off x="8037689" y="2987400"/>
              <a:ext cx="18220" cy="14889"/>
            </a:xfrm>
            <a:custGeom>
              <a:avLst/>
              <a:gdLst/>
              <a:ahLst/>
              <a:cxnLst/>
              <a:rect l="l" t="t" r="r" b="b"/>
              <a:pathLst>
                <a:path w="968" h="791" extrusionOk="0">
                  <a:moveTo>
                    <a:pt x="18" y="1"/>
                  </a:moveTo>
                  <a:cubicBezTo>
                    <a:pt x="10" y="1"/>
                    <a:pt x="4" y="3"/>
                    <a:pt x="1" y="6"/>
                  </a:cubicBezTo>
                  <a:cubicBezTo>
                    <a:pt x="1" y="73"/>
                    <a:pt x="134" y="273"/>
                    <a:pt x="401" y="473"/>
                  </a:cubicBezTo>
                  <a:cubicBezTo>
                    <a:pt x="621" y="666"/>
                    <a:pt x="819" y="790"/>
                    <a:pt x="900" y="790"/>
                  </a:cubicBezTo>
                  <a:cubicBezTo>
                    <a:pt x="917" y="790"/>
                    <a:pt x="929" y="785"/>
                    <a:pt x="935" y="773"/>
                  </a:cubicBezTo>
                  <a:cubicBezTo>
                    <a:pt x="968" y="740"/>
                    <a:pt x="801" y="540"/>
                    <a:pt x="534" y="306"/>
                  </a:cubicBezTo>
                  <a:cubicBezTo>
                    <a:pt x="325" y="127"/>
                    <a:pt x="89" y="1"/>
                    <a:pt x="1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2" name="Google Shape;1905;p44">
              <a:extLst>
                <a:ext uri="{FF2B5EF4-FFF2-40B4-BE49-F238E27FC236}">
                  <a16:creationId xmlns:a16="http://schemas.microsoft.com/office/drawing/2014/main" id="{87B78683-9119-45A3-A278-6684303B2B00}"/>
                </a:ext>
              </a:extLst>
            </p:cNvPr>
            <p:cNvSpPr/>
            <p:nvPr/>
          </p:nvSpPr>
          <p:spPr>
            <a:xfrm>
              <a:off x="8246769" y="2698060"/>
              <a:ext cx="7548" cy="14456"/>
            </a:xfrm>
            <a:custGeom>
              <a:avLst/>
              <a:gdLst/>
              <a:ahLst/>
              <a:cxnLst/>
              <a:rect l="l" t="t" r="r" b="b"/>
              <a:pathLst>
                <a:path w="401" h="768" extrusionOk="0">
                  <a:moveTo>
                    <a:pt x="67" y="0"/>
                  </a:moveTo>
                  <a:cubicBezTo>
                    <a:pt x="0" y="0"/>
                    <a:pt x="34" y="200"/>
                    <a:pt x="101" y="434"/>
                  </a:cubicBezTo>
                  <a:cubicBezTo>
                    <a:pt x="201" y="634"/>
                    <a:pt x="301" y="767"/>
                    <a:pt x="367" y="767"/>
                  </a:cubicBezTo>
                  <a:cubicBezTo>
                    <a:pt x="401" y="767"/>
                    <a:pt x="401" y="567"/>
                    <a:pt x="301" y="367"/>
                  </a:cubicBezTo>
                  <a:cubicBezTo>
                    <a:pt x="234" y="134"/>
                    <a:pt x="101" y="0"/>
                    <a:pt x="6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3" name="Google Shape;1906;p44">
              <a:extLst>
                <a:ext uri="{FF2B5EF4-FFF2-40B4-BE49-F238E27FC236}">
                  <a16:creationId xmlns:a16="http://schemas.microsoft.com/office/drawing/2014/main" id="{32CCAB4B-0A09-4CA1-930C-BFCAF697B25E}"/>
                </a:ext>
              </a:extLst>
            </p:cNvPr>
            <p:cNvSpPr/>
            <p:nvPr/>
          </p:nvSpPr>
          <p:spPr>
            <a:xfrm>
              <a:off x="8442034" y="2750161"/>
              <a:ext cx="6306" cy="20178"/>
            </a:xfrm>
            <a:custGeom>
              <a:avLst/>
              <a:gdLst/>
              <a:ahLst/>
              <a:cxnLst/>
              <a:rect l="l" t="t" r="r" b="b"/>
              <a:pathLst>
                <a:path w="335" h="1072" extrusionOk="0">
                  <a:moveTo>
                    <a:pt x="301" y="1"/>
                  </a:moveTo>
                  <a:cubicBezTo>
                    <a:pt x="234" y="1"/>
                    <a:pt x="134" y="234"/>
                    <a:pt x="67" y="535"/>
                  </a:cubicBezTo>
                  <a:cubicBezTo>
                    <a:pt x="34" y="835"/>
                    <a:pt x="1" y="1068"/>
                    <a:pt x="67" y="1068"/>
                  </a:cubicBezTo>
                  <a:cubicBezTo>
                    <a:pt x="72" y="1070"/>
                    <a:pt x="76" y="1072"/>
                    <a:pt x="80" y="1072"/>
                  </a:cubicBezTo>
                  <a:cubicBezTo>
                    <a:pt x="147" y="1072"/>
                    <a:pt x="238" y="849"/>
                    <a:pt x="301" y="568"/>
                  </a:cubicBezTo>
                  <a:cubicBezTo>
                    <a:pt x="334" y="268"/>
                    <a:pt x="334" y="34"/>
                    <a:pt x="30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4" name="Google Shape;1907;p44">
              <a:extLst>
                <a:ext uri="{FF2B5EF4-FFF2-40B4-BE49-F238E27FC236}">
                  <a16:creationId xmlns:a16="http://schemas.microsoft.com/office/drawing/2014/main" id="{23657758-5620-4B06-BF52-A514D8ADCC11}"/>
                </a:ext>
              </a:extLst>
            </p:cNvPr>
            <p:cNvSpPr/>
            <p:nvPr/>
          </p:nvSpPr>
          <p:spPr>
            <a:xfrm>
              <a:off x="8487245" y="2835502"/>
              <a:ext cx="11952" cy="24620"/>
            </a:xfrm>
            <a:custGeom>
              <a:avLst/>
              <a:gdLst/>
              <a:ahLst/>
              <a:cxnLst/>
              <a:rect l="l" t="t" r="r" b="b"/>
              <a:pathLst>
                <a:path w="635" h="1308" extrusionOk="0">
                  <a:moveTo>
                    <a:pt x="561" y="1"/>
                  </a:moveTo>
                  <a:cubicBezTo>
                    <a:pt x="517" y="1"/>
                    <a:pt x="359" y="287"/>
                    <a:pt x="200" y="604"/>
                  </a:cubicBezTo>
                  <a:cubicBezTo>
                    <a:pt x="67" y="971"/>
                    <a:pt x="0" y="1304"/>
                    <a:pt x="34" y="1304"/>
                  </a:cubicBezTo>
                  <a:cubicBezTo>
                    <a:pt x="37" y="1306"/>
                    <a:pt x="41" y="1307"/>
                    <a:pt x="46" y="1307"/>
                  </a:cubicBezTo>
                  <a:cubicBezTo>
                    <a:pt x="116" y="1307"/>
                    <a:pt x="243" y="1050"/>
                    <a:pt x="401" y="704"/>
                  </a:cubicBezTo>
                  <a:cubicBezTo>
                    <a:pt x="567" y="337"/>
                    <a:pt x="634" y="37"/>
                    <a:pt x="567" y="3"/>
                  </a:cubicBezTo>
                  <a:cubicBezTo>
                    <a:pt x="566" y="2"/>
                    <a:pt x="564" y="1"/>
                    <a:pt x="561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5" name="Google Shape;1908;p44">
              <a:extLst>
                <a:ext uri="{FF2B5EF4-FFF2-40B4-BE49-F238E27FC236}">
                  <a16:creationId xmlns:a16="http://schemas.microsoft.com/office/drawing/2014/main" id="{941DA9DE-78D0-4754-9F63-CBA5B5D4CEDC}"/>
                </a:ext>
              </a:extLst>
            </p:cNvPr>
            <p:cNvSpPr/>
            <p:nvPr/>
          </p:nvSpPr>
          <p:spPr>
            <a:xfrm>
              <a:off x="8442034" y="2906463"/>
              <a:ext cx="15096" cy="26427"/>
            </a:xfrm>
            <a:custGeom>
              <a:avLst/>
              <a:gdLst/>
              <a:ahLst/>
              <a:cxnLst/>
              <a:rect l="l" t="t" r="r" b="b"/>
              <a:pathLst>
                <a:path w="802" h="1404" extrusionOk="0">
                  <a:moveTo>
                    <a:pt x="74" y="0"/>
                  </a:moveTo>
                  <a:cubicBezTo>
                    <a:pt x="71" y="0"/>
                    <a:pt x="69" y="1"/>
                    <a:pt x="67" y="3"/>
                  </a:cubicBezTo>
                  <a:cubicBezTo>
                    <a:pt x="1" y="36"/>
                    <a:pt x="101" y="370"/>
                    <a:pt x="301" y="737"/>
                  </a:cubicBezTo>
                  <a:cubicBezTo>
                    <a:pt x="501" y="1137"/>
                    <a:pt x="701" y="1404"/>
                    <a:pt x="768" y="1404"/>
                  </a:cubicBezTo>
                  <a:cubicBezTo>
                    <a:pt x="801" y="1371"/>
                    <a:pt x="701" y="1037"/>
                    <a:pt x="501" y="637"/>
                  </a:cubicBezTo>
                  <a:cubicBezTo>
                    <a:pt x="311" y="288"/>
                    <a:pt x="121" y="0"/>
                    <a:pt x="7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6" name="Google Shape;1909;p44">
              <a:extLst>
                <a:ext uri="{FF2B5EF4-FFF2-40B4-BE49-F238E27FC236}">
                  <a16:creationId xmlns:a16="http://schemas.microsoft.com/office/drawing/2014/main" id="{CC59F4F0-A8C7-4561-8298-B548F2B7C714}"/>
                </a:ext>
              </a:extLst>
            </p:cNvPr>
            <p:cNvSpPr/>
            <p:nvPr/>
          </p:nvSpPr>
          <p:spPr>
            <a:xfrm>
              <a:off x="8523027" y="2986176"/>
              <a:ext cx="9430" cy="18917"/>
            </a:xfrm>
            <a:custGeom>
              <a:avLst/>
              <a:gdLst/>
              <a:ahLst/>
              <a:cxnLst/>
              <a:rect l="l" t="t" r="r" b="b"/>
              <a:pathLst>
                <a:path w="501" h="1005" extrusionOk="0">
                  <a:moveTo>
                    <a:pt x="425" y="1"/>
                  </a:moveTo>
                  <a:cubicBezTo>
                    <a:pt x="377" y="1"/>
                    <a:pt x="229" y="193"/>
                    <a:pt x="167" y="471"/>
                  </a:cubicBezTo>
                  <a:cubicBezTo>
                    <a:pt x="67" y="738"/>
                    <a:pt x="1" y="972"/>
                    <a:pt x="67" y="1005"/>
                  </a:cubicBezTo>
                  <a:cubicBezTo>
                    <a:pt x="134" y="1005"/>
                    <a:pt x="267" y="805"/>
                    <a:pt x="368" y="538"/>
                  </a:cubicBezTo>
                  <a:cubicBezTo>
                    <a:pt x="434" y="271"/>
                    <a:pt x="501" y="4"/>
                    <a:pt x="434" y="4"/>
                  </a:cubicBezTo>
                  <a:cubicBezTo>
                    <a:pt x="432" y="2"/>
                    <a:pt x="429" y="1"/>
                    <a:pt x="42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7" name="Google Shape;1910;p44">
              <a:extLst>
                <a:ext uri="{FF2B5EF4-FFF2-40B4-BE49-F238E27FC236}">
                  <a16:creationId xmlns:a16="http://schemas.microsoft.com/office/drawing/2014/main" id="{2D30DEC5-EA7C-4693-ABE7-5734FEC1D37F}"/>
                </a:ext>
              </a:extLst>
            </p:cNvPr>
            <p:cNvSpPr/>
            <p:nvPr/>
          </p:nvSpPr>
          <p:spPr>
            <a:xfrm>
              <a:off x="8455228" y="3064008"/>
              <a:ext cx="9430" cy="12141"/>
            </a:xfrm>
            <a:custGeom>
              <a:avLst/>
              <a:gdLst/>
              <a:ahLst/>
              <a:cxnLst/>
              <a:rect l="l" t="t" r="r" b="b"/>
              <a:pathLst>
                <a:path w="501" h="645" extrusionOk="0">
                  <a:moveTo>
                    <a:pt x="80" y="0"/>
                  </a:moveTo>
                  <a:cubicBezTo>
                    <a:pt x="75" y="0"/>
                    <a:pt x="70" y="2"/>
                    <a:pt x="67" y="6"/>
                  </a:cubicBezTo>
                  <a:cubicBezTo>
                    <a:pt x="0" y="39"/>
                    <a:pt x="33" y="206"/>
                    <a:pt x="167" y="372"/>
                  </a:cubicBezTo>
                  <a:cubicBezTo>
                    <a:pt x="256" y="522"/>
                    <a:pt x="373" y="644"/>
                    <a:pt x="420" y="644"/>
                  </a:cubicBezTo>
                  <a:cubicBezTo>
                    <a:pt x="426" y="644"/>
                    <a:pt x="430" y="643"/>
                    <a:pt x="434" y="639"/>
                  </a:cubicBezTo>
                  <a:cubicBezTo>
                    <a:pt x="500" y="606"/>
                    <a:pt x="434" y="439"/>
                    <a:pt x="334" y="272"/>
                  </a:cubicBezTo>
                  <a:cubicBezTo>
                    <a:pt x="244" y="123"/>
                    <a:pt x="128" y="0"/>
                    <a:pt x="80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8" name="Google Shape;1911;p44">
              <a:extLst>
                <a:ext uri="{FF2B5EF4-FFF2-40B4-BE49-F238E27FC236}">
                  <a16:creationId xmlns:a16="http://schemas.microsoft.com/office/drawing/2014/main" id="{5F378D2A-00F4-416F-8827-6B0DA0C0DBCD}"/>
                </a:ext>
              </a:extLst>
            </p:cNvPr>
            <p:cNvSpPr/>
            <p:nvPr/>
          </p:nvSpPr>
          <p:spPr>
            <a:xfrm>
              <a:off x="8456470" y="3201544"/>
              <a:ext cx="20742" cy="20874"/>
            </a:xfrm>
            <a:custGeom>
              <a:avLst/>
              <a:gdLst/>
              <a:ahLst/>
              <a:cxnLst/>
              <a:rect l="l" t="t" r="r" b="b"/>
              <a:pathLst>
                <a:path w="1102" h="1109" extrusionOk="0">
                  <a:moveTo>
                    <a:pt x="78" y="0"/>
                  </a:moveTo>
                  <a:cubicBezTo>
                    <a:pt x="74" y="0"/>
                    <a:pt x="70" y="1"/>
                    <a:pt x="67" y="4"/>
                  </a:cubicBezTo>
                  <a:cubicBezTo>
                    <a:pt x="1" y="70"/>
                    <a:pt x="201" y="337"/>
                    <a:pt x="468" y="638"/>
                  </a:cubicBezTo>
                  <a:cubicBezTo>
                    <a:pt x="746" y="916"/>
                    <a:pt x="967" y="1108"/>
                    <a:pt x="1051" y="1108"/>
                  </a:cubicBezTo>
                  <a:cubicBezTo>
                    <a:pt x="1058" y="1108"/>
                    <a:pt x="1063" y="1107"/>
                    <a:pt x="1068" y="1105"/>
                  </a:cubicBezTo>
                  <a:cubicBezTo>
                    <a:pt x="1102" y="1038"/>
                    <a:pt x="901" y="771"/>
                    <a:pt x="635" y="471"/>
                  </a:cubicBezTo>
                  <a:cubicBezTo>
                    <a:pt x="387" y="192"/>
                    <a:pt x="140" y="0"/>
                    <a:pt x="7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09" name="Google Shape;1912;p44">
              <a:extLst>
                <a:ext uri="{FF2B5EF4-FFF2-40B4-BE49-F238E27FC236}">
                  <a16:creationId xmlns:a16="http://schemas.microsoft.com/office/drawing/2014/main" id="{649113CA-9CE2-4F68-908A-7A5FA5BB50A2}"/>
                </a:ext>
              </a:extLst>
            </p:cNvPr>
            <p:cNvSpPr/>
            <p:nvPr/>
          </p:nvSpPr>
          <p:spPr>
            <a:xfrm>
              <a:off x="8539346" y="3117878"/>
              <a:ext cx="17599" cy="20404"/>
            </a:xfrm>
            <a:custGeom>
              <a:avLst/>
              <a:gdLst/>
              <a:ahLst/>
              <a:cxnLst/>
              <a:rect l="l" t="t" r="r" b="b"/>
              <a:pathLst>
                <a:path w="935" h="1084" extrusionOk="0">
                  <a:moveTo>
                    <a:pt x="63" y="1"/>
                  </a:moveTo>
                  <a:cubicBezTo>
                    <a:pt x="52" y="1"/>
                    <a:pt x="42" y="4"/>
                    <a:pt x="34" y="12"/>
                  </a:cubicBezTo>
                  <a:cubicBezTo>
                    <a:pt x="1" y="46"/>
                    <a:pt x="134" y="312"/>
                    <a:pt x="368" y="613"/>
                  </a:cubicBezTo>
                  <a:cubicBezTo>
                    <a:pt x="584" y="891"/>
                    <a:pt x="801" y="1083"/>
                    <a:pt x="884" y="1083"/>
                  </a:cubicBezTo>
                  <a:cubicBezTo>
                    <a:pt x="891" y="1083"/>
                    <a:pt x="897" y="1082"/>
                    <a:pt x="902" y="1080"/>
                  </a:cubicBezTo>
                  <a:cubicBezTo>
                    <a:pt x="935" y="1046"/>
                    <a:pt x="768" y="779"/>
                    <a:pt x="535" y="479"/>
                  </a:cubicBezTo>
                  <a:cubicBezTo>
                    <a:pt x="328" y="214"/>
                    <a:pt x="148" y="1"/>
                    <a:pt x="6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0" name="Google Shape;1913;p44">
              <a:extLst>
                <a:ext uri="{FF2B5EF4-FFF2-40B4-BE49-F238E27FC236}">
                  <a16:creationId xmlns:a16="http://schemas.microsoft.com/office/drawing/2014/main" id="{2A71AA70-B92E-4E36-9EF8-68B718790873}"/>
                </a:ext>
              </a:extLst>
            </p:cNvPr>
            <p:cNvSpPr/>
            <p:nvPr/>
          </p:nvSpPr>
          <p:spPr>
            <a:xfrm>
              <a:off x="8598994" y="3229231"/>
              <a:ext cx="13835" cy="24563"/>
            </a:xfrm>
            <a:custGeom>
              <a:avLst/>
              <a:gdLst/>
              <a:ahLst/>
              <a:cxnLst/>
              <a:rect l="l" t="t" r="r" b="b"/>
              <a:pathLst>
                <a:path w="735" h="1305" extrusionOk="0">
                  <a:moveTo>
                    <a:pt x="668" y="0"/>
                  </a:moveTo>
                  <a:cubicBezTo>
                    <a:pt x="601" y="0"/>
                    <a:pt x="434" y="267"/>
                    <a:pt x="268" y="634"/>
                  </a:cubicBezTo>
                  <a:cubicBezTo>
                    <a:pt x="68" y="968"/>
                    <a:pt x="1" y="1301"/>
                    <a:pt x="34" y="1301"/>
                  </a:cubicBezTo>
                  <a:cubicBezTo>
                    <a:pt x="38" y="1303"/>
                    <a:pt x="42" y="1304"/>
                    <a:pt x="47" y="1304"/>
                  </a:cubicBezTo>
                  <a:cubicBezTo>
                    <a:pt x="123" y="1304"/>
                    <a:pt x="311" y="1047"/>
                    <a:pt x="468" y="701"/>
                  </a:cubicBezTo>
                  <a:cubicBezTo>
                    <a:pt x="635" y="367"/>
                    <a:pt x="735" y="34"/>
                    <a:pt x="668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1" name="Google Shape;1914;p44">
              <a:extLst>
                <a:ext uri="{FF2B5EF4-FFF2-40B4-BE49-F238E27FC236}">
                  <a16:creationId xmlns:a16="http://schemas.microsoft.com/office/drawing/2014/main" id="{7CEAD769-983B-4660-9BEF-4CCFE6169386}"/>
                </a:ext>
              </a:extLst>
            </p:cNvPr>
            <p:cNvSpPr/>
            <p:nvPr/>
          </p:nvSpPr>
          <p:spPr>
            <a:xfrm>
              <a:off x="8487245" y="3331833"/>
              <a:ext cx="20742" cy="17392"/>
            </a:xfrm>
            <a:custGeom>
              <a:avLst/>
              <a:gdLst/>
              <a:ahLst/>
              <a:cxnLst/>
              <a:rect l="l" t="t" r="r" b="b"/>
              <a:pathLst>
                <a:path w="1102" h="924" extrusionOk="0">
                  <a:moveTo>
                    <a:pt x="84" y="0"/>
                  </a:moveTo>
                  <a:cubicBezTo>
                    <a:pt x="58" y="0"/>
                    <a:pt x="40" y="7"/>
                    <a:pt x="34" y="20"/>
                  </a:cubicBezTo>
                  <a:cubicBezTo>
                    <a:pt x="0" y="87"/>
                    <a:pt x="267" y="254"/>
                    <a:pt x="534" y="487"/>
                  </a:cubicBezTo>
                  <a:cubicBezTo>
                    <a:pt x="784" y="705"/>
                    <a:pt x="975" y="924"/>
                    <a:pt x="1026" y="924"/>
                  </a:cubicBezTo>
                  <a:cubicBezTo>
                    <a:pt x="1029" y="924"/>
                    <a:pt x="1032" y="923"/>
                    <a:pt x="1034" y="921"/>
                  </a:cubicBezTo>
                  <a:cubicBezTo>
                    <a:pt x="1101" y="887"/>
                    <a:pt x="968" y="587"/>
                    <a:pt x="667" y="320"/>
                  </a:cubicBezTo>
                  <a:cubicBezTo>
                    <a:pt x="427" y="107"/>
                    <a:pt x="187" y="0"/>
                    <a:pt x="84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2" name="Google Shape;1915;p44">
              <a:extLst>
                <a:ext uri="{FF2B5EF4-FFF2-40B4-BE49-F238E27FC236}">
                  <a16:creationId xmlns:a16="http://schemas.microsoft.com/office/drawing/2014/main" id="{1C875279-ABD2-4311-9CE3-C6AC3038379A}"/>
                </a:ext>
              </a:extLst>
            </p:cNvPr>
            <p:cNvSpPr/>
            <p:nvPr/>
          </p:nvSpPr>
          <p:spPr>
            <a:xfrm>
              <a:off x="8495395" y="3445841"/>
              <a:ext cx="16978" cy="3783"/>
            </a:xfrm>
            <a:custGeom>
              <a:avLst/>
              <a:gdLst/>
              <a:ahLst/>
              <a:cxnLst/>
              <a:rect l="l" t="t" r="r" b="b"/>
              <a:pathLst>
                <a:path w="902" h="201" extrusionOk="0">
                  <a:moveTo>
                    <a:pt x="468" y="1"/>
                  </a:moveTo>
                  <a:cubicBezTo>
                    <a:pt x="201" y="1"/>
                    <a:pt x="1" y="34"/>
                    <a:pt x="1" y="101"/>
                  </a:cubicBezTo>
                  <a:cubicBezTo>
                    <a:pt x="1" y="167"/>
                    <a:pt x="201" y="201"/>
                    <a:pt x="468" y="201"/>
                  </a:cubicBezTo>
                  <a:cubicBezTo>
                    <a:pt x="701" y="201"/>
                    <a:pt x="902" y="167"/>
                    <a:pt x="902" y="101"/>
                  </a:cubicBezTo>
                  <a:cubicBezTo>
                    <a:pt x="902" y="34"/>
                    <a:pt x="701" y="1"/>
                    <a:pt x="468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3" name="Google Shape;1916;p44">
              <a:extLst>
                <a:ext uri="{FF2B5EF4-FFF2-40B4-BE49-F238E27FC236}">
                  <a16:creationId xmlns:a16="http://schemas.microsoft.com/office/drawing/2014/main" id="{DDD31360-1ABC-44A7-A3C1-E572200B0B25}"/>
                </a:ext>
              </a:extLst>
            </p:cNvPr>
            <p:cNvSpPr/>
            <p:nvPr/>
          </p:nvSpPr>
          <p:spPr>
            <a:xfrm>
              <a:off x="8607163" y="3396865"/>
              <a:ext cx="9430" cy="23321"/>
            </a:xfrm>
            <a:custGeom>
              <a:avLst/>
              <a:gdLst/>
              <a:ahLst/>
              <a:cxnLst/>
              <a:rect l="l" t="t" r="r" b="b"/>
              <a:pathLst>
                <a:path w="501" h="1239" extrusionOk="0">
                  <a:moveTo>
                    <a:pt x="367" y="1"/>
                  </a:moveTo>
                  <a:cubicBezTo>
                    <a:pt x="301" y="34"/>
                    <a:pt x="267" y="301"/>
                    <a:pt x="201" y="635"/>
                  </a:cubicBezTo>
                  <a:cubicBezTo>
                    <a:pt x="101" y="968"/>
                    <a:pt x="0" y="1202"/>
                    <a:pt x="67" y="1235"/>
                  </a:cubicBezTo>
                  <a:cubicBezTo>
                    <a:pt x="69" y="1237"/>
                    <a:pt x="72" y="1238"/>
                    <a:pt x="76" y="1238"/>
                  </a:cubicBezTo>
                  <a:cubicBezTo>
                    <a:pt x="126" y="1238"/>
                    <a:pt x="307" y="1012"/>
                    <a:pt x="401" y="668"/>
                  </a:cubicBezTo>
                  <a:cubicBezTo>
                    <a:pt x="501" y="301"/>
                    <a:pt x="434" y="1"/>
                    <a:pt x="36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4" name="Google Shape;1917;p44">
              <a:extLst>
                <a:ext uri="{FF2B5EF4-FFF2-40B4-BE49-F238E27FC236}">
                  <a16:creationId xmlns:a16="http://schemas.microsoft.com/office/drawing/2014/main" id="{B6707527-1695-4533-8333-3A658620EF9D}"/>
                </a:ext>
              </a:extLst>
            </p:cNvPr>
            <p:cNvSpPr/>
            <p:nvPr/>
          </p:nvSpPr>
          <p:spPr>
            <a:xfrm>
              <a:off x="8693182" y="3427583"/>
              <a:ext cx="10691" cy="25862"/>
            </a:xfrm>
            <a:custGeom>
              <a:avLst/>
              <a:gdLst/>
              <a:ahLst/>
              <a:cxnLst/>
              <a:rect l="l" t="t" r="r" b="b"/>
              <a:pathLst>
                <a:path w="568" h="1374" extrusionOk="0">
                  <a:moveTo>
                    <a:pt x="45" y="1"/>
                  </a:moveTo>
                  <a:cubicBezTo>
                    <a:pt x="41" y="1"/>
                    <a:pt x="37" y="2"/>
                    <a:pt x="34" y="3"/>
                  </a:cubicBezTo>
                  <a:cubicBezTo>
                    <a:pt x="0" y="3"/>
                    <a:pt x="34" y="337"/>
                    <a:pt x="167" y="704"/>
                  </a:cubicBezTo>
                  <a:cubicBezTo>
                    <a:pt x="294" y="1084"/>
                    <a:pt x="451" y="1374"/>
                    <a:pt x="523" y="1374"/>
                  </a:cubicBezTo>
                  <a:cubicBezTo>
                    <a:pt x="527" y="1374"/>
                    <a:pt x="531" y="1373"/>
                    <a:pt x="534" y="1371"/>
                  </a:cubicBezTo>
                  <a:cubicBezTo>
                    <a:pt x="567" y="1338"/>
                    <a:pt x="534" y="1037"/>
                    <a:pt x="401" y="637"/>
                  </a:cubicBezTo>
                  <a:cubicBezTo>
                    <a:pt x="274" y="289"/>
                    <a:pt x="117" y="1"/>
                    <a:pt x="45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5" name="Google Shape;1918;p44">
              <a:extLst>
                <a:ext uri="{FF2B5EF4-FFF2-40B4-BE49-F238E27FC236}">
                  <a16:creationId xmlns:a16="http://schemas.microsoft.com/office/drawing/2014/main" id="{20183F13-5AE0-4A19-B163-EA8694E5F45C}"/>
                </a:ext>
              </a:extLst>
            </p:cNvPr>
            <p:cNvSpPr/>
            <p:nvPr/>
          </p:nvSpPr>
          <p:spPr>
            <a:xfrm>
              <a:off x="8686896" y="3560696"/>
              <a:ext cx="16357" cy="27744"/>
            </a:xfrm>
            <a:custGeom>
              <a:avLst/>
              <a:gdLst/>
              <a:ahLst/>
              <a:cxnLst/>
              <a:rect l="l" t="t" r="r" b="b"/>
              <a:pathLst>
                <a:path w="869" h="1474" extrusionOk="0">
                  <a:moveTo>
                    <a:pt x="823" y="1"/>
                  </a:moveTo>
                  <a:cubicBezTo>
                    <a:pt x="744" y="1"/>
                    <a:pt x="524" y="290"/>
                    <a:pt x="334" y="670"/>
                  </a:cubicBezTo>
                  <a:cubicBezTo>
                    <a:pt x="134" y="1104"/>
                    <a:pt x="1" y="1437"/>
                    <a:pt x="68" y="1471"/>
                  </a:cubicBezTo>
                  <a:cubicBezTo>
                    <a:pt x="69" y="1472"/>
                    <a:pt x="71" y="1473"/>
                    <a:pt x="73" y="1473"/>
                  </a:cubicBezTo>
                  <a:cubicBezTo>
                    <a:pt x="122" y="1473"/>
                    <a:pt x="344" y="1152"/>
                    <a:pt x="535" y="770"/>
                  </a:cubicBezTo>
                  <a:cubicBezTo>
                    <a:pt x="735" y="370"/>
                    <a:pt x="868" y="36"/>
                    <a:pt x="835" y="3"/>
                  </a:cubicBezTo>
                  <a:cubicBezTo>
                    <a:pt x="831" y="1"/>
                    <a:pt x="828" y="1"/>
                    <a:pt x="823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6" name="Google Shape;1919;p44">
              <a:extLst>
                <a:ext uri="{FF2B5EF4-FFF2-40B4-BE49-F238E27FC236}">
                  <a16:creationId xmlns:a16="http://schemas.microsoft.com/office/drawing/2014/main" id="{E7E5F4C8-BFED-4063-9401-6B1C79F57048}"/>
                </a:ext>
              </a:extLst>
            </p:cNvPr>
            <p:cNvSpPr/>
            <p:nvPr/>
          </p:nvSpPr>
          <p:spPr>
            <a:xfrm>
              <a:off x="8589583" y="3641689"/>
              <a:ext cx="12573" cy="25862"/>
            </a:xfrm>
            <a:custGeom>
              <a:avLst/>
              <a:gdLst/>
              <a:ahLst/>
              <a:cxnLst/>
              <a:rect l="l" t="t" r="r" b="b"/>
              <a:pathLst>
                <a:path w="668" h="1374" extrusionOk="0">
                  <a:moveTo>
                    <a:pt x="74" y="1"/>
                  </a:moveTo>
                  <a:cubicBezTo>
                    <a:pt x="71" y="1"/>
                    <a:pt x="69" y="1"/>
                    <a:pt x="67" y="3"/>
                  </a:cubicBezTo>
                  <a:cubicBezTo>
                    <a:pt x="0" y="37"/>
                    <a:pt x="67" y="337"/>
                    <a:pt x="234" y="737"/>
                  </a:cubicBezTo>
                  <a:cubicBezTo>
                    <a:pt x="392" y="1085"/>
                    <a:pt x="551" y="1373"/>
                    <a:pt x="623" y="1373"/>
                  </a:cubicBezTo>
                  <a:cubicBezTo>
                    <a:pt x="627" y="1373"/>
                    <a:pt x="631" y="1373"/>
                    <a:pt x="634" y="1371"/>
                  </a:cubicBezTo>
                  <a:cubicBezTo>
                    <a:pt x="668" y="1371"/>
                    <a:pt x="601" y="1037"/>
                    <a:pt x="434" y="637"/>
                  </a:cubicBezTo>
                  <a:cubicBezTo>
                    <a:pt x="308" y="289"/>
                    <a:pt x="121" y="1"/>
                    <a:pt x="74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7" name="Google Shape;1920;p44">
              <a:extLst>
                <a:ext uri="{FF2B5EF4-FFF2-40B4-BE49-F238E27FC236}">
                  <a16:creationId xmlns:a16="http://schemas.microsoft.com/office/drawing/2014/main" id="{77ED3BE8-7417-49B6-8A64-0D59E9C1CA3D}"/>
                </a:ext>
              </a:extLst>
            </p:cNvPr>
            <p:cNvSpPr/>
            <p:nvPr/>
          </p:nvSpPr>
          <p:spPr>
            <a:xfrm>
              <a:off x="8491010" y="3696368"/>
              <a:ext cx="14456" cy="3783"/>
            </a:xfrm>
            <a:custGeom>
              <a:avLst/>
              <a:gdLst/>
              <a:ahLst/>
              <a:cxnLst/>
              <a:rect l="l" t="t" r="r" b="b"/>
              <a:pathLst>
                <a:path w="768" h="201" extrusionOk="0">
                  <a:moveTo>
                    <a:pt x="367" y="0"/>
                  </a:moveTo>
                  <a:cubicBezTo>
                    <a:pt x="167" y="0"/>
                    <a:pt x="0" y="34"/>
                    <a:pt x="0" y="100"/>
                  </a:cubicBezTo>
                  <a:cubicBezTo>
                    <a:pt x="0" y="167"/>
                    <a:pt x="167" y="200"/>
                    <a:pt x="367" y="200"/>
                  </a:cubicBezTo>
                  <a:cubicBezTo>
                    <a:pt x="601" y="200"/>
                    <a:pt x="768" y="167"/>
                    <a:pt x="768" y="100"/>
                  </a:cubicBezTo>
                  <a:cubicBezTo>
                    <a:pt x="768" y="34"/>
                    <a:pt x="601" y="0"/>
                    <a:pt x="367" y="0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8" name="Google Shape;1921;p44">
              <a:extLst>
                <a:ext uri="{FF2B5EF4-FFF2-40B4-BE49-F238E27FC236}">
                  <a16:creationId xmlns:a16="http://schemas.microsoft.com/office/drawing/2014/main" id="{91E56E49-CAEB-439C-BA51-EE1F45A5D19F}"/>
                </a:ext>
              </a:extLst>
            </p:cNvPr>
            <p:cNvSpPr/>
            <p:nvPr/>
          </p:nvSpPr>
          <p:spPr>
            <a:xfrm>
              <a:off x="8553802" y="3803035"/>
              <a:ext cx="7548" cy="21439"/>
            </a:xfrm>
            <a:custGeom>
              <a:avLst/>
              <a:gdLst/>
              <a:ahLst/>
              <a:cxnLst/>
              <a:rect l="l" t="t" r="r" b="b"/>
              <a:pathLst>
                <a:path w="401" h="1139" extrusionOk="0">
                  <a:moveTo>
                    <a:pt x="47" y="1"/>
                  </a:moveTo>
                  <a:cubicBezTo>
                    <a:pt x="42" y="1"/>
                    <a:pt x="38" y="2"/>
                    <a:pt x="33" y="4"/>
                  </a:cubicBezTo>
                  <a:cubicBezTo>
                    <a:pt x="0" y="4"/>
                    <a:pt x="0" y="271"/>
                    <a:pt x="100" y="604"/>
                  </a:cubicBezTo>
                  <a:cubicBezTo>
                    <a:pt x="167" y="905"/>
                    <a:pt x="300" y="1138"/>
                    <a:pt x="334" y="1138"/>
                  </a:cubicBezTo>
                  <a:cubicBezTo>
                    <a:pt x="400" y="1105"/>
                    <a:pt x="400" y="838"/>
                    <a:pt x="300" y="538"/>
                  </a:cubicBezTo>
                  <a:cubicBezTo>
                    <a:pt x="207" y="225"/>
                    <a:pt x="113" y="1"/>
                    <a:pt x="4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19" name="Google Shape;1922;p44">
              <a:extLst>
                <a:ext uri="{FF2B5EF4-FFF2-40B4-BE49-F238E27FC236}">
                  <a16:creationId xmlns:a16="http://schemas.microsoft.com/office/drawing/2014/main" id="{D48A651E-2071-4390-BAF8-C43864FCA394}"/>
                </a:ext>
              </a:extLst>
            </p:cNvPr>
            <p:cNvSpPr/>
            <p:nvPr/>
          </p:nvSpPr>
          <p:spPr>
            <a:xfrm>
              <a:off x="8489749" y="3767837"/>
              <a:ext cx="10691" cy="14644"/>
            </a:xfrm>
            <a:custGeom>
              <a:avLst/>
              <a:gdLst/>
              <a:ahLst/>
              <a:cxnLst/>
              <a:rect l="l" t="t" r="r" b="b"/>
              <a:pathLst>
                <a:path w="568" h="778" extrusionOk="0">
                  <a:moveTo>
                    <a:pt x="512" y="1"/>
                  </a:moveTo>
                  <a:cubicBezTo>
                    <a:pt x="440" y="1"/>
                    <a:pt x="321" y="127"/>
                    <a:pt x="201" y="306"/>
                  </a:cubicBezTo>
                  <a:cubicBezTo>
                    <a:pt x="67" y="540"/>
                    <a:pt x="1" y="740"/>
                    <a:pt x="67" y="773"/>
                  </a:cubicBezTo>
                  <a:cubicBezTo>
                    <a:pt x="70" y="776"/>
                    <a:pt x="74" y="777"/>
                    <a:pt x="78" y="777"/>
                  </a:cubicBezTo>
                  <a:cubicBezTo>
                    <a:pt x="124" y="777"/>
                    <a:pt x="246" y="622"/>
                    <a:pt x="368" y="440"/>
                  </a:cubicBezTo>
                  <a:cubicBezTo>
                    <a:pt x="534" y="206"/>
                    <a:pt x="568" y="6"/>
                    <a:pt x="534" y="6"/>
                  </a:cubicBezTo>
                  <a:cubicBezTo>
                    <a:pt x="528" y="3"/>
                    <a:pt x="520" y="1"/>
                    <a:pt x="512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  <p:sp>
          <p:nvSpPr>
            <p:cNvPr id="420" name="Google Shape;1923;p44">
              <a:extLst>
                <a:ext uri="{FF2B5EF4-FFF2-40B4-BE49-F238E27FC236}">
                  <a16:creationId xmlns:a16="http://schemas.microsoft.com/office/drawing/2014/main" id="{C2908943-910F-4D67-AF35-A395AD5B8171}"/>
                </a:ext>
              </a:extLst>
            </p:cNvPr>
            <p:cNvSpPr/>
            <p:nvPr/>
          </p:nvSpPr>
          <p:spPr>
            <a:xfrm>
              <a:off x="8485363" y="3896602"/>
              <a:ext cx="5666" cy="24563"/>
            </a:xfrm>
            <a:custGeom>
              <a:avLst/>
              <a:gdLst/>
              <a:ahLst/>
              <a:cxnLst/>
              <a:rect l="l" t="t" r="r" b="b"/>
              <a:pathLst>
                <a:path w="301" h="1305" extrusionOk="0">
                  <a:moveTo>
                    <a:pt x="77" y="1"/>
                  </a:moveTo>
                  <a:cubicBezTo>
                    <a:pt x="74" y="1"/>
                    <a:pt x="70" y="1"/>
                    <a:pt x="67" y="3"/>
                  </a:cubicBezTo>
                  <a:cubicBezTo>
                    <a:pt x="0" y="3"/>
                    <a:pt x="0" y="303"/>
                    <a:pt x="34" y="670"/>
                  </a:cubicBezTo>
                  <a:cubicBezTo>
                    <a:pt x="67" y="1037"/>
                    <a:pt x="167" y="1304"/>
                    <a:pt x="234" y="1304"/>
                  </a:cubicBezTo>
                  <a:cubicBezTo>
                    <a:pt x="267" y="1304"/>
                    <a:pt x="300" y="1004"/>
                    <a:pt x="234" y="637"/>
                  </a:cubicBezTo>
                  <a:cubicBezTo>
                    <a:pt x="202" y="289"/>
                    <a:pt x="140" y="1"/>
                    <a:pt x="77" y="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defTabSz="1219170">
                <a:defRPr/>
              </a:pPr>
              <a:endParaRPr sz="1867" kern="0"/>
            </a:p>
          </p:txBody>
        </p:sp>
      </p:grpSp>
    </p:spTree>
    <p:extLst>
      <p:ext uri="{BB962C8B-B14F-4D97-AF65-F5344CB8AC3E}">
        <p14:creationId xmlns:p14="http://schemas.microsoft.com/office/powerpoint/2010/main" val="12149807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36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Merriweather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Nguyễn Phương Châm</dc:creator>
  <cp:lastModifiedBy>Nguyễn Phương Châm</cp:lastModifiedBy>
  <cp:revision>1</cp:revision>
  <dcterms:created xsi:type="dcterms:W3CDTF">2025-12-14T08:16:04Z</dcterms:created>
  <dcterms:modified xsi:type="dcterms:W3CDTF">2025-12-14T08:16:21Z</dcterms:modified>
</cp:coreProperties>
</file>