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12" r:id="rId2"/>
  </p:sldMasterIdLst>
  <p:notesMasterIdLst>
    <p:notesMasterId r:id="rId19"/>
  </p:notesMasterIdLst>
  <p:sldIdLst>
    <p:sldId id="292" r:id="rId3"/>
    <p:sldId id="289" r:id="rId4"/>
    <p:sldId id="290" r:id="rId5"/>
    <p:sldId id="295" r:id="rId6"/>
    <p:sldId id="294" r:id="rId7"/>
    <p:sldId id="293" r:id="rId8"/>
    <p:sldId id="296" r:id="rId9"/>
    <p:sldId id="297" r:id="rId10"/>
    <p:sldId id="298" r:id="rId11"/>
    <p:sldId id="299" r:id="rId12"/>
    <p:sldId id="300" r:id="rId13"/>
    <p:sldId id="269" r:id="rId14"/>
    <p:sldId id="302" r:id="rId15"/>
    <p:sldId id="303" r:id="rId16"/>
    <p:sldId id="304" r:id="rId17"/>
    <p:sldId id="305" r:id="rId18"/>
  </p:sldIdLst>
  <p:sldSz cx="12192000" cy="6858000"/>
  <p:notesSz cx="6858000" cy="9144000"/>
  <p:embeddedFontLst>
    <p:embeddedFont>
      <p:font typeface="#9Slide03 Reso" panose="020B0604020202020204" charset="0"/>
      <p:regular r:id="rId20"/>
    </p:embeddedFont>
    <p:embeddedFont>
      <p:font typeface="#9Slide03 SFU Futura_12" panose="020B0604020202020204" charset="0"/>
      <p:regular r:id="rId21"/>
    </p:embeddedFont>
    <p:embeddedFont>
      <p:font typeface="#9Slide07 SVNBango" panose="02000000000000000000" charset="0"/>
      <p:regular r:id="rId22"/>
    </p:embeddedFont>
    <p:embeddedFont>
      <p:font typeface="#9Slide07 SVNVeneer" panose="02000806000000000000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99"/>
    <a:srgbClr val="000000"/>
    <a:srgbClr val="FFFF99"/>
    <a:srgbClr val="FFFFCC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2" autoAdjust="0"/>
    <p:restoredTop sz="96106" autoAdjust="0"/>
  </p:normalViewPr>
  <p:slideViewPr>
    <p:cSldViewPr snapToGrid="0">
      <p:cViewPr varScale="1">
        <p:scale>
          <a:sx n="70" d="100"/>
          <a:sy n="70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3818E-9169-45F5-94CA-774CAA1E7AA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8850D-7A42-4798-BA1D-D2F3EF53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5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Quy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3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hay </a:t>
            </a:r>
            <a:r>
              <a:rPr lang="en-US" dirty="0" err="1"/>
              <a:t>chưa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75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294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5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QUY </a:t>
            </a:r>
            <a:r>
              <a:rPr lang="en-US" dirty="0" err="1"/>
              <a:t>TẮC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83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0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850D-7A42-4798-BA1D-D2F3EF533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83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9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3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chia 2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(4 </a:t>
            </a:r>
            <a:r>
              <a:rPr lang="en-US" dirty="0" err="1"/>
              <a:t>nam</a:t>
            </a:r>
            <a:r>
              <a:rPr lang="en-US" dirty="0"/>
              <a:t> – 3 </a:t>
            </a:r>
            <a:r>
              <a:rPr lang="en-US" dirty="0" err="1"/>
              <a:t>nữ</a:t>
            </a:r>
            <a:r>
              <a:rPr lang="en-US" dirty="0"/>
              <a:t>).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hang </a:t>
            </a:r>
            <a:r>
              <a:rPr lang="en-US" dirty="0" err="1"/>
              <a:t>dưới</a:t>
            </a:r>
            <a:r>
              <a:rPr lang="en-US" dirty="0"/>
              <a:t> (</a:t>
            </a:r>
            <a:r>
              <a:rPr lang="en-US" dirty="0" err="1"/>
              <a:t>ghi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7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?2).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–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chia 2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(4 </a:t>
            </a:r>
            <a:r>
              <a:rPr lang="en-US" dirty="0" err="1"/>
              <a:t>nam</a:t>
            </a:r>
            <a:r>
              <a:rPr lang="en-US" dirty="0"/>
              <a:t> – 3 </a:t>
            </a:r>
            <a:r>
              <a:rPr lang="en-US" dirty="0" err="1"/>
              <a:t>nữ</a:t>
            </a:r>
            <a:r>
              <a:rPr lang="en-US" dirty="0"/>
              <a:t>).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1 </a:t>
            </a:r>
            <a:r>
              <a:rPr lang="en-US" dirty="0" err="1"/>
              <a:t>mảnh</a:t>
            </a:r>
            <a:r>
              <a:rPr lang="en-US" dirty="0"/>
              <a:t> hang </a:t>
            </a:r>
            <a:r>
              <a:rPr lang="en-US" dirty="0" err="1"/>
              <a:t>dưới</a:t>
            </a:r>
            <a:r>
              <a:rPr lang="en-US" dirty="0"/>
              <a:t> (</a:t>
            </a:r>
            <a:r>
              <a:rPr lang="en-US" dirty="0" err="1"/>
              <a:t>ghi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7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?2).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–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Quy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73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05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8957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08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58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34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01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2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2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9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718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941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82734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659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332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349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320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781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6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42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807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112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6209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35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2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269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37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1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783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70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5123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41168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32761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4151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3652048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1155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0744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252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5389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9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4.gif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9.gif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9306" y="3409510"/>
            <a:ext cx="13525135" cy="4183400"/>
            <a:chOff x="2411382" y="-1032720"/>
            <a:chExt cx="28817173" cy="89133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18" r="18064" b="47381"/>
            <a:stretch>
              <a:fillRect/>
            </a:stretch>
          </p:blipFill>
          <p:spPr>
            <a:xfrm>
              <a:off x="13279132" y="0"/>
              <a:ext cx="17949423" cy="788059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67310" r="52063" b="79"/>
            <a:stretch>
              <a:fillRect/>
            </a:stretch>
          </p:blipFill>
          <p:spPr>
            <a:xfrm rot="10418749">
              <a:off x="2411382" y="-1032720"/>
              <a:ext cx="19151614" cy="862255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793353">
            <a:off x="732283" y="818170"/>
            <a:ext cx="1233461" cy="1279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37888">
            <a:off x="9971201" y="1149047"/>
            <a:ext cx="295415" cy="3113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645959" flipH="1">
            <a:off x="1434054" y="2615014"/>
            <a:ext cx="422352" cy="4451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946" r="42679" b="26114"/>
          <a:stretch>
            <a:fillRect/>
          </a:stretch>
        </p:blipFill>
        <p:spPr>
          <a:xfrm>
            <a:off x="2116838" y="3263170"/>
            <a:ext cx="188975" cy="252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946" r="42679" b="26114"/>
          <a:stretch>
            <a:fillRect/>
          </a:stretch>
        </p:blipFill>
        <p:spPr>
          <a:xfrm>
            <a:off x="10820549" y="685800"/>
            <a:ext cx="232765" cy="310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9946" r="42679" b="26114"/>
          <a:stretch>
            <a:fillRect/>
          </a:stretch>
        </p:blipFill>
        <p:spPr>
          <a:xfrm>
            <a:off x="1116922" y="4837307"/>
            <a:ext cx="188975" cy="2520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9946" r="42679" b="26114"/>
          <a:stretch>
            <a:fillRect/>
          </a:stretch>
        </p:blipFill>
        <p:spPr>
          <a:xfrm>
            <a:off x="2211325" y="559766"/>
            <a:ext cx="188975" cy="2520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9946" r="42679" b="26114"/>
          <a:stretch>
            <a:fillRect/>
          </a:stretch>
        </p:blipFill>
        <p:spPr>
          <a:xfrm>
            <a:off x="1409159" y="5187466"/>
            <a:ext cx="236071" cy="3148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54823" b="47321"/>
          <a:stretch>
            <a:fillRect/>
          </a:stretch>
        </p:blipFill>
        <p:spPr>
          <a:xfrm>
            <a:off x="9615984" y="404343"/>
            <a:ext cx="186077" cy="28145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1357" y="3302118"/>
            <a:ext cx="87086" cy="87086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98714" y="1754476"/>
            <a:ext cx="87086" cy="8708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309258" y="5011167"/>
            <a:ext cx="87086" cy="8708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797598" y="1490497"/>
            <a:ext cx="87086" cy="87086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0616442" y="4511283"/>
            <a:ext cx="87086" cy="87086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852490" y="404343"/>
            <a:ext cx="87086" cy="87086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3494838" y="782986"/>
            <a:ext cx="87086" cy="87086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9528899" y="5432977"/>
            <a:ext cx="87086" cy="87086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0906357" y="5712910"/>
            <a:ext cx="146957" cy="146957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3946461" y="272080"/>
            <a:ext cx="146957" cy="146957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sp>
        <p:nvSpPr>
          <p:cNvPr id="59" name="TextBox 10">
            <a:extLst>
              <a:ext uri="{FF2B5EF4-FFF2-40B4-BE49-F238E27FC236}">
                <a16:creationId xmlns:a16="http://schemas.microsoft.com/office/drawing/2014/main" id="{E9986076-B0C2-0AA4-6983-3FB537B8FA80}"/>
              </a:ext>
            </a:extLst>
          </p:cNvPr>
          <p:cNvSpPr txBox="1"/>
          <p:nvPr/>
        </p:nvSpPr>
        <p:spPr>
          <a:xfrm>
            <a:off x="8054037" y="5602664"/>
            <a:ext cx="1983899" cy="32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#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Đơnthứcđồngdạng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20000"/>
                  <a:lumOff val="80000"/>
                </a:srgbClr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0" name="TextBox 10">
            <a:extLst>
              <a:ext uri="{FF2B5EF4-FFF2-40B4-BE49-F238E27FC236}">
                <a16:creationId xmlns:a16="http://schemas.microsoft.com/office/drawing/2014/main" id="{14697B70-5254-6B35-3749-96DD18871B6A}"/>
              </a:ext>
            </a:extLst>
          </p:cNvPr>
          <p:cNvSpPr txBox="1"/>
          <p:nvPr/>
        </p:nvSpPr>
        <p:spPr>
          <a:xfrm>
            <a:off x="9983313" y="5602664"/>
            <a:ext cx="969043" cy="32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#</a:t>
            </a:r>
            <a:r>
              <a:rPr lang="en-US" sz="2000" dirty="0" err="1">
                <a:solidFill>
                  <a:srgbClr val="8064A2">
                    <a:lumMod val="20000"/>
                    <a:lumOff val="80000"/>
                  </a:srgbClr>
                </a:solidFill>
                <a:latin typeface="#9Slide07 SVNVeneer" panose="02000806000000000000" pitchFamily="2" charset="0"/>
              </a:rPr>
              <a:t>cộngtrừ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20000"/>
                  <a:lumOff val="80000"/>
                </a:srgbClr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8809FBBC-64AA-D930-0DB9-2A7621DB3A30}"/>
              </a:ext>
            </a:extLst>
          </p:cNvPr>
          <p:cNvSpPr txBox="1"/>
          <p:nvPr/>
        </p:nvSpPr>
        <p:spPr>
          <a:xfrm>
            <a:off x="77225" y="205051"/>
            <a:ext cx="246479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FB5FA-0A3B-395C-3C23-100792D9A698}"/>
              </a:ext>
            </a:extLst>
          </p:cNvPr>
          <p:cNvSpPr txBox="1"/>
          <p:nvPr/>
        </p:nvSpPr>
        <p:spPr>
          <a:xfrm>
            <a:off x="1522410" y="2613718"/>
            <a:ext cx="93875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BÀI 1.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55" name="Group 55"/>
          <p:cNvGrpSpPr/>
          <p:nvPr/>
        </p:nvGrpSpPr>
        <p:grpSpPr>
          <a:xfrm>
            <a:off x="9791084" y="3032496"/>
            <a:ext cx="2247077" cy="2306512"/>
            <a:chOff x="0" y="0"/>
            <a:chExt cx="5266007" cy="5405293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304722">
              <a:off x="104484" y="2658253"/>
              <a:ext cx="2985612" cy="249298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1150516">
              <a:off x="1231407" y="429241"/>
              <a:ext cx="3381691" cy="45468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 rot="1212488">
              <a:off x="2592870" y="943943"/>
              <a:ext cx="1636163" cy="134369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66E8828-9BD1-D2A1-5A45-2B8689A63122}"/>
              </a:ext>
            </a:extLst>
          </p:cNvPr>
          <p:cNvSpPr txBox="1"/>
          <p:nvPr/>
        </p:nvSpPr>
        <p:spPr>
          <a:xfrm>
            <a:off x="5163631" y="4060268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429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86332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2B399D-595C-3FF2-E459-CF226C81CB12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22D4C-84C0-282B-0CEE-0E846EBDBE24}"/>
              </a:ext>
            </a:extLst>
          </p:cNvPr>
          <p:cNvSpPr/>
          <p:nvPr/>
        </p:nvSpPr>
        <p:spPr>
          <a:xfrm>
            <a:off x="1312712" y="1191732"/>
            <a:ext cx="7639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Muốn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cộng</a:t>
            </a:r>
            <a:r>
              <a:rPr lang="en-US" sz="2400" dirty="0">
                <a:latin typeface="#9Slide03 Reso" pitchFamily="2" charset="0"/>
              </a:rPr>
              <a:t> (hay </a:t>
            </a:r>
            <a:r>
              <a:rPr lang="en-US" sz="2400" dirty="0" err="1">
                <a:latin typeface="#9Slide03 Reso" pitchFamily="2" charset="0"/>
              </a:rPr>
              <a:t>trừ</a:t>
            </a:r>
            <a:r>
              <a:rPr lang="en-US" sz="2400" dirty="0">
                <a:latin typeface="#9Slide03 Reso" pitchFamily="2" charset="0"/>
              </a:rPr>
              <a:t>)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, ta </a:t>
            </a:r>
            <a:r>
              <a:rPr lang="en-US" sz="2400" dirty="0" err="1">
                <a:latin typeface="#9Slide03 Reso" pitchFamily="2" charset="0"/>
              </a:rPr>
              <a:t>thực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hiện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như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sau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324C91-33EF-9F40-6A7A-997F7064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" y="1288963"/>
            <a:ext cx="509006" cy="50900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D93C65-08AE-565D-9A52-CEC5F2ADC9AB}"/>
              </a:ext>
            </a:extLst>
          </p:cNvPr>
          <p:cNvCxnSpPr>
            <a:cxnSpLocks/>
          </p:cNvCxnSpPr>
          <p:nvPr/>
        </p:nvCxnSpPr>
        <p:spPr>
          <a:xfrm>
            <a:off x="-180120" y="2594156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FA5C173-604D-C666-0004-89B989D9C465}"/>
              </a:ext>
            </a:extLst>
          </p:cNvPr>
          <p:cNvSpPr/>
          <p:nvPr/>
        </p:nvSpPr>
        <p:spPr>
          <a:xfrm>
            <a:off x="2330404" y="1831087"/>
            <a:ext cx="40703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(hay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trừ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)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nhau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00A816-1C2F-B509-A0FA-50EF5C015099}"/>
              </a:ext>
            </a:extLst>
          </p:cNvPr>
          <p:cNvSpPr/>
          <p:nvPr/>
        </p:nvSpPr>
        <p:spPr>
          <a:xfrm>
            <a:off x="7589710" y="1831087"/>
            <a:ext cx="27241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Giữ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nguyên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6F41F1-72D6-4421-F13B-7E7E300BAE88}"/>
              </a:ext>
            </a:extLst>
          </p:cNvPr>
          <p:cNvGrpSpPr/>
          <p:nvPr/>
        </p:nvGrpSpPr>
        <p:grpSpPr>
          <a:xfrm>
            <a:off x="1975890" y="1939112"/>
            <a:ext cx="331620" cy="457754"/>
            <a:chOff x="6224778" y="4891833"/>
            <a:chExt cx="331620" cy="4577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FE50CD-8FE5-22CA-18B9-EB5CDCD934E7}"/>
                </a:ext>
              </a:extLst>
            </p:cNvPr>
            <p:cNvSpPr/>
            <p:nvPr/>
          </p:nvSpPr>
          <p:spPr>
            <a:xfrm>
              <a:off x="6224778" y="4987250"/>
              <a:ext cx="311196" cy="311196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4BD3D3-03BE-757A-711B-53E5406F8D0A}"/>
                </a:ext>
              </a:extLst>
            </p:cNvPr>
            <p:cNvSpPr/>
            <p:nvPr/>
          </p:nvSpPr>
          <p:spPr>
            <a:xfrm>
              <a:off x="6245202" y="4891833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1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351EB6-6C00-7658-578B-9092AC35A937}"/>
              </a:ext>
            </a:extLst>
          </p:cNvPr>
          <p:cNvGrpSpPr/>
          <p:nvPr/>
        </p:nvGrpSpPr>
        <p:grpSpPr>
          <a:xfrm>
            <a:off x="7267108" y="1935950"/>
            <a:ext cx="322602" cy="457754"/>
            <a:chOff x="6224271" y="4891833"/>
            <a:chExt cx="322602" cy="4577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657EA6-F546-AE73-D451-5B992FECC5D5}"/>
                </a:ext>
              </a:extLst>
            </p:cNvPr>
            <p:cNvSpPr/>
            <p:nvPr/>
          </p:nvSpPr>
          <p:spPr>
            <a:xfrm>
              <a:off x="6224271" y="4989329"/>
              <a:ext cx="311196" cy="311196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D11E52-9946-4092-1B99-FF3BCB220396}"/>
                </a:ext>
              </a:extLst>
            </p:cNvPr>
            <p:cNvSpPr/>
            <p:nvPr/>
          </p:nvSpPr>
          <p:spPr>
            <a:xfrm>
              <a:off x="6235677" y="4891833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968D75F-D539-0396-7193-6FA271FFE69A}"/>
              </a:ext>
            </a:extLst>
          </p:cNvPr>
          <p:cNvSpPr/>
          <p:nvPr/>
        </p:nvSpPr>
        <p:spPr>
          <a:xfrm>
            <a:off x="791007" y="3144172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?5.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2C9E139-B4D0-6EC6-B004-220F8033522B}"/>
              </a:ext>
            </a:extLst>
          </p:cNvPr>
          <p:cNvSpPr/>
          <p:nvPr/>
        </p:nvSpPr>
        <p:spPr>
          <a:xfrm rot="8418518">
            <a:off x="700125" y="3234112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5AC640-7521-C447-F6A7-6A4CA817F95F}"/>
              </a:ext>
            </a:extLst>
          </p:cNvPr>
          <p:cNvSpPr/>
          <p:nvPr/>
        </p:nvSpPr>
        <p:spPr>
          <a:xfrm>
            <a:off x="1312712" y="3134097"/>
            <a:ext cx="900119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Cho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 = </a:t>
            </a:r>
            <a:r>
              <a:rPr lang="en-US" sz="2400" dirty="0" err="1">
                <a:latin typeface="#9Slide03 Reso" pitchFamily="2" charset="0"/>
              </a:rPr>
              <a:t>3xy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;  B = -</a:t>
            </a:r>
            <a:r>
              <a:rPr lang="en-US" sz="2400" dirty="0" err="1">
                <a:latin typeface="#9Slide03 Reso" pitchFamily="2" charset="0"/>
              </a:rPr>
              <a:t>5xy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C = 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là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F2D6FB3A-95EB-60A3-760C-EE33A17C6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838" y="2858934"/>
            <a:ext cx="340326" cy="5334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9A7BD4E-3E49-59BE-8B51-2F67DF6971EA}"/>
              </a:ext>
            </a:extLst>
          </p:cNvPr>
          <p:cNvSpPr/>
          <p:nvPr/>
        </p:nvSpPr>
        <p:spPr>
          <a:xfrm>
            <a:off x="1958045" y="4045089"/>
            <a:ext cx="101769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A + B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81DA7C-6554-24F5-CECE-E9607A65EEC5}"/>
              </a:ext>
            </a:extLst>
          </p:cNvPr>
          <p:cNvSpPr/>
          <p:nvPr/>
        </p:nvSpPr>
        <p:spPr>
          <a:xfrm>
            <a:off x="1958045" y="4779744"/>
            <a:ext cx="101769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A – B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CBDD31-AEBB-06E4-DA4A-85310DEB8A29}"/>
              </a:ext>
            </a:extLst>
          </p:cNvPr>
          <p:cNvSpPr/>
          <p:nvPr/>
        </p:nvSpPr>
        <p:spPr>
          <a:xfrm>
            <a:off x="1952648" y="5510388"/>
            <a:ext cx="151201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A + B + C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53" name="Picture 52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FB547BC5-A207-1F51-9F53-AEE189A28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4254074"/>
            <a:ext cx="212584" cy="218329"/>
          </a:xfrm>
          <a:prstGeom prst="rect">
            <a:avLst/>
          </a:prstGeom>
        </p:spPr>
      </p:pic>
      <p:pic>
        <p:nvPicPr>
          <p:cNvPr id="54" name="Picture 5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B7C154F-34A3-E0EC-9AEA-EC58535AF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4983216"/>
            <a:ext cx="212584" cy="218329"/>
          </a:xfrm>
          <a:prstGeom prst="rect">
            <a:avLst/>
          </a:prstGeom>
        </p:spPr>
      </p:pic>
      <p:pic>
        <p:nvPicPr>
          <p:cNvPr id="55" name="Picture 54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30C5866-7654-103A-2652-CC63F70E1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5" y="5712359"/>
            <a:ext cx="212584" cy="21832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D4B391A-9946-1EFD-52AB-2586F3F19DD4}"/>
              </a:ext>
            </a:extLst>
          </p:cNvPr>
          <p:cNvSpPr/>
          <p:nvPr/>
        </p:nvSpPr>
        <p:spPr>
          <a:xfrm>
            <a:off x="2864054" y="4045089"/>
            <a:ext cx="199216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3xy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+ (–</a:t>
            </a:r>
            <a:r>
              <a:rPr lang="en-US" sz="2400" dirty="0" err="1">
                <a:latin typeface="#9Slide03 Reso" pitchFamily="2" charset="0"/>
              </a:rPr>
              <a:t>5xy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)  =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71E1D3-3A12-0D5A-F2CF-8D07D359E9D2}"/>
              </a:ext>
            </a:extLst>
          </p:cNvPr>
          <p:cNvSpPr/>
          <p:nvPr/>
        </p:nvSpPr>
        <p:spPr>
          <a:xfrm>
            <a:off x="4740099" y="4045089"/>
            <a:ext cx="11992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[3 + (–5)].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0BDD726-B69E-91AF-77B7-F92F96E857CC}"/>
              </a:ext>
            </a:extLst>
          </p:cNvPr>
          <p:cNvSpPr/>
          <p:nvPr/>
        </p:nvSpPr>
        <p:spPr>
          <a:xfrm>
            <a:off x="5780658" y="4045089"/>
            <a:ext cx="56721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58D7482-0E3F-C5A4-6737-A25A45401C42}"/>
              </a:ext>
            </a:extLst>
          </p:cNvPr>
          <p:cNvSpPr/>
          <p:nvPr/>
        </p:nvSpPr>
        <p:spPr>
          <a:xfrm>
            <a:off x="6301688" y="4045089"/>
            <a:ext cx="11992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–</a:t>
            </a:r>
            <a:r>
              <a:rPr lang="en-US" sz="2400" dirty="0" err="1">
                <a:latin typeface="#9Slide03 Reso" pitchFamily="2" charset="0"/>
              </a:rPr>
              <a:t>2xy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A29769-0465-A99E-B9D7-ED48580119D3}"/>
              </a:ext>
            </a:extLst>
          </p:cNvPr>
          <p:cNvSpPr/>
          <p:nvPr/>
        </p:nvSpPr>
        <p:spPr>
          <a:xfrm>
            <a:off x="10327458" y="4564106"/>
            <a:ext cx="66836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2,5 .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77966B-085B-AE8E-DB06-24F2D7500EEC}"/>
              </a:ext>
            </a:extLst>
          </p:cNvPr>
          <p:cNvSpPr/>
          <p:nvPr/>
        </p:nvSpPr>
        <p:spPr>
          <a:xfrm>
            <a:off x="10327458" y="5257988"/>
            <a:ext cx="66836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8,5 .</a:t>
            </a:r>
            <a:endParaRPr lang="en-US" sz="2000" dirty="0">
              <a:latin typeface="#9Slide03 Reso" pitchFamily="2" charset="0"/>
            </a:endParaRP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9CA734FA-5C7D-5EF6-B81B-2A32A6D69342}"/>
              </a:ext>
            </a:extLst>
          </p:cNvPr>
          <p:cNvCxnSpPr>
            <a:cxnSpLocks/>
          </p:cNvCxnSpPr>
          <p:nvPr/>
        </p:nvCxnSpPr>
        <p:spPr>
          <a:xfrm>
            <a:off x="10321108" y="6007042"/>
            <a:ext cx="1647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57E84AFF-8D2A-4555-9DA1-7EA988497C43}"/>
              </a:ext>
            </a:extLst>
          </p:cNvPr>
          <p:cNvSpPr/>
          <p:nvPr/>
        </p:nvSpPr>
        <p:spPr>
          <a:xfrm>
            <a:off x="10109944" y="4906883"/>
            <a:ext cx="2841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+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01C76883-D752-E774-AB83-2F34398562F3}"/>
              </a:ext>
            </a:extLst>
          </p:cNvPr>
          <p:cNvSpPr/>
          <p:nvPr/>
        </p:nvSpPr>
        <p:spPr>
          <a:xfrm>
            <a:off x="10397308" y="6039354"/>
            <a:ext cx="536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11 .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7CE60E7E-78AC-07B2-E3A4-B9185CFF088C}"/>
              </a:ext>
            </a:extLst>
          </p:cNvPr>
          <p:cNvSpPr/>
          <p:nvPr/>
        </p:nvSpPr>
        <p:spPr>
          <a:xfrm>
            <a:off x="2873700" y="4779744"/>
            <a:ext cx="199216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3xy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 – (–</a:t>
            </a:r>
            <a:r>
              <a:rPr lang="en-US" sz="2400" dirty="0" err="1">
                <a:latin typeface="#9Slide03 Reso" pitchFamily="2" charset="0"/>
              </a:rPr>
              <a:t>5xy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)  =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AFE3A89-8C8F-96F7-CA80-C7BBB439D46D}"/>
              </a:ext>
            </a:extLst>
          </p:cNvPr>
          <p:cNvSpPr/>
          <p:nvPr/>
        </p:nvSpPr>
        <p:spPr>
          <a:xfrm>
            <a:off x="4749745" y="4779744"/>
            <a:ext cx="11992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[3 – (–5)].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F4DF20E-C8F4-1640-8FC1-FA41F09815BE}"/>
              </a:ext>
            </a:extLst>
          </p:cNvPr>
          <p:cNvSpPr/>
          <p:nvPr/>
        </p:nvSpPr>
        <p:spPr>
          <a:xfrm>
            <a:off x="5790304" y="4779744"/>
            <a:ext cx="56721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9BD1485A-00B4-1E6E-295A-CC0378418B8A}"/>
              </a:ext>
            </a:extLst>
          </p:cNvPr>
          <p:cNvSpPr/>
          <p:nvPr/>
        </p:nvSpPr>
        <p:spPr>
          <a:xfrm>
            <a:off x="6311334" y="4779744"/>
            <a:ext cx="108316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</a:t>
            </a:r>
            <a:r>
              <a:rPr lang="en-US" sz="2400" dirty="0" err="1">
                <a:latin typeface="#9Slide03 Reso" pitchFamily="2" charset="0"/>
              </a:rPr>
              <a:t>8xy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3AE8BBE-75CD-6079-7112-4E14E33D2072}"/>
              </a:ext>
            </a:extLst>
          </p:cNvPr>
          <p:cNvSpPr/>
          <p:nvPr/>
        </p:nvSpPr>
        <p:spPr>
          <a:xfrm>
            <a:off x="3258628" y="5510388"/>
            <a:ext cx="151201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(A + B) + C  =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9EA3B51-8612-94D0-AC23-6303108D76F0}"/>
              </a:ext>
            </a:extLst>
          </p:cNvPr>
          <p:cNvSpPr/>
          <p:nvPr/>
        </p:nvSpPr>
        <p:spPr>
          <a:xfrm>
            <a:off x="4710991" y="5510388"/>
            <a:ext cx="164782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(–</a:t>
            </a:r>
            <a:r>
              <a:rPr lang="en-US" sz="2400" dirty="0" err="1">
                <a:latin typeface="#9Slide03 Reso" pitchFamily="2" charset="0"/>
              </a:rPr>
              <a:t>2xy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) + 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DCB978AC-F572-C76F-937F-59AEE651716A}"/>
              </a:ext>
            </a:extLst>
          </p:cNvPr>
          <p:cNvSpPr/>
          <p:nvPr/>
        </p:nvSpPr>
        <p:spPr>
          <a:xfrm>
            <a:off x="6225653" y="5510388"/>
            <a:ext cx="164782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(–2 + 1)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E547D9A-617D-E6C0-F361-1D967C71B0D5}"/>
              </a:ext>
            </a:extLst>
          </p:cNvPr>
          <p:cNvSpPr/>
          <p:nvPr/>
        </p:nvSpPr>
        <p:spPr>
          <a:xfrm>
            <a:off x="7754602" y="5510388"/>
            <a:ext cx="103145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–</a:t>
            </a:r>
            <a:r>
              <a:rPr lang="en-US" sz="2400" dirty="0" err="1">
                <a:latin typeface="#9Slide03 Reso" pitchFamily="2" charset="0"/>
              </a:rPr>
              <a:t>xy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2050" name="Picture 2" descr="The Pizza Company Seafood Deluxe">
            <a:extLst>
              <a:ext uri="{FF2B5EF4-FFF2-40B4-BE49-F238E27FC236}">
                <a16:creationId xmlns:a16="http://schemas.microsoft.com/office/drawing/2014/main" id="{FC12013A-CDD8-3237-B373-AFBFAF7B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07" y="4472403"/>
            <a:ext cx="866813" cy="8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e Pizza Company Seafood Deluxe">
            <a:extLst>
              <a:ext uri="{FF2B5EF4-FFF2-40B4-BE49-F238E27FC236}">
                <a16:creationId xmlns:a16="http://schemas.microsoft.com/office/drawing/2014/main" id="{C92EDC53-D40D-E658-BDC6-C5992367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07" y="5196674"/>
            <a:ext cx="866813" cy="8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e Pizza Company Seafood Deluxe">
            <a:extLst>
              <a:ext uri="{FF2B5EF4-FFF2-40B4-BE49-F238E27FC236}">
                <a16:creationId xmlns:a16="http://schemas.microsoft.com/office/drawing/2014/main" id="{F446033D-EA60-EFF1-3890-7C76F73C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07" y="6008523"/>
            <a:ext cx="866813" cy="8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/>
      <p:bldP spid="43" grpId="0"/>
      <p:bldP spid="44" grpId="0" animBg="1"/>
      <p:bldP spid="45" grpId="0"/>
      <p:bldP spid="48" grpId="0"/>
      <p:bldP spid="49" grpId="0"/>
      <p:bldP spid="50" grpId="0"/>
      <p:bldP spid="56" grpId="0"/>
      <p:bldP spid="57" grpId="0"/>
      <p:bldP spid="58" grpId="0"/>
      <p:bldP spid="59" grpId="0"/>
      <p:bldP spid="1029" grpId="0"/>
      <p:bldP spid="1030" grpId="0"/>
      <p:bldP spid="1031" grpId="0"/>
      <p:bldP spid="1032" grpId="0"/>
      <p:bldP spid="1033" grpId="0"/>
      <p:bldP spid="1035" grpId="0"/>
      <p:bldP spid="1036" grpId="0"/>
      <p:bldP spid="10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86332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2B399D-595C-3FF2-E459-CF226C81CB12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22D4C-84C0-282B-0CEE-0E846EBDBE24}"/>
              </a:ext>
            </a:extLst>
          </p:cNvPr>
          <p:cNvSpPr/>
          <p:nvPr/>
        </p:nvSpPr>
        <p:spPr>
          <a:xfrm>
            <a:off x="1312712" y="1191732"/>
            <a:ext cx="7639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Muốn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cộng</a:t>
            </a:r>
            <a:r>
              <a:rPr lang="en-US" sz="2400" dirty="0">
                <a:latin typeface="#9Slide03 Reso" pitchFamily="2" charset="0"/>
              </a:rPr>
              <a:t> (hay </a:t>
            </a:r>
            <a:r>
              <a:rPr lang="en-US" sz="2400" dirty="0" err="1">
                <a:latin typeface="#9Slide03 Reso" pitchFamily="2" charset="0"/>
              </a:rPr>
              <a:t>trừ</a:t>
            </a:r>
            <a:r>
              <a:rPr lang="en-US" sz="2400" dirty="0">
                <a:latin typeface="#9Slide03 Reso" pitchFamily="2" charset="0"/>
              </a:rPr>
              <a:t>)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, ta </a:t>
            </a:r>
            <a:r>
              <a:rPr lang="en-US" sz="2400" dirty="0" err="1">
                <a:latin typeface="#9Slide03 Reso" pitchFamily="2" charset="0"/>
              </a:rPr>
              <a:t>thực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hiện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như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sau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324C91-33EF-9F40-6A7A-997F7064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" y="1288963"/>
            <a:ext cx="509006" cy="509006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D93C65-08AE-565D-9A52-CEC5F2ADC9AB}"/>
              </a:ext>
            </a:extLst>
          </p:cNvPr>
          <p:cNvCxnSpPr>
            <a:cxnSpLocks/>
          </p:cNvCxnSpPr>
          <p:nvPr/>
        </p:nvCxnSpPr>
        <p:spPr>
          <a:xfrm>
            <a:off x="-180120" y="2594156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FA5C173-604D-C666-0004-89B989D9C465}"/>
              </a:ext>
            </a:extLst>
          </p:cNvPr>
          <p:cNvSpPr/>
          <p:nvPr/>
        </p:nvSpPr>
        <p:spPr>
          <a:xfrm>
            <a:off x="2330404" y="1831087"/>
            <a:ext cx="40703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Cộng</a:t>
            </a:r>
            <a:r>
              <a:rPr lang="en-US" sz="2400" dirty="0">
                <a:latin typeface="#9Slide03 Reso" pitchFamily="2" charset="0"/>
              </a:rPr>
              <a:t> (hay </a:t>
            </a:r>
            <a:r>
              <a:rPr lang="en-US" sz="2400" dirty="0" err="1">
                <a:latin typeface="#9Slide03 Reso" pitchFamily="2" charset="0"/>
              </a:rPr>
              <a:t>trừ</a:t>
            </a:r>
            <a:r>
              <a:rPr lang="en-US" sz="2400" dirty="0">
                <a:latin typeface="#9Slide03 Reso" pitchFamily="2" charset="0"/>
              </a:rPr>
              <a:t>)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hệ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số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nhau</a:t>
            </a:r>
            <a:r>
              <a:rPr lang="en-US" sz="2400" dirty="0">
                <a:latin typeface="#9Slide03 Reso" pitchFamily="2" charset="0"/>
              </a:rPr>
              <a:t>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00A816-1C2F-B509-A0FA-50EF5C015099}"/>
              </a:ext>
            </a:extLst>
          </p:cNvPr>
          <p:cNvSpPr/>
          <p:nvPr/>
        </p:nvSpPr>
        <p:spPr>
          <a:xfrm>
            <a:off x="7589710" y="1831087"/>
            <a:ext cx="27241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Giữ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nguyên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phần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biến</a:t>
            </a:r>
            <a:r>
              <a:rPr lang="en-US" sz="2400" dirty="0">
                <a:latin typeface="#9Slide03 Reso" pitchFamily="2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6F41F1-72D6-4421-F13B-7E7E300BAE88}"/>
              </a:ext>
            </a:extLst>
          </p:cNvPr>
          <p:cNvGrpSpPr/>
          <p:nvPr/>
        </p:nvGrpSpPr>
        <p:grpSpPr>
          <a:xfrm>
            <a:off x="1975890" y="1939112"/>
            <a:ext cx="331620" cy="457754"/>
            <a:chOff x="6224778" y="4891833"/>
            <a:chExt cx="331620" cy="4577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FE50CD-8FE5-22CA-18B9-EB5CDCD934E7}"/>
                </a:ext>
              </a:extLst>
            </p:cNvPr>
            <p:cNvSpPr/>
            <p:nvPr/>
          </p:nvSpPr>
          <p:spPr>
            <a:xfrm>
              <a:off x="6224778" y="4987250"/>
              <a:ext cx="311196" cy="311196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4BD3D3-03BE-757A-711B-53E5406F8D0A}"/>
                </a:ext>
              </a:extLst>
            </p:cNvPr>
            <p:cNvSpPr/>
            <p:nvPr/>
          </p:nvSpPr>
          <p:spPr>
            <a:xfrm>
              <a:off x="6245202" y="4891833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1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351EB6-6C00-7658-578B-9092AC35A937}"/>
              </a:ext>
            </a:extLst>
          </p:cNvPr>
          <p:cNvGrpSpPr/>
          <p:nvPr/>
        </p:nvGrpSpPr>
        <p:grpSpPr>
          <a:xfrm>
            <a:off x="7267108" y="1935950"/>
            <a:ext cx="322602" cy="457754"/>
            <a:chOff x="6224271" y="4891833"/>
            <a:chExt cx="322602" cy="4577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657EA6-F546-AE73-D451-5B992FECC5D5}"/>
                </a:ext>
              </a:extLst>
            </p:cNvPr>
            <p:cNvSpPr/>
            <p:nvPr/>
          </p:nvSpPr>
          <p:spPr>
            <a:xfrm>
              <a:off x="6224271" y="4989329"/>
              <a:ext cx="311196" cy="311196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D11E52-9946-4092-1B99-FF3BCB220396}"/>
                </a:ext>
              </a:extLst>
            </p:cNvPr>
            <p:cNvSpPr/>
            <p:nvPr/>
          </p:nvSpPr>
          <p:spPr>
            <a:xfrm>
              <a:off x="6235677" y="4891833"/>
              <a:ext cx="311196" cy="457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#9Slide03 Reso" pitchFamily="2" charset="0"/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968D75F-D539-0396-7193-6FA271FFE69A}"/>
              </a:ext>
            </a:extLst>
          </p:cNvPr>
          <p:cNvSpPr/>
          <p:nvPr/>
        </p:nvSpPr>
        <p:spPr>
          <a:xfrm>
            <a:off x="791007" y="3144172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?6.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2C9E139-B4D0-6EC6-B004-220F8033522B}"/>
              </a:ext>
            </a:extLst>
          </p:cNvPr>
          <p:cNvSpPr/>
          <p:nvPr/>
        </p:nvSpPr>
        <p:spPr>
          <a:xfrm rot="8418518">
            <a:off x="700125" y="3234112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5AC640-7521-C447-F6A7-6A4CA817F95F}"/>
              </a:ext>
            </a:extLst>
          </p:cNvPr>
          <p:cNvSpPr/>
          <p:nvPr/>
        </p:nvSpPr>
        <p:spPr>
          <a:xfrm>
            <a:off x="1312712" y="3143524"/>
            <a:ext cx="508808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Cho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–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;  </a:t>
            </a:r>
            <a:r>
              <a:rPr lang="en-US" sz="2400" dirty="0" err="1">
                <a:latin typeface="#9Slide03 Reso" pitchFamily="2" charset="0"/>
              </a:rPr>
              <a:t>4x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–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F2D6FB3A-95EB-60A3-760C-EE33A17C6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838" y="2858934"/>
            <a:ext cx="340326" cy="5334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9A7BD4E-3E49-59BE-8B51-2F67DF6971EA}"/>
              </a:ext>
            </a:extLst>
          </p:cNvPr>
          <p:cNvSpPr/>
          <p:nvPr/>
        </p:nvSpPr>
        <p:spPr>
          <a:xfrm>
            <a:off x="2043621" y="3850688"/>
            <a:ext cx="330232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Tổng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53" name="Picture 52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FB547BC5-A207-1F51-9F53-AEE189A28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37" y="4060950"/>
            <a:ext cx="212584" cy="21832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58D7482-0E3F-C5A4-6737-A25A45401C42}"/>
              </a:ext>
            </a:extLst>
          </p:cNvPr>
          <p:cNvSpPr/>
          <p:nvPr/>
        </p:nvSpPr>
        <p:spPr>
          <a:xfrm>
            <a:off x="2032962" y="4430270"/>
            <a:ext cx="294519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 = –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 err="1">
                <a:latin typeface="#9Slide03 Reso" pitchFamily="2" charset="0"/>
              </a:rPr>
              <a:t>4x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 + (–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)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A89860-C506-C64F-B027-F326BD8E88BE}"/>
              </a:ext>
            </a:extLst>
          </p:cNvPr>
          <p:cNvSpPr/>
          <p:nvPr/>
        </p:nvSpPr>
        <p:spPr>
          <a:xfrm>
            <a:off x="6954596" y="3854862"/>
            <a:ext cx="420833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giá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trị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S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x = 2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y = -3.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3" name="Picture 2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B5654AEE-5C51-B1F6-034B-8D32EE7DF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12" y="4065124"/>
            <a:ext cx="212584" cy="2183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314C89-651A-8CC1-CA9D-FD2E23FD5654}"/>
              </a:ext>
            </a:extLst>
          </p:cNvPr>
          <p:cNvSpPr/>
          <p:nvPr/>
        </p:nvSpPr>
        <p:spPr>
          <a:xfrm>
            <a:off x="2226734" y="5002589"/>
            <a:ext cx="200594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(–1 + 4 – 2).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00AEF-57A3-BE76-3BE2-82CF2D481C6C}"/>
              </a:ext>
            </a:extLst>
          </p:cNvPr>
          <p:cNvSpPr/>
          <p:nvPr/>
        </p:nvSpPr>
        <p:spPr>
          <a:xfrm>
            <a:off x="2226734" y="5589434"/>
            <a:ext cx="78571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1EABA-0A39-ADD5-25C6-06776682DAD1}"/>
              </a:ext>
            </a:extLst>
          </p:cNvPr>
          <p:cNvSpPr/>
          <p:nvPr/>
        </p:nvSpPr>
        <p:spPr>
          <a:xfrm>
            <a:off x="6963648" y="4423007"/>
            <a:ext cx="470409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Thay x = 2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y = -3 </a:t>
            </a:r>
            <a:r>
              <a:rPr lang="en-US" sz="2400" dirty="0" err="1">
                <a:latin typeface="#9Slide03 Reso" pitchFamily="2" charset="0"/>
              </a:rPr>
              <a:t>vào</a:t>
            </a:r>
            <a:r>
              <a:rPr lang="en-US" sz="2400" dirty="0">
                <a:latin typeface="#9Slide03 Reso" pitchFamily="2" charset="0"/>
              </a:rPr>
              <a:t> S, ta </a:t>
            </a:r>
            <a:r>
              <a:rPr lang="en-US" sz="2400" dirty="0" err="1">
                <a:latin typeface="#9Slide03 Reso" pitchFamily="2" charset="0"/>
              </a:rPr>
              <a:t>có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E7A72-FD45-CD3C-AB19-E910E5DB233B}"/>
              </a:ext>
            </a:extLst>
          </p:cNvPr>
          <p:cNvSpPr/>
          <p:nvPr/>
        </p:nvSpPr>
        <p:spPr>
          <a:xfrm>
            <a:off x="7847778" y="4993536"/>
            <a:ext cx="129138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 = 2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 (-3)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426072-FEFE-B7BF-C034-2F675BDA1744}"/>
              </a:ext>
            </a:extLst>
          </p:cNvPr>
          <p:cNvSpPr/>
          <p:nvPr/>
        </p:nvSpPr>
        <p:spPr>
          <a:xfrm>
            <a:off x="9079035" y="4993536"/>
            <a:ext cx="90100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–24.</a:t>
            </a:r>
            <a:endParaRPr lang="en-US" sz="2000" dirty="0">
              <a:latin typeface="#9Slide03 Re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59" grpId="0"/>
      <p:bldP spid="2" grpId="0"/>
      <p:bldP spid="4" grpId="0"/>
      <p:bldP spid="7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5A4B9-9484-A881-9414-96A687C9A626}"/>
              </a:ext>
            </a:extLst>
          </p:cNvPr>
          <p:cNvSpPr/>
          <p:nvPr/>
        </p:nvSpPr>
        <p:spPr>
          <a:xfrm>
            <a:off x="1521884" y="1514056"/>
            <a:ext cx="9757700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nguyện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chuẩn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hoàn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gồm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kg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2" descr="Bao Gạo Trắng Hình minh họa Sẵn có - Tải xuống Hình ảnh Ngay bây giờ - Gạo  - Cây lương thực, Gạo - Thực phẩm chủ yếu, Túi - Đồ thủ công - iStock">
            <a:extLst>
              <a:ext uri="{FF2B5EF4-FFF2-40B4-BE49-F238E27FC236}">
                <a16:creationId xmlns:a16="http://schemas.microsoft.com/office/drawing/2014/main" id="{222AEDE3-27E7-BDD2-81FC-80110F8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7" b="93113" l="7579" r="99158">
                        <a14:foregroundMark x1="7789" y1="17355" x2="7789" y2="17355"/>
                        <a14:foregroundMark x1="9684" y1="21212" x2="11158" y2="34435"/>
                        <a14:foregroundMark x1="12632" y1="30854" x2="17684" y2="37190"/>
                        <a14:foregroundMark x1="21053" y1="82920" x2="34737" y2="83196"/>
                        <a14:foregroundMark x1="34737" y1="83196" x2="46526" y2="78788"/>
                        <a14:foregroundMark x1="7579" y1="93388" x2="19789" y2="91736"/>
                        <a14:foregroundMark x1="81895" y1="92562" x2="90737" y2="84573"/>
                        <a14:foregroundMark x1="90737" y1="84573" x2="90737" y2="84022"/>
                        <a14:foregroundMark x1="90316" y1="75758" x2="92632" y2="83196"/>
                        <a14:foregroundMark x1="87368" y1="44628" x2="88211" y2="52893"/>
                        <a14:foregroundMark x1="92000" y1="14601" x2="94737" y2="15427"/>
                        <a14:foregroundMark x1="85263" y1="14601" x2="58947" y2="15702"/>
                        <a14:foregroundMark x1="24000" y1="12397" x2="46526" y2="5510"/>
                        <a14:foregroundMark x1="51579" y1="4132" x2="61684" y2="6612"/>
                        <a14:foregroundMark x1="66105" y1="6336" x2="82737" y2="6887"/>
                        <a14:foregroundMark x1="82737" y1="6887" x2="82737" y2="7163"/>
                        <a14:foregroundMark x1="98734" y1="19287" x2="99158" y2="19559"/>
                        <a14:foregroundMark x1="89684" y1="13499" x2="98144" y2="18910"/>
                        <a14:foregroundMark x1="94105" y1="18182" x2="92632" y2="35813"/>
                        <a14:foregroundMark x1="77263" y1="20661" x2="41263" y2="28375"/>
                        <a14:foregroundMark x1="36421" y1="17906" x2="40632" y2="32231"/>
                        <a14:foregroundMark x1="40632" y1="32231" x2="41474" y2="32231"/>
                        <a14:foregroundMark x1="49895" y1="11846" x2="35158" y2="29201"/>
                        <a14:foregroundMark x1="28842" y1="22039" x2="54316" y2="23416"/>
                        <a14:foregroundMark x1="14526" y1="12948" x2="44000" y2="4683"/>
                        <a14:foregroundMark x1="80000" y1="19835" x2="81684" y2="22865"/>
                        <a14:backgroundMark x1="99158" y1="19559" x2="99158" y2="19559"/>
                        <a14:backgroundMark x1="98737" y1="19008" x2="98737" y2="19008"/>
                        <a14:backgroundMark x1="98947" y1="19559" x2="98526" y2="22039"/>
                        <a14:backgroundMark x1="98105" y1="19559" x2="98105" y2="20661"/>
                        <a14:backgroundMark x1="98316" y1="18733" x2="98737" y2="19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1" y="308112"/>
            <a:ext cx="1295865" cy="9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ẫu mới] Thùng 30 gói mì tôm Hảo Hảo chua cay 75g | Shopee Việt Nam">
            <a:extLst>
              <a:ext uri="{FF2B5EF4-FFF2-40B4-BE49-F238E27FC236}">
                <a16:creationId xmlns:a16="http://schemas.microsoft.com/office/drawing/2014/main" id="{A2AF4717-9B03-48D3-FB46-DD21DE642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563" r="95938">
                        <a14:foregroundMark x1="6563" y1="55313" x2="6563" y2="55313"/>
                        <a14:foregroundMark x1="91250" y1="53125" x2="91250" y2="53125"/>
                        <a14:foregroundMark x1="95938" y1="49063" x2="95938" y2="4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6" b="22553"/>
          <a:stretch/>
        </p:blipFill>
        <p:spPr bwMode="auto">
          <a:xfrm>
            <a:off x="6096000" y="381281"/>
            <a:ext cx="1529457" cy="8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E94BDD-D6E5-BC1E-1409-8E13DE7827A5}"/>
              </a:ext>
            </a:extLst>
          </p:cNvPr>
          <p:cNvSpPr/>
          <p:nvPr/>
        </p:nvSpPr>
        <p:spPr>
          <a:xfrm>
            <a:off x="2374138" y="501689"/>
            <a:ext cx="2488485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12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/kg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5598C2-5C86-96BF-350A-5793031AE693}"/>
              </a:ext>
            </a:extLst>
          </p:cNvPr>
          <p:cNvSpPr/>
          <p:nvPr/>
        </p:nvSpPr>
        <p:spPr>
          <a:xfrm>
            <a:off x="7380691" y="501689"/>
            <a:ext cx="2681009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4,5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/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DCCBB2-FFCA-70BD-5B0B-E7C082A9D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" y="3475233"/>
            <a:ext cx="3184187" cy="31841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79630-ACCF-FF1E-1163-283DFB17635D}"/>
              </a:ext>
            </a:extLst>
          </p:cNvPr>
          <p:cNvGrpSpPr/>
          <p:nvPr/>
        </p:nvGrpSpPr>
        <p:grpSpPr>
          <a:xfrm>
            <a:off x="911171" y="1480110"/>
            <a:ext cx="577402" cy="1521479"/>
            <a:chOff x="799346" y="3416623"/>
            <a:chExt cx="577402" cy="15214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AB415-D2E3-EDA2-E3A5-6AFC9D3CC1CB}"/>
                </a:ext>
              </a:extLst>
            </p:cNvPr>
            <p:cNvSpPr/>
            <p:nvPr/>
          </p:nvSpPr>
          <p:spPr>
            <a:xfrm>
              <a:off x="832656" y="3416623"/>
              <a:ext cx="482229" cy="1521479"/>
            </a:xfrm>
            <a:prstGeom prst="rect">
              <a:avLst/>
            </a:prstGeom>
            <a:solidFill>
              <a:srgbClr val="00B0F0">
                <a:alpha val="37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9FC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F8B970-70A7-541E-C94D-9C4C350C05B5}"/>
                </a:ext>
              </a:extLst>
            </p:cNvPr>
            <p:cNvSpPr txBox="1"/>
            <p:nvPr/>
          </p:nvSpPr>
          <p:spPr>
            <a:xfrm rot="16200000">
              <a:off x="380161" y="3871772"/>
              <a:ext cx="1415772" cy="57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  <a:ea typeface="+mn-ea"/>
                  <a:cs typeface="+mn-cs"/>
                </a:rPr>
                <a:t>MỞ ĐẦU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090D90-CC6D-F12B-85A5-71791C32E735}"/>
              </a:ext>
            </a:extLst>
          </p:cNvPr>
          <p:cNvSpPr/>
          <p:nvPr/>
        </p:nvSpPr>
        <p:spPr>
          <a:xfrm>
            <a:off x="5320633" y="4682659"/>
            <a:ext cx="6880603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);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4,5xy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ED040-BD0F-0528-614A-92DA4DB56E94}"/>
              </a:ext>
            </a:extLst>
          </p:cNvPr>
          <p:cNvSpPr/>
          <p:nvPr/>
        </p:nvSpPr>
        <p:spPr>
          <a:xfrm>
            <a:off x="5320633" y="3244292"/>
            <a:ext cx="5990469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 + 4,5x = 16,5x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16,5xy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1460DA-F62E-BA9E-7111-F2A178A534C2}"/>
              </a:ext>
            </a:extLst>
          </p:cNvPr>
          <p:cNvSpPr/>
          <p:nvPr/>
        </p:nvSpPr>
        <p:spPr>
          <a:xfrm>
            <a:off x="5167357" y="4946753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A61CE1-3D23-CE9A-3AC5-A86B919EEEB8}"/>
              </a:ext>
            </a:extLst>
          </p:cNvPr>
          <p:cNvSpPr/>
          <p:nvPr/>
        </p:nvSpPr>
        <p:spPr>
          <a:xfrm>
            <a:off x="5167357" y="3528879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846EA1E-9D58-E244-9290-652DA25AA643}"/>
              </a:ext>
            </a:extLst>
          </p:cNvPr>
          <p:cNvSpPr/>
          <p:nvPr/>
        </p:nvSpPr>
        <p:spPr>
          <a:xfrm>
            <a:off x="225234" y="3383985"/>
            <a:ext cx="2561899" cy="1219894"/>
          </a:xfrm>
          <a:prstGeom prst="wedgeEllipseCallout">
            <a:avLst>
              <a:gd name="adj1" fmla="val 36129"/>
              <a:gd name="adj2" fmla="val 60611"/>
            </a:avLst>
          </a:prstGeom>
          <a:solidFill>
            <a:schemeClr val="accent6">
              <a:lumMod val="40000"/>
              <a:lumOff val="60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B503E-44B2-9593-3B62-2085A1A72B52}"/>
              </a:ext>
            </a:extLst>
          </p:cNvPr>
          <p:cNvSpPr/>
          <p:nvPr/>
        </p:nvSpPr>
        <p:spPr>
          <a:xfrm>
            <a:off x="604223" y="3578433"/>
            <a:ext cx="180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2171EC-735C-F9E0-37CD-85C9A7298C9F}"/>
              </a:ext>
            </a:extLst>
          </p:cNvPr>
          <p:cNvSpPr/>
          <p:nvPr/>
        </p:nvSpPr>
        <p:spPr>
          <a:xfrm>
            <a:off x="1856899" y="6221660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7A4173-734A-2188-4BCD-4EFB20283EA2}"/>
              </a:ext>
            </a:extLst>
          </p:cNvPr>
          <p:cNvSpPr/>
          <p:nvPr/>
        </p:nvSpPr>
        <p:spPr>
          <a:xfrm>
            <a:off x="3154784" y="6097938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AE3EBC-E5CF-692E-93CE-77B67EB9F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4163" y="3437267"/>
            <a:ext cx="354011" cy="35401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300E688-29CE-D429-286F-67BFF57C15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37874" y="4855141"/>
            <a:ext cx="354011" cy="3540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0D55D3-661B-E293-3F5A-78594FC65C2B}"/>
              </a:ext>
            </a:extLst>
          </p:cNvPr>
          <p:cNvSpPr/>
          <p:nvPr/>
        </p:nvSpPr>
        <p:spPr>
          <a:xfrm>
            <a:off x="5551194" y="5921049"/>
            <a:ext cx="1699079" cy="37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#9Slide03 Reso" pitchFamily="2" charset="0"/>
              </a:rPr>
              <a:t>TOÀN BỘ SỐ QUÀ GIÁ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922927-4D9A-316C-8DF4-02E8BAF0BDE1}"/>
              </a:ext>
            </a:extLst>
          </p:cNvPr>
          <p:cNvSpPr/>
          <p:nvPr/>
        </p:nvSpPr>
        <p:spPr>
          <a:xfrm>
            <a:off x="7250273" y="5897137"/>
            <a:ext cx="318418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12xy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4,5xy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(nghìn đồng);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BDE635-B609-ED51-5DD1-87447E616F81}"/>
              </a:ext>
            </a:extLst>
          </p:cNvPr>
          <p:cNvCxnSpPr/>
          <p:nvPr/>
        </p:nvCxnSpPr>
        <p:spPr>
          <a:xfrm>
            <a:off x="5551194" y="6297627"/>
            <a:ext cx="1687398" cy="0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8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5A4B9-9484-A881-9414-96A687C9A626}"/>
              </a:ext>
            </a:extLst>
          </p:cNvPr>
          <p:cNvSpPr/>
          <p:nvPr/>
        </p:nvSpPr>
        <p:spPr>
          <a:xfrm>
            <a:off x="1521884" y="382372"/>
            <a:ext cx="9757700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nguyện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chuẩn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hoàn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gồm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kg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5000"/>
                  </a:schemeClr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DCCBB2-FFCA-70BD-5B0B-E7C082A9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" y="2343549"/>
            <a:ext cx="3184187" cy="31841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79630-ACCF-FF1E-1163-283DFB17635D}"/>
              </a:ext>
            </a:extLst>
          </p:cNvPr>
          <p:cNvGrpSpPr/>
          <p:nvPr/>
        </p:nvGrpSpPr>
        <p:grpSpPr>
          <a:xfrm>
            <a:off x="911171" y="348426"/>
            <a:ext cx="577402" cy="1521479"/>
            <a:chOff x="799346" y="3416623"/>
            <a:chExt cx="577402" cy="15214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AB415-D2E3-EDA2-E3A5-6AFC9D3CC1CB}"/>
                </a:ext>
              </a:extLst>
            </p:cNvPr>
            <p:cNvSpPr/>
            <p:nvPr/>
          </p:nvSpPr>
          <p:spPr>
            <a:xfrm>
              <a:off x="832656" y="3416623"/>
              <a:ext cx="482229" cy="1521479"/>
            </a:xfrm>
            <a:prstGeom prst="rect">
              <a:avLst/>
            </a:prstGeom>
            <a:solidFill>
              <a:srgbClr val="00B0F0">
                <a:alpha val="37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9FC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F8B970-70A7-541E-C94D-9C4C350C05B5}"/>
                </a:ext>
              </a:extLst>
            </p:cNvPr>
            <p:cNvSpPr txBox="1"/>
            <p:nvPr/>
          </p:nvSpPr>
          <p:spPr>
            <a:xfrm rot="16200000">
              <a:off x="380161" y="3871772"/>
              <a:ext cx="1415772" cy="57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SFU Futura_12" panose="00000400000000000000" pitchFamily="2" charset="0"/>
                  <a:ea typeface="+mn-ea"/>
                  <a:cs typeface="+mn-cs"/>
                </a:rPr>
                <a:t>MỞ ĐẦU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090D90-CC6D-F12B-85A5-71791C32E735}"/>
              </a:ext>
            </a:extLst>
          </p:cNvPr>
          <p:cNvSpPr/>
          <p:nvPr/>
        </p:nvSpPr>
        <p:spPr>
          <a:xfrm>
            <a:off x="5320633" y="3984608"/>
            <a:ext cx="6880603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);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4,5xy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ED040-BD0F-0528-614A-92DA4DB56E94}"/>
              </a:ext>
            </a:extLst>
          </p:cNvPr>
          <p:cNvSpPr/>
          <p:nvPr/>
        </p:nvSpPr>
        <p:spPr>
          <a:xfrm>
            <a:off x="5320633" y="2546241"/>
            <a:ext cx="5990469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12x + 4,5x = 16,5x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16,5xy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).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1460DA-F62E-BA9E-7111-F2A178A534C2}"/>
              </a:ext>
            </a:extLst>
          </p:cNvPr>
          <p:cNvSpPr/>
          <p:nvPr/>
        </p:nvSpPr>
        <p:spPr>
          <a:xfrm>
            <a:off x="5167357" y="4248702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A61CE1-3D23-CE9A-3AC5-A86B919EEEB8}"/>
              </a:ext>
            </a:extLst>
          </p:cNvPr>
          <p:cNvSpPr/>
          <p:nvPr/>
        </p:nvSpPr>
        <p:spPr>
          <a:xfrm>
            <a:off x="5167357" y="2830828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846EA1E-9D58-E244-9290-652DA25AA643}"/>
              </a:ext>
            </a:extLst>
          </p:cNvPr>
          <p:cNvSpPr/>
          <p:nvPr/>
        </p:nvSpPr>
        <p:spPr>
          <a:xfrm>
            <a:off x="3701765" y="5511219"/>
            <a:ext cx="3184187" cy="1044788"/>
          </a:xfrm>
          <a:prstGeom prst="wedgeEllipseCallout">
            <a:avLst>
              <a:gd name="adj1" fmla="val -45692"/>
              <a:gd name="adj2" fmla="val -67413"/>
            </a:avLst>
          </a:prstGeom>
          <a:solidFill>
            <a:schemeClr val="accent6">
              <a:lumMod val="40000"/>
              <a:lumOff val="60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2171EC-735C-F9E0-37CD-85C9A7298C9F}"/>
              </a:ext>
            </a:extLst>
          </p:cNvPr>
          <p:cNvSpPr/>
          <p:nvPr/>
        </p:nvSpPr>
        <p:spPr>
          <a:xfrm>
            <a:off x="1856899" y="5089976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7A4173-734A-2188-4BCD-4EFB20283EA2}"/>
              </a:ext>
            </a:extLst>
          </p:cNvPr>
          <p:cNvSpPr/>
          <p:nvPr/>
        </p:nvSpPr>
        <p:spPr>
          <a:xfrm>
            <a:off x="3154784" y="4966254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9FC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AE3EBC-E5CF-692E-93CE-77B67EB9F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4163" y="2739216"/>
            <a:ext cx="354011" cy="35401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300E688-29CE-D429-286F-67BFF57C1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7874" y="4157090"/>
            <a:ext cx="354011" cy="3540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1481CA-EA11-2D8C-0449-8F943B82897F}"/>
              </a:ext>
            </a:extLst>
          </p:cNvPr>
          <p:cNvSpPr/>
          <p:nvPr/>
        </p:nvSpPr>
        <p:spPr>
          <a:xfrm>
            <a:off x="3943315" y="5685430"/>
            <a:ext cx="193570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12xy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4,5xy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 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575EF-F9C9-1826-FDE1-7C56EA02BB77}"/>
              </a:ext>
            </a:extLst>
          </p:cNvPr>
          <p:cNvSpPr/>
          <p:nvPr/>
        </p:nvSpPr>
        <p:spPr>
          <a:xfrm>
            <a:off x="5654907" y="5685430"/>
            <a:ext cx="95460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  <a:ea typeface="+mn-ea"/>
                <a:cs typeface="+mn-cs"/>
              </a:rPr>
              <a:t>16,5xy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0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1836830" y="1749782"/>
            <a:ext cx="208832" cy="27855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308941" y="1754899"/>
            <a:ext cx="96236" cy="9623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1646618" y="4790796"/>
            <a:ext cx="203927" cy="2720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1738945">
            <a:off x="462195" y="3962239"/>
            <a:ext cx="1018961" cy="2171115"/>
            <a:chOff x="0" y="0"/>
            <a:chExt cx="4022249" cy="8570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alphaModFix amt="10999"/>
          </a:blip>
          <a:srcRect/>
          <a:stretch>
            <a:fillRect/>
          </a:stretch>
        </p:blipFill>
        <p:spPr>
          <a:xfrm rot="3967918" flipH="1">
            <a:off x="1165378" y="834537"/>
            <a:ext cx="1290771" cy="129077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87232F-2FA1-6960-407F-96109618D22D}"/>
              </a:ext>
            </a:extLst>
          </p:cNvPr>
          <p:cNvSpPr/>
          <p:nvPr/>
        </p:nvSpPr>
        <p:spPr>
          <a:xfrm>
            <a:off x="3148140" y="236931"/>
            <a:ext cx="6077294" cy="810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21767-0293-9C82-BF83-9012509BE37A}"/>
              </a:ext>
            </a:extLst>
          </p:cNvPr>
          <p:cNvSpPr txBox="1"/>
          <p:nvPr/>
        </p:nvSpPr>
        <p:spPr>
          <a:xfrm>
            <a:off x="1953880" y="1372657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377B3-2AA6-BE8B-D233-43D4BF6A7382}"/>
              </a:ext>
            </a:extLst>
          </p:cNvPr>
          <p:cNvSpPr txBox="1"/>
          <p:nvPr/>
        </p:nvSpPr>
        <p:spPr>
          <a:xfrm>
            <a:off x="1811253" y="4739644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8169-6129-F73E-82CE-385C0D7320D5}"/>
              </a:ext>
            </a:extLst>
          </p:cNvPr>
          <p:cNvSpPr txBox="1"/>
          <p:nvPr/>
        </p:nvSpPr>
        <p:spPr>
          <a:xfrm>
            <a:off x="2367976" y="1446896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THU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F2638F-B25C-6ABD-6B8B-5B06BEB3BAC4}"/>
              </a:ext>
            </a:extLst>
          </p:cNvPr>
          <p:cNvSpPr txBox="1"/>
          <p:nvPr/>
        </p:nvSpPr>
        <p:spPr>
          <a:xfrm>
            <a:off x="2283983" y="4811512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DẠNG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C2389810-653C-7775-73C4-0C762D4F8164}"/>
              </a:ext>
            </a:extLst>
          </p:cNvPr>
          <p:cNvGrpSpPr/>
          <p:nvPr/>
        </p:nvGrpSpPr>
        <p:grpSpPr>
          <a:xfrm>
            <a:off x="2211029" y="5137612"/>
            <a:ext cx="96236" cy="96236"/>
            <a:chOff x="0" y="0"/>
            <a:chExt cx="6350000" cy="63500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CF36CD8-A3C9-8E50-9DBD-0CB76D88688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C8D02E-916A-5C33-1C3E-37E644429E69}"/>
              </a:ext>
            </a:extLst>
          </p:cNvPr>
          <p:cNvSpPr txBox="1"/>
          <p:nvPr/>
        </p:nvSpPr>
        <p:spPr>
          <a:xfrm>
            <a:off x="5087768" y="349989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KẾT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0BFAE0FE-2FB8-D94E-93EC-BA36FB6CE9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0793353">
            <a:off x="604615" y="1081076"/>
            <a:ext cx="992941" cy="10302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021913-E9A6-82C8-C326-DAFF702E14E0}"/>
              </a:ext>
            </a:extLst>
          </p:cNvPr>
          <p:cNvSpPr/>
          <p:nvPr/>
        </p:nvSpPr>
        <p:spPr>
          <a:xfrm>
            <a:off x="1993797" y="2115672"/>
            <a:ext cx="3215512" cy="188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Đ</a:t>
            </a:r>
            <a:r>
              <a:rPr lang="vi-VN" sz="2000" dirty="0">
                <a:solidFill>
                  <a:schemeClr val="bg1"/>
                </a:solidFill>
                <a:latin typeface="#9Slide03 Reso" pitchFamily="2" charset="0"/>
              </a:rPr>
              <a:t>Ơ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N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biểu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đại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gồm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dạng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F08291-F9B0-C589-F80A-F925DA9A7E2E}"/>
              </a:ext>
            </a:extLst>
          </p:cNvPr>
          <p:cNvSpPr/>
          <p:nvPr/>
        </p:nvSpPr>
        <p:spPr>
          <a:xfrm>
            <a:off x="5977871" y="2115672"/>
            <a:ext cx="5573658" cy="188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Đ</a:t>
            </a:r>
            <a:r>
              <a:rPr lang="vi-VN" sz="2000" dirty="0">
                <a:solidFill>
                  <a:schemeClr val="bg1"/>
                </a:solidFill>
                <a:latin typeface="#9Slide03 Reso" pitchFamily="2" charset="0"/>
              </a:rPr>
              <a:t>Ơ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N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THU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GỌN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gồm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dạng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mỗi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nâng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lũy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thừa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mũ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nguyên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dương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25412-B578-4615-A550-A01C17A7896E}"/>
              </a:ext>
            </a:extLst>
          </p:cNvPr>
          <p:cNvSpPr/>
          <p:nvPr/>
        </p:nvSpPr>
        <p:spPr>
          <a:xfrm>
            <a:off x="6276713" y="5334732"/>
            <a:ext cx="5176127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HAI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DẠNG</a:t>
            </a:r>
            <a:endParaRPr lang="en-US" sz="2000" dirty="0">
              <a:solidFill>
                <a:schemeClr val="bg1"/>
              </a:solidFill>
              <a:latin typeface="#9Slide03 Res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hệ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0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cùng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51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F698D14-66EB-372F-BECC-AD10631199A3}"/>
              </a:ext>
            </a:extLst>
          </p:cNvPr>
          <p:cNvSpPr/>
          <p:nvPr/>
        </p:nvSpPr>
        <p:spPr>
          <a:xfrm>
            <a:off x="1475795" y="4666551"/>
            <a:ext cx="3894423" cy="646609"/>
          </a:xfrm>
          <a:prstGeom prst="roundRect">
            <a:avLst>
              <a:gd name="adj" fmla="val 5000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 rot="1738945">
            <a:off x="7023591" y="2822484"/>
            <a:ext cx="524427" cy="1117404"/>
            <a:chOff x="0" y="0"/>
            <a:chExt cx="4022249" cy="8570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87232F-2FA1-6960-407F-96109618D22D}"/>
              </a:ext>
            </a:extLst>
          </p:cNvPr>
          <p:cNvSpPr/>
          <p:nvPr/>
        </p:nvSpPr>
        <p:spPr>
          <a:xfrm>
            <a:off x="3148140" y="236931"/>
            <a:ext cx="6077294" cy="810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C2389810-653C-7775-73C4-0C762D4F8164}"/>
              </a:ext>
            </a:extLst>
          </p:cNvPr>
          <p:cNvGrpSpPr/>
          <p:nvPr/>
        </p:nvGrpSpPr>
        <p:grpSpPr>
          <a:xfrm>
            <a:off x="6856890" y="3381186"/>
            <a:ext cx="96236" cy="96236"/>
            <a:chOff x="0" y="0"/>
            <a:chExt cx="6350000" cy="63500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CF36CD8-A3C9-8E50-9DBD-0CB76D88688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C8D02E-916A-5C33-1C3E-37E644429E69}"/>
              </a:ext>
            </a:extLst>
          </p:cNvPr>
          <p:cNvSpPr txBox="1"/>
          <p:nvPr/>
        </p:nvSpPr>
        <p:spPr>
          <a:xfrm>
            <a:off x="5087768" y="349989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KẾT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582B5-7E42-3646-5067-43C4CF807E7F}"/>
              </a:ext>
            </a:extLst>
          </p:cNvPr>
          <p:cNvSpPr/>
          <p:nvPr/>
        </p:nvSpPr>
        <p:spPr>
          <a:xfrm>
            <a:off x="2990994" y="2881269"/>
            <a:ext cx="1669312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0,5  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x</a:t>
            </a:r>
            <a:r>
              <a:rPr lang="en-US" sz="2800" baseline="30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3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y</a:t>
            </a:r>
            <a:r>
              <a:rPr lang="en-US" sz="2800" baseline="30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2</a:t>
            </a:r>
            <a:r>
              <a:rPr lang="en-US" sz="28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z</a:t>
            </a:r>
            <a:r>
              <a:rPr lang="en-US" sz="2800" baseline="30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4</a:t>
            </a:r>
            <a:endParaRPr lang="en-US" sz="2800" baseline="30000" dirty="0">
              <a:solidFill>
                <a:schemeClr val="accent2">
                  <a:lumMod val="40000"/>
                  <a:lumOff val="60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FEDF20-2C2C-714F-8C67-E1D281DC1A22}"/>
              </a:ext>
            </a:extLst>
          </p:cNvPr>
          <p:cNvSpPr/>
          <p:nvPr/>
        </p:nvSpPr>
        <p:spPr>
          <a:xfrm>
            <a:off x="1829043" y="2403945"/>
            <a:ext cx="83998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số</a:t>
            </a:r>
            <a:endParaRPr lang="en-US" sz="2400" baseline="30000" dirty="0">
              <a:solidFill>
                <a:schemeClr val="bg1"/>
              </a:solidFill>
              <a:latin typeface="#9Slide03 Res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21F262-0BB3-A1AF-5B08-137EB37EBFF7}"/>
              </a:ext>
            </a:extLst>
          </p:cNvPr>
          <p:cNvSpPr/>
          <p:nvPr/>
        </p:nvSpPr>
        <p:spPr>
          <a:xfrm>
            <a:off x="1715464" y="3709066"/>
            <a:ext cx="131051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biến</a:t>
            </a:r>
            <a:endParaRPr lang="en-US" sz="2400" baseline="30000" dirty="0">
              <a:solidFill>
                <a:schemeClr val="bg1"/>
              </a:solidFill>
              <a:latin typeface="#9Slide03 Res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8BDE4C-108B-FAB0-0E15-798885BF57A0}"/>
              </a:ext>
            </a:extLst>
          </p:cNvPr>
          <p:cNvCxnSpPr>
            <a:cxnSpLocks/>
          </p:cNvCxnSpPr>
          <p:nvPr/>
        </p:nvCxnSpPr>
        <p:spPr>
          <a:xfrm>
            <a:off x="2597933" y="2862888"/>
            <a:ext cx="428048" cy="3872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EB02F8-4F00-2C3B-74F3-2724F9AEAC5F}"/>
              </a:ext>
            </a:extLst>
          </p:cNvPr>
          <p:cNvCxnSpPr>
            <a:cxnSpLocks/>
          </p:cNvCxnSpPr>
          <p:nvPr/>
        </p:nvCxnSpPr>
        <p:spPr>
          <a:xfrm flipH="1">
            <a:off x="2962431" y="3522213"/>
            <a:ext cx="1044329" cy="495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33D599-7244-FEF5-4651-A8CA096A9AB0}"/>
              </a:ext>
            </a:extLst>
          </p:cNvPr>
          <p:cNvSpPr/>
          <p:nvPr/>
        </p:nvSpPr>
        <p:spPr>
          <a:xfrm>
            <a:off x="3508727" y="3010361"/>
            <a:ext cx="1002352" cy="497341"/>
          </a:xfrm>
          <a:prstGeom prst="roundRect">
            <a:avLst>
              <a:gd name="adj" fmla="val 9006"/>
            </a:avLst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76E73-3CE6-A887-A4C4-D8C1AFA5C4AE}"/>
              </a:ext>
            </a:extLst>
          </p:cNvPr>
          <p:cNvSpPr/>
          <p:nvPr/>
        </p:nvSpPr>
        <p:spPr>
          <a:xfrm>
            <a:off x="3476925" y="2149363"/>
            <a:ext cx="192758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3 + 2 + 4 = 9 (</a:t>
            </a:r>
            <a:r>
              <a:rPr lang="en-US" sz="2400" dirty="0" err="1">
                <a:solidFill>
                  <a:schemeClr val="bg1"/>
                </a:solidFill>
                <a:latin typeface="#9Slide03 Reso" pitchFamily="2" charset="0"/>
              </a:rPr>
              <a:t>bậc</a:t>
            </a:r>
            <a:r>
              <a:rPr lang="en-US" sz="2000" dirty="0">
                <a:solidFill>
                  <a:schemeClr val="bg1"/>
                </a:solidFill>
                <a:latin typeface="#9Slide03 Reso" pitchFamily="2" charset="0"/>
              </a:rPr>
              <a:t>)</a:t>
            </a:r>
            <a:endParaRPr lang="en-US" sz="2000" baseline="30000" dirty="0">
              <a:solidFill>
                <a:schemeClr val="bg1"/>
              </a:solidFill>
              <a:latin typeface="#9Slide03 Reso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FCF3A7-5C42-121C-F027-769CA13EBF5D}"/>
              </a:ext>
            </a:extLst>
          </p:cNvPr>
          <p:cNvCxnSpPr>
            <a:cxnSpLocks/>
          </p:cNvCxnSpPr>
          <p:nvPr/>
        </p:nvCxnSpPr>
        <p:spPr>
          <a:xfrm>
            <a:off x="4006760" y="2694240"/>
            <a:ext cx="0" cy="298642"/>
          </a:xfrm>
          <a:prstGeom prst="line">
            <a:avLst/>
          </a:prstGeom>
          <a:ln w="1270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3C7B6B-A923-EEEC-7A69-23E6BFC602AC}"/>
              </a:ext>
            </a:extLst>
          </p:cNvPr>
          <p:cNvSpPr txBox="1"/>
          <p:nvPr/>
        </p:nvSpPr>
        <p:spPr>
          <a:xfrm>
            <a:off x="6481505" y="304069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#9Slide07 SVNBango" panose="02000000000000000000" pitchFamily="2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CCFFA8D5-ABC7-52AB-E5D6-D0F0457757BC}"/>
              </a:ext>
            </a:extLst>
          </p:cNvPr>
          <p:cNvGrpSpPr/>
          <p:nvPr/>
        </p:nvGrpSpPr>
        <p:grpSpPr>
          <a:xfrm rot="1738945">
            <a:off x="8720291" y="2822484"/>
            <a:ext cx="524427" cy="1117404"/>
            <a:chOff x="0" y="0"/>
            <a:chExt cx="4022249" cy="8570265"/>
          </a:xfrm>
        </p:grpSpPr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8F154CFC-087A-7351-0C5B-2D79B8980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E9EB2EF8-900E-A52C-F2F6-50204F150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grpSp>
        <p:nvGrpSpPr>
          <p:cNvPr id="38" name="Group 7">
            <a:extLst>
              <a:ext uri="{FF2B5EF4-FFF2-40B4-BE49-F238E27FC236}">
                <a16:creationId xmlns:a16="http://schemas.microsoft.com/office/drawing/2014/main" id="{2742AEC2-30DB-B5E6-06C8-1E66E04F06B3}"/>
              </a:ext>
            </a:extLst>
          </p:cNvPr>
          <p:cNvGrpSpPr/>
          <p:nvPr/>
        </p:nvGrpSpPr>
        <p:grpSpPr>
          <a:xfrm>
            <a:off x="8432940" y="3381186"/>
            <a:ext cx="96236" cy="96236"/>
            <a:chOff x="0" y="0"/>
            <a:chExt cx="6350000" cy="6350000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EE7684A-AE5F-4A5D-00DD-849CD048072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805D4C1-960B-25E3-ED5B-9CC14CE2F7B8}"/>
              </a:ext>
            </a:extLst>
          </p:cNvPr>
          <p:cNvSpPr txBox="1"/>
          <p:nvPr/>
        </p:nvSpPr>
        <p:spPr>
          <a:xfrm>
            <a:off x="8057555" y="304069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#9Slide07 SVNBango" panose="02000000000000000000" pitchFamily="2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A2F989-5991-4B3C-20BE-4A0B9109B479}"/>
              </a:ext>
            </a:extLst>
          </p:cNvPr>
          <p:cNvSpPr txBox="1"/>
          <p:nvPr/>
        </p:nvSpPr>
        <p:spPr>
          <a:xfrm>
            <a:off x="7671352" y="306763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709E01-F860-6096-1DD9-E5D828611F06}"/>
              </a:ext>
            </a:extLst>
          </p:cNvPr>
          <p:cNvSpPr txBox="1"/>
          <p:nvPr/>
        </p:nvSpPr>
        <p:spPr>
          <a:xfrm>
            <a:off x="9402489" y="30631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3DFF42B4-BB9A-DBC0-9F3D-0D75F29C91D6}"/>
              </a:ext>
            </a:extLst>
          </p:cNvPr>
          <p:cNvGrpSpPr/>
          <p:nvPr/>
        </p:nvGrpSpPr>
        <p:grpSpPr>
          <a:xfrm rot="1738945">
            <a:off x="10606784" y="2828834"/>
            <a:ext cx="524427" cy="1117404"/>
            <a:chOff x="0" y="0"/>
            <a:chExt cx="4022249" cy="8570265"/>
          </a:xfrm>
        </p:grpSpPr>
        <p:pic>
          <p:nvPicPr>
            <p:cNvPr id="44" name="Picture 11">
              <a:extLst>
                <a:ext uri="{FF2B5EF4-FFF2-40B4-BE49-F238E27FC236}">
                  <a16:creationId xmlns:a16="http://schemas.microsoft.com/office/drawing/2014/main" id="{CECFADEB-6AAD-3997-2104-029F9D4C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2DAAF265-73E8-8A69-682B-535FCBD4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grpSp>
        <p:nvGrpSpPr>
          <p:cNvPr id="46" name="Group 7">
            <a:extLst>
              <a:ext uri="{FF2B5EF4-FFF2-40B4-BE49-F238E27FC236}">
                <a16:creationId xmlns:a16="http://schemas.microsoft.com/office/drawing/2014/main" id="{92B36E6D-ABC8-AF68-2983-B013F6AA8EDA}"/>
              </a:ext>
            </a:extLst>
          </p:cNvPr>
          <p:cNvGrpSpPr/>
          <p:nvPr/>
        </p:nvGrpSpPr>
        <p:grpSpPr>
          <a:xfrm>
            <a:off x="10319433" y="3387536"/>
            <a:ext cx="96236" cy="96236"/>
            <a:chOff x="0" y="0"/>
            <a:chExt cx="6350000" cy="6350000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D1A52FE-B929-8A46-AFEF-26F5B9D68138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6450D39-AD35-D606-26FC-772C16944947}"/>
              </a:ext>
            </a:extLst>
          </p:cNvPr>
          <p:cNvSpPr txBox="1"/>
          <p:nvPr/>
        </p:nvSpPr>
        <p:spPr>
          <a:xfrm>
            <a:off x="9944048" y="304704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#9Slide07 SVNBango" panose="02000000000000000000" pitchFamily="2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59EEE2-53E8-4B75-F558-571767DCE71A}"/>
              </a:ext>
            </a:extLst>
          </p:cNvPr>
          <p:cNvSpPr txBox="1"/>
          <p:nvPr/>
        </p:nvSpPr>
        <p:spPr>
          <a:xfrm>
            <a:off x="1796641" y="4749042"/>
            <a:ext cx="3324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Trong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#9Slide03 Reso" pitchFamily="2" charset="0"/>
              </a:rPr>
              <a:t>gọn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863BFAF-AD43-B8CF-D107-D29FD64C84CA}"/>
              </a:ext>
            </a:extLst>
          </p:cNvPr>
          <p:cNvSpPr/>
          <p:nvPr/>
        </p:nvSpPr>
        <p:spPr>
          <a:xfrm>
            <a:off x="6618085" y="4666551"/>
            <a:ext cx="4590107" cy="646609"/>
          </a:xfrm>
          <a:prstGeom prst="roundRect">
            <a:avLst>
              <a:gd name="adj" fmla="val 5000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81CC57-3087-2C84-097A-32E4F6C729DE}"/>
              </a:ext>
            </a:extLst>
          </p:cNvPr>
          <p:cNvSpPr txBox="1"/>
          <p:nvPr/>
        </p:nvSpPr>
        <p:spPr>
          <a:xfrm>
            <a:off x="6726725" y="4749042"/>
            <a:ext cx="4418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Quy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tắc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trừ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dạng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56ACEC-D86F-01F1-F3CB-DF19F185EEE8}"/>
              </a:ext>
            </a:extLst>
          </p:cNvPr>
          <p:cNvSpPr txBox="1"/>
          <p:nvPr/>
        </p:nvSpPr>
        <p:spPr>
          <a:xfrm>
            <a:off x="7988203" y="5750473"/>
            <a:ext cx="2151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Thu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3 Reso" pitchFamily="2" charset="0"/>
              </a:rPr>
              <a:t>thức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61EDC9-0D5D-A902-F8D8-0B98F4212A98}"/>
              </a:ext>
            </a:extLst>
          </p:cNvPr>
          <p:cNvCxnSpPr>
            <a:cxnSpLocks/>
          </p:cNvCxnSpPr>
          <p:nvPr/>
        </p:nvCxnSpPr>
        <p:spPr>
          <a:xfrm flipV="1">
            <a:off x="9032623" y="5356967"/>
            <a:ext cx="0" cy="393506"/>
          </a:xfrm>
          <a:prstGeom prst="line">
            <a:avLst/>
          </a:prstGeom>
          <a:ln w="1270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00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37888">
            <a:off x="9971201" y="1149047"/>
            <a:ext cx="295415" cy="3113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45959" flipH="1">
            <a:off x="2859792" y="1882833"/>
            <a:ext cx="422352" cy="4451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3542576" y="2530989"/>
            <a:ext cx="188975" cy="252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10820549" y="685800"/>
            <a:ext cx="232765" cy="310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7717087" y="5340209"/>
            <a:ext cx="188975" cy="2520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9946" r="42679" b="26114"/>
          <a:stretch>
            <a:fillRect/>
          </a:stretch>
        </p:blipFill>
        <p:spPr>
          <a:xfrm>
            <a:off x="2211325" y="559766"/>
            <a:ext cx="188975" cy="2520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9946" r="42679" b="26114"/>
          <a:stretch>
            <a:fillRect/>
          </a:stretch>
        </p:blipFill>
        <p:spPr>
          <a:xfrm>
            <a:off x="8009324" y="5690368"/>
            <a:ext cx="236071" cy="3148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4823" b="47321"/>
          <a:stretch>
            <a:fillRect/>
          </a:stretch>
        </p:blipFill>
        <p:spPr>
          <a:xfrm>
            <a:off x="9615984" y="404343"/>
            <a:ext cx="186077" cy="28145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1357" y="3302118"/>
            <a:ext cx="87086" cy="87086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98714" y="1754476"/>
            <a:ext cx="87086" cy="8708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909423" y="5514069"/>
            <a:ext cx="87086" cy="8708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797598" y="1490497"/>
            <a:ext cx="87086" cy="87086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0616442" y="4511283"/>
            <a:ext cx="87086" cy="87086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852490" y="404343"/>
            <a:ext cx="87086" cy="87086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3494838" y="782986"/>
            <a:ext cx="87086" cy="87086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3946461" y="272080"/>
            <a:ext cx="146957" cy="146957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sp>
        <p:nvSpPr>
          <p:cNvPr id="63" name="TextBox 10">
            <a:extLst>
              <a:ext uri="{FF2B5EF4-FFF2-40B4-BE49-F238E27FC236}">
                <a16:creationId xmlns:a16="http://schemas.microsoft.com/office/drawing/2014/main" id="{8809FBBC-64AA-D930-0DB9-2A7621DB3A30}"/>
              </a:ext>
            </a:extLst>
          </p:cNvPr>
          <p:cNvSpPr txBox="1"/>
          <p:nvPr/>
        </p:nvSpPr>
        <p:spPr>
          <a:xfrm>
            <a:off x="77225" y="205051"/>
            <a:ext cx="246479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9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I.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Veneer" panose="02000806000000000000" pitchFamily="2" charset="0"/>
                <a:ea typeface="+mn-ea"/>
                <a:cs typeface="+mn-cs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Veneer" panose="02000806000000000000" pitchFamily="2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FB5FA-0A3B-395C-3C23-100792D9A698}"/>
              </a:ext>
            </a:extLst>
          </p:cNvPr>
          <p:cNvSpPr txBox="1"/>
          <p:nvPr/>
        </p:nvSpPr>
        <p:spPr>
          <a:xfrm>
            <a:off x="1305897" y="2522207"/>
            <a:ext cx="9530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Cảm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ơn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sự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theo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dõi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của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con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9909423" y="4349099"/>
            <a:ext cx="2247077" cy="2306512"/>
            <a:chOff x="0" y="0"/>
            <a:chExt cx="5266007" cy="5405293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304722">
              <a:off x="104484" y="2658253"/>
              <a:ext cx="2985612" cy="249298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1150516">
              <a:off x="1231407" y="429241"/>
              <a:ext cx="3381691" cy="45468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1212488">
              <a:off x="2592870" y="943943"/>
              <a:ext cx="1636163" cy="1343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86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2807494" y="3440686"/>
            <a:ext cx="208832" cy="27855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279605" y="3445803"/>
            <a:ext cx="96236" cy="9623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946" r="42679" b="26114"/>
          <a:stretch>
            <a:fillRect/>
          </a:stretch>
        </p:blipFill>
        <p:spPr>
          <a:xfrm>
            <a:off x="8480965" y="4732791"/>
            <a:ext cx="203927" cy="2720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1738945">
            <a:off x="8639925" y="3698459"/>
            <a:ext cx="1552018" cy="3306907"/>
            <a:chOff x="0" y="0"/>
            <a:chExt cx="4022249" cy="8570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alphaModFix amt="36000"/>
          </a:blip>
          <a:srcRect/>
          <a:stretch>
            <a:fillRect/>
          </a:stretch>
        </p:blipFill>
        <p:spPr>
          <a:xfrm rot="2010015">
            <a:off x="1787228" y="1599873"/>
            <a:ext cx="1621785" cy="16217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alphaModFix amt="10999"/>
          </a:blip>
          <a:srcRect/>
          <a:stretch>
            <a:fillRect/>
          </a:stretch>
        </p:blipFill>
        <p:spPr>
          <a:xfrm rot="3967918" flipH="1">
            <a:off x="2136042" y="2190467"/>
            <a:ext cx="1290771" cy="129077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87232F-2FA1-6960-407F-96109618D22D}"/>
              </a:ext>
            </a:extLst>
          </p:cNvPr>
          <p:cNvSpPr/>
          <p:nvPr/>
        </p:nvSpPr>
        <p:spPr>
          <a:xfrm>
            <a:off x="3148140" y="408944"/>
            <a:ext cx="6077294" cy="810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21767-0293-9C82-BF83-9012509BE37A}"/>
              </a:ext>
            </a:extLst>
          </p:cNvPr>
          <p:cNvSpPr txBox="1"/>
          <p:nvPr/>
        </p:nvSpPr>
        <p:spPr>
          <a:xfrm>
            <a:off x="2924544" y="306356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377B3-2AA6-BE8B-D233-43D4BF6A7382}"/>
              </a:ext>
            </a:extLst>
          </p:cNvPr>
          <p:cNvSpPr txBox="1"/>
          <p:nvPr/>
        </p:nvSpPr>
        <p:spPr>
          <a:xfrm>
            <a:off x="8136973" y="470558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8169-6129-F73E-82CE-385C0D7320D5}"/>
              </a:ext>
            </a:extLst>
          </p:cNvPr>
          <p:cNvSpPr txBox="1"/>
          <p:nvPr/>
        </p:nvSpPr>
        <p:spPr>
          <a:xfrm>
            <a:off x="3338640" y="3137800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THU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GỌN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F2638F-B25C-6ABD-6B8B-5B06BEB3BAC4}"/>
              </a:ext>
            </a:extLst>
          </p:cNvPr>
          <p:cNvSpPr txBox="1"/>
          <p:nvPr/>
        </p:nvSpPr>
        <p:spPr>
          <a:xfrm>
            <a:off x="3931946" y="4786187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DẠNG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40000"/>
                  <a:lumOff val="6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C2389810-653C-7775-73C4-0C762D4F8164}"/>
              </a:ext>
            </a:extLst>
          </p:cNvPr>
          <p:cNvGrpSpPr/>
          <p:nvPr/>
        </p:nvGrpSpPr>
        <p:grpSpPr>
          <a:xfrm>
            <a:off x="8108169" y="5103050"/>
            <a:ext cx="96236" cy="96236"/>
            <a:chOff x="0" y="0"/>
            <a:chExt cx="6350000" cy="63500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CF36CD8-A3C9-8E50-9DBD-0CB76D88688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C8D02E-916A-5C33-1C3E-37E644429E69}"/>
              </a:ext>
            </a:extLst>
          </p:cNvPr>
          <p:cNvSpPr txBox="1"/>
          <p:nvPr/>
        </p:nvSpPr>
        <p:spPr>
          <a:xfrm>
            <a:off x="4197207" y="522002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0BFAE0FE-2FB8-D94E-93EC-BA36FB6CE9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0793353">
            <a:off x="1542972" y="2497873"/>
            <a:ext cx="1233461" cy="1279856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06A531A-AA62-D143-78D8-09C34070BF56}"/>
              </a:ext>
            </a:extLst>
          </p:cNvPr>
          <p:cNvSpPr/>
          <p:nvPr/>
        </p:nvSpPr>
        <p:spPr>
          <a:xfrm>
            <a:off x="3648101" y="4673390"/>
            <a:ext cx="297733" cy="312784"/>
          </a:xfrm>
          <a:prstGeom prst="wedgeRoundRectCallout">
            <a:avLst>
              <a:gd name="adj1" fmla="val -2609"/>
              <a:gd name="adj2" fmla="val 68608"/>
              <a:gd name="adj3" fmla="val 16667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0974624" y="-151065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5A2F5-A650-7843-21B1-D5B9B900D530}"/>
              </a:ext>
            </a:extLst>
          </p:cNvPr>
          <p:cNvSpPr/>
          <p:nvPr/>
        </p:nvSpPr>
        <p:spPr>
          <a:xfrm>
            <a:off x="1025411" y="1274093"/>
            <a:ext cx="624484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?1.    Xét ba đơn thức A = 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; C = 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baseline="30000" dirty="0">
                <a:latin typeface="#9Slide03 Reso" pitchFamily="2" charset="0"/>
              </a:rPr>
              <a:t> </a:t>
            </a:r>
            <a:r>
              <a:rPr lang="en-US" sz="2400" dirty="0">
                <a:latin typeface="#9Slide03 Reso" pitchFamily="2" charset="0"/>
              </a:rPr>
              <a:t>và B = –    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 </a:t>
            </a:r>
            <a:endParaRPr lang="en-US" sz="2000" dirty="0">
              <a:latin typeface="#9Slide03 Reso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8E060-829E-334C-33B7-184C3C16B20C}"/>
              </a:ext>
            </a:extLst>
          </p:cNvPr>
          <p:cNvGrpSpPr/>
          <p:nvPr/>
        </p:nvGrpSpPr>
        <p:grpSpPr>
          <a:xfrm>
            <a:off x="6326680" y="1141855"/>
            <a:ext cx="266384" cy="913712"/>
            <a:chOff x="2574319" y="3838397"/>
            <a:chExt cx="266384" cy="9137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ED638A-25FD-877B-516E-1A4B1033234A}"/>
                </a:ext>
              </a:extLst>
            </p:cNvPr>
            <p:cNvSpPr/>
            <p:nvPr/>
          </p:nvSpPr>
          <p:spPr>
            <a:xfrm>
              <a:off x="2574319" y="383839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1</a:t>
              </a:r>
              <a:endParaRPr lang="en-US" sz="2000" dirty="0">
                <a:latin typeface="#9Slide03 Reso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4CA31A-E1AB-16C1-7569-EB3F77A28949}"/>
                </a:ext>
              </a:extLst>
            </p:cNvPr>
            <p:cNvSpPr/>
            <p:nvPr/>
          </p:nvSpPr>
          <p:spPr>
            <a:xfrm>
              <a:off x="2577554" y="417252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2</a:t>
              </a:r>
              <a:endParaRPr lang="en-US" sz="2000" dirty="0">
                <a:latin typeface="#9Slide03 Reso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B8A2C3-7252-D37E-9331-FFD8BB649C57}"/>
                </a:ext>
              </a:extLst>
            </p:cNvPr>
            <p:cNvCxnSpPr>
              <a:cxnSpLocks/>
            </p:cNvCxnSpPr>
            <p:nvPr/>
          </p:nvCxnSpPr>
          <p:spPr>
            <a:xfrm>
              <a:off x="2616538" y="4310617"/>
              <a:ext cx="19756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07F14B1-D475-7FD9-CC49-F818E0AE34EA}"/>
              </a:ext>
            </a:extLst>
          </p:cNvPr>
          <p:cNvSpPr/>
          <p:nvPr/>
        </p:nvSpPr>
        <p:spPr>
          <a:xfrm rot="8418518">
            <a:off x="921830" y="1373460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E685B-3EB4-24CE-3591-32F91CC4DBA1}"/>
              </a:ext>
            </a:extLst>
          </p:cNvPr>
          <p:cNvSpPr/>
          <p:nvPr/>
        </p:nvSpPr>
        <p:spPr>
          <a:xfrm>
            <a:off x="7190252" y="1264666"/>
            <a:ext cx="11462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So </a:t>
            </a:r>
            <a:r>
              <a:rPr lang="en-US" sz="2400" dirty="0" err="1">
                <a:latin typeface="#9Slide03 Reso" pitchFamily="2" charset="0"/>
              </a:rPr>
              <a:t>sánh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68CA1-943F-2A70-0E5E-37632E10DA19}"/>
              </a:ext>
            </a:extLst>
          </p:cNvPr>
          <p:cNvSpPr/>
          <p:nvPr/>
        </p:nvSpPr>
        <p:spPr>
          <a:xfrm>
            <a:off x="1529122" y="1990977"/>
            <a:ext cx="435410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a) </a:t>
            </a:r>
            <a:r>
              <a:rPr lang="en-US" sz="2400" dirty="0" err="1">
                <a:latin typeface="#9Slide03 Reso" pitchFamily="2" charset="0"/>
              </a:rPr>
              <a:t>Hệ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số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0.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A39936-2E10-FEE5-E1E2-B28F802583FF}"/>
              </a:ext>
            </a:extLst>
          </p:cNvPr>
          <p:cNvSpPr/>
          <p:nvPr/>
        </p:nvSpPr>
        <p:spPr>
          <a:xfrm>
            <a:off x="6629402" y="1985913"/>
            <a:ext cx="4188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b) </a:t>
            </a:r>
            <a:r>
              <a:rPr lang="en-US" sz="2400" dirty="0" err="1">
                <a:latin typeface="#9Slide03 Reso" pitchFamily="2" charset="0"/>
              </a:rPr>
              <a:t>Phần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biến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13F5D-7D84-DBEC-1825-5DA9CD5CAB49}"/>
              </a:ext>
            </a:extLst>
          </p:cNvPr>
          <p:cNvSpPr/>
          <p:nvPr/>
        </p:nvSpPr>
        <p:spPr>
          <a:xfrm>
            <a:off x="1919647" y="264433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0.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91E37-D3D0-1A7E-C1A5-6425E1FD4DB6}"/>
              </a:ext>
            </a:extLst>
          </p:cNvPr>
          <p:cNvSpPr/>
          <p:nvPr/>
        </p:nvSpPr>
        <p:spPr>
          <a:xfrm>
            <a:off x="6939322" y="264433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D5D0E43-1203-B1CA-182C-1B9640D20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734" y="1375656"/>
            <a:ext cx="34032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3124311" y="2048573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8568511" y="1454913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5A2F5-A650-7843-21B1-D5B9B900D530}"/>
              </a:ext>
            </a:extLst>
          </p:cNvPr>
          <p:cNvSpPr/>
          <p:nvPr/>
        </p:nvSpPr>
        <p:spPr>
          <a:xfrm>
            <a:off x="1025411" y="3426743"/>
            <a:ext cx="624484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?1.    Xét ba đơn thức A = </a:t>
            </a:r>
            <a:r>
              <a:rPr lang="en-US" sz="2400" dirty="0" err="1">
                <a:latin typeface="#9Slide03 Reso" pitchFamily="2" charset="0"/>
              </a:rPr>
              <a:t>2x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; C = 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baseline="30000" dirty="0">
                <a:latin typeface="#9Slide03 Reso" pitchFamily="2" charset="0"/>
              </a:rPr>
              <a:t> </a:t>
            </a:r>
            <a:r>
              <a:rPr lang="en-US" sz="2400" dirty="0">
                <a:latin typeface="#9Slide03 Reso" pitchFamily="2" charset="0"/>
              </a:rPr>
              <a:t>và B = –    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 </a:t>
            </a:r>
            <a:endParaRPr lang="en-US" sz="2000" dirty="0">
              <a:latin typeface="#9Slide03 Reso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8E060-829E-334C-33B7-184C3C16B20C}"/>
              </a:ext>
            </a:extLst>
          </p:cNvPr>
          <p:cNvGrpSpPr/>
          <p:nvPr/>
        </p:nvGrpSpPr>
        <p:grpSpPr>
          <a:xfrm>
            <a:off x="6326680" y="3285078"/>
            <a:ext cx="266384" cy="913712"/>
            <a:chOff x="2574319" y="3838397"/>
            <a:chExt cx="266384" cy="9137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ED638A-25FD-877B-516E-1A4B1033234A}"/>
                </a:ext>
              </a:extLst>
            </p:cNvPr>
            <p:cNvSpPr/>
            <p:nvPr/>
          </p:nvSpPr>
          <p:spPr>
            <a:xfrm>
              <a:off x="2574319" y="383839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1</a:t>
              </a:r>
              <a:endParaRPr lang="en-US" sz="2000" dirty="0">
                <a:latin typeface="#9Slide03 Reso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4CA31A-E1AB-16C1-7569-EB3F77A28949}"/>
                </a:ext>
              </a:extLst>
            </p:cNvPr>
            <p:cNvSpPr/>
            <p:nvPr/>
          </p:nvSpPr>
          <p:spPr>
            <a:xfrm>
              <a:off x="2577554" y="4172527"/>
              <a:ext cx="26314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latin typeface="#9Slide03 Reso" pitchFamily="2" charset="0"/>
                </a:rPr>
                <a:t>2</a:t>
              </a:r>
              <a:endParaRPr lang="en-US" sz="2000" dirty="0">
                <a:latin typeface="#9Slide03 Reso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B8A2C3-7252-D37E-9331-FFD8BB649C57}"/>
                </a:ext>
              </a:extLst>
            </p:cNvPr>
            <p:cNvCxnSpPr>
              <a:cxnSpLocks/>
            </p:cNvCxnSpPr>
            <p:nvPr/>
          </p:nvCxnSpPr>
          <p:spPr>
            <a:xfrm>
              <a:off x="2616538" y="4301190"/>
              <a:ext cx="197563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07F14B1-D475-7FD9-CC49-F818E0AE34EA}"/>
              </a:ext>
            </a:extLst>
          </p:cNvPr>
          <p:cNvSpPr/>
          <p:nvPr/>
        </p:nvSpPr>
        <p:spPr>
          <a:xfrm rot="8418518">
            <a:off x="921830" y="3516683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E685B-3EB4-24CE-3591-32F91CC4DBA1}"/>
              </a:ext>
            </a:extLst>
          </p:cNvPr>
          <p:cNvSpPr/>
          <p:nvPr/>
        </p:nvSpPr>
        <p:spPr>
          <a:xfrm>
            <a:off x="7190252" y="3417316"/>
            <a:ext cx="11462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So </a:t>
            </a:r>
            <a:r>
              <a:rPr lang="en-US" sz="2400" dirty="0" err="1">
                <a:latin typeface="#9Slide03 Reso" pitchFamily="2" charset="0"/>
              </a:rPr>
              <a:t>sánh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68CA1-943F-2A70-0E5E-37632E10DA19}"/>
              </a:ext>
            </a:extLst>
          </p:cNvPr>
          <p:cNvSpPr/>
          <p:nvPr/>
        </p:nvSpPr>
        <p:spPr>
          <a:xfrm>
            <a:off x="1529122" y="4143627"/>
            <a:ext cx="435410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a) </a:t>
            </a:r>
            <a:r>
              <a:rPr lang="en-US" sz="2400" dirty="0" err="1">
                <a:latin typeface="#9Slide03 Reso" pitchFamily="2" charset="0"/>
              </a:rPr>
              <a:t>Hệ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số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0.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A39936-2E10-FEE5-E1E2-B28F802583FF}"/>
              </a:ext>
            </a:extLst>
          </p:cNvPr>
          <p:cNvSpPr/>
          <p:nvPr/>
        </p:nvSpPr>
        <p:spPr>
          <a:xfrm>
            <a:off x="6629402" y="4138563"/>
            <a:ext cx="4188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b) </a:t>
            </a:r>
            <a:r>
              <a:rPr lang="en-US" sz="2400" dirty="0" err="1">
                <a:latin typeface="#9Slide03 Reso" pitchFamily="2" charset="0"/>
              </a:rPr>
              <a:t>Phần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biến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ba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A, B, C.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13F5D-7D84-DBEC-1825-5DA9CD5CAB49}"/>
              </a:ext>
            </a:extLst>
          </p:cNvPr>
          <p:cNvSpPr/>
          <p:nvPr/>
        </p:nvSpPr>
        <p:spPr>
          <a:xfrm>
            <a:off x="1919647" y="479698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0.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91E37-D3D0-1A7E-C1A5-6425E1FD4DB6}"/>
              </a:ext>
            </a:extLst>
          </p:cNvPr>
          <p:cNvSpPr/>
          <p:nvPr/>
        </p:nvSpPr>
        <p:spPr>
          <a:xfrm>
            <a:off x="6939322" y="4796980"/>
            <a:ext cx="3963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Ba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95B5039-7BB5-7A53-5E07-C42E43034E1E}"/>
              </a:ext>
            </a:extLst>
          </p:cNvPr>
          <p:cNvSpPr/>
          <p:nvPr/>
        </p:nvSpPr>
        <p:spPr>
          <a:xfrm rot="16200000">
            <a:off x="5737282" y="2145013"/>
            <a:ext cx="184515" cy="2544605"/>
          </a:xfrm>
          <a:prstGeom prst="rightBrace">
            <a:avLst>
              <a:gd name="adj1" fmla="val 1886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E72C816-A3F2-0859-5535-4EF4D7993BA9}"/>
              </a:ext>
            </a:extLst>
          </p:cNvPr>
          <p:cNvSpPr/>
          <p:nvPr/>
        </p:nvSpPr>
        <p:spPr>
          <a:xfrm>
            <a:off x="5748279" y="2676948"/>
            <a:ext cx="162520" cy="5791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0974624" y="-151065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475A2F5-A650-7843-21B1-D5B9B900D530}"/>
              </a:ext>
            </a:extLst>
          </p:cNvPr>
          <p:cNvSpPr/>
          <p:nvPr/>
        </p:nvSpPr>
        <p:spPr>
          <a:xfrm>
            <a:off x="2480051" y="2400810"/>
            <a:ext cx="7429674" cy="122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Hai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dạng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4901D7-B90E-46F2-7CD9-0896C3675F25}"/>
              </a:ext>
            </a:extLst>
          </p:cNvPr>
          <p:cNvCxnSpPr>
            <a:cxnSpLocks/>
          </p:cNvCxnSpPr>
          <p:nvPr/>
        </p:nvCxnSpPr>
        <p:spPr>
          <a:xfrm>
            <a:off x="-496015" y="2820730"/>
            <a:ext cx="48916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4D65EA-22C5-715A-9C5E-098A013244D7}"/>
              </a:ext>
            </a:extLst>
          </p:cNvPr>
          <p:cNvCxnSpPr>
            <a:cxnSpLocks/>
          </p:cNvCxnSpPr>
          <p:nvPr/>
        </p:nvCxnSpPr>
        <p:spPr>
          <a:xfrm>
            <a:off x="7904574" y="2820730"/>
            <a:ext cx="478155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56EFECF-74A0-FE54-72FF-EC6E786C8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30" y="1988360"/>
            <a:ext cx="509006" cy="5090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6F6DE4-0E23-79F4-489D-FBF791BABD99}"/>
              </a:ext>
            </a:extLst>
          </p:cNvPr>
          <p:cNvSpPr/>
          <p:nvPr/>
        </p:nvSpPr>
        <p:spPr>
          <a:xfrm>
            <a:off x="3630780" y="4053430"/>
            <a:ext cx="52693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2x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3</a:t>
            </a:r>
            <a:r>
              <a:rPr lang="en-US" sz="2400" baseline="300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3</a:t>
            </a:r>
            <a:r>
              <a:rPr lang="en-US" sz="2400" baseline="300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là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hai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3" name="Picture 2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A4E78568-28AC-DB28-A681-D117BC009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96" y="4270686"/>
            <a:ext cx="212584" cy="21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3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11641D-CBCF-4BF3-4472-EF8A4D4CC0A3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A1F288-5349-A599-945C-850C8D94584F}"/>
              </a:ext>
            </a:extLst>
          </p:cNvPr>
          <p:cNvSpPr/>
          <p:nvPr/>
        </p:nvSpPr>
        <p:spPr>
          <a:xfrm>
            <a:off x="1454104" y="1207196"/>
            <a:ext cx="899931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vi-VN" sz="2400" dirty="0">
                <a:latin typeface="#9Slide03 Reso" pitchFamily="2" charset="0"/>
              </a:rPr>
              <a:t>là hai đơn thức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 số khác 0 </a:t>
            </a:r>
            <a:r>
              <a:rPr lang="vi-VN" sz="2400" dirty="0">
                <a:latin typeface="#9Slide03 Reso" pitchFamily="2" charset="0"/>
              </a:rPr>
              <a:t>và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 ph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ầ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 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36A0F-E9AD-09F3-3C7F-8C3F2B87E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8" y="1546946"/>
            <a:ext cx="509006" cy="5090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B1375D-CC69-08A4-007E-5DFA5258C9E8}"/>
              </a:ext>
            </a:extLst>
          </p:cNvPr>
          <p:cNvCxnSpPr>
            <a:cxnSpLocks/>
          </p:cNvCxnSpPr>
          <p:nvPr/>
        </p:nvCxnSpPr>
        <p:spPr>
          <a:xfrm>
            <a:off x="-180120" y="2449014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95620B-4CC5-1065-8868-0A9AF38827BF}"/>
              </a:ext>
            </a:extLst>
          </p:cNvPr>
          <p:cNvSpPr/>
          <p:nvPr/>
        </p:nvSpPr>
        <p:spPr>
          <a:xfrm>
            <a:off x="1454104" y="1752958"/>
            <a:ext cx="48069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thì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0995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160002" y="19634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niệm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BCC51-5B57-C9CD-18E6-2115895BAF19}"/>
              </a:ext>
            </a:extLst>
          </p:cNvPr>
          <p:cNvSpPr/>
          <p:nvPr/>
        </p:nvSpPr>
        <p:spPr>
          <a:xfrm>
            <a:off x="932399" y="2956467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?2.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1B056DF-D995-7209-D44D-D811C15D9D0E}"/>
              </a:ext>
            </a:extLst>
          </p:cNvPr>
          <p:cNvSpPr/>
          <p:nvPr/>
        </p:nvSpPr>
        <p:spPr>
          <a:xfrm rot="8418518">
            <a:off x="841517" y="3065065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3D728-9C9F-0FCF-4022-B7B7AD5F5C80}"/>
              </a:ext>
            </a:extLst>
          </p:cNvPr>
          <p:cNvSpPr/>
          <p:nvPr/>
        </p:nvSpPr>
        <p:spPr>
          <a:xfrm>
            <a:off x="1454104" y="2943119"/>
            <a:ext cx="66965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GHÉP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CẶP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Xét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2F00B0-1205-2491-5147-2EECE7A815BB}"/>
              </a:ext>
            </a:extLst>
          </p:cNvPr>
          <p:cNvGrpSpPr/>
          <p:nvPr/>
        </p:nvGrpSpPr>
        <p:grpSpPr>
          <a:xfrm>
            <a:off x="2190133" y="3826467"/>
            <a:ext cx="1219200" cy="1033052"/>
            <a:chOff x="2190133" y="3826467"/>
            <a:chExt cx="1219200" cy="103305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C72815-B231-E7A1-7AA0-9C4A761C503F}"/>
                </a:ext>
              </a:extLst>
            </p:cNvPr>
            <p:cNvSpPr/>
            <p:nvPr/>
          </p:nvSpPr>
          <p:spPr>
            <a:xfrm>
              <a:off x="2190133" y="39670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8648C7-3231-F144-3522-004315008A50}"/>
                </a:ext>
              </a:extLst>
            </p:cNvPr>
            <p:cNvSpPr/>
            <p:nvPr/>
          </p:nvSpPr>
          <p:spPr>
            <a:xfrm>
              <a:off x="2645396" y="3982892"/>
              <a:ext cx="617698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D571AD-324C-47AA-912E-5DE47CF5D8D4}"/>
                </a:ext>
              </a:extLst>
            </p:cNvPr>
            <p:cNvGrpSpPr/>
            <p:nvPr/>
          </p:nvGrpSpPr>
          <p:grpSpPr>
            <a:xfrm>
              <a:off x="2472444" y="3826467"/>
              <a:ext cx="263151" cy="1033052"/>
              <a:chOff x="2574317" y="3838397"/>
              <a:chExt cx="263151" cy="103305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2CE74D-CC51-2E70-5F7A-16D207FD9CB0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5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E01B168-258D-A5BB-03F2-D9EA6246097E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3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B81BDD-3AA5-A5F7-DD00-297E94AE1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383152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0B9615-B291-CCF1-96A2-9B6FBF20FE52}"/>
              </a:ext>
            </a:extLst>
          </p:cNvPr>
          <p:cNvGrpSpPr/>
          <p:nvPr/>
        </p:nvGrpSpPr>
        <p:grpSpPr>
          <a:xfrm>
            <a:off x="4596815" y="3967037"/>
            <a:ext cx="1219200" cy="839140"/>
            <a:chOff x="4596815" y="3967037"/>
            <a:chExt cx="1219200" cy="83914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9C1F91-26B3-FF4D-7D7D-3B7E6AA136DD}"/>
                </a:ext>
              </a:extLst>
            </p:cNvPr>
            <p:cNvSpPr/>
            <p:nvPr/>
          </p:nvSpPr>
          <p:spPr>
            <a:xfrm>
              <a:off x="4596815" y="39670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B67D15-8056-8BFF-F618-B01C02725016}"/>
                </a:ext>
              </a:extLst>
            </p:cNvPr>
            <p:cNvSpPr/>
            <p:nvPr/>
          </p:nvSpPr>
          <p:spPr>
            <a:xfrm>
              <a:off x="4733869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2,75x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8BD07D-5A13-30C3-DC0D-FAE241561EA2}"/>
              </a:ext>
            </a:extLst>
          </p:cNvPr>
          <p:cNvGrpSpPr/>
          <p:nvPr/>
        </p:nvGrpSpPr>
        <p:grpSpPr>
          <a:xfrm>
            <a:off x="9448278" y="3979737"/>
            <a:ext cx="1219200" cy="839140"/>
            <a:chOff x="9448278" y="3979737"/>
            <a:chExt cx="1219200" cy="83914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459951-C4A1-BBB0-6F18-BD107F6754A2}"/>
                </a:ext>
              </a:extLst>
            </p:cNvPr>
            <p:cNvSpPr/>
            <p:nvPr/>
          </p:nvSpPr>
          <p:spPr>
            <a:xfrm>
              <a:off x="9448278" y="39797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03C48-C15F-F77D-1D0D-186E6210BE8D}"/>
                </a:ext>
              </a:extLst>
            </p:cNvPr>
            <p:cNvSpPr/>
            <p:nvPr/>
          </p:nvSpPr>
          <p:spPr>
            <a:xfrm>
              <a:off x="9539864" y="4021625"/>
              <a:ext cx="1111835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2xy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59E9AF-8A99-6DE8-854E-84B8F57EAEA0}"/>
              </a:ext>
            </a:extLst>
          </p:cNvPr>
          <p:cNvGrpSpPr/>
          <p:nvPr/>
        </p:nvGrpSpPr>
        <p:grpSpPr>
          <a:xfrm>
            <a:off x="5881377" y="5082347"/>
            <a:ext cx="1219200" cy="839140"/>
            <a:chOff x="5881377" y="5082347"/>
            <a:chExt cx="1219200" cy="8391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EC10B74-72E9-BA87-447D-0CB31E80031C}"/>
                </a:ext>
              </a:extLst>
            </p:cNvPr>
            <p:cNvSpPr/>
            <p:nvPr/>
          </p:nvSpPr>
          <p:spPr>
            <a:xfrm>
              <a:off x="5881377" y="5082347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496A51-A234-FECA-1F48-F12F24BE9CAE}"/>
                </a:ext>
              </a:extLst>
            </p:cNvPr>
            <p:cNvSpPr/>
            <p:nvPr/>
          </p:nvSpPr>
          <p:spPr>
            <a:xfrm>
              <a:off x="6037481" y="5107747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43AF3A0C-F5DA-1983-B9E1-B2744D81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230" y="2671229"/>
            <a:ext cx="340326" cy="5334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7C327D2-F8CA-F2D5-C46B-CABC9DD35A2A}"/>
              </a:ext>
            </a:extLst>
          </p:cNvPr>
          <p:cNvGrpSpPr/>
          <p:nvPr/>
        </p:nvGrpSpPr>
        <p:grpSpPr>
          <a:xfrm>
            <a:off x="7022547" y="3967037"/>
            <a:ext cx="1219200" cy="839140"/>
            <a:chOff x="7022547" y="3967037"/>
            <a:chExt cx="1219200" cy="8391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51FAD6D-0C59-7E7F-51A0-0A67BA760D11}"/>
                </a:ext>
              </a:extLst>
            </p:cNvPr>
            <p:cNvSpPr/>
            <p:nvPr/>
          </p:nvSpPr>
          <p:spPr>
            <a:xfrm>
              <a:off x="7022547" y="39670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C8BC5C-FB65-1943-5068-33B982151104}"/>
                </a:ext>
              </a:extLst>
            </p:cNvPr>
            <p:cNvSpPr/>
            <p:nvPr/>
          </p:nvSpPr>
          <p:spPr>
            <a:xfrm>
              <a:off x="7104152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</a:t>
              </a:r>
              <a:r>
                <a:rPr lang="en-US" sz="2800" dirty="0" err="1">
                  <a:latin typeface="#9Slide03 Reso" pitchFamily="2" charset="0"/>
                </a:rPr>
                <a:t>2x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0D22C5-39BC-775E-41E5-2F2A0DBB1C72}"/>
              </a:ext>
            </a:extLst>
          </p:cNvPr>
          <p:cNvGrpSpPr/>
          <p:nvPr/>
        </p:nvGrpSpPr>
        <p:grpSpPr>
          <a:xfrm>
            <a:off x="8248128" y="5103068"/>
            <a:ext cx="1219200" cy="839140"/>
            <a:chOff x="8248128" y="5103068"/>
            <a:chExt cx="1219200" cy="8391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A0E6A82-96D7-7DBF-17CC-A10C41DC8C19}"/>
                </a:ext>
              </a:extLst>
            </p:cNvPr>
            <p:cNvSpPr/>
            <p:nvPr/>
          </p:nvSpPr>
          <p:spPr>
            <a:xfrm>
              <a:off x="8248128" y="5103068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3718AB-0A57-CF90-8EE8-1CCC8291A2EC}"/>
                </a:ext>
              </a:extLst>
            </p:cNvPr>
            <p:cNvSpPr/>
            <p:nvPr/>
          </p:nvSpPr>
          <p:spPr>
            <a:xfrm>
              <a:off x="8448682" y="5141168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0,5x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6D843C4-EC38-22F0-D010-F9CAA4F76963}"/>
              </a:ext>
            </a:extLst>
          </p:cNvPr>
          <p:cNvGrpSpPr/>
          <p:nvPr/>
        </p:nvGrpSpPr>
        <p:grpSpPr>
          <a:xfrm>
            <a:off x="3362100" y="4955053"/>
            <a:ext cx="1250029" cy="1033052"/>
            <a:chOff x="3362100" y="4955053"/>
            <a:chExt cx="1250029" cy="103305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9F7D7D-2FFE-39BB-3107-661ACBDE811E}"/>
                </a:ext>
              </a:extLst>
            </p:cNvPr>
            <p:cNvSpPr/>
            <p:nvPr/>
          </p:nvSpPr>
          <p:spPr>
            <a:xfrm>
              <a:off x="3362100" y="5103068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B0E30E-06AD-D671-649E-A0A49F1BADDC}"/>
                </a:ext>
              </a:extLst>
            </p:cNvPr>
            <p:cNvSpPr/>
            <p:nvPr/>
          </p:nvSpPr>
          <p:spPr>
            <a:xfrm>
              <a:off x="3451615" y="5115768"/>
              <a:ext cx="1160514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   </a:t>
              </a:r>
              <a:r>
                <a:rPr lang="en-US" sz="2800">
                  <a:latin typeface="#9Slide03 Reso" pitchFamily="2" charset="0"/>
                </a:rPr>
                <a:t>xy</a:t>
              </a:r>
              <a:r>
                <a:rPr lang="en-US" sz="2800" baseline="30000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50B992-26EF-6581-348E-9B729E85FAE6}"/>
                </a:ext>
              </a:extLst>
            </p:cNvPr>
            <p:cNvGrpSpPr/>
            <p:nvPr/>
          </p:nvGrpSpPr>
          <p:grpSpPr>
            <a:xfrm>
              <a:off x="3704982" y="4955053"/>
              <a:ext cx="263151" cy="1033052"/>
              <a:chOff x="2574317" y="3838397"/>
              <a:chExt cx="263151" cy="103305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738159F-82F7-A7BF-5AA4-77E6E69BD968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1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80CCDB-B1C2-CA64-5669-EA6CD7610047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4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21C12A-33FC-5CB2-83EB-D7A3CB4DB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383152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11641D-CBCF-4BF3-4472-EF8A4D4CC0A3}"/>
              </a:ext>
            </a:extLst>
          </p:cNvPr>
          <p:cNvCxnSpPr>
            <a:cxnSpLocks/>
          </p:cNvCxnSpPr>
          <p:nvPr/>
        </p:nvCxnSpPr>
        <p:spPr>
          <a:xfrm>
            <a:off x="-180120" y="1139212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A1F288-5349-A599-945C-850C8D94584F}"/>
              </a:ext>
            </a:extLst>
          </p:cNvPr>
          <p:cNvSpPr/>
          <p:nvPr/>
        </p:nvSpPr>
        <p:spPr>
          <a:xfrm>
            <a:off x="1454104" y="1207196"/>
            <a:ext cx="899931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vi-VN" sz="2400" dirty="0">
                <a:latin typeface="#9Slide03 Reso" pitchFamily="2" charset="0"/>
              </a:rPr>
              <a:t>là hai đơn thức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hệ số khác 0 </a:t>
            </a:r>
            <a:r>
              <a:rPr lang="vi-VN" sz="2400" dirty="0">
                <a:latin typeface="#9Slide03 Reso" pitchFamily="2" charset="0"/>
              </a:rPr>
              <a:t>và có 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 ph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ầ</a:t>
            </a:r>
            <a:r>
              <a:rPr lang="vi-VN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 biến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36A0F-E9AD-09F3-3C7F-8C3F2B87E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8" y="1546946"/>
            <a:ext cx="509006" cy="5090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B1375D-CC69-08A4-007E-5DFA5258C9E8}"/>
              </a:ext>
            </a:extLst>
          </p:cNvPr>
          <p:cNvCxnSpPr>
            <a:cxnSpLocks/>
          </p:cNvCxnSpPr>
          <p:nvPr/>
        </p:nvCxnSpPr>
        <p:spPr>
          <a:xfrm>
            <a:off x="-180120" y="2449014"/>
            <a:ext cx="12552240" cy="0"/>
          </a:xfrm>
          <a:prstGeom prst="line">
            <a:avLst/>
          </a:pr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B95620B-4CC5-1065-8868-0A9AF38827BF}"/>
              </a:ext>
            </a:extLst>
          </p:cNvPr>
          <p:cNvSpPr/>
          <p:nvPr/>
        </p:nvSpPr>
        <p:spPr>
          <a:xfrm>
            <a:off x="1454104" y="1752958"/>
            <a:ext cx="48069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#9Slide03 Reso" pitchFamily="2" charset="0"/>
              </a:rPr>
              <a:t>Hai đơn thức đồng dạng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thì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cùng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0995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160002" y="19634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niệm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BCC51-5B57-C9CD-18E6-2115895BAF19}"/>
              </a:ext>
            </a:extLst>
          </p:cNvPr>
          <p:cNvSpPr/>
          <p:nvPr/>
        </p:nvSpPr>
        <p:spPr>
          <a:xfrm>
            <a:off x="932399" y="2956467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?2.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1B056DF-D995-7209-D44D-D811C15D9D0E}"/>
              </a:ext>
            </a:extLst>
          </p:cNvPr>
          <p:cNvSpPr/>
          <p:nvPr/>
        </p:nvSpPr>
        <p:spPr>
          <a:xfrm rot="8418518">
            <a:off x="841517" y="3065065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3D728-9C9F-0FCF-4022-B7B7AD5F5C80}"/>
              </a:ext>
            </a:extLst>
          </p:cNvPr>
          <p:cNvSpPr/>
          <p:nvPr/>
        </p:nvSpPr>
        <p:spPr>
          <a:xfrm>
            <a:off x="1454104" y="2943413"/>
            <a:ext cx="66965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GHÉP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CẶP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. </a:t>
            </a:r>
            <a:r>
              <a:rPr lang="en-US" sz="2400" dirty="0" err="1">
                <a:latin typeface="#9Slide03 Reso" pitchFamily="2" charset="0"/>
              </a:rPr>
              <a:t>Xét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các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:</a:t>
            </a:r>
            <a:endParaRPr lang="en-US" sz="2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2FED53-D2CE-E9FC-DF19-A275F0FEB23E}"/>
              </a:ext>
            </a:extLst>
          </p:cNvPr>
          <p:cNvGrpSpPr/>
          <p:nvPr/>
        </p:nvGrpSpPr>
        <p:grpSpPr>
          <a:xfrm>
            <a:off x="2190133" y="3826467"/>
            <a:ext cx="1219200" cy="1033052"/>
            <a:chOff x="2190133" y="3826467"/>
            <a:chExt cx="1219200" cy="103305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C72815-B231-E7A1-7AA0-9C4A761C503F}"/>
                </a:ext>
              </a:extLst>
            </p:cNvPr>
            <p:cNvSpPr/>
            <p:nvPr/>
          </p:nvSpPr>
          <p:spPr>
            <a:xfrm>
              <a:off x="2190133" y="39670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8648C7-3231-F144-3522-004315008A50}"/>
                </a:ext>
              </a:extLst>
            </p:cNvPr>
            <p:cNvSpPr/>
            <p:nvPr/>
          </p:nvSpPr>
          <p:spPr>
            <a:xfrm>
              <a:off x="2645396" y="3982892"/>
              <a:ext cx="617698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D571AD-324C-47AA-912E-5DE47CF5D8D4}"/>
                </a:ext>
              </a:extLst>
            </p:cNvPr>
            <p:cNvGrpSpPr/>
            <p:nvPr/>
          </p:nvGrpSpPr>
          <p:grpSpPr>
            <a:xfrm>
              <a:off x="2472444" y="3826467"/>
              <a:ext cx="263151" cy="1033052"/>
              <a:chOff x="2574317" y="3838397"/>
              <a:chExt cx="263151" cy="103305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2CE74D-CC51-2E70-5F7A-16D207FD9CB0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5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E01B168-258D-A5BB-03F2-D9EA6246097E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3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B81BDD-3AA5-A5F7-DD00-297E94AE1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383152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599F64-DB2F-2A0E-0998-2E569EE8FDE6}"/>
              </a:ext>
            </a:extLst>
          </p:cNvPr>
          <p:cNvGrpSpPr/>
          <p:nvPr/>
        </p:nvGrpSpPr>
        <p:grpSpPr>
          <a:xfrm>
            <a:off x="4888915" y="3967037"/>
            <a:ext cx="1219200" cy="839140"/>
            <a:chOff x="4596815" y="3967037"/>
            <a:chExt cx="1219200" cy="83914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9C1F91-26B3-FF4D-7D7D-3B7E6AA136DD}"/>
                </a:ext>
              </a:extLst>
            </p:cNvPr>
            <p:cNvSpPr/>
            <p:nvPr/>
          </p:nvSpPr>
          <p:spPr>
            <a:xfrm>
              <a:off x="4596815" y="39670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B67D15-8056-8BFF-F618-B01C02725016}"/>
                </a:ext>
              </a:extLst>
            </p:cNvPr>
            <p:cNvSpPr/>
            <p:nvPr/>
          </p:nvSpPr>
          <p:spPr>
            <a:xfrm>
              <a:off x="4733869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2,75x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3D4DD7-E6C4-5B04-9A60-2CC48E30F79D}"/>
              </a:ext>
            </a:extLst>
          </p:cNvPr>
          <p:cNvGrpSpPr/>
          <p:nvPr/>
        </p:nvGrpSpPr>
        <p:grpSpPr>
          <a:xfrm>
            <a:off x="7624721" y="3967037"/>
            <a:ext cx="1219200" cy="839140"/>
            <a:chOff x="7022547" y="3967037"/>
            <a:chExt cx="1219200" cy="83914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459951-C4A1-BBB0-6F18-BD107F6754A2}"/>
                </a:ext>
              </a:extLst>
            </p:cNvPr>
            <p:cNvSpPr/>
            <p:nvPr/>
          </p:nvSpPr>
          <p:spPr>
            <a:xfrm>
              <a:off x="7022547" y="39670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03C48-C15F-F77D-1D0D-186E6210BE8D}"/>
                </a:ext>
              </a:extLst>
            </p:cNvPr>
            <p:cNvSpPr/>
            <p:nvPr/>
          </p:nvSpPr>
          <p:spPr>
            <a:xfrm>
              <a:off x="7114133" y="4008925"/>
              <a:ext cx="1111835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2xy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3F92643-ED3F-1B81-A46C-419EF01C71D8}"/>
              </a:ext>
            </a:extLst>
          </p:cNvPr>
          <p:cNvGrpSpPr/>
          <p:nvPr/>
        </p:nvGrpSpPr>
        <p:grpSpPr>
          <a:xfrm>
            <a:off x="2190133" y="5305568"/>
            <a:ext cx="1219200" cy="839140"/>
            <a:chOff x="3422065" y="5103764"/>
            <a:chExt cx="1219200" cy="8391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EC10B74-72E9-BA87-447D-0CB31E80031C}"/>
                </a:ext>
              </a:extLst>
            </p:cNvPr>
            <p:cNvSpPr/>
            <p:nvPr/>
          </p:nvSpPr>
          <p:spPr>
            <a:xfrm>
              <a:off x="3422065" y="5103764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496A51-A234-FECA-1F48-F12F24BE9CAE}"/>
                </a:ext>
              </a:extLst>
            </p:cNvPr>
            <p:cNvSpPr/>
            <p:nvPr/>
          </p:nvSpPr>
          <p:spPr>
            <a:xfrm>
              <a:off x="3587694" y="5129164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</a:t>
              </a:r>
              <a:r>
                <a:rPr lang="en-US" sz="2800" dirty="0" err="1">
                  <a:latin typeface="#9Slide03 Reso" pitchFamily="2" charset="0"/>
                </a:rPr>
                <a:t>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43AF3A0C-F5DA-1983-B9E1-B2744D81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230" y="2671229"/>
            <a:ext cx="340326" cy="5334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D16AAF93-FE6D-7A21-DDF0-5B7C8B1BD001}"/>
              </a:ext>
            </a:extLst>
          </p:cNvPr>
          <p:cNvGrpSpPr/>
          <p:nvPr/>
        </p:nvGrpSpPr>
        <p:grpSpPr>
          <a:xfrm>
            <a:off x="10261078" y="4640559"/>
            <a:ext cx="1219200" cy="839140"/>
            <a:chOff x="9448278" y="3967037"/>
            <a:chExt cx="1219200" cy="8391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51FAD6D-0C59-7E7F-51A0-0A67BA760D11}"/>
                </a:ext>
              </a:extLst>
            </p:cNvPr>
            <p:cNvSpPr/>
            <p:nvPr/>
          </p:nvSpPr>
          <p:spPr>
            <a:xfrm>
              <a:off x="9448278" y="3967037"/>
              <a:ext cx="1219200" cy="83914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4C8BC5C-FB65-1943-5068-33B982151104}"/>
                </a:ext>
              </a:extLst>
            </p:cNvPr>
            <p:cNvSpPr/>
            <p:nvPr/>
          </p:nvSpPr>
          <p:spPr>
            <a:xfrm>
              <a:off x="9529883" y="4017837"/>
              <a:ext cx="1063096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</a:t>
              </a:r>
              <a:r>
                <a:rPr lang="en-US" sz="2800" dirty="0" err="1">
                  <a:latin typeface="#9Slide03 Reso" pitchFamily="2" charset="0"/>
                </a:rPr>
                <a:t>2x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r>
                <a:rPr lang="en-US" sz="2800" dirty="0" err="1">
                  <a:latin typeface="#9Slide03 Reso" pitchFamily="2" charset="0"/>
                </a:rPr>
                <a:t>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8C0424-58D3-FB12-487A-56A686475CA8}"/>
              </a:ext>
            </a:extLst>
          </p:cNvPr>
          <p:cNvGrpSpPr/>
          <p:nvPr/>
        </p:nvGrpSpPr>
        <p:grpSpPr>
          <a:xfrm>
            <a:off x="4907965" y="5305568"/>
            <a:ext cx="1219200" cy="839140"/>
            <a:chOff x="5835065" y="5103764"/>
            <a:chExt cx="1219200" cy="8391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A0E6A82-96D7-7DBF-17CC-A10C41DC8C19}"/>
                </a:ext>
              </a:extLst>
            </p:cNvPr>
            <p:cNvSpPr/>
            <p:nvPr/>
          </p:nvSpPr>
          <p:spPr>
            <a:xfrm>
              <a:off x="5835065" y="5103764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3718AB-0A57-CF90-8EE8-1CCC8291A2EC}"/>
                </a:ext>
              </a:extLst>
            </p:cNvPr>
            <p:cNvSpPr/>
            <p:nvPr/>
          </p:nvSpPr>
          <p:spPr>
            <a:xfrm>
              <a:off x="6035619" y="5141864"/>
              <a:ext cx="906992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#9Slide03 Reso" pitchFamily="2" charset="0"/>
                </a:rPr>
                <a:t>0,5x</a:t>
              </a:r>
              <a:r>
                <a:rPr lang="en-US" sz="2800" baseline="30000" dirty="0" err="1">
                  <a:latin typeface="#9Slide03 Reso" pitchFamily="2" charset="0"/>
                </a:rPr>
                <a:t>4</a:t>
              </a:r>
              <a:endParaRPr lang="en-US" sz="2400" dirty="0">
                <a:latin typeface="#9Slide03 Reso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33F80B-6CDF-B3CA-1959-EAC42A4B1122}"/>
              </a:ext>
            </a:extLst>
          </p:cNvPr>
          <p:cNvGrpSpPr/>
          <p:nvPr/>
        </p:nvGrpSpPr>
        <p:grpSpPr>
          <a:xfrm>
            <a:off x="7683094" y="5134278"/>
            <a:ext cx="1221650" cy="1033052"/>
            <a:chOff x="8229211" y="4955749"/>
            <a:chExt cx="1221650" cy="103305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9F7D7D-2FFE-39BB-3107-661ACBDE811E}"/>
                </a:ext>
              </a:extLst>
            </p:cNvPr>
            <p:cNvSpPr/>
            <p:nvPr/>
          </p:nvSpPr>
          <p:spPr>
            <a:xfrm>
              <a:off x="8229211" y="5103764"/>
              <a:ext cx="1219200" cy="839140"/>
            </a:xfrm>
            <a:prstGeom prst="roundRect">
              <a:avLst/>
            </a:prstGeom>
            <a:solidFill>
              <a:srgbClr val="00B050">
                <a:alpha val="16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7B0E30E-06AD-D671-649E-A0A49F1BADDC}"/>
                </a:ext>
              </a:extLst>
            </p:cNvPr>
            <p:cNvSpPr/>
            <p:nvPr/>
          </p:nvSpPr>
          <p:spPr>
            <a:xfrm>
              <a:off x="8290347" y="5116464"/>
              <a:ext cx="1160514" cy="660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#9Slide03 Reso" pitchFamily="2" charset="0"/>
                </a:rPr>
                <a:t>–    </a:t>
              </a:r>
              <a:r>
                <a:rPr lang="en-US" sz="2800" dirty="0" err="1">
                  <a:latin typeface="#9Slide03 Reso" pitchFamily="2" charset="0"/>
                </a:rPr>
                <a:t>xy</a:t>
              </a:r>
              <a:r>
                <a:rPr lang="en-US" sz="2800" baseline="30000" dirty="0" err="1">
                  <a:latin typeface="#9Slide03 Reso" pitchFamily="2" charset="0"/>
                </a:rPr>
                <a:t>2</a:t>
              </a:r>
              <a:endParaRPr lang="en-US" sz="2400" dirty="0">
                <a:latin typeface="#9Slide03 Reso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50B992-26EF-6581-348E-9B729E85FAE6}"/>
                </a:ext>
              </a:extLst>
            </p:cNvPr>
            <p:cNvGrpSpPr/>
            <p:nvPr/>
          </p:nvGrpSpPr>
          <p:grpSpPr>
            <a:xfrm>
              <a:off x="8543714" y="4955749"/>
              <a:ext cx="263151" cy="1033052"/>
              <a:chOff x="2574317" y="3838397"/>
              <a:chExt cx="263151" cy="103305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738159F-82F7-A7BF-5AA4-77E6E69BD968}"/>
                  </a:ext>
                </a:extLst>
              </p:cNvPr>
              <p:cNvSpPr/>
              <p:nvPr/>
            </p:nvSpPr>
            <p:spPr>
              <a:xfrm>
                <a:off x="2574319" y="383839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1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80CCDB-B1C2-CA64-5669-EA6CD7610047}"/>
                  </a:ext>
                </a:extLst>
              </p:cNvPr>
              <p:cNvSpPr/>
              <p:nvPr/>
            </p:nvSpPr>
            <p:spPr>
              <a:xfrm>
                <a:off x="2574317" y="4210627"/>
                <a:ext cx="263149" cy="6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#9Slide03 Reso" pitchFamily="2" charset="0"/>
                  </a:rPr>
                  <a:t>4</a:t>
                </a:r>
                <a:endParaRPr lang="en-US" sz="2400" dirty="0">
                  <a:latin typeface="#9Slide03 Reso" pitchFamily="2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21C12A-33FC-5CB2-83EB-D7A3CB4DBB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111" y="4383152"/>
                <a:ext cx="197563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 descr="A picture containing drawing, clipart, sketch, illustration&#10;&#10;Description automatically generated">
            <a:extLst>
              <a:ext uri="{FF2B5EF4-FFF2-40B4-BE49-F238E27FC236}">
                <a16:creationId xmlns:a16="http://schemas.microsoft.com/office/drawing/2014/main" id="{03D2FDB2-3D75-2069-F69B-69231971FF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679" y="5585348"/>
            <a:ext cx="615627" cy="615627"/>
          </a:xfrm>
          <a:prstGeom prst="rect">
            <a:avLst/>
          </a:prstGeom>
        </p:spPr>
      </p:pic>
      <p:pic>
        <p:nvPicPr>
          <p:cNvPr id="54" name="Picture 53" descr="A picture containing graphics, graphic design, symbol, circle&#10;&#10;Description automatically generated">
            <a:extLst>
              <a:ext uri="{FF2B5EF4-FFF2-40B4-BE49-F238E27FC236}">
                <a16:creationId xmlns:a16="http://schemas.microsoft.com/office/drawing/2014/main" id="{B28BBB9B-1744-575F-5E3B-ADA38D678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55" y="4776176"/>
            <a:ext cx="566480" cy="566480"/>
          </a:xfrm>
          <a:prstGeom prst="rect">
            <a:avLst/>
          </a:prstGeom>
        </p:spPr>
      </p:pic>
      <p:pic>
        <p:nvPicPr>
          <p:cNvPr id="55" name="Picture 54" descr="A picture containing graphics, graphic design, symbol, circle&#10;&#10;Description automatically generated">
            <a:extLst>
              <a:ext uri="{FF2B5EF4-FFF2-40B4-BE49-F238E27FC236}">
                <a16:creationId xmlns:a16="http://schemas.microsoft.com/office/drawing/2014/main" id="{D344DFF9-B93D-0D19-D270-5ED26A55B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35" y="4805464"/>
            <a:ext cx="566480" cy="566480"/>
          </a:xfrm>
          <a:prstGeom prst="rect">
            <a:avLst/>
          </a:prstGeom>
        </p:spPr>
      </p:pic>
      <p:pic>
        <p:nvPicPr>
          <p:cNvPr id="56" name="Picture 55" descr="A picture containing graphics, graphic design, symbol, circle&#10;&#10;Description automatically generated">
            <a:extLst>
              <a:ext uri="{FF2B5EF4-FFF2-40B4-BE49-F238E27FC236}">
                <a16:creationId xmlns:a16="http://schemas.microsoft.com/office/drawing/2014/main" id="{52AC61D3-CDE9-D1C2-8518-CFCD8BBA4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69" y="4770520"/>
            <a:ext cx="566480" cy="5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96347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271A4-BC71-48C0-D4CB-8AFF597FE98D}"/>
              </a:ext>
            </a:extLst>
          </p:cNvPr>
          <p:cNvSpPr/>
          <p:nvPr/>
        </p:nvSpPr>
        <p:spPr>
          <a:xfrm>
            <a:off x="1169961" y="1797003"/>
            <a:ext cx="38263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trên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đã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vận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chất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90BBE-152D-C7FA-3D32-51286B08C16B}"/>
              </a:ext>
            </a:extLst>
          </p:cNvPr>
          <p:cNvSpPr/>
          <p:nvPr/>
        </p:nvSpPr>
        <p:spPr>
          <a:xfrm>
            <a:off x="648257" y="1213956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?3.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0D5C814-0FB2-47E6-7FEC-0323DC9FF46E}"/>
              </a:ext>
            </a:extLst>
          </p:cNvPr>
          <p:cNvSpPr/>
          <p:nvPr/>
        </p:nvSpPr>
        <p:spPr>
          <a:xfrm rot="8418518">
            <a:off x="557375" y="1313029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2E97B5-1D39-14B4-FB98-D8C70D9E63F7}"/>
              </a:ext>
            </a:extLst>
          </p:cNvPr>
          <p:cNvSpPr/>
          <p:nvPr/>
        </p:nvSpPr>
        <p:spPr>
          <a:xfrm>
            <a:off x="1169962" y="1219952"/>
            <a:ext cx="758033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Quan </a:t>
            </a:r>
            <a:r>
              <a:rPr lang="en-US" sz="2400" dirty="0" err="1">
                <a:latin typeface="#9Slide03 Reso" pitchFamily="2" charset="0"/>
              </a:rPr>
              <a:t>sát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: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2,5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8,5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(2,5 + 8,5)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11.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2F422D-35EC-86ED-2B56-A7D2396A679E}"/>
              </a:ext>
            </a:extLst>
          </p:cNvPr>
          <p:cNvSpPr/>
          <p:nvPr/>
        </p:nvSpPr>
        <p:spPr>
          <a:xfrm>
            <a:off x="5727014" y="2281657"/>
            <a:ext cx="523886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phân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phối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nhân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đối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với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cộng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D4C501-B75D-7FD5-433C-A5D210119F15}"/>
              </a:ext>
            </a:extLst>
          </p:cNvPr>
          <p:cNvSpPr/>
          <p:nvPr/>
        </p:nvSpPr>
        <p:spPr>
          <a:xfrm>
            <a:off x="5727014" y="2853738"/>
            <a:ext cx="3101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giao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hoán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nhân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DEBEFB3-2C72-F68C-58F4-98C2A7CF4664}"/>
              </a:ext>
            </a:extLst>
          </p:cNvPr>
          <p:cNvSpPr/>
          <p:nvPr/>
        </p:nvSpPr>
        <p:spPr>
          <a:xfrm>
            <a:off x="5727014" y="3425819"/>
            <a:ext cx="310109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kết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hợp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của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phép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nhân</a:t>
            </a:r>
            <a:endParaRPr lang="en-US" sz="2000" dirty="0">
              <a:latin typeface="#9Slide03 Reso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103464-970B-82D7-A541-D54540E6F78A}"/>
              </a:ext>
            </a:extLst>
          </p:cNvPr>
          <p:cNvCxnSpPr>
            <a:cxnSpLocks/>
          </p:cNvCxnSpPr>
          <p:nvPr/>
        </p:nvCxnSpPr>
        <p:spPr>
          <a:xfrm>
            <a:off x="5709114" y="2483977"/>
            <a:ext cx="0" cy="1521424"/>
          </a:xfrm>
          <a:prstGeom prst="line">
            <a:avLst/>
          </a:prstGeom>
          <a:ln w="127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D9F4EC8-D284-C18D-B74E-1E206263972B}"/>
              </a:ext>
            </a:extLst>
          </p:cNvPr>
          <p:cNvSpPr/>
          <p:nvPr/>
        </p:nvSpPr>
        <p:spPr>
          <a:xfrm>
            <a:off x="4826454" y="1803063"/>
            <a:ext cx="64791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……….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A55DAB3-13C5-7714-8472-BCF61A87240B}"/>
              </a:ext>
            </a:extLst>
          </p:cNvPr>
          <p:cNvSpPr/>
          <p:nvPr/>
        </p:nvSpPr>
        <p:spPr>
          <a:xfrm>
            <a:off x="5415805" y="2304862"/>
            <a:ext cx="22511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Reso" pitchFamily="2" charset="0"/>
              </a:rPr>
              <a:t>1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A42D87-C650-156C-A316-92636ABF4961}"/>
              </a:ext>
            </a:extLst>
          </p:cNvPr>
          <p:cNvSpPr/>
          <p:nvPr/>
        </p:nvSpPr>
        <p:spPr>
          <a:xfrm>
            <a:off x="5397339" y="2865394"/>
            <a:ext cx="22511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Reso" pitchFamily="2" charset="0"/>
              </a:rPr>
              <a:t>2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521534F-3307-B9EF-763E-16E8B484267B}"/>
              </a:ext>
            </a:extLst>
          </p:cNvPr>
          <p:cNvSpPr/>
          <p:nvPr/>
        </p:nvSpPr>
        <p:spPr>
          <a:xfrm>
            <a:off x="5415805" y="3425818"/>
            <a:ext cx="22511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#9Slide03 Reso" pitchFamily="2" charset="0"/>
              </a:rPr>
              <a:t>3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#9Slide03 Re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9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 animBg="1"/>
      <p:bldP spid="51" grpId="0"/>
      <p:bldP spid="52" grpId="0"/>
      <p:bldP spid="53" grpId="0"/>
      <p:bldP spid="57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đồng</a:t>
            </a:r>
            <a:r>
              <a:rPr lang="en-US" sz="3600" dirty="0">
                <a:solidFill>
                  <a:srgbClr val="CC0066"/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rgbClr val="CC0066"/>
                </a:solidFill>
                <a:latin typeface="#9Slide07 SVNBango" panose="02000000000000000000" pitchFamily="2" charset="0"/>
              </a:rPr>
              <a:t>dạng</a:t>
            </a:r>
            <a:endParaRPr lang="en-US" sz="3600" dirty="0">
              <a:solidFill>
                <a:srgbClr val="CC0066"/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73EA45B7-2CE1-28AE-091B-218CF9F3C69E}"/>
              </a:ext>
            </a:extLst>
          </p:cNvPr>
          <p:cNvGrpSpPr/>
          <p:nvPr/>
        </p:nvGrpSpPr>
        <p:grpSpPr>
          <a:xfrm rot="1738945">
            <a:off x="12401170" y="-1557606"/>
            <a:ext cx="942382" cy="2007946"/>
            <a:chOff x="0" y="0"/>
            <a:chExt cx="4022249" cy="8570265"/>
          </a:xfrm>
        </p:grpSpPr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E22AD79-7366-F07C-D5D9-BB30E09B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1BF77206-089D-BC3A-F121-6C4A485EB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B14FB9-F943-92C9-CF9B-8BCCED6C2E34}"/>
              </a:ext>
            </a:extLst>
          </p:cNvPr>
          <p:cNvSpPr/>
          <p:nvPr/>
        </p:nvSpPr>
        <p:spPr>
          <a:xfrm>
            <a:off x="6112217" y="267924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>
              <a:alpha val="72000"/>
            </a:schemeClr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F8DAB7-4B97-8BD6-7996-873A76784F39}"/>
              </a:ext>
            </a:extLst>
          </p:cNvPr>
          <p:cNvSpPr/>
          <p:nvPr/>
        </p:nvSpPr>
        <p:spPr>
          <a:xfrm>
            <a:off x="6210802" y="186822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BCC51-5B57-C9CD-18E6-2115895BAF19}"/>
              </a:ext>
            </a:extLst>
          </p:cNvPr>
          <p:cNvSpPr/>
          <p:nvPr/>
        </p:nvSpPr>
        <p:spPr>
          <a:xfrm>
            <a:off x="648258" y="3172367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?4.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1B056DF-D995-7209-D44D-D811C15D9D0E}"/>
              </a:ext>
            </a:extLst>
          </p:cNvPr>
          <p:cNvSpPr/>
          <p:nvPr/>
        </p:nvSpPr>
        <p:spPr>
          <a:xfrm rot="8418518">
            <a:off x="557376" y="3280965"/>
            <a:ext cx="763009" cy="645302"/>
          </a:xfrm>
          <a:prstGeom prst="triangl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3D728-9C9F-0FCF-4022-B7B7AD5F5C80}"/>
              </a:ext>
            </a:extLst>
          </p:cNvPr>
          <p:cNvSpPr/>
          <p:nvPr/>
        </p:nvSpPr>
        <p:spPr>
          <a:xfrm>
            <a:off x="1169963" y="3187888"/>
            <a:ext cx="66965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Cho </a:t>
            </a:r>
            <a:r>
              <a:rPr lang="en-US" sz="2400" dirty="0" err="1">
                <a:latin typeface="#9Slide03 Reso" pitchFamily="2" charset="0"/>
              </a:rPr>
              <a:t>hai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đơn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thức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đồng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dạng</a:t>
            </a:r>
            <a:r>
              <a:rPr lang="en-US" sz="2400" dirty="0">
                <a:latin typeface="#9Slide03 Reso" pitchFamily="2" charset="0"/>
              </a:rPr>
              <a:t> M = </a:t>
            </a:r>
            <a:r>
              <a:rPr lang="en-US" sz="2400" dirty="0" err="1">
                <a:latin typeface="#9Slide03 Reso" pitchFamily="2" charset="0"/>
              </a:rPr>
              <a:t>2,5x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baseline="300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P = </a:t>
            </a:r>
            <a:r>
              <a:rPr lang="en-US" sz="2400" dirty="0" err="1">
                <a:latin typeface="#9Slide03 Reso" pitchFamily="2" charset="0"/>
              </a:rPr>
              <a:t>8,5x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3AF3A0C-F5DA-1983-B9E1-B2744D818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089" y="2887129"/>
            <a:ext cx="340326" cy="533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6271A4-BC71-48C0-D4CB-8AFF597FE98D}"/>
              </a:ext>
            </a:extLst>
          </p:cNvPr>
          <p:cNvSpPr/>
          <p:nvPr/>
        </p:nvSpPr>
        <p:spPr>
          <a:xfrm>
            <a:off x="1169961" y="1797003"/>
            <a:ext cx="38263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trên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đã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vận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chất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A90BBE-152D-C7FA-3D32-51286B08C16B}"/>
              </a:ext>
            </a:extLst>
          </p:cNvPr>
          <p:cNvSpPr/>
          <p:nvPr/>
        </p:nvSpPr>
        <p:spPr>
          <a:xfrm>
            <a:off x="648257" y="1213956"/>
            <a:ext cx="52170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?3.    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0D5C814-0FB2-47E6-7FEC-0323DC9FF46E}"/>
              </a:ext>
            </a:extLst>
          </p:cNvPr>
          <p:cNvSpPr/>
          <p:nvPr/>
        </p:nvSpPr>
        <p:spPr>
          <a:xfrm rot="8418518">
            <a:off x="557375" y="1322554"/>
            <a:ext cx="763009" cy="645302"/>
          </a:xfrm>
          <a:prstGeom prst="triangl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2E97B5-1D39-14B4-FB98-D8C70D9E63F7}"/>
              </a:ext>
            </a:extLst>
          </p:cNvPr>
          <p:cNvSpPr/>
          <p:nvPr/>
        </p:nvSpPr>
        <p:spPr>
          <a:xfrm>
            <a:off x="1169962" y="1219952"/>
            <a:ext cx="758033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Quan </a:t>
            </a:r>
            <a:r>
              <a:rPr lang="en-US" sz="2400" dirty="0" err="1">
                <a:latin typeface="#9Slide03 Reso" pitchFamily="2" charset="0"/>
              </a:rPr>
              <a:t>sát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ví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dụ</a:t>
            </a:r>
            <a:r>
              <a:rPr lang="en-US" sz="2400" dirty="0">
                <a:latin typeface="#9Slide03 Reso" pitchFamily="2" charset="0"/>
              </a:rPr>
              <a:t>: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2,5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8,5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(2,5 + 8,5)</a:t>
            </a:r>
            <a:r>
              <a:rPr lang="en-US" sz="2400" dirty="0">
                <a:latin typeface="#9Slide03 Reso" pitchFamily="2" charset="0"/>
              </a:rPr>
              <a:t>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= 11. 3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 5</a:t>
            </a:r>
            <a:r>
              <a:rPr lang="en-US" sz="2400" baseline="30000" dirty="0">
                <a:latin typeface="#9Slide03 Reso" pitchFamily="2" charset="0"/>
              </a:rPr>
              <a:t>2</a:t>
            </a:r>
            <a:r>
              <a:rPr lang="en-US" sz="2400" dirty="0">
                <a:latin typeface="#9Slide03 Reso" pitchFamily="2" charset="0"/>
              </a:rPr>
              <a:t>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F2F422D-35EC-86ED-2B56-A7D2396A679E}"/>
              </a:ext>
            </a:extLst>
          </p:cNvPr>
          <p:cNvSpPr/>
          <p:nvPr/>
        </p:nvSpPr>
        <p:spPr>
          <a:xfrm>
            <a:off x="4865109" y="1797003"/>
            <a:ext cx="523886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đối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cộng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74A1D7-0435-64F6-2556-B51C09B4821F}"/>
              </a:ext>
            </a:extLst>
          </p:cNvPr>
          <p:cNvSpPr/>
          <p:nvPr/>
        </p:nvSpPr>
        <p:spPr>
          <a:xfrm>
            <a:off x="1169961" y="3725860"/>
            <a:ext cx="483713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#9Slide03 Reso" pitchFamily="2" charset="0"/>
              </a:rPr>
              <a:t>Tương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tự</a:t>
            </a:r>
            <a:r>
              <a:rPr lang="en-US" sz="2400" dirty="0">
                <a:latin typeface="#9Slide03 Reso" pitchFamily="2" charset="0"/>
              </a:rPr>
              <a:t> ?3, </a:t>
            </a:r>
            <a:r>
              <a:rPr lang="en-US" sz="2400" dirty="0" err="1">
                <a:latin typeface="#9Slide03 Reso" pitchFamily="2" charset="0"/>
              </a:rPr>
              <a:t>tính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tổng</a:t>
            </a:r>
            <a:r>
              <a:rPr lang="en-US" sz="2400" dirty="0">
                <a:latin typeface="#9Slide03 Reso" pitchFamily="2" charset="0"/>
              </a:rPr>
              <a:t> M + P </a:t>
            </a:r>
            <a:r>
              <a:rPr lang="en-US" sz="2400" dirty="0" err="1">
                <a:latin typeface="#9Slide03 Reso" pitchFamily="2" charset="0"/>
              </a:rPr>
              <a:t>và</a:t>
            </a:r>
            <a:r>
              <a:rPr lang="en-US" sz="2400" dirty="0">
                <a:latin typeface="#9Slide03 Reso" pitchFamily="2" charset="0"/>
              </a:rPr>
              <a:t> </a:t>
            </a:r>
            <a:r>
              <a:rPr lang="en-US" sz="2400" dirty="0" err="1">
                <a:latin typeface="#9Slide03 Reso" pitchFamily="2" charset="0"/>
              </a:rPr>
              <a:t>hiệu</a:t>
            </a:r>
            <a:r>
              <a:rPr lang="en-US" sz="2400" dirty="0">
                <a:latin typeface="#9Slide03 Reso" pitchFamily="2" charset="0"/>
              </a:rPr>
              <a:t> M – P.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40C4FC-8930-7EA8-2D30-75FF3027EC5E}"/>
              </a:ext>
            </a:extLst>
          </p:cNvPr>
          <p:cNvSpPr/>
          <p:nvPr/>
        </p:nvSpPr>
        <p:spPr>
          <a:xfrm>
            <a:off x="1822957" y="4666517"/>
            <a:ext cx="321153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M + P  =  </a:t>
            </a:r>
            <a:r>
              <a:rPr lang="en-US" sz="2400" dirty="0" err="1">
                <a:latin typeface="#9Slide03 Reso" pitchFamily="2" charset="0"/>
              </a:rPr>
              <a:t>2,5x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+ </a:t>
            </a:r>
            <a:r>
              <a:rPr lang="en-US" sz="2400" dirty="0" err="1">
                <a:latin typeface="#9Slide03 Reso" pitchFamily="2" charset="0"/>
              </a:rPr>
              <a:t>8,5x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39B3F-2980-ABF5-23F8-4D692286E939}"/>
              </a:ext>
            </a:extLst>
          </p:cNvPr>
          <p:cNvSpPr/>
          <p:nvPr/>
        </p:nvSpPr>
        <p:spPr>
          <a:xfrm>
            <a:off x="4701880" y="4666517"/>
            <a:ext cx="20633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(2,5 + 8,5).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5326B-44AE-ACAA-DBB3-CB818D27B963}"/>
              </a:ext>
            </a:extLst>
          </p:cNvPr>
          <p:cNvSpPr/>
          <p:nvPr/>
        </p:nvSpPr>
        <p:spPr>
          <a:xfrm>
            <a:off x="6721090" y="4666517"/>
            <a:ext cx="114541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</a:t>
            </a:r>
            <a:r>
              <a:rPr lang="en-US" sz="2400" dirty="0" err="1">
                <a:latin typeface="#9Slide03 Reso" pitchFamily="2" charset="0"/>
              </a:rPr>
              <a:t>11x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84B70-739E-8168-A90F-E01C431D789A}"/>
              </a:ext>
            </a:extLst>
          </p:cNvPr>
          <p:cNvSpPr/>
          <p:nvPr/>
        </p:nvSpPr>
        <p:spPr>
          <a:xfrm>
            <a:off x="9458325" y="4323740"/>
            <a:ext cx="66836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2,5 .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E54C7-6554-1C4F-2EBC-EE304648DD21}"/>
              </a:ext>
            </a:extLst>
          </p:cNvPr>
          <p:cNvSpPr/>
          <p:nvPr/>
        </p:nvSpPr>
        <p:spPr>
          <a:xfrm>
            <a:off x="9458325" y="5017622"/>
            <a:ext cx="66836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8,5 .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4214DE-91CF-3CCA-282B-837678FF90B7}"/>
              </a:ext>
            </a:extLst>
          </p:cNvPr>
          <p:cNvSpPr/>
          <p:nvPr/>
        </p:nvSpPr>
        <p:spPr>
          <a:xfrm>
            <a:off x="9255126" y="4095544"/>
            <a:ext cx="1908174" cy="2940255"/>
          </a:xfrm>
          <a:prstGeom prst="roundRect">
            <a:avLst>
              <a:gd name="adj" fmla="val 8206"/>
            </a:avLst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CFED60-6FBA-217C-30BC-C004BECE2289}"/>
              </a:ext>
            </a:extLst>
          </p:cNvPr>
          <p:cNvCxnSpPr>
            <a:cxnSpLocks/>
          </p:cNvCxnSpPr>
          <p:nvPr/>
        </p:nvCxnSpPr>
        <p:spPr>
          <a:xfrm>
            <a:off x="9451975" y="5766676"/>
            <a:ext cx="1647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42CB8-835C-013C-A38C-736C3A82D9B2}"/>
              </a:ext>
            </a:extLst>
          </p:cNvPr>
          <p:cNvSpPr/>
          <p:nvPr/>
        </p:nvSpPr>
        <p:spPr>
          <a:xfrm>
            <a:off x="9240811" y="4666517"/>
            <a:ext cx="2841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+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1C8171-E29B-BFCB-B865-003A355E2018}"/>
              </a:ext>
            </a:extLst>
          </p:cNvPr>
          <p:cNvSpPr/>
          <p:nvPr/>
        </p:nvSpPr>
        <p:spPr>
          <a:xfrm>
            <a:off x="9528175" y="5798988"/>
            <a:ext cx="53657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11 .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BA5534-1720-2E13-A55A-1EC31F58B7B6}"/>
              </a:ext>
            </a:extLst>
          </p:cNvPr>
          <p:cNvSpPr/>
          <p:nvPr/>
        </p:nvSpPr>
        <p:spPr>
          <a:xfrm>
            <a:off x="1822957" y="5375285"/>
            <a:ext cx="321153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#9Slide03 Reso" pitchFamily="2" charset="0"/>
              </a:rPr>
              <a:t>M – P  =  </a:t>
            </a:r>
            <a:r>
              <a:rPr lang="en-US" sz="2400" dirty="0" err="1">
                <a:latin typeface="#9Slide03 Reso" pitchFamily="2" charset="0"/>
              </a:rPr>
              <a:t>2,5x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r>
              <a:rPr lang="en-US" sz="2400" dirty="0">
                <a:latin typeface="#9Slide03 Reso" pitchFamily="2" charset="0"/>
              </a:rPr>
              <a:t> – </a:t>
            </a:r>
            <a:r>
              <a:rPr lang="en-US" sz="2400" dirty="0" err="1">
                <a:latin typeface="#9Slide03 Reso" pitchFamily="2" charset="0"/>
              </a:rPr>
              <a:t>8,5x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1D983A-4773-CC53-E73E-CDF61611B7AC}"/>
              </a:ext>
            </a:extLst>
          </p:cNvPr>
          <p:cNvSpPr/>
          <p:nvPr/>
        </p:nvSpPr>
        <p:spPr>
          <a:xfrm>
            <a:off x="4701880" y="5375285"/>
            <a:ext cx="20633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(2,5 – 8,5). </a:t>
            </a:r>
            <a:r>
              <a:rPr lang="en-US" sz="2400" dirty="0" err="1">
                <a:latin typeface="#9Slide03 Reso" pitchFamily="2" charset="0"/>
              </a:rPr>
              <a:t>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94DAAA-ED35-763F-896D-B7D7BEBB4DD4}"/>
              </a:ext>
            </a:extLst>
          </p:cNvPr>
          <p:cNvSpPr/>
          <p:nvPr/>
        </p:nvSpPr>
        <p:spPr>
          <a:xfrm>
            <a:off x="6721090" y="5375285"/>
            <a:ext cx="128032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Reso" pitchFamily="2" charset="0"/>
              </a:rPr>
              <a:t>=  –</a:t>
            </a:r>
            <a:r>
              <a:rPr lang="en-US" sz="2400" dirty="0" err="1">
                <a:latin typeface="#9Slide03 Reso" pitchFamily="2" charset="0"/>
              </a:rPr>
              <a:t>6x</a:t>
            </a:r>
            <a:r>
              <a:rPr lang="en-US" sz="2400" baseline="30000" dirty="0" err="1">
                <a:latin typeface="#9Slide03 Reso" pitchFamily="2" charset="0"/>
              </a:rPr>
              <a:t>2</a:t>
            </a:r>
            <a:r>
              <a:rPr lang="en-US" sz="2400" dirty="0" err="1">
                <a:latin typeface="#9Slide03 Reso" pitchFamily="2" charset="0"/>
              </a:rPr>
              <a:t>y</a:t>
            </a:r>
            <a:r>
              <a:rPr lang="en-US" sz="2400" baseline="30000" dirty="0" err="1">
                <a:latin typeface="#9Slide03 Reso" pitchFamily="2" charset="0"/>
              </a:rPr>
              <a:t>3</a:t>
            </a:r>
            <a:endParaRPr lang="en-US" sz="2000" dirty="0">
              <a:latin typeface="#9Slide03 Reso" pitchFamily="2" charset="0"/>
            </a:endParaRPr>
          </a:p>
        </p:txBody>
      </p:sp>
      <p:pic>
        <p:nvPicPr>
          <p:cNvPr id="1026" name="Picture 2" descr="The Pizza Company Seafood Deluxe">
            <a:extLst>
              <a:ext uri="{FF2B5EF4-FFF2-40B4-BE49-F238E27FC236}">
                <a16:creationId xmlns:a16="http://schemas.microsoft.com/office/drawing/2014/main" id="{4E4E01CA-C693-FFA0-316E-FC16EB4FC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6828" r="8691" b="6726"/>
          <a:stretch/>
        </p:blipFill>
        <p:spPr bwMode="auto">
          <a:xfrm>
            <a:off x="10037512" y="4305442"/>
            <a:ext cx="699052" cy="700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e Pizza Company Seafood Deluxe">
            <a:extLst>
              <a:ext uri="{FF2B5EF4-FFF2-40B4-BE49-F238E27FC236}">
                <a16:creationId xmlns:a16="http://schemas.microsoft.com/office/drawing/2014/main" id="{154041AF-B66B-3FFD-CD4C-86B930445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6828" r="8691" b="6726"/>
          <a:stretch/>
        </p:blipFill>
        <p:spPr bwMode="auto">
          <a:xfrm>
            <a:off x="10037512" y="5003069"/>
            <a:ext cx="699052" cy="700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he Pizza Company Seafood Deluxe">
            <a:extLst>
              <a:ext uri="{FF2B5EF4-FFF2-40B4-BE49-F238E27FC236}">
                <a16:creationId xmlns:a16="http://schemas.microsoft.com/office/drawing/2014/main" id="{B109880E-BAD1-45E5-F8B2-C97B7387C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6828" r="8691" b="6726"/>
          <a:stretch/>
        </p:blipFill>
        <p:spPr bwMode="auto">
          <a:xfrm>
            <a:off x="10037512" y="5799130"/>
            <a:ext cx="699052" cy="700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45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1" grpId="0"/>
      <p:bldP spid="2" grpId="0"/>
      <p:bldP spid="3" grpId="0"/>
      <p:bldP spid="4" grpId="0"/>
      <p:bldP spid="7" grpId="0"/>
      <p:bldP spid="8" grpId="0"/>
      <p:bldP spid="15" grpId="0"/>
      <p:bldP spid="22" grpId="0" animBg="1"/>
      <p:bldP spid="26" grpId="0"/>
      <p:bldP spid="27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FE1ADAB-D5EA-4843-8948-736B66F60938}"/>
  <p:tag name="ISPRING_RESOURCE_FOLDER" val="E:\Phục vụ đối tượng giáo viên\Thiết kế PPT cho giáo viên OLM\Bài 1. Đơn thức\"/>
  <p:tag name="ISPRING_PRESENTATION_PATH" val="E:\Phục vụ đối tượng giáo viên\Thiết kế PPT cho giáo viên OLM\Bài 1. Đơn thức.pptx"/>
  <p:tag name="ISPRING_PROJECT_VERSION" val="9.3"/>
  <p:tag name="ISPRING_PROJECT_FOLDER_UPDATED" val="1"/>
  <p:tag name="ISPRING_SCREEN_RECS_UPDATED" val="E:\Phục vụ đối tượng giáo viên\Thiết kế PPT cho giáo viên OLM\Bài 1. Đơn thức\"/>
  <p:tag name="ISPRING_PRESENTATION_COURSE_TITLE" val="Bài 1. Đơn thức (tiết 2) ispring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HVN5WYeJTIZwGAACTFwAAHQAAAHVuaXZlcnNhbC9jb21tb25fbWVzc2FnZXMubG5nrVjNj9tEFL8j8T+MIq0EUmkLEhVC21QTZ3ZjrWOn9qTbBSFr1p5sRmt7gj/SLic4cUECJE5ISCA+RBFIHDhlJTik4v8Ifwlvxk6aFCrb2z1U2oz7fu/Nm/d7X/v3HscRmvM0EzK523nz5u0O4kkgQ5Gc3e2M6cEb73RQlrMkZJFM+N1OIjvoXvfVV/YjlpwV7IzD36++gtB+zLMMfmZd9evZbyTCu51Rz8eGQTzP7FnEx+O+6fg2dl1MTcf2LdwjVqeLi1BIlLA0ZTkYs3+rQqgHHFn4hLi+ZxAAVdAO9b3xaOS4lPQ7XTrlKBNxEWlcJDKUyBxlxWwm05yHSCQoh//CggA0iFMRifwCxTLkLUzwjkzbB/X6ftWxaZn0xB86fQI2FGmCQPm1KbEdd4itHfTJ5BrgRy7xiE3BnaOBQ51Od5TyjCc5T9FsKnPZBs8y+2Co7xz4hjO2aafrRSLkaO/+mHj65e3xsEfcPTAd7VGHwn3Wn7y9FooegJ7/CagHoOxqAXWMwQFD7B6VPjFcAgd9/9ikg07XSDlTYfNI5FMkvFkKVEF8zqKijK+KTHXqetg48qnj49HI740pfWZ3jwXnddKGMxxh+8S3nEPH75mHYJaMZyy5QJY8k6+9deedx2++fef1VjAeBJS1C4Q00tu3GwDZ1HUsH9CI5dvkIbw2NVeLP0eIri5/MNrJO2NqmTYE9tMv/v59dfkNOPhULH9J2qFAKD/odO+P8QmyVotvzVrpsetC6Fdxa3o6jygPWUTnkRNZoCmbc5RLNBf8kc4aQA2RQn7RkQ0fAgkHSVHLu74zxBBawDbqmoYKW6CHTNOLG2UyKvKpTEFdhkKRsdMIAk7pVLGmvs9KVpYRJ1UCg7QWypiJ5Ga96mPbcnBfh94QYh4fqhyyuRQg7cDrQJ8rMt0AFY+SSLIQTVIOgI6H2GwWiaBKrRUbRhG7qLXCxcemfQgUcCwPslp/fdLpkiRE/ZSpy7ZEcbFHXLjLavHk4gqiviaAlkb5avFjjoLV4vt2QAPzcGDBP6oM6S0XOUqWT3JUnzl3YUbE3hZPpqvLz+sQqryNPe/YcfvKjyptMzRjWfZIpuFO4G4/cR2waRsOcMOgW+Cqqm6AIWQEdA1pyoO8HgysxDrkK6rBtSEmfaqzhmJZXGTgeshDEc+5tlaoq7BAR9kpn0igXMTZvKQDaNf8q418C49tY+D36CbXWqxIgmlDOeDr/1JmmyBFxndoUGtTheb3nIeQcDpd22kj4Rx1us5RG4kT4oGTiVcnY+MH5mFZTyEVrvPUOg8GTKWd6KLqOFQ0zYUsMjhRLoFspV8ku9lOjUegAbCpia0XpNsSdd2ynYk5BzvSkKe1iqAaGKSvCHZ/bL7nH2DT0iX9+dBjF7o9ZOGcJQGHYAuYetML+BaKUH9TYa/1f1iIjxDLq+y/VxUOu08e7rW1Z6fWvIARLM95PMvrVCuHVeZfxQpF8Rea0OTqV9O/6d6v5WW2+v2Xfp+duaLNG9Ua8ZKeav5a121JNSIQ6GGAqQTajqi51ECp7ZmQ6waifkB5JmfaBzvziJlMZHNp26kAbImuiuENwMfacg+6nxiqUHNZPaRsm6/Hk+byx6TnmRSqzjE/zUReq1nzuXF91XS+emHdamN3ig01qQUm2wB4tpm+IxGD/WEDzPGQrD1QloidmxzLIgo1/SNxrssE+LaI+X8b5EkqY30asWwd/mWZuvcyVpSXc0uloxb91IbBjd9ni8BXfyWPYBfaGAPbhup9DMX2qKEQ0Ee5wqLeunUCHsUsD6ZQjieySMKGQOVs1icHGMCqO9PlrzE6F6vFX3FDlOdsKU9RdfpuKxDV1kEmJRuw922Z8+yD1iDqLhuMctWR88d5PdC4p0PJ852DA2jnJpM6CYp7uyYfDkxkDJZfNxGshuu16FCN5zAgNxjSqQlMuJaJlZUFMpYxHN2s10vVlk8HDqYUG4MhcNFTk9rlpzP09Mvlb8kUnS9/jtsgrUPQcMYujH4Vmw1ZpNBUUJFHHJHHTHGwDaraGkG21kMcoC2/sg+RAc5Fg9XlZwaC2fLXURs8/czwwFOBguly0UZ0s0WhYvlLAW5aXX7SRv75ykunyz/UY0LznZzpvYxAmVwtvqvNd8ob1Bz5uN/XqyZwTCSC87LpCGFCDaqdUyTPZFMwY4BtKDPP4fFQ5G0BXUI2qyO1GNFLCEsytQT/5+Of6uTL9WOVxCFPlr+fZcn5fwv95lem1+f7t7a26f8CUEsDBBQAAgAIAIdU3l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1TeVi67a1jEBQAAZB8AACcAAAB1bml2ZXJzYWwvZmxhc2hfcHVibGlzaGluZ19zZXR0aW5ncy54bWzlWctu20YU3fsrBiyyjGX5lcSQFMgSFRHRKyLdxCgKY0SOxKlJDsMZylFW3XVToCjQVVcF+kADpD8gA+1C/RH1S3pJ2pRkydIoiYy0WfjB4T1n7tzL+yJzj1+5DuqTgFPm5ZXs9o6CiGcyi3q9vHJiVO4/VBAX2LOwwzySVzymoMeFrZwfdhzKbZ0IAaIcAY3Hj3yRV2wh/KNM5uLiYptyP4juMicUwM+3TeZm/IBw4gkSZHwHD+CPGPiEK1cMEgTw4zLvClbY2kIolzDVmRU6BFELNPdodCjsVBzMbSWTiHWwed4LWOhZJeawAAW9Tl75rKSWs+W9a5mEqkxd4kU24QVYjJbFEbYsGmmBHZ2+JsgmtGeDutmdfQVdUEvYeWVvZzfiAfnMPE/MnhweRzwlBlbwxNUGLhHYwgInl8mOAemSANxBeEEEIQHSmbUpSUFeiXQhWbIGHnapacAdFNkqr5SNs7ZaUdtqo6SenbRriarSCEMzaqoURq9pZfWs0TRU/axq1Gtrgwz1hbEGaF3NpOlbbVVXG4baPjvWmmsi5JWaYNR6UautiXmuHuuase5OjWJ9XUir2mzIYUrNeqvYOF1LteppS23XtMbTM6PZrBlaa4KKn/upJzyXmQ2WHAQVC4PpkBB26HY8TB1IUDfighMBKc7BQY8YrEIhgrvY4URBX/mk9yzEDhWDKKohE54T4he5T0zRjiI2r0RRqEzoEkJQDMI4zQcHj9J08ODhzNEzye6TYy3UMpcmyJbNBLtj7bM7B6n6j/aXq3+LojlI0D72BjXWu3PtDw5T7XcPD5erv0jNXJ9ahDVwEMQpel79lebbnVSD7N4qFW7ZLYeFwKYNpUNcZ/7plWspGtkem4L2oS6RG7p2Q8fRQ99ngZgUj+nFVIlbaHJd5s3ETnSNOsyxUq8Rt0OsBnbJVMHVz6lXAcmsgroQ5Q74s+kTD+nYgyJPBfjYTAl42OGCiri4V66kiwHFDgI+6EIIqutzPjdtHPCZsE79ExVWs/BFgwnCv0zMnSzdKqo74AIUJRcpedWzUDnAF9CUyIgfj4YCeaM38MseX363HkQwGXljPHwzkBZEYjz8VSBzPPxZ6rguJCcZweekw6kgUqIsdCw0YCFy6DmYniFII6EL/9kETfdHqBswN16FHk4gHnuqT8kFsR7LbHQKW7ghIKNAd4hIdngZ0teoQ7osAF6C++BJWKc84d9ei9jHnE9I8bWO95IuQ2uU1Rf3ogNiq4+hY1uPHCKeuL7YCD8eII+JaxyYw8QhJ7FTLGrF92TOtv3ubkiTDvj5A3ljhp9TN3Twh6RPDTJFvUGXb2aXdRy/UgPpbW3cjwM9Ct6YGkKcgksSTrhhQsGgXkhkCU3sIeY5A4RN6Pp4lDb6lIUcVpIEkVDzd9cwwcNjGl/1oLjBjoFFAinKnezu3v7B4YOHj462M/98/dv9paCrfrjl4Gi7pCEuLZ28pJE3prwVuFumKTnUjZlqBejWyUoat66aS6YsaeSCgUYae3PikgbOzV0rkEumrxXIJTPYHLbCAjfKV9bck7B4hJeAa9FxiyVD+1wzThcQxEE03/3lMlFnurhRjYeGj7VP1dViu1RF4OiTmqEfySSWBoMcLkwbUlM3eo8liYnnDBnZ+vjylxKqRb9lxJ9UNVSqjn6UkX12UjwF5uFPmlS3qo2Hf7aQIavJqapL2aIpI9V8KiPVTtrW1lTLKqUCtCG9pKxCI+JQF/pm686KyvukeKnA/sDVYWNZ87+Rv9570E4S4GbylzF666JzOh7+5W7s+f00yswmvfQ/NvvH/RrqE3tXpBOCXBi0ZWSr0I/I6XH5jY/+/n70h2ej89HvUnmmNPqh8QSVoHNA1fHltyVoIoZvW3eaoWafdV2ta8fNWvkTKAkfqQWTq/Tz0cz3ovQ7xuxH2eiOSz3qglmjdwHpl9zCwf5OLrP41tYWsM1+GS9s/QtQSwMEFAACAAgAh1TeVoOag/F3AwAAnQwAACEAAAB1bml2ZXJzYWwvZmxhc2hfc2tpbl9zZXR0aW5ncy54bWyVV9tu4jAQfe9XIPa9tCwrWikgcatUbbettoh3QwawcOzIdujy9zu+EQeSQrGQ8Mw59ozneCwStaO8tQepqOCDdrc9vGm1klUhJXA9hyxnREOLkwwG7YwULS0J37Q7DiWYkB+gNeUbZSzB1qLpoL0stBb8diW4xqVuuZAZYe3hjyf7SToWeYklMLJrOWuygnKbX92H8fQqit+jN+5PJ49NhJXIcsIPL2IjbpdktdtIUfD0YmjbQw6SUb5D5N1jfzLrNyEZVfpZQ1aJafZgxnWUXIJS4ELqjXvdiyxGlsDCTnf2cyUn3uqr7E9oe6qotrTRvRlNtJxsoHrIk9n0fvqzGc9x9QphNJ5Nn+6/Jmj4p03d+72H3qgRysgB5HdKnou8yE8IXTMaCVJszIF+a5PAYYKkeP2QML0z4yLBJGQ2ulgFxWiKZRAydVK8M6MJ7M/yTEX+Z9wkEnO3pWDvpggn3cMoZMlgqGUBSSfMnE9txedbofEywXBNmEJAbCpB75jhOylUWKZqK3F/4ZPyNAJ5Q4lYCFZkMHHxRsCqvcRPJmPbV+L4jrYoQAl7b4wiLI0l8hWP9QwZGUvkh6nWG2eHM/ipx3GCHsbEF/Pr00cvcILTcF5hFrxmpxdzy1W0tTcETCZSGFpZzWkGpmpJx9pcSJ2zmBJO9nRDND5NfwxuebDJqKRz4vBKq9dVoqlmUCe3lSikwmDQvfDZ+srVeBzFPRxqpF9grX2qVVtZE/NYxFKw88tC98sdj83NWxqfkkGbaE1W2wzfRtVueR5eP1zGPcrnDNOsEQ7yma9FxLGBNZEyIncg50Kwa7fhQoO6dnnhLm0T/HikrrD19Uv8InWF5UW2BDlDPVAIgqzaHG5LN1uGX72g8AlpcPqaNXgdVW9xPU7oUfCRwUsAiFxtw3VwE+fJCqYpgz2wsFVksSk35ZYo1H9dxkZfXoCR4uolGV3QUpG+B5VSqfamyF6DX2BUtQTnuKx5TZbKplVpKKG3lwtXun1okkZ5cX+0cy+kysLorzs+rFTlLEmhxYcmMtzvcu5TJ3sYcZrZ/oOOaPsaj+MwIXJ/KtYZqnRmL0Mwb9ZxsaMoazxNFNNlh906ivWcttg5Xs3hWgLE7dUab6IH4DccloLI9PUIqbwINW7HxhzxzbTdGvt8luukE5lccY5lwN/4t2T4H1BLAwQUAAIACACHVN5WxjtqSMAFAADuHgAAJgAAAHVuaXZlcnNhbC9odG1sX3B1Ymxpc2hpbmdfc2V0dGluZ3MueG1s5VnLbttGFN37KwYssozlR+w4huRAluiIiF4R6SZGURgjciROPeSwnKEcZdVdNwWKAl11VaAPNED6AzLQLtQfUb+kl6RNSbYsjVLLQdqFZXN0z5k79859mfmnrz2GeiQUlPsFbXN9Q0PEt7lD/W5BO7aOHu5pSEjsO5hxnxQ0n2vo6cFaPojajArXJFKCqEBA44v9QBY0V8pgP5c7Pz9fpyII4285iyTwi3Wbe7kgJIL4koS5gOE+/JL9gAjtkkGBAH487l/CDtbWEMqnTDXuRIwg6oDmPo0PhVlFekzLpVJtbJ91Qx75TokzHqKw2y5on5T08mZ5+0omZSpTj/ixScQBLMbLch87Do2VwMykbwhyCe26oO3mxiMNnVNHugVte2Mr5gH53E2ehD09O455ShyM4MvLDTwisYMlTh/THUPSISF4g4gDGUYESKfWJiQleS2zhXTJ6fvYo7YF36DYVAWtbJ229CO9pddL+ulxq5qqqoywDKuqK2HMqlHWT+sNSzdPK1atujTI0l9ZS4CW1UyZvtnSTb1u6a3TQ6OxJEJdqTFGrxWN6pKYl/qhaVjL7lQv1paFNCuNuhqm1Kg1i/WTpVSrnDT1VtWoPz+1Go2qZTTHqOTeT9zwfG46WPIQVDwKJ0NCupHX9jFlkJ+uxYUgEjIcw2GXWPyIQgR3MBNEQ18EpPsiwozKfhzVkAjPCAmKIiC2bMURW9DiKNTGdCkhKAZhnOWDnSdZOni8N3X0XLr7+Fgztcxn+bHpcsnvWfvNjZ1M/SeP5qt/i6J5yM8B9vtV3r137Xd2M+23dnfnqz9LzXyPOoTXcRgmKfqm+gvNtzWuBpvbi1S4Zbc8lhLbLpQOeZX5J1eupGhse2xL2oO6RK7p2okYM6Mg4KEcF4/JxUyJW2jyHe5PxU78jNqcOZnXiNcmTh17EMHNI19DHQhrBg5sBMRHJvahqFMJTrUzhIjaQlKZFPOjS+liSDFDULCh6yCoZt5wsu3iUEzFceaQuJLaB5/VuSTi89S+6dKtoiYDm6M4myjJ676DyiE+hyZERfxwOJDIH76FD3d08e1yEMlV5K3R4G1fWRDJ0eAXiezR4Cel43qQjVQEX5K2oJIoifKIOajPI8ToGZieI8gbkQd/uQRNNkSoE3IvWWVYSCQST/UoOSfOU5WNTmALLwJkHNmMyHSHLyP6BrVJh4fAS3APPAnrVKT860sRB1iIMSm+0vFB2lYY9bL+6kF8QOz0MLRoy5FDiBMvkCvhx33kc3mFA3PYOBIkcYpDneQ7lbOtv78bsiwDfr4jb0zxC+pFDN8lfWaQCeoVunw1uyzj+IUaKG/r4l4S6HHwJtQQ4hRcknLCFzbUEupHRJXQxj7iPusjbEObJ+K00aM8ErCSJoiUWry/hikermny1IXpEXYMHRIqUW5sbm0/2tl9vPdkfz3391e/PpwLumyAmwzH26UdcGnuqKWMvDbWLcDdMj6poa4NUQtAt45Syrhl1ZwzVikjZ0wwytjrI5Yy8MagtQA5Z9xagJwzdN3AHvHQi/OVc+MmzJ7ZFeBGfNxiyTI+NayTGQRJEN3s/vK5uBWd3ZkmU8K1xrT94TpTUy+2ShUErj2uWua+Siqpc8ja0nYhGXXif1UpYpJRQkW2Nrr4uYSq8aeK+LOKgUqV4Q8qsi+OiyfAPPjRUOpPjdHgjyayVDU50U0lWzRUpBrPVaRaaaPanGhSlVSAxqObFlJoPRj1oFN27q2M/JukrhTKd1wPVpYnP46MNXOWpnNTVprkVpOxrOE7D53R0eBPb2U39iMuJR/OMf9hS88MATGrbCOTeDQG3VP9/p/9+8ckBHkwO6vIVqDhUNPj4usA/fXd8HffRWfD35TSSmn4ff0ZKkFrgCqji29K0CUM3jXvNSFN33NTrxmHjWp5pReeqt34jyLL3K350qfs/c/UC5/sRcT0W9U1WJ9+R32w9g9QSwMEFAACAAgAh1TeVrryrB2yAQAAaAYAAB8AAAB1bml2ZXJzYWwvaHRtbF9za2luX3NldHRpbmdzLmpzjZRNb8IwDIbv/ArUXScErBOwG1CQJnGYNG7TDmlrSkUaR0lgMMR/X1O+kpAy4gt5eXgdO8T7RrNcQRI035r76nO1/7D3lQZaU2INz7ZOa/RC64GkeQrzvACaMwgcZHP+6UU+XAmfccAq03j3qW2l4Reg/mZBqDRx7rEQHk16tI1H+/FoW1/iX6uyU1XHiow2x2ulkLUSZAqYajEUBamY4GlaLbNAB8YNiH/QBUnAMn3t9kdRLXl1DEe9aDwwuQQLTthuhhm2YpKsMoFrltblX+44iPLCV0egPeiNJz0ToLlU7woKN/Gkr6Oe5AKkhEvecBR2vTAlMVDDt12tO6hj7Bbk0Jtc5upMDzs6TJqTDG66NJ5EnejFxljp5XLD0SSadm45BVt1up1e2A+HFkHJDsQDF8ORr/kt19VhcQIz3ZFHLM8oRZLmLDtyUVuHl9OH1bZ13asmRitGkV7+FW0dJnNtxulmrWeGzjNb+l5o4RPZg7NBeZ+3dPLOfClqp5qjoUfj98aUdRTlThq9/2oGRCmSLItygJTDs2wCESsQc0Ranv3bnAu+Yya19biic6jG4Q9QSwMEFAACAAgAh1TeVphY6ZZjAAAAaAAAABwAAAB1bml2ZXJzYWwvbG9jYWxfc2V0dGluZ3MueG1sDcoxDoMwDADAnVdY3tvSjYHAxsjS9AEWWAjJsVFiqvJ7st1w/fhPAj/OZTcN+H62CKyLrbtuAb9xenQIxUlXElMOqIYwDk0vtpB82L3GAofQxTlyqnCeKdWZ6ATPpBu+huYGUEsDBBQAAgAIAIhU3lal8XZC9D4AAGpkAAAXAAAAdW5pdmVyc2FsL3VuaXZlcnNhbC5wbmftvAtY0nf/P+y2e7V7s1z3vd3lkW2utbaSKaXiAdbtJjVL12GdVKyZpxQpUBTl0NambVPppGQeWGNlR52pEIpQs8REJdJERSBTQEVAAUGELzxYabXf7uv6/57ref7P77n+66qL8Pv5vg+v9+n1/fCRH76MRCx53e11JyenJZs2frbNyelVmJPTK2mvLXL8BBPITHK8vITdhvi3U3WXx5jjzd+SNmzZ4ORUS3nDuv9Vx/u/H9q4B+vktLRl7t9LPPTFA05O8fZNn23YkY1US6JrrimJUuX0kpklo1Gfrng158uf//Y3w/sbXgs78krAh2WtKUda923blfzzzYRlLdVlTs7/4B/Zmn1n8eW0VSsz3sz//pWcU5/izm/bdDz8uKfXitqE7nOeG6/fal8WcDLhC3rzKlEYjCCC4ARWga8U2pr5EvwqlEdKX8TK1ntiYX1Oc39iVrSsmns9dNiZNvd6844v4eW5/yznTf798QKP+QUX8gRagjI4aLu4wOcKf4njZ0ckRW4wxCsFXadq8vfOLQrpmsRH6ae/fGPuIs8zhFC0aPkm1Wtz71wghC+Wvzm3CKQ4rzGti3NpmHuTXT6kr1Sozv1r7g0FQpB2P5IBTTK3yl3CGvssOg1ptirzlWMzJAuTW282k3X3J9niOexvDjvTTPU3rgxBvCVYsrpGdpqJoAqHiIAqjmuOsQWQx8BoknyXrX/Sj/n3x+ZUEGc6tn5fjPiXYuMdG0Cz5NuT9XIw2RxWtZZvtvh075WS4jSqHWH7Bx9Mlnr/U29u25e1C7Eaud1s6zJ9DqOZve7S6PzOJ8o1GTPWGZn13H71RWbBBujrPpLETzo2Ujf4AaVwi1IKWgXxA5q59mFKLGmPDzVcuZavpkRGmW+QDAhyWjYy0zeYkHgsmrRlQAmnNRG6BsbM2SUthpZ8+77AnUqDDSDAZi1tao0bC3LdSI2ChjKDZ23JSrB7LExrotQUNgJEuVX+YanJwv9VvrWMr48G5JhguvbOYJJPmV4XeiN1t8wB6c3z+MmHt3qP8H1zipgflY8cExRAXbNKqpjeb0C+kCjafh8kuYMhmxnL9PfEaSLPCmaaaLJ0QEik6z/6qXSobgkeX25mywXGWiXbiJkoF3UJUoBltSxSZHTRd4AokHmCX29JQVkGR9gFV9UYFqm6TI9pgqLwFai4n4RyPck+MzDarwEnfBdTdAq/GVB6067IeZJ2M0A0yG0ck4AsiweRc52hoWSFn3oYts4RpgiI24a9N+UrQnnRb3cFERjCtdMIXoO33u9fcraVhUprn54Vj/J+s8EgyQkxB6lqhNBWbzQyvqnmAoNx5Lf2kwFCh9ogJypz+CZxgsvaxDyBM14MY4TYhFt/wBOAE1fNbMV1IEVtsKnjYdVW5w5U3PDgTrs5TZI403EzcHZqESDkmVd06/zEA0Zi5cBrg2Tur/L4TiXZsL7v7TlML3nAjljk7+UJCiJcm/yK5Fa2ZNHPMQz4LBid9M5EDc3vdIP3CIY1uFOKVppadku7UPXijjcf5LHKK01ivBrASTi4MrX/wG5R3k2cO95DzY5ZpVQaQnrZtMNXuBPJ34m/6nCmmUPmEoZNKfLv4AnJPmIRBm+2pbJVpBI59jePv1kwTawOncHmOy3XqfWSdot6Sg6gKGAKnVgj14lb+7ayJDbsvXblxcLbfK0D9l6Z/dxLjnp2a1kVU/PTCph4UiQV9HW7RAIzp7b+BloX7VpXguBNx/fp1KTb41ow2SefiaLvjRQkl710BY7BmGdmN6TiZXwTdVj07p3aFuWo6h5TddhAo+DczY0j+nvhYtzsKElHcltSDoi+3lEdkBMj5oSzCHmdOBpggZJFynPkNeJ0crQ4PYCe5H5MP2VC/K7Qmb3SZUfrvAMdyK70Jfw+3XhsCKIF8y75vyZXy++tdzsXfnQPmYVCV9kaLelJ+Bz4L9NVJlDEwZZRHaNEq7xO34/edVgzBJHre6VossK/BLFDUW+7yOcIlVy0eHgvySuazlcCtqlCL8Q4iM8Qy3pHcZCvFThMTrvyvCdQitnrDtOboTjDZkdlU1sn/y5SfZ0nEPIvi/HAoWK6NwJBSFwzkPmrgsHcDj80jWYyCpHQ0OEdi67agqBEMf8XKrOBQDZPeW3rYPcQRcu+p3snb180Jt8totEEdzA9HYABcfsC6mh88Lc4fM4V+NfXG9S57xXCaHyL1IgfpYx0AkZEkibVMCXPPYB359MPUIAB8CtOTjfW5UXdQC73Jfjw6gu2oAI7Eix6xhKMK2X21hpTN+VHsTQS6OvnSvYiSfgcd+lAcjGPyuv3EVH28MV7OXAI6U7HZOm5wDA55vRmM0ERPw5fzoqJFBvrQix8QxWTijKJ3Img+oETx+lTjlrWW/Q6M7JIek2oxOJldEFYOqSqwYTl8in7d9EpYBmNT1lNkxmb/XKu8p40wUg/QmKMW+EO9Ye3drqf0+HCL+JypF5Lvl5N39EUs+i8jYQZGFWfHmrw/EH02MqMHE3TknpHEcZrwEz2NbkF3wE4ZW30hRAuEK4CwxOgqFaBbbiNx/RQMIhrqVWmuLLe0cbVNC4BYMTi8NFAGzvNYPYguvjAXVh2uWkPzEhYOstHWfau1XqL1IiRnRYPpVoYH+o/N028sk4OYXe5flMSv731vNjr1ayxOxOTeFqTemPguE86tidW4vJ46ARbJlnq5IgWpeaRW76AgD6wBlQRII4dVFwvsLBoQjxzyfz48PhqSieLAFcfnukZdpSS0+SNr5bSBuJWwIr/fJQRQnvmZunDw3mC3LN/OiJdYdoUjtfBx8ICW5Sh11wrqlSPx1UtPU+wohAchIqg80d1jmxw2tdEz4+aE3GkAfKfZvQfh7jy4pDeRNKa3t900vHXuOhQOsLl8ZKmPpcj6z95vOr8xOKbbitgDhuObDO+sm/JYxmfrra89NuivDl9P58GjsQTxrfTBggGOkhCEGURRYpbRxcHyNVUZM6YcOW+oqF/OtZ9mADfRxMhc1H6WgoxTX/7n1FsOK6o/cPX6xYkesdZBkTpeR0Uwoh3ywlstOum/Xnz9/5sugMmHdYDMjuQS9EM9lKsbZSQxpWBC8J/9pSYJTJA0uKrP6PTw57deQPJNaZycdgMZfJN9hbowbeKEmb+5rj0Rb9LdUSRxvoDbeYHF2Cncdzvwu+187bcysweO0/1BwGjiPywhEyz+edDax6j+GU76RBL596r5+dpdKNdKHlS3u++C3fJ745mX6YHM4staB0EDrmpSPoxseD7ZQt3uvp9SJqIBzXhS83Jx0IQqJEOwduxlVTZO7TD644mI/NoW0+rEuet09Q4/whthHg/wuwO+Zwli0VQE3vSloa+vB7Mt7chYBisZJCxwZAzH5ujllVgTwE6Es4TVrAEg1leYaccnKfzWP/IxS5hwtK1prIN6xANCub93H6r3Hc+tqawIk3Hw6xqejAkSDP7/edi0jfbyLcVscDJ8yGMglpS0SiwYFDv2jBkeLPwYZYo4WLHmey242e24jLc8RNbino9YhXVOuxn2uXzrv4Gc3WDvC99sOykpX33mXOTK/AddHF7RA+2fryaX95IQIoFy0KNwyOaBfOn217LGgW/dNknfl9rr/+2rj5jn4XaRlOdn21q50ntHdu6Wh7n8+nroPJdRd92nMhXBjbWAb/8cpl6JOmhhySqtStRnNAVSz7wkXL/vMld3ogVCnkvfZmmmv9m6Us6nzyO8zG6JQ2+ap2JpfZT+iDYGNh8Hj80YL6TX+JxB+NIrC/d39G2M+Jun7akd03zzxqLqePY5xZGmq8bC/CAoI+dCj2ZaQjU+Qa4khBUaBb0Zap+AdyqzB+FYO94UvpoLEjC6mTsZ9qXjJtDDhzvPPGzq4doUmeyXdwRKVhwqzd2Ka2Ye3HUX1fnxwzlxOr0cP0MZEBxvcq2ZLIqxK/E0RGeotU9YNw22e+3NDE5phv9viDeNbR3nT5QD+ULf3H9DJsxGgtcPLK+oFXUsSBciorrrVApj7U5f5taTFsblDNRzIWGhiWk14zLdeXU+XIJbPZgBbpJjcWHwWAesltYIR55rVPIO+69Q7uNVJ2SyyK0isLifGR23crnAoJsZQln/D86GlOUHCICf9RYiELsqxze+GAwKXwYRa+TjZJIC+CF+NUXLrqxs2jnBPmNWeLpWzhDbYWeWYV2r4AcwyCfLcMYhpKP8JdVmqZGu06guG2rEd9WRiAXwXM2k+gW8wIS+j3dEbccsaLV4qvPHRZHSIBwkx4yHwJlnfr8Q3OhmvoeN5No8FWctyp/U2O7nr99OOLWFXnAPQqsNaOIaqCQGOMriRwtZKFokam5q2di24QVdIov4mjlwCjvjZlCjWrfQo6lisHQxl99fbgVJIeG5dCK+wx6lMAcrTAfWUC1puCwmHRXeN6KM+1uAWMGjO4SweGR1ZRnhlLjEte5jfiMbbyN4m4BTnPbUsTCBoenQQsVohfj3n+0ErhfgQLFBxWjhlOLGuXWhd4TNKKMLQpnWQkdEb+plYQL2z0PjwU01pTNm7A731p+V/4hVecu1NZZy+8T0sSk1qSgB5PQ2SWzDj3PGklm26c3POR7TVNUD7kyJbHekxjCj1xPKNJYTsPjT0sWNOakub+ur1utPWrNM1r/fSEWkeUT/CCiU98XbiLHwZiim/PpcZXHoB0tpdlZO813PsWvtowmjFjaR0s36N5iAJjz2z1R7QvZsS9WwwdD24ehhvMTfL9sxUpFFeHvdoYjgUDkgpvn/ebhUp2k/khZ1LjeepJe8B2Pc7oZzN34Idyi9/CrL/L6p2qhAfQmiBzi+O1Ra02ltRjF+YnViN8UyXwsaE+pMNPcZw03ZS6UqwriNraNVKK4NHJ+Qlx0MuTXmKwtYAHI8/y4A8efFnCkeexneYzdj7WfpHsUl9IhTKBcSJRfvBdixHqUNkZ4CUanZh358fWCCavCJAwafQ8Q3SaO6Gd6JjTWhHRZBwXbAZzRVexAfoC0v6dhIRFU9eoExVdgQdeKM+KzwOefmxMilLOff85rp7y2guic6pVac2LBlKoCDL3Wp5NzOgScIHgt0LLNSOReTMZbXL/Cvp9S9FrnmGu0YMpvJkQh553c/aw3I8WkU7O1iL0KHfTf2Izo/NPeYVnNt219YvTRZAf7PpBu8SGrHFGymgev+yxEppnR/JnluNAHUSB14Gghbd2aDkdguqQ2hubrNz09h86eK3kOy2LhYWhfQzic5kfldkb0Q75O7Bj093fwa9z747EMj89cAHO5GJbP8uy9s5Am0a0c4SHqu7/dRa+auwcrCSO14BfxPF49K/xEBOU5Na6hvEtZSVkNasG86dncEWp2wBz/bDrFDyffaEJBP1qHQO9knw5hnuCVTvmGoVpbx6k3d2WNLqOXL7CF3dx+ajWYv6J0v5+3fPVIggLY6uibV2Al4tbZZxOJnxzopl2KkoE/Csr3OFxKLTMhfijyssT22M849S40v6txyC9IExE87AF5ddyO+p3qBD3eleRlj2WnweI/fmagJj+MMhtiWP62BAHwFUlk1rbwnvWe5vbFCwUFnKhFr1M0xO3IuHYUifQnt4F3taeQLglzFrqV5bzn1Bkd4110k5FfvLfIEBMwH1Snq9/MO+fUu1B5TqkLbeq/Qeicdr/yv09stqAKNn2p00S2m9CV2Y9+6Dy62CV9VqO1aRBKJAdkPgHqd/BBEN4gxY/YyI9WkR4p1FZzrGw6Vkteq8vEO3haelcqSS0iqcOoe2A2CnEiXkujqZhiWM9y7sydMu03hPSSAaJxGpmrbijjQYLsdAev64xXtiwAr0ic7LhZvH/t0R3tbzZ6DPj0sxxUv8tiEST3uxSjXkNxjA01EjatpntjpOBm34gRAks8HvKZBhyfookXT7IiNMGyXd74CaU1pqb4iV+ZasuG8IsFu6GNaKpzouvNvfyXrhXGuw7qcHl1g7iDVWsRjbgK56tAZo6aJP5QLEOng7XKWqXfauoP/lIfOWwgIYelqfb1oXwsipVG1Vmt9QPDkixg0DQ65c8iwf0V/rhQqTOFtRksEgAKBgZpZ2miIlyR+j4siC++O+b6OfMuccRqM1L9fiziLJ3nAY1G4J2jjxje+rPOu9Vt3B7kvyUu0a4PMDlNm4ve6UzAiNX1MRfgP67TJu1O9Y61TcQhad9cq6Bi+m21CqBHhl7EjAHLjRZeXySfFqE2Mu8Oj2tXgaLhg3KrcTeWNRglTTc1qGZd07Hm2LB96VX2wZFajdsXWKSGLiHDtMC0frc++yw7dBbWBoxMGXWBWcRqjJko287a7PUK6GkmVRPhyfGDPq61syfWlIT1Y27w7zFCxsGiscV18kxMfzlDPdpdgIdy76LWLmYU5KqH9xQdhT66DrLnsLoYvmBmLRsJ4zj/dMLRLK7Yd1ss0iwgpNo27HZX6UNNxZid882O50AjqUaSrgmmVJEJ+GBRZ3wUazOZdEq1lgsf4DmaFLmUTdNNNfDlapsR684iw54mfKyF9Ikbo8QvJuHieMPUlTFZUTlNrFnLuyPP/Nqc7VciZ/h5JY5M1Jzi+4B2kQH5wzNM8QpWPSGtWR5/cEB53rO23yWXVYOrIIoEeNTfPF2XVLHS07PwNLX+BO+0uGPFAAzN591rFcWgxX1sda1pQHhRjS1TjeAs3qlYd0A9wg75AHaoJ+lJ+5nAzuVZrXzrqQjUzyo5QLqxt2g3FP7KbnDLLvJA8sx4PsNaSn9ZP4MxPNK1tcXgzDdmVYhq2olrS1B0ulu8uS+HL07D5Kpt+hViOSYjsUnWlwXEmip8fZVrQVnVZUPXqeIU06mhWvgXAY7Wm4KvKGeoVirFXpZtHH91/IrYJANwj7zWbIeDKLaQY4+Tv085YDrqnOrKZSz59sQyFPTMNPhBkfxY5ugkiy0bTAyv999hRCQr/C2Wu6iGodo9Remu9gH+7awlbD6vlz89u8xXd0O/e+BGqfcH4uFNaoPDosEs++H16o0CoeiDKmX8uBw3wKsURyPBlP1m1t3RUl6zddafL1D6sza7fylWG0tkLuoP98AWmpTUXXgf81ma3821+VfZMpev+ctSoRmf+8hoJSrDcKx7y0DyGaaFuk8JmzNpLUiPuchHJfR5xjKYjsCF5Mmd+kFDK1CDHUQDBWqMhYvu8h7QuKmGghgu6KreQXFxMmgNqBBLSq8hciAZDJUSe1pljEfVWQmtOgxLYLPpbKOpIvI1bD+Kpk1NeGbWHb/BhKvjqsU15bTDa+K/ssV43TrDNy31hGH3LmKVczxUGBBAVFwHgBEDsSWpXqW9n567pwnAfZeafiVU6h8U3iWQY3NgRUZcnWrWDKFqKY1pJu5Ve9+AaA2zWKzhfmAOYegHzKiNqPhD8M2JpzvMESyNTl/KZ1BWykkOnACAAotjWXVBoq757k54J2x3Hqd326I6lLKz7ZN/ud7GlAFviup564K0X/Lp29F0ohU4Rj0B9kaS3z/QJXjItMYUVoNcfamIB16/SKSj+m5YjbiLW2jL3Y//W3I3B5eyukXFUMV+vMCpYagZdoSrDAPnn6vdVpQ4QdmB8iN4BQUm/i3G63v8Jczti/RQUNICw1b65As8Es7QQyCwnZ5q1pbc0mxNVTH1W+WHXfEHDOw8+jv6w1L5m8S4Z7TetflvjV/krjZeyruNI19LDcSc2vv/yXj7f0Vsphh4OLfH8pKoSmdGPxHqCvtmz+N79jU4024+2a34zeHzvpLH9+xe27LqE/5jU67udJD+12940JXZV759aufM35Y+/hTgfxAx+F8XC7HcatJymvDKiix/NBcwKlRx9sZfPwbb17TB/6kT5D3B5eeeWsutLI6+orMMzYF6wN+PzTInhdlcfZ8yuSAcvG1rLP1W2MltL/xwxRLPkz0BT9/7Eb64nD6/tzRzeofE+anlk6svNbo+dWho+7ZMyFM/W6p+HU98amde1KYHnU/Nd6advFy2fz50K7/6S8H/TQXsDiQZmO58A8z+DT87VoXOefTDKn8Xr5DdX+E3q6fktQpfCuxfEu6CAgH/41cebY8KXe/hLorxqpvS+51d0AGuSaIRcYFrpPm6PgTolGbXgolKeUMrtQG018syGj8gasl3ya9ShTwzlCpK/pIdVQi7EJtgKGdVaqoX/NTr9i79wXRNyKu/5p/jlRsqQT0n8wHlGNHcOQbmWnWTQVUTxbuQLPwaOu9MuMj1AaWSFxOVJVsAD4+fjt8nG72uTDOs6B69zi+hK8+JulOeN17+Tp9brLG80CveLZaBXpfjhQmteN4St8JvUzL6sf45BY6XXoYQUuhTo1+3gCoSSd/6SaFPblc4xbfQpwxXWJmS4VlR9Z8EEOlJbrFRypRnkWCH0/c9NWAvUnNcCFlbU6Vf/6fyp6nQDMNmYDpD+lxgUte9fkGYIOgf9b2As/nSk8bR0UrUn4pvx/OKKlPwlqC459Bc7/Zq91N8OkZLw03n/ty3Kf9CTdifmz2McpPkd3U/h3lh+K11jRNQ99BW8bpGl/8ABjMlAxQU9aeWoLtHYRmVf+7jXK5lz3L+o6G+cnbpFPY/Ork92N43VcdFVTD/1KhL3A7f4SRy6H+4nIJnhfEE8ukMzp8bJ0xwcYUjRN345xNM+OGZcGpo0lyGUrdYWgXCzP/kmzAhuslxXZ75H69bGIU0On/8xSJ6azOdX1knjHe8+LjPXR974TrmzbTmyd/faOHT6PkuoKUgR56TejBWj9jwF+I56zsJ8589w3hAodH1L1hwBbRMG0+npOxCWT0qql6APSp0uic+/hFxNYVo8FV/PKwczXgh3Dk2szKf/oj44dz1MdLzaV3Dtc0q7q6ieSz9KdWHAv0vCxJd36ThFaVDN2+06nYXVlK7/0/r6RKTF4xwA69hKfOUz0e0SiunxklDsicfXlhFI2D0hu4odKUDqc6Pa9h+bOveyySC6xr9FKUr19ifhM4BpkVoWFQNZ3Z8EjNmVtK4Zo+iruczNCrOHabHtd5m04b0P6yq7INOVjSFcIRjdQ1bsesuKjhIwtSdMqbevKdSljQT81xZjanyBTvdX8K+dUAqoLlu0CflNfvb5Bgwe/L3zhRg7BrOfHroN9A2bD8Ome7NfBAHpna+1u/TLUtCflHJE3WlisTT2Trcx8oGyjUwItMn7kIlT0K5CgDncblqf70SMzMBrrPu3m7Hu4X6SJ5ryYaE09FLaaur5Gx2xbtgekwkP7Cv6EfC+KWqdKRXpd5vhRH8tiATS3I3bGtCtt7GRUNDqarF3MG4dhRDxfD+cnt1gBssK7QStzd9FVMCY3DkbaUl8cl2VjtqRKc+PIKBckEwE/EqKzIY3CDIDI5joheiGEKkD0HCYuBOiQWpLfHBa4djkf+QSaPw3MIcVqGHpI8ma3+nn/trCNrknaABi9DaKv9fFGphvNSUjZHErAo7QC5NMAeKEzAHEqu74b02EtYCfHhWF2gZwop4ZwVJ6TXwl+slSXZWr/qFCC2z+A1Ox0tGP7xd3huJnqbyH55Z5ks2tiCbuLac1VXTzAp+g0mcomYgWpQcXrdUWwP56Giqe6y+z7LBf9pUxqRS6rg0IiiV3M+xHVYZn0sn9Lr3fPhvBri9J/5UJIrzQUQmftaR3ZfHRsXvC+ZKjKO2gYRwCl42nKI1OSYsd5CY8VkSmYvPNQdiQXgPfK6MdxYuTrDMUr56Eadlh/fk3ZDfpG7AQl9P/xhBSLR2oAqQ0ua0DDKwIjCnw+IVBQ/UXGkeJJp1th4ZWorkZHBAEAfw0F/WgQvjKjlW6M+Nsc/lW5knTE/Ku2VbOUXkd0O+YAz5MkXISNj4vaE60EpTaGV8niCkt4BC33rdHiM/ds+m/JHxDXMJLcWBLF8Jm+WVM/WHJ9zyMmOek5nq/WiU3Zt8bDN0wFfUaV6NZvLlgP/LF5wJqA4+DTDTaw/hydBrIB9sBa7Z30OTE8JzprGaY7IM/FJMTm4wlR/fxiux8GmuUD2uqYNDaVhSAb1WIYN5PXjWKKVcv/sJMZuBrT9C3eoqpK08TgyjIgBiaFCB437kqKcGvwJ4tYQ1dH6aZbdJkqf4i+P+H6TAswnEBozilnN/fIbKNkmy8uPz3z9vhXz9VOn6OhDBIpZJ2dO90S3CsPuZJeQPRmhL6v7HPHaelbhIiSZJZwBnqrBTjOYSu0VcWybqErFI6njS7GRypq8haLfwaOKwuCyOON3ZGWV7BEKRZrrjpNZCmtmlTAvk1sQSzSEj+hMwc2mAP9fyAI43uA7DnlqYaDzqXEn/Jirf1Ikm6YVJ+kDXEPujKJtlaLKKlzt0vkbqfOcq7ekT/wTpuPe/EGGVRdoo28gN73/Yx7hmSsvhqCb+zN3Zp9sePM1idPN076Hb3TH5HEMoIqcoPNRzJ2mN0/yhAkd8ClqDJdVE3TYU2OFRDcdWiKBt7W2bz4lKLhGMtxuUXH8PXUaM+TziKnWhDZLRHLOCLtD0uVgNWpf8EE/ZLvtMFIi4c4/7fOqwiuYQQ9CGXPj8OsQr0obiuIm3mMCeKjVuN+jZIgegUwJaB1juuiRbtAM5Dnqb+0CKzo4DLyypLNFFFIYPSxqKaZ3mAJIC7iwoW03b1ct7uo3NH9KPVdGeMAcHEySNsnc5QgDotwUDc7wADycbqegqpb+lO84x8jtPRcHMNnXIdM/2MmVlrkZhtPDPo5i1IXYfjeW4I47o0Nk1XKU/WNWF/sY+kiSduddGpaFLxR3Hz/AN3IkqrmbUgOuRc6hSJQYgKnRqKsQTS1YH/MbkNYYA/tzJ1bRX5m0LejBpnqgTOExajsweemzSmSnf+INkd1cvWvajH8p8r3PTU8VHWE+0z+USgiY3jST004c0x/1y0rtJe7ZNT7I83hJv7F802OBMA4Bar6c7GKvzBM7fXoLXLPkeFZhWBYLAFP7hVAnutnzUP1wpu0ME7T1FhyDoknenW5AkHwWD+gMI8pnGHYb9LqVbFhfeW05lUljcJg/YKZmGA3sm1Kh0MC4MNie3NLfo5U7apVjlvampaVGcA8nhFKkG3HRNeAQaNGfwvQG+BK3/iTBwgioOb98pn+wnpdyrtsR0T7JUx3bPHwkIujNZSsvtt3WMqRMemV1LzZAGlUcQjKFKd/dFrEXHi81Zh2X5vUgNqSxOUeexGOKlUO90/6fl1uEyXBkLmebuD+kJbxJs5Q3KYl1o0H8Uz3+yGOlL4Fh1/AAEQiEfggKlSZV4+3ktFP5YvI8M/itRxOJbYBfgVooejI3iH/6tsGRLcDPoPWxFr5Y0HeVVkTMzyWLPSY5ram5yg21vWtt7ayFypbUQtFKuMUO0Sj988BOb6eEUc8K/LYv4TWxt/OzEFbv20MXgeuM2kzHie0xG/KLbuNnkmYkaeBBR9lSyzIEozXoH3sh6XnZ/6++4vVJBgg53UJTCVROhkQxVw9brQPm909RKE1XSyxnS+2gtZ0h6U3oAwXgUaT9p9kdK70z2a/TX0AQLIHPjTpyxWHZxp42dFuBmadzJ02KK2Npq4eByy+f7xOWhOuDfP++0nP9UDeAqSDs6Ioax7uqAi1WDO5vSLP3nVlNVqdSx1JYkZKIsjgFMCOe8slyxP2yWfQeLtuumCoovAR/om1Y4kBEU/KCGYQc6gOlhtW5KabSoZBdwv36kfLoxW3FwpsOilmvUCZpLhflq4DR9AySSod8mRSN+ME5zXTnF3SXUCNRMTC+lOCtTxjNOUmHWf2jj+cIT9K3g4f3hd2Iu5Mx0EI1HUyFY8iXg91+RXnYUaar7uo0DfdoLxn3yBeLT3v+GnGEMLPuFrsOGieWYHsWoHy+jy5LePNvEzGXlfuy9v7V5B3SF5rIkrn1FUGPHuQZa1IBbrILR4L1pXtLBay1J7VtLHKxl/MP2+CAlkZluwWR59q6C61vp2vSuu08CtVfvyOj+L+33Z7ZnOjRIjHJN0FWPr9rnT4ykesFqmmXmoy4kOkvDsE5s6+LPN8/qJgqg5cI9xndE26NHoC4L3Uxjm1LaDwX2XOIwOVNqhExefnS+q8ZkOWqgkTT9IABEpGKXzs9dLIBnWVJmh6LIZmEWVLlvfn6LaNQmWnWNbYoGm41U9ixwv1mLDgRMHfp1O5Fm7XCncLqh6xfG+Rij2TGTy7Kk+CS9pkkLm111Z+rZTL8sJeg7O+e2RRH2+oXjdA5CsKfIWv4/lZjsmJ40F9cQEvQqrk1VBiYMvVEmIBnrTvr8GlKlH+zCEgyD2nnZX7nQ7Lo4G78ztaaZYW6BW1s6A7jmLZuWb6vsxqcrobAcjWnepsv5Ag9Xf7ct78eG44solRbic07EPzl7Yvp2aPt93yfJkHvLge6Zx0tuNu+bOZ2x+bF5D5GfEL4I+uCx2YfAK2AUbQBZHxAwt0swGZLS2TzV6l5Gs5tpMus9F+CeBeijAH0KKmmMmkcFPflsSPO95RNC4hnzoBIWEIJmOMPo3YiENbMsmoVVdgvyipBin6HIyv0br9b3+vXav+dOLveX6UNlkInF5MnF+aLoxKdSHMPDBQTzKPJdjbjoGdTucX85Z/J7Rx148XQcP7ai3lqqMio3mc45T5u9uvSrvUnwwaQ3O024Lv5FWRz69OMg3Fjei7udtKjU+RNo43V4KIKw0zOh9N31ryhH2QWfAvw+LFddO5JTZOghrolXVu+vA4WbCi1PcdgtniwVrgTzYisrhy4sOcna/HFVVXmlXmxpai3zkJQsg6CTJu/KxTdKmZahOi4FV4GbRXkdzWi3tceZPw4QXIltIXLiXKDj3Y9TY/CNVHcYZIVPXF7lVr+jm91RfjEKP9dkjLkgCOoHqZJv7LJC3aKiWYTwStzpaPecEtMpODaYxY25ACpKt6z4dXuJVkWIKupSBY9gnjNwg2/Y1+S9pHNf2rEBEL8LRpIP7UStZ0N/UUyq0pRwI03ZMHS9gsmmlcvgJTE1Et6cheNLXdd1v0t9cmjH9PtAnqNV8qnHlK+1GyFQ8aHSE9craOcu2EsrWDbG1AfKBu9AixAybTpFvaokYd5KamrGlTGJzvcvpcK5dZ61IR/JVKzNdmJI+zM/EcObF93290v8coJSvxn1c5pWOcpHDW8J9oMwhaDO0lnLXbXcD7o2bEynzJUqfDdW+cgoZq/YIuBaiHIgcKBor7RkPnzrCA4pcQel7Su6SUNfLionsffYYrpOn7sOeteCQbZ2DiLtkOBuHamkJVnFoGwIQqD6Os7IyDUKS0AYqSuCFUO2+T1N5qspMx1bi/ne9wc+7JaiWxJy4aI9XsTSDXVLzvAxyNxg5oPWTjkwApulXk567WD8PRToaEaRDijTSvwPaQ6KZlKeJub6JTTXUMsGXzlAcu682efyI7QGDleuRbShlPLXunE9Sh0Js7eVFgN7JdnWEXhWn65f8SuW6n1CHyppN6Vz7PqYwAPWdU/RP5snWF9yeB0qeHZL42m/CdNwkjQ9nkx76r6jz+xFWQf9c54V5ErPU88uFt19CrqjOfEOPLHv1f+Fev8ylEAaeiOuj20cSG259dl9wEegDuEhBADnj02q/eOaQY+3Pxi73o4NFkwJsdz5vYWvQglf3P8f9WCX5UcgyT8uQ3NmsGVwQGjH6zUutgedWTYVHDxWWaI8VMnHRypZoYQu8Nln/RVt66L6y8wcbX9apRn8fuzuP+mraEDCDfXY/MfOeml8qFtYeT+BqpwZZcnmfbjsBUOE/fAr/+Bzfdzho6f4uTVzPJsMJNl/8GELRbHU/ucvySfNre7o0X9bvo+b+X7oD1f9CJffa1Fmrn/OPmfa5bZJfGzhCx3/Iz8CchddSXr2EcylH51pogd/ifpL1P8UUY1nh/Rca2WngmvXtirXWmg23tTYV/LDI1MFXU3D4c+akaPi397iYEJqckO/9Se7ZdJ3ym7llXVygUf5/DEzNjG5A6BEynZq6JIku/HiigrOFfnwGDoeL53gxdx70bRfLg1B6BKt1ZioLwaDYA9R7pZECqljNCiIGA30sbSjgqe3w3vl+Mfqj6gd5icfnLHGkWea4RTXSUasP+JbxjI/dNJpK5ykOFr7iVIO9FTbBWR8HV7faUqHiFKYD9xiV5EZQxClSWS5/QYoBoZGBNeEVvaObuwWDqeYHqSDtcxuXZKdNTNmVx8Vg4hFr7uHmizPmuVXGVdoUyyPSVyD+jowhm9qph32O7qvaE2nZbVWicEHU1Xoqsy2zFkmJC2xvuNMWTe1JWlRX0GpmhFuEsuQV7iFNvVpviIIH8wstbRZVlMSFK/1vfJHHfeHIEcP2DYDJ06o/XW44LPrEr7ryBywXIuBUR28Zykr0o7L43nU9sf565KKNDHSqOAatCF7lj+NrophEDtcg5gVWYv/ENe9kmU0Pr/eOxC740BuKd7nFN9IVYmzKmxq4z/0OMlbaox65QQRSBDLS6qY4t2cCkx/TFWFSIY7CAa4R/8Q92ukmTS5oeC466t6nE9wY4yMoTKgkwwxtvJ7yVR3z9DGNEP2AGqNLBLguWbN3Dcm/CE5v3Cw4thS6lkTNWUtODiIiC91/hb1VgdNzWyrkkfcjm6qPiUWjAFifAdrcxOp6ycjqSsVsU9hDEfEF3lFkd2FRSFbAF4ptV/52gMcMhgocvtjlIYgiC+MYQ+TndKeKmBXnPjtgX1NF7uiuwSRmt4UGYmmqmWRZtYvah3f+1NsPy4uBU++Jh++K1azncvUs3g49a5aoS64BKhNoqY/IiA5ONPTnPrCMPnqxJC+8Q+GHJhhV//hTldYzZXnJnbCzI7P8wSqg3+J+kvU/39EVWBmeuRGu1VpH5tUVfPTXnw6niNurktXnvSh/xf6eo1rYebHO4jYh3/krRxzcBympyrjnJxV8Ufq1h1tNwb4k2en7PsDyzc20uTQCqVxFMpNe3p75nIH5VT9P7KJELmeYHsEtv3ymAOK+p+KGT/donRHs8+9oV5OGlqeF5cVm/TC+L38AlZR0y/M2EsvYvvghZlcNftCLHa8OMPHX4jdduJfSv9bSn9J9YLFzZ3lmvv0PwTd40slm+XU/Kqa5udu8QwmJFpzNSylfxQcMGwRhOg7FA92xXkiGeCwfU2R7agCn6z2gXi3ioDLXCtHBcue3Jc9O/CcucKOx/vzHLIhXto1A21M+7hl9J9RIbX4qTvL0Yta8l1AUiu0cWJ1U+ekg8pEtSj/9eRUJWiObqkjJC6uLtjSudMK2cj2d2ateoHs9Nb6ispbhu+XI29AQ4cPukdgc5oIB6uqPDad3XodDtcy9WJ1AyPUWHBW7ac2WijrlSbENcVhJl+pJs3EwCrDio6H7nqe1KknS0+gZctorjbM7aRwnhzv+iYtZ/ySifJypxiV3LHxjPcXetLBVxJbeae7/c4qGBb9rGpEfVqvIzUBOGnyTMfwBFjklSVNp2pl6aA48mepcIJCf+pEvaR3FCa6/1wk0yEERdudgmxXQ7jSlODRce/MN58cTXT/SLyx30dU9GOHmJUW3Fx8LgNvSE6nF57Ch7i+I8YDn5a+5EcfGWVzYj5oUeoMNh0gZmn9qxkDk/0wBF3f2/echsR8gXOO6wcWoe44prngO9Tujg/PMPVJVwpP0b85tG6nMT6lSwXaTjbHKtemIoiJa1DgLVqwjCuRka+EGmN8aA6OVMOdOHv2hQCW0tdDXjciory2V8vybhUcAZadJbI2B/vVFy/D4NclIsOloCkWajBGuossZQwcKvXeYuGbHlOektk5yKXrn0+7+HyBf46DAF8UtY+5rkTEJ0cKDvVJBQkD/Ad6nB3ybyzLH6douyc/cXq1SbaoI8af+aCovWNFKa/bp4wp/pTFrhk0OkBHMXj30rnEcvoQxCThWmHKacQVBds4pTTOCu4MPO9AbUtSa4sziT+w7ASdxmexI1t5JCv/2ABNRvnOFS4eY1WUV+odFiMOK9r4NoYeR16XKNXUMEO2QdaiuYC1y8YoYZaJD1LjvF46yzeCeH+Mqp5fmIH/31Drl1fAaI5afFKw2rlP3lIyKntFz4c/T5BEIxrDtHDCzCH9+JUajt3IB3OtNnyewPLguYVFnjDsAaWjEKfObahbQhsbq6JxXMOxSGncUhp0bUvywfhLvd0vCl7s4sWGIxX1BRWotrkjM/6Pj+tY5vZZ8/MEbPvIqSgOvECBGlY2vpA+ERIIwahlDmHNuPF8gXXNveVxhCnAUT3BUark51pXlQcMiyx6rZO2GkFwg4metzYylGBUphCfgzgZN9MhUKVpwQ6J1+k4pKPiBGx2c0XV9PrnUq10SP/4I6uVKjwXBNP/VKj7h7G8JO67HheaawRWUk7ViYc8X2qsfi4e6yCEccxfg+X/UKWZ7UPbqeIkuKV/6HmCs2OOQaX8dQDlLwV/KfhLwV8K/lLwl4K/FPyl4ImCVmFL1ePvtLpfLc0eLkRE/L4/3Dv//enOwIOP77jo7wZ9/9JTihV4Rdj27qan9OvmnsLwpZvmqVnXwXWYjdue0rZDO+knwk7OU7o6t0KPkz0Bw6NDc2ezcvVjAjJK30Kz6RSLSbOmAJnFhIwm4svxbPwg3uqQi7dekeXk6n+PiGveZQ89p26w97aL1sWJxW3kK0QdBD04iHST0Hr3WM7KVQEW2eATXR7rCaRpij1Dv5ysk7nYN2TFtQ8LeA795b1zh02X2Iuq+avjhl3nTpayTPZrl0ztIt84QfwTJw73TOJXk7eWAlRfJ6dPVoW1jWoVjezE8BoP36DGtRKBbjqkN3nk+K8cV8QSGlVHfqg77PCz6hQoeP1sE8unhnCNsr7RU6ItWv8YrtatLcpRUKJpvZPTwwxnmujU0Pax3fOYfHPqim1lSh33Zsew05Huu1xquF16X15cM10bzqRbJLVP8HcEb1WmiPv+WiaxDfyJPtDpYf1/FRR0B7wpeGT5GbyH06G9eQLV3clLGVfnY/Q9R1dck0YykM21nVSOIZgS2a/V2gEQl4XU6mn25QFMfYBd4SIxRNnuRlC6zg2gra1otp3VRQNEj2hAHdlmEz0cgs+Mzf0SqHm03EWcyQpDx6cYiCdUthbyDEXKbbZZ3qN2Zg7gzTfCjbE+phO8Uh5xl0Y32rpTEw+ivOIUyZ/Eh8YOTJZyI5pnZwMILqD+Bf/+dfeIYTDOoirjGqg2Xa8wZfUrKdV1pzd8PJwUfnGwl2auI2su+ha3yFXFgkyYwMxOeqvA+Tt1aqnfj0WtN2OpwQb/EgYxbqSRVYjLZW3WeOtuQH5UGAghLNmJWCofJTdim1gdsa6hIO0vxHAR6yeja6zS5+UjWIhbbJSJOEN4fGy4Ygxt7SD3WbvJelDAXHJA79p/4/z6NJB5Q3Ubw3/ty6yXbCu6GjyS3BWffqpFnlpyrsbUTLZZpPDxWvuAIf7Aot/9nTWNg9V6XL/RAY/xlWyfU3zFlOKwSXe4QXvX+YLZ1p/FspbyR+IhhN4Gga+I1cl/9NLDQUdMu4leMEiGghpmc+S9JXFiXXZX1kIQ7xS5rha3MaKK2lWLwQcLFnGM0+5ET+wIaiRVuKg7lirOlPqIOeASkRqUZJuYBkW3CgvOWnxEBZFX1uXAfPj2BEGcv57cn8TjPMEAaghiAnt+djqU/qAlyVZ5b0QtTMio1OgdIconOaqLbSdJu1KABJ9z20PI8+m8J19wPkxwZbS6oLX6hMf3IuTO5oii8Wiv4o2Fwpsilx/4NcPJ9YNz6UFnqixf42bSljYPjtZ/QVfGf2zPD7Xvag6wgDZZCqrralCUBJFajW3L/MgWtsyp6xpmpmPFg5FRNmhmTAZCpu/Ch7gSZsMpvmBsF55v/3spl1mvmq6qMkLe7a7hzCryuyxzJ/0AfQniH4rh9jFgsldUTbV4VcgGMu0poviaD2m8+ML0JIZxvXinZS/DJFbW2dlr3CU4G4II661X535ieiDruj6I9AnQE0s2MCTkdku+V8VZXpkysk6dq/H3TH3ayZJqhX3r73NvZ5d5XGJ6XL4IcZuZffewOTPkziRLZXl0P19gXam+QrZWUXwaWPhcA5VrPb9GKTfEkmvFSRkVqAZ7dh+uGVVVRVzKirRta9TCDxlfdVKW7E80aC/G87n/zIUghtfaEalg5TQVRV68G2ZzPrOFnNMu257D33oVqKgqRK4my5IZhclbNLkZpFQZoM2ZeFuOzbwqVHf0chLF9TUJ3TAaoExIkaGU2lQ6t0xjiRkxzopDDZY083oNymLbU6KM1DLIshjcs5QKjxdts5wPaBpp41o388KQrwvKnQv49BQXsyut+XFdnSXKltfBh+ugBozSDWbhfuZj/11EtddJ+Vud6dxf1XVsK0NH7bTZ80zKBpOYRjf2Z1YQ0joZ3M0gN6dycTWZC9oO36vQvkrnT1wG/aKD79BrZ08zy2xktlfwxvNGUzFOIhdmAMkPbEDlsnXhiGTG2UHTqLWXY5FN9308Duflu0m60sxN+y2NDC2VgBSnoFakYfZKBbQtTWlXJDhLucI4sIzaOZpKtRxkCm3pVF5PZCqZEqqwrGH2j+jUDF0mEkmOA2TXqHQ7Kvhp984TfJ3vTEP9NnChsJJVsROevXVV2D7LYKJTGuIzRX3BcVR2OndJqN+XitS3mnyYKvYJBxBQLuig2LRxxOB/XTE1DV+1jrK+6k41f71yhQMZq3aWTxpINFPZxFm+jzgBz7IJtlrSmiItLtU27CluQVcRzVFrvKV+dIx754T9rTR7GHbdWcb+j7x3BKvPbPhomr4jOGg9IttI3QRspZkD36OgRMKcxwEPGrExQ42XZ2u6z4UztwsZNXEHB5T64wL+qDFcFkAfUCZksOI5ggFAYiQXVMVwQ1d9bcCfVS/Mh58SbgwEbEt0Sg3r2djKTGha5KuQq477fkIbtvZTjri+jaDZy6UgKEuNqVWxzzs8PSG8LkG6x3lTgpmyLhV3sZ7kHpwVW31XbWTGogyENHsVlLxaNk1lyvmHddR6qzzNAHrNsgYsY0YEkw3Ki44OM0bx22SmlBCuXvJ8+1Caw3Om547Zlz4c2J25GUAVIN+Du5UWuf66LRhTv+SK+liLnNtCtQ8HGIlFZ2NBlndNXHXtrmLK8G66+FKyWARer9b3k5EY8057Vp1Q3VAjS96s5Wc+YrQkuX+E5QIJSSqt94BymLFQs6sObWuqpAACltsD27b+iRxoF4yuqselKCk2jwbBaBBdB/q4jp7kGALRS4N4vYvYfQGfoK6AssOHu5IPBDn6FqWuMEG9coLOVdbTYd7xvRy66WxsS88Tyx4s4oQVFh27dhA3MzEdltDUHKJgS6QUuZ2N7IWBAXXDgNpDR+wtgF3oH/jmtVqVto/3bBzf3KTOgWks/OiuONua80L5/Rcty2eozh/iOz0cTA++X+/t6u095Gv3Spv23ubexKiQRQYnHh+PS6w85ytKsQ/j1mmmEUQvnTklnBLqmWOn85B7NKYV9Hd/u4yK4/bUC5Ls+LviazYyjClWyS2H16WBU2lUIS+3w7QHMnsmsd20JfjHdSXwf+IY8QskLvKgSD91nPvJhZhq1wqaY1ZWNSxEFfqrFbHZ9m1jyOsZ4q3nHFF927sTRfkiFR4BCadUFV4BNmZ3vPOAUudNJ0cFsJrleP5ZFDXUYENQmq8TqovWN1bMfbghT4hWG3VZtTEwz1msv1gpd8Qx+HKWsU2ZoDb+Mu7fvUANvEZdbA9d/Gk2Q1UAfHo7fPocZm/XK0shOTAGd9Rz1q/KSK2Ltd+qc+B2LbaEqrI/htAybn95kEIzQ7RgMM2BZHhLd+1X1vdK/CsVuFl6OFZsbtp4oOdgFdP7AypZm2z3ZtgtEU0kW/opXu8477rNf9spMhcsiO5Na5o4Z4K7dX/EJ3qlZgS/3UAJpaTgkY5em09A4iRSzoByJbM2RHtGW4fr7zPCm12u2ffKoYdHj+Vu5D1huy2TLER4p3M5beb2Kn/7bJxdNcfBzrtMswTEdH2WrUvGYhW89JbRPRREwZfusr9RhGt2TqIJM8Onya4FNraRZMH2ODLEY5sdyo/bpidZXG4J5Q7CkJj3y1Z+HC57YrLbhtg/Iij48lJhHn+qiux6KPwSznwBiOENptcRNqvZg5HknINFrjCqLruIRW5R5q6nD2EvxSY5xu8VIhLjztcvBWDRSH8yg8/gm5hNV2y5H4RzJ1XPJqByqZat7+q8WHoYS42pXvIz3r0v3eAQDff/Whz3vp5aawPjm2wUg8POtI/Jf083BQeRxWMpDi+WXgPBc+n8l2+yOp0/F49TsvkbMya2HnQtwjSfL2d4LNke6R7LsfuGqtvY1opz3PQrQOzXUJ/1TE8Y5YmpqStg3e/Kkq6hZC3AiXNN7dgLXNto8oj42RgLnvsm3Ub8ass5TH/M4seGmX9CWt7Aj4C/NvP3X7GXImu19o1aSGNXtY7agiJvkmTmOigIdrMafK9ZKHckiE57VcilJ7ZzqRZ7SpBb3tLVYbsOhh20+fi5wbZr6mJhCdlusZEqN5g2mkeieWL7Of6nEZURLJlQnj6frIGqSXyX8S6/D/s3ZS2mImb5CkdIo8U2QSbYvuEkt6+wWsZ05GaWcC6YA5g16eHUV49gr3jArvBHu21LMbu8713inymzp+QuR+jUDrrcpBsu1zVEmMy5UwudnNkmLDOXVkZA1VSymYoewNl8ET/83uCgthYdtcmaUAP/0VtHsgkM5+yrch3wa355XLQoelKBj4uTkqEYgshl1/AFl2aTPCvpxoOl/fT96FNDelyDrIvmS8qwEZ89VTBnoskqNMrxNNhMHlrHBcTcZnM/Deh3Ke7OYUVWv1FQWEl57M3g53NoLn/pJusacYZdr4P/5IIv7og9MMOOhb75sI9aXVO70F0GHw2D7DN0Juw3j9DoCLrqZS30Dj8TA7Jk/9mTS/QK2FD6SMAJSuWpYpQFpQydf5JwhRUvEHPsT8IIiV4fTKUrdUpCzqXgCZyI+8k7zGar+Wdvr8VO5SVD+hw/wkfPsvlftNmeqjwue7R4FxJPNnSII+b8SaOCekjL4diPmCwt83dTyFKnQM8W5fSBmR1BC6RhLZI4/aBzFWzqB4TW00d0N/MlpyMuK2A1q1qq7tcuPC+z+dT4yusEj/y2Y2ZHmWuEuRb5dUj8aienmMa533ocknVm4uWpxKsWm3vH9NDcM6UYzQ31CHp/tZy2DFLkBouaigiMFJ7jjtIBdlecuTgOn9HeF6xlY7GlQsGrrzo5SS2sXgfNU+nOms2PqDrZ2Zya0rhqs6ZJu5S3dNMX5qTbBfQ8QZNtpUfVaF+c4cS7EHgdhDgWEZeTMb54IOIRliN0PMgzLCNJ0hU2z1jqdk4rxGeIu34aybMFZGnFMptRcY0pdSvyOlldZ4W8a087k9kz6Zo1PWcXiiREkFKEUUBPFApmm6KQL5b7z67cOPcF5jo9aEkMdRfnAgQursui2aO3a+XU1JdTsYYnX6z9G+7xhoXTw0eP9wScjvz05LsenXye/BqN043A/+6CN+r6rWTc3QYCt96yc+7Kps8jP6v+975v/y9QSwMEFAACAAgAiFTeVpF1CYhMAAAAawAAABsAAAB1bml2ZXJzYWwvdW5pdmVyc2FsLnBuZy54bWyzsa/IzVEoSy0qzszPs1Uy1DNQsrfj5bIpKEoty0wtV6gAigEFIUBJodJWycQIwS3PTCnJAKowMDFACGakZqZnlNgqmVsgBPWBZgIAUEsBAgAAFAACAAgA5QshUTZhWAJHAwAA4QkAABQAAAAAAAAAAQAAAAAAAAAAAHVuaXZlcnNhbC9wbGF5ZXIueG1sUEsBAgAAFAACAAgAh1TeVmHiUyGcBgAAkxcAAB0AAAAAAAAAAQAAAAAAeQMAAHVuaXZlcnNhbC9jb21tb25fbWVzc2FnZXMubG5nUEsBAgAAFAACAAgAh1TeVhUeYBujAAAAfwEAAC4AAAAAAAAAAQAAAAAAUAoAAHVuaXZlcnNhbC9wbGF5YmFja19hbmRfbmF2aWdhdGlvbl9zZXR0aW5ncy54bWxQSwECAAAUAAIACACHVN5WLrtrWMQFAABkHwAAJwAAAAAAAAABAAAAAAA/CwAAdW5pdmVyc2FsL2ZsYXNoX3B1Ymxpc2hpbmdfc2V0dGluZ3MueG1sUEsBAgAAFAACAAgAh1TeVoOag/F3AwAAnQwAACEAAAAAAAAAAQAAAAAASBEAAHVuaXZlcnNhbC9mbGFzaF9za2luX3NldHRpbmdzLnhtbFBLAQIAABQAAgAIAIdU3lbGO2pIwAUAAO4eAAAmAAAAAAAAAAEAAAAAAP4UAAB1bml2ZXJzYWwvaHRtbF9wdWJsaXNoaW5nX3NldHRpbmdzLnhtbFBLAQIAABQAAgAIAIdU3la68qwdsgEAAGgGAAAfAAAAAAAAAAEAAAAAAAIbAAB1bml2ZXJzYWwvaHRtbF9za2luX3NldHRpbmdzLmpzUEsBAgAAFAACAAgAh1TeVphY6ZZjAAAAaAAAABwAAAAAAAAAAQAAAAAA8RwAAHVuaXZlcnNhbC9sb2NhbF9zZXR0aW5ncy54bWxQSwECAAAUAAIACACIVN5WpfF2QvQ+AABqZAAAFwAAAAAAAAAAAAAAAACOHQAAdW5pdmVyc2FsL3VuaXZlcnNhbC5wbmdQSwECAAAUAAIACACIVN5WkXUJiEwAAABrAAAAGwAAAAAAAAABAAAAAAC3XAAAdW5pdmVyc2FsL3VuaXZlcnNhbC5wbmcueG1sUEsFBgAAAAAKAAoABgMAADxdAAAAAA=="/>
  <p:tag name="ISPRING_LMS_API_VERSION" val="SCORM 2004 (4th edition)"/>
  <p:tag name="ISPRING_ULTRA_SCORM_COURSE_ID" val="BDF3EA5E-28DD-4B20-9EB5-79D9F8B0058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18\uFFFD{F3558BC5-3075-45E6-A7D9-7BB9C018EF27}&quot;,&quot;E:\\1. Các dự án đang thực hiện\\1.2. Dự án PPT dành cho giáo viên\\Thiết kế PPT cho giáo viên OLM\\Bài 1. Đơn thức (HOÀN THÀNH)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Đơn thức (tiết 2) ispring"/>
  <p:tag name="ISPRING_FIRST_PUBLI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6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F0435AD4-D86E-4230-919A-7793B6DEAB73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38CE623-45E5-475A-AEEB-9AF31743827F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C2DD197-57C6-48DF-98D0-6662B14A5BC1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1518</Words>
  <Application>Microsoft Office PowerPoint</Application>
  <PresentationFormat>Widescreen</PresentationFormat>
  <Paragraphs>227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#9Slide07 SVNVeneer</vt:lpstr>
      <vt:lpstr>Open Sans</vt:lpstr>
      <vt:lpstr>#9Slide03 SFU Futura_12</vt:lpstr>
      <vt:lpstr>Rubik</vt:lpstr>
      <vt:lpstr>#9Slide07 SVNBango</vt:lpstr>
      <vt:lpstr>Overpass</vt:lpstr>
      <vt:lpstr>#9Slide03 Reso</vt:lpstr>
      <vt:lpstr>Calibri</vt:lpstr>
      <vt:lpstr>Arial</vt:lpstr>
      <vt:lpstr>1_Office Theme</vt:lpstr>
      <vt:lpstr>Global Wind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Đơn thức (tiết 2) ispring</dc:title>
  <dc:creator>Cao Đô</dc:creator>
  <cp:lastModifiedBy>Thảo Nguyễn Thu</cp:lastModifiedBy>
  <cp:revision>56</cp:revision>
  <dcterms:created xsi:type="dcterms:W3CDTF">2023-06-14T03:24:21Z</dcterms:created>
  <dcterms:modified xsi:type="dcterms:W3CDTF">2025-09-09T10:12:54Z</dcterms:modified>
</cp:coreProperties>
</file>