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6"/>
  </p:notesMasterIdLst>
  <p:sldIdLst>
    <p:sldId id="269" r:id="rId2"/>
    <p:sldId id="329" r:id="rId3"/>
    <p:sldId id="308" r:id="rId4"/>
    <p:sldId id="310" r:id="rId5"/>
    <p:sldId id="311" r:id="rId6"/>
    <p:sldId id="312" r:id="rId7"/>
    <p:sldId id="313" r:id="rId8"/>
    <p:sldId id="314" r:id="rId9"/>
    <p:sldId id="315" r:id="rId10"/>
    <p:sldId id="333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6" r:id="rId19"/>
    <p:sldId id="328" r:id="rId20"/>
    <p:sldId id="325" r:id="rId21"/>
    <p:sldId id="327" r:id="rId22"/>
    <p:sldId id="331" r:id="rId23"/>
    <p:sldId id="330" r:id="rId24"/>
    <p:sldId id="334" r:id="rId25"/>
  </p:sldIdLst>
  <p:sldSz cx="12192000" cy="6858000"/>
  <p:notesSz cx="6858000" cy="9144000"/>
  <p:embeddedFontLst>
    <p:embeddedFont>
      <p:font typeface="#9Slide03 Arima Madurai" panose="020B0604020202020204" charset="0"/>
      <p:regular r:id="rId27"/>
    </p:embeddedFont>
    <p:embeddedFont>
      <p:font typeface="#9Slide03 Bebas Neue Bold" panose="020B0604020202020204" charset="0"/>
      <p:bold r:id="rId28"/>
    </p:embeddedFont>
    <p:embeddedFont>
      <p:font typeface="#9Slide03 Neutra" panose="020B0604020202020204" charset="0"/>
      <p:regular r:id="rId29"/>
    </p:embeddedFont>
    <p:embeddedFont>
      <p:font typeface="PT Sans" panose="020B0503020203020204" pitchFamily="34" charset="0"/>
      <p:regular r:id="rId30"/>
      <p:bold r:id="rId31"/>
      <p:italic r:id="rId32"/>
      <p:boldItalic r:id="rId33"/>
    </p:embeddedFont>
    <p:embeddedFont>
      <p:font typeface="Roboto Condensed Light" panose="02000000000000000000" pitchFamily="2" charset="0"/>
      <p:regular r:id="rId34"/>
      <p:italic r:id="rId35"/>
    </p:embeddedFont>
  </p:embeddedFontLst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50A2"/>
    <a:srgbClr val="0067B4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73" autoAdjust="0"/>
    <p:restoredTop sz="96106" autoAdjust="0"/>
  </p:normalViewPr>
  <p:slideViewPr>
    <p:cSldViewPr snapToGrid="0">
      <p:cViewPr varScale="1">
        <p:scale>
          <a:sx n="70" d="100"/>
          <a:sy n="70" d="100"/>
        </p:scale>
        <p:origin x="428" y="-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6A4E9-999F-4B4E-8320-A44E9C058068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B3FDB-32F1-4120-8147-C8C3BE816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31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đề</a:t>
            </a:r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B3FDB-32F1-4120-8147-C8C3BE81693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7536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2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.</a:t>
            </a:r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B3FDB-32F1-4120-8147-C8C3BE81693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573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2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.</a:t>
            </a:r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B3FDB-32F1-4120-8147-C8C3BE81693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21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2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.</a:t>
            </a:r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B3FDB-32F1-4120-8147-C8C3BE81693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883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2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.</a:t>
            </a:r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B3FDB-32F1-4120-8147-C8C3BE81693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0363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Khái</a:t>
            </a:r>
            <a:r>
              <a:rPr lang="en-US" dirty="0"/>
              <a:t> </a:t>
            </a:r>
            <a:r>
              <a:rPr lang="en-US" dirty="0" err="1"/>
              <a:t>niệm</a:t>
            </a:r>
            <a:r>
              <a:rPr lang="en-US" dirty="0"/>
              <a:t> </a:t>
            </a:r>
            <a:r>
              <a:rPr lang="en-US" dirty="0" err="1"/>
              <a:t>tứ</a:t>
            </a:r>
            <a:r>
              <a:rPr lang="en-US" dirty="0"/>
              <a:t> </a:t>
            </a:r>
            <a:r>
              <a:rPr lang="en-US" dirty="0" err="1"/>
              <a:t>giác</a:t>
            </a:r>
            <a:r>
              <a:rPr lang="en-US" dirty="0"/>
              <a:t> </a:t>
            </a:r>
            <a:r>
              <a:rPr lang="en-US" dirty="0" err="1"/>
              <a:t>lồi</a:t>
            </a:r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B3FDB-32F1-4120-8147-C8C3BE81693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478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tứ</a:t>
            </a:r>
            <a:r>
              <a:rPr lang="en-US" dirty="0"/>
              <a:t> </a:t>
            </a:r>
            <a:r>
              <a:rPr lang="en-US" dirty="0" err="1"/>
              <a:t>giác</a:t>
            </a:r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B3FDB-32F1-4120-8147-C8C3BE81693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841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yếu</a:t>
            </a:r>
            <a:r>
              <a:rPr lang="en-US" dirty="0"/>
              <a:t> </a:t>
            </a:r>
            <a:r>
              <a:rPr lang="en-US" dirty="0" err="1"/>
              <a:t>tố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tứ</a:t>
            </a:r>
            <a:r>
              <a:rPr lang="en-US" dirty="0"/>
              <a:t> </a:t>
            </a:r>
            <a:r>
              <a:rPr lang="en-US" dirty="0" err="1"/>
              <a:t>giác</a:t>
            </a:r>
            <a:r>
              <a:rPr lang="en-US" dirty="0"/>
              <a:t>. </a:t>
            </a: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phiếu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điền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yếu</a:t>
            </a:r>
            <a:r>
              <a:rPr lang="en-US" dirty="0"/>
              <a:t> </a:t>
            </a:r>
            <a:r>
              <a:rPr lang="en-US" dirty="0" err="1"/>
              <a:t>tố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tứ</a:t>
            </a:r>
            <a:r>
              <a:rPr lang="en-US" dirty="0"/>
              <a:t> </a:t>
            </a:r>
            <a:r>
              <a:rPr lang="en-US" dirty="0" err="1"/>
              <a:t>giác</a:t>
            </a:r>
            <a:r>
              <a:rPr lang="en-US" dirty="0"/>
              <a:t> </a:t>
            </a:r>
            <a:r>
              <a:rPr lang="en-US" dirty="0" err="1"/>
              <a:t>ABCD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phiếu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.</a:t>
            </a:r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B3FDB-32F1-4120-8147-C8C3BE81693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8706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yếu</a:t>
            </a:r>
            <a:r>
              <a:rPr lang="en-US" dirty="0"/>
              <a:t> </a:t>
            </a:r>
            <a:r>
              <a:rPr lang="en-US" dirty="0" err="1"/>
              <a:t>tố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tứ</a:t>
            </a:r>
            <a:r>
              <a:rPr lang="en-US" dirty="0"/>
              <a:t> </a:t>
            </a:r>
            <a:r>
              <a:rPr lang="en-US" dirty="0" err="1"/>
              <a:t>giác</a:t>
            </a:r>
            <a:r>
              <a:rPr lang="en-US" dirty="0"/>
              <a:t>. </a:t>
            </a: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phiếu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điền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yếu</a:t>
            </a:r>
            <a:r>
              <a:rPr lang="en-US" dirty="0"/>
              <a:t> </a:t>
            </a:r>
            <a:r>
              <a:rPr lang="en-US" dirty="0" err="1"/>
              <a:t>tố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tứ</a:t>
            </a:r>
            <a:r>
              <a:rPr lang="en-US" dirty="0"/>
              <a:t> </a:t>
            </a:r>
            <a:r>
              <a:rPr lang="en-US" dirty="0" err="1"/>
              <a:t>giác</a:t>
            </a:r>
            <a:r>
              <a:rPr lang="en-US" dirty="0"/>
              <a:t> </a:t>
            </a:r>
            <a:r>
              <a:rPr lang="en-US" dirty="0" err="1"/>
              <a:t>ABCD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phiếu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.</a:t>
            </a:r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B3FDB-32F1-4120-8147-C8C3BE81693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966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, </a:t>
            </a:r>
            <a:r>
              <a:rPr lang="en-US" dirty="0" err="1"/>
              <a:t>ngoài</a:t>
            </a:r>
            <a:r>
              <a:rPr lang="en-US" dirty="0"/>
              <a:t> </a:t>
            </a:r>
            <a:r>
              <a:rPr lang="en-US" dirty="0" err="1"/>
              <a:t>tứ</a:t>
            </a:r>
            <a:r>
              <a:rPr lang="en-US" dirty="0"/>
              <a:t> </a:t>
            </a:r>
            <a:r>
              <a:rPr lang="en-US" dirty="0" err="1"/>
              <a:t>giác</a:t>
            </a:r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B3FDB-32F1-4120-8147-C8C3BE81693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7953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NHẮC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KIẾN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7</a:t>
            </a:r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B3FDB-32F1-4120-8147-C8C3BE81693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37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B3FDB-32F1-4120-8147-C8C3BE8169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4591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dắt</a:t>
            </a:r>
            <a:r>
              <a:rPr lang="en-US" dirty="0"/>
              <a:t> </a:t>
            </a:r>
            <a:r>
              <a:rPr lang="en-US" dirty="0" err="1"/>
              <a:t>tới</a:t>
            </a:r>
            <a:r>
              <a:rPr lang="en-US" dirty="0"/>
              <a:t> </a:t>
            </a:r>
            <a:r>
              <a:rPr lang="en-US" dirty="0" err="1"/>
              <a:t>tổng</a:t>
            </a:r>
            <a:r>
              <a:rPr lang="en-US" dirty="0"/>
              <a:t> 4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tứ</a:t>
            </a:r>
            <a:r>
              <a:rPr lang="en-US" dirty="0"/>
              <a:t> </a:t>
            </a:r>
            <a:r>
              <a:rPr lang="en-US" dirty="0" err="1"/>
              <a:t>giác</a:t>
            </a:r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B3FDB-32F1-4120-8147-C8C3BE81693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2044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 </a:t>
            </a:r>
            <a:r>
              <a:rPr lang="en-US" dirty="0" err="1"/>
              <a:t>tổng</a:t>
            </a:r>
            <a:r>
              <a:rPr lang="en-US" dirty="0"/>
              <a:t> 4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tứ</a:t>
            </a:r>
            <a:r>
              <a:rPr lang="en-US" dirty="0"/>
              <a:t> </a:t>
            </a:r>
            <a:r>
              <a:rPr lang="en-US" dirty="0" err="1"/>
              <a:t>giác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B3FDB-32F1-4120-8147-C8C3BE81693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586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?2.</a:t>
            </a:r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B3FDB-32F1-4120-8147-C8C3BE81693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440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kết</a:t>
            </a:r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B3FDB-32F1-4120-8147-C8C3BE81693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205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thúc</a:t>
            </a:r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B3FDB-32F1-4120-8147-C8C3BE81693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25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tứ</a:t>
            </a:r>
            <a:r>
              <a:rPr lang="en-US" dirty="0"/>
              <a:t> </a:t>
            </a:r>
            <a:r>
              <a:rPr lang="en-US" dirty="0" err="1"/>
              <a:t>giác</a:t>
            </a:r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B3FDB-32F1-4120-8147-C8C3BE8169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72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tứ</a:t>
            </a:r>
            <a:r>
              <a:rPr lang="en-US" dirty="0"/>
              <a:t> </a:t>
            </a:r>
            <a:r>
              <a:rPr lang="en-US" dirty="0" err="1"/>
              <a:t>giác</a:t>
            </a:r>
            <a:r>
              <a:rPr lang="en-US" dirty="0"/>
              <a:t>.</a:t>
            </a:r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B3FDB-32F1-4120-8147-C8C3BE8169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223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tứ</a:t>
            </a:r>
            <a:r>
              <a:rPr lang="en-US" dirty="0"/>
              <a:t> </a:t>
            </a:r>
            <a:r>
              <a:rPr lang="en-US" dirty="0" err="1"/>
              <a:t>giác</a:t>
            </a:r>
            <a:endParaRPr lang="vi-VN" dirty="0"/>
          </a:p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B3FDB-32F1-4120-8147-C8C3BE8169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05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Khái</a:t>
            </a:r>
            <a:r>
              <a:rPr lang="en-US" dirty="0"/>
              <a:t> </a:t>
            </a:r>
            <a:r>
              <a:rPr lang="en-US" dirty="0" err="1"/>
              <a:t>niệm</a:t>
            </a:r>
            <a:r>
              <a:rPr lang="en-US" dirty="0"/>
              <a:t> </a:t>
            </a:r>
            <a:r>
              <a:rPr lang="en-US" dirty="0" err="1"/>
              <a:t>tứ</a:t>
            </a:r>
            <a:r>
              <a:rPr lang="en-US" dirty="0"/>
              <a:t> </a:t>
            </a:r>
            <a:r>
              <a:rPr lang="en-US" dirty="0" err="1"/>
              <a:t>giác</a:t>
            </a:r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B3FDB-32F1-4120-8147-C8C3BE8169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9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tứ</a:t>
            </a:r>
            <a:r>
              <a:rPr lang="en-US" dirty="0"/>
              <a:t> </a:t>
            </a:r>
            <a:r>
              <a:rPr lang="en-US" dirty="0" err="1"/>
              <a:t>giác</a:t>
            </a:r>
            <a:r>
              <a:rPr lang="en-US" dirty="0"/>
              <a:t> </a:t>
            </a:r>
            <a:r>
              <a:rPr lang="en-US" dirty="0" err="1"/>
              <a:t>lồi</a:t>
            </a:r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B3FDB-32F1-4120-8147-C8C3BE8169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356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1 </a:t>
            </a:r>
            <a:r>
              <a:rPr lang="en-US" dirty="0" err="1"/>
              <a:t>và</a:t>
            </a:r>
            <a:r>
              <a:rPr lang="en-US" dirty="0"/>
              <a:t> 2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2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.</a:t>
            </a:r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B3FDB-32F1-4120-8147-C8C3BE8169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573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2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.</a:t>
            </a:r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B3FDB-32F1-4120-8147-C8C3BE8169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64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27333" y="719200"/>
            <a:ext cx="10290400" cy="187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800">
                <a:latin typeface="Changa One"/>
                <a:ea typeface="Changa One"/>
                <a:cs typeface="Changa One"/>
                <a:sym typeface="Chang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27333" y="2621067"/>
            <a:ext cx="10314000" cy="4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6626361">
            <a:off x="-178051" y="60468"/>
            <a:ext cx="1402136" cy="1317473"/>
          </a:xfrm>
          <a:custGeom>
            <a:avLst/>
            <a:gdLst/>
            <a:ahLst/>
            <a:cxnLst/>
            <a:rect l="l" t="t" r="r" b="b"/>
            <a:pathLst>
              <a:path w="42066" h="39526" extrusionOk="0">
                <a:moveTo>
                  <a:pt x="2930" y="0"/>
                </a:moveTo>
                <a:cubicBezTo>
                  <a:pt x="2487" y="0"/>
                  <a:pt x="2071" y="255"/>
                  <a:pt x="1730" y="899"/>
                </a:cubicBezTo>
                <a:cubicBezTo>
                  <a:pt x="1178" y="1951"/>
                  <a:pt x="1479" y="3330"/>
                  <a:pt x="1805" y="4407"/>
                </a:cubicBezTo>
                <a:cubicBezTo>
                  <a:pt x="2156" y="5560"/>
                  <a:pt x="2732" y="6588"/>
                  <a:pt x="3434" y="7565"/>
                </a:cubicBezTo>
                <a:cubicBezTo>
                  <a:pt x="4236" y="8643"/>
                  <a:pt x="5188" y="9646"/>
                  <a:pt x="6241" y="10523"/>
                </a:cubicBezTo>
                <a:cubicBezTo>
                  <a:pt x="6767" y="10924"/>
                  <a:pt x="7294" y="11300"/>
                  <a:pt x="7845" y="11651"/>
                </a:cubicBezTo>
                <a:cubicBezTo>
                  <a:pt x="8371" y="12001"/>
                  <a:pt x="8973" y="12402"/>
                  <a:pt x="9625" y="12503"/>
                </a:cubicBezTo>
                <a:cubicBezTo>
                  <a:pt x="10402" y="13505"/>
                  <a:pt x="11178" y="14508"/>
                  <a:pt x="12006" y="15485"/>
                </a:cubicBezTo>
                <a:cubicBezTo>
                  <a:pt x="10279" y="14545"/>
                  <a:pt x="8284" y="14083"/>
                  <a:pt x="6316" y="14083"/>
                </a:cubicBezTo>
                <a:cubicBezTo>
                  <a:pt x="5398" y="14083"/>
                  <a:pt x="4486" y="14183"/>
                  <a:pt x="3609" y="14382"/>
                </a:cubicBezTo>
                <a:cubicBezTo>
                  <a:pt x="2707" y="14583"/>
                  <a:pt x="0" y="15285"/>
                  <a:pt x="978" y="16738"/>
                </a:cubicBezTo>
                <a:cubicBezTo>
                  <a:pt x="1454" y="17415"/>
                  <a:pt x="2381" y="17390"/>
                  <a:pt x="3108" y="17415"/>
                </a:cubicBezTo>
                <a:cubicBezTo>
                  <a:pt x="4161" y="17490"/>
                  <a:pt x="5214" y="17540"/>
                  <a:pt x="6266" y="17540"/>
                </a:cubicBezTo>
                <a:cubicBezTo>
                  <a:pt x="6453" y="17544"/>
                  <a:pt x="6641" y="17547"/>
                  <a:pt x="6829" y="17547"/>
                </a:cubicBezTo>
                <a:cubicBezTo>
                  <a:pt x="7800" y="17547"/>
                  <a:pt x="8780" y="17491"/>
                  <a:pt x="9725" y="17365"/>
                </a:cubicBezTo>
                <a:cubicBezTo>
                  <a:pt x="10301" y="17290"/>
                  <a:pt x="10853" y="17189"/>
                  <a:pt x="11404" y="17039"/>
                </a:cubicBezTo>
                <a:cubicBezTo>
                  <a:pt x="11905" y="16939"/>
                  <a:pt x="12457" y="16814"/>
                  <a:pt x="12908" y="16563"/>
                </a:cubicBezTo>
                <a:cubicBezTo>
                  <a:pt x="13234" y="16939"/>
                  <a:pt x="13559" y="17340"/>
                  <a:pt x="13910" y="17716"/>
                </a:cubicBezTo>
                <a:cubicBezTo>
                  <a:pt x="12457" y="17741"/>
                  <a:pt x="11078" y="18217"/>
                  <a:pt x="9850" y="18919"/>
                </a:cubicBezTo>
                <a:cubicBezTo>
                  <a:pt x="9173" y="19295"/>
                  <a:pt x="8572" y="19771"/>
                  <a:pt x="8021" y="20272"/>
                </a:cubicBezTo>
                <a:cubicBezTo>
                  <a:pt x="7419" y="20773"/>
                  <a:pt x="6843" y="21325"/>
                  <a:pt x="6442" y="22002"/>
                </a:cubicBezTo>
                <a:cubicBezTo>
                  <a:pt x="6066" y="22628"/>
                  <a:pt x="5890" y="23355"/>
                  <a:pt x="6091" y="24082"/>
                </a:cubicBezTo>
                <a:cubicBezTo>
                  <a:pt x="6228" y="24630"/>
                  <a:pt x="6579" y="24826"/>
                  <a:pt x="7037" y="24826"/>
                </a:cubicBezTo>
                <a:cubicBezTo>
                  <a:pt x="7165" y="24826"/>
                  <a:pt x="7301" y="24811"/>
                  <a:pt x="7444" y="24784"/>
                </a:cubicBezTo>
                <a:cubicBezTo>
                  <a:pt x="8196" y="24658"/>
                  <a:pt x="8873" y="24232"/>
                  <a:pt x="9449" y="23781"/>
                </a:cubicBezTo>
                <a:cubicBezTo>
                  <a:pt x="10076" y="23305"/>
                  <a:pt x="10677" y="22778"/>
                  <a:pt x="11279" y="22252"/>
                </a:cubicBezTo>
                <a:cubicBezTo>
                  <a:pt x="11955" y="21651"/>
                  <a:pt x="12582" y="20999"/>
                  <a:pt x="13158" y="20297"/>
                </a:cubicBezTo>
                <a:cubicBezTo>
                  <a:pt x="13635" y="19721"/>
                  <a:pt x="14236" y="19019"/>
                  <a:pt x="14412" y="18267"/>
                </a:cubicBezTo>
                <a:cubicBezTo>
                  <a:pt x="15464" y="19470"/>
                  <a:pt x="16567" y="20623"/>
                  <a:pt x="17720" y="21751"/>
                </a:cubicBezTo>
                <a:cubicBezTo>
                  <a:pt x="18998" y="23054"/>
                  <a:pt x="20301" y="24357"/>
                  <a:pt x="21655" y="25611"/>
                </a:cubicBezTo>
                <a:cubicBezTo>
                  <a:pt x="20909" y="25570"/>
                  <a:pt x="20159" y="25538"/>
                  <a:pt x="19412" y="25538"/>
                </a:cubicBezTo>
                <a:cubicBezTo>
                  <a:pt x="17399" y="25538"/>
                  <a:pt x="15406" y="25767"/>
                  <a:pt x="13559" y="26663"/>
                </a:cubicBezTo>
                <a:cubicBezTo>
                  <a:pt x="13058" y="26914"/>
                  <a:pt x="12457" y="27215"/>
                  <a:pt x="12356" y="27841"/>
                </a:cubicBezTo>
                <a:cubicBezTo>
                  <a:pt x="12281" y="28393"/>
                  <a:pt x="12632" y="28794"/>
                  <a:pt x="13183" y="28869"/>
                </a:cubicBezTo>
                <a:cubicBezTo>
                  <a:pt x="13404" y="28898"/>
                  <a:pt x="13630" y="28910"/>
                  <a:pt x="13860" y="28910"/>
                </a:cubicBezTo>
                <a:cubicBezTo>
                  <a:pt x="14413" y="28910"/>
                  <a:pt x="14983" y="28839"/>
                  <a:pt x="15514" y="28769"/>
                </a:cubicBezTo>
                <a:cubicBezTo>
                  <a:pt x="16316" y="28668"/>
                  <a:pt x="17093" y="28493"/>
                  <a:pt x="17870" y="28292"/>
                </a:cubicBezTo>
                <a:cubicBezTo>
                  <a:pt x="18747" y="28042"/>
                  <a:pt x="19625" y="27741"/>
                  <a:pt x="20477" y="27390"/>
                </a:cubicBezTo>
                <a:cubicBezTo>
                  <a:pt x="20903" y="27240"/>
                  <a:pt x="21329" y="27039"/>
                  <a:pt x="21730" y="26864"/>
                </a:cubicBezTo>
                <a:cubicBezTo>
                  <a:pt x="22006" y="26738"/>
                  <a:pt x="22306" y="26638"/>
                  <a:pt x="22557" y="26488"/>
                </a:cubicBezTo>
                <a:cubicBezTo>
                  <a:pt x="25063" y="28844"/>
                  <a:pt x="27670" y="31099"/>
                  <a:pt x="30402" y="33180"/>
                </a:cubicBezTo>
                <a:cubicBezTo>
                  <a:pt x="29877" y="33090"/>
                  <a:pt x="29344" y="33046"/>
                  <a:pt x="28811" y="33046"/>
                </a:cubicBezTo>
                <a:cubicBezTo>
                  <a:pt x="26801" y="33046"/>
                  <a:pt x="24788" y="33675"/>
                  <a:pt x="23184" y="34884"/>
                </a:cubicBezTo>
                <a:cubicBezTo>
                  <a:pt x="22707" y="35235"/>
                  <a:pt x="22031" y="35711"/>
                  <a:pt x="21780" y="36262"/>
                </a:cubicBezTo>
                <a:cubicBezTo>
                  <a:pt x="21504" y="36864"/>
                  <a:pt x="22106" y="37114"/>
                  <a:pt x="22607" y="37190"/>
                </a:cubicBezTo>
                <a:cubicBezTo>
                  <a:pt x="22826" y="37219"/>
                  <a:pt x="23046" y="37233"/>
                  <a:pt x="23267" y="37233"/>
                </a:cubicBezTo>
                <a:cubicBezTo>
                  <a:pt x="24534" y="37233"/>
                  <a:pt x="25811" y="36778"/>
                  <a:pt x="26943" y="36287"/>
                </a:cubicBezTo>
                <a:cubicBezTo>
                  <a:pt x="27770" y="35936"/>
                  <a:pt x="28572" y="35510"/>
                  <a:pt x="29299" y="35034"/>
                </a:cubicBezTo>
                <a:cubicBezTo>
                  <a:pt x="29650" y="34809"/>
                  <a:pt x="29976" y="34583"/>
                  <a:pt x="30301" y="34332"/>
                </a:cubicBezTo>
                <a:cubicBezTo>
                  <a:pt x="30552" y="34107"/>
                  <a:pt x="30853" y="33931"/>
                  <a:pt x="31028" y="33631"/>
                </a:cubicBezTo>
                <a:cubicBezTo>
                  <a:pt x="31429" y="33906"/>
                  <a:pt x="31805" y="34207"/>
                  <a:pt x="32206" y="34483"/>
                </a:cubicBezTo>
                <a:cubicBezTo>
                  <a:pt x="33710" y="35535"/>
                  <a:pt x="35239" y="36488"/>
                  <a:pt x="36818" y="37390"/>
                </a:cubicBezTo>
                <a:cubicBezTo>
                  <a:pt x="38347" y="38242"/>
                  <a:pt x="39951" y="39119"/>
                  <a:pt x="41680" y="39520"/>
                </a:cubicBezTo>
                <a:cubicBezTo>
                  <a:pt x="41697" y="39524"/>
                  <a:pt x="41715" y="39526"/>
                  <a:pt x="41731" y="39526"/>
                </a:cubicBezTo>
                <a:cubicBezTo>
                  <a:pt x="41950" y="39526"/>
                  <a:pt x="42065" y="39234"/>
                  <a:pt x="41855" y="39094"/>
                </a:cubicBezTo>
                <a:cubicBezTo>
                  <a:pt x="40552" y="38242"/>
                  <a:pt x="39123" y="37616"/>
                  <a:pt x="37745" y="36864"/>
                </a:cubicBezTo>
                <a:cubicBezTo>
                  <a:pt x="36392" y="36112"/>
                  <a:pt x="35038" y="35285"/>
                  <a:pt x="33735" y="34433"/>
                </a:cubicBezTo>
                <a:cubicBezTo>
                  <a:pt x="31529" y="32954"/>
                  <a:pt x="29399" y="31325"/>
                  <a:pt x="27344" y="29621"/>
                </a:cubicBezTo>
                <a:cubicBezTo>
                  <a:pt x="27469" y="29019"/>
                  <a:pt x="27494" y="28393"/>
                  <a:pt x="27494" y="27791"/>
                </a:cubicBezTo>
                <a:cubicBezTo>
                  <a:pt x="27544" y="27039"/>
                  <a:pt x="27519" y="26262"/>
                  <a:pt x="27469" y="25485"/>
                </a:cubicBezTo>
                <a:cubicBezTo>
                  <a:pt x="27419" y="24758"/>
                  <a:pt x="27344" y="24007"/>
                  <a:pt x="27244" y="23280"/>
                </a:cubicBezTo>
                <a:cubicBezTo>
                  <a:pt x="27169" y="22703"/>
                  <a:pt x="27018" y="22102"/>
                  <a:pt x="26692" y="21601"/>
                </a:cubicBezTo>
                <a:cubicBezTo>
                  <a:pt x="26417" y="21225"/>
                  <a:pt x="26041" y="20824"/>
                  <a:pt x="25539" y="20824"/>
                </a:cubicBezTo>
                <a:cubicBezTo>
                  <a:pt x="25523" y="20823"/>
                  <a:pt x="25507" y="20822"/>
                  <a:pt x="25492" y="20822"/>
                </a:cubicBezTo>
                <a:cubicBezTo>
                  <a:pt x="25043" y="20822"/>
                  <a:pt x="24761" y="21165"/>
                  <a:pt x="24712" y="21601"/>
                </a:cubicBezTo>
                <a:cubicBezTo>
                  <a:pt x="24512" y="22929"/>
                  <a:pt x="24737" y="24408"/>
                  <a:pt x="25038" y="25711"/>
                </a:cubicBezTo>
                <a:cubicBezTo>
                  <a:pt x="25239" y="26638"/>
                  <a:pt x="25514" y="27540"/>
                  <a:pt x="25890" y="28393"/>
                </a:cubicBezTo>
                <a:cubicBezTo>
                  <a:pt x="23534" y="26337"/>
                  <a:pt x="21229" y="24232"/>
                  <a:pt x="18973" y="22027"/>
                </a:cubicBezTo>
                <a:cubicBezTo>
                  <a:pt x="19224" y="21375"/>
                  <a:pt x="19224" y="20548"/>
                  <a:pt x="19274" y="19896"/>
                </a:cubicBezTo>
                <a:cubicBezTo>
                  <a:pt x="19349" y="18944"/>
                  <a:pt x="19349" y="17992"/>
                  <a:pt x="19249" y="17039"/>
                </a:cubicBezTo>
                <a:cubicBezTo>
                  <a:pt x="19098" y="15535"/>
                  <a:pt x="18848" y="14032"/>
                  <a:pt x="18346" y="12603"/>
                </a:cubicBezTo>
                <a:cubicBezTo>
                  <a:pt x="18171" y="12127"/>
                  <a:pt x="17970" y="11225"/>
                  <a:pt x="17344" y="11199"/>
                </a:cubicBezTo>
                <a:cubicBezTo>
                  <a:pt x="17324" y="11198"/>
                  <a:pt x="17304" y="11197"/>
                  <a:pt x="17285" y="11197"/>
                </a:cubicBezTo>
                <a:cubicBezTo>
                  <a:pt x="16716" y="11197"/>
                  <a:pt x="16335" y="11892"/>
                  <a:pt x="16141" y="12352"/>
                </a:cubicBezTo>
                <a:cubicBezTo>
                  <a:pt x="15514" y="13681"/>
                  <a:pt x="15815" y="15260"/>
                  <a:pt x="16166" y="16613"/>
                </a:cubicBezTo>
                <a:cubicBezTo>
                  <a:pt x="16517" y="17941"/>
                  <a:pt x="16943" y="19345"/>
                  <a:pt x="17569" y="20623"/>
                </a:cubicBezTo>
                <a:cubicBezTo>
                  <a:pt x="15665" y="18718"/>
                  <a:pt x="13835" y="16788"/>
                  <a:pt x="12056" y="14783"/>
                </a:cubicBezTo>
                <a:cubicBezTo>
                  <a:pt x="11304" y="13956"/>
                  <a:pt x="10577" y="13079"/>
                  <a:pt x="9875" y="12202"/>
                </a:cubicBezTo>
                <a:cubicBezTo>
                  <a:pt x="9875" y="11776"/>
                  <a:pt x="9700" y="11325"/>
                  <a:pt x="9574" y="10949"/>
                </a:cubicBezTo>
                <a:cubicBezTo>
                  <a:pt x="9299" y="10072"/>
                  <a:pt x="8973" y="9245"/>
                  <a:pt x="8672" y="8392"/>
                </a:cubicBezTo>
                <a:cubicBezTo>
                  <a:pt x="8046" y="6588"/>
                  <a:pt x="7344" y="4808"/>
                  <a:pt x="6366" y="3179"/>
                </a:cubicBezTo>
                <a:cubicBezTo>
                  <a:pt x="5804" y="2242"/>
                  <a:pt x="4246" y="0"/>
                  <a:pt x="29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 rot="-6626361" flipH="1">
            <a:off x="10951316" y="60468"/>
            <a:ext cx="1402136" cy="1317473"/>
          </a:xfrm>
          <a:custGeom>
            <a:avLst/>
            <a:gdLst/>
            <a:ahLst/>
            <a:cxnLst/>
            <a:rect l="l" t="t" r="r" b="b"/>
            <a:pathLst>
              <a:path w="42066" h="39526" extrusionOk="0">
                <a:moveTo>
                  <a:pt x="2930" y="0"/>
                </a:moveTo>
                <a:cubicBezTo>
                  <a:pt x="2487" y="0"/>
                  <a:pt x="2071" y="255"/>
                  <a:pt x="1730" y="899"/>
                </a:cubicBezTo>
                <a:cubicBezTo>
                  <a:pt x="1178" y="1951"/>
                  <a:pt x="1479" y="3330"/>
                  <a:pt x="1805" y="4407"/>
                </a:cubicBezTo>
                <a:cubicBezTo>
                  <a:pt x="2156" y="5560"/>
                  <a:pt x="2732" y="6588"/>
                  <a:pt x="3434" y="7565"/>
                </a:cubicBezTo>
                <a:cubicBezTo>
                  <a:pt x="4236" y="8643"/>
                  <a:pt x="5188" y="9646"/>
                  <a:pt x="6241" y="10523"/>
                </a:cubicBezTo>
                <a:cubicBezTo>
                  <a:pt x="6767" y="10924"/>
                  <a:pt x="7294" y="11300"/>
                  <a:pt x="7845" y="11651"/>
                </a:cubicBezTo>
                <a:cubicBezTo>
                  <a:pt x="8371" y="12001"/>
                  <a:pt x="8973" y="12402"/>
                  <a:pt x="9625" y="12503"/>
                </a:cubicBezTo>
                <a:cubicBezTo>
                  <a:pt x="10402" y="13505"/>
                  <a:pt x="11178" y="14508"/>
                  <a:pt x="12006" y="15485"/>
                </a:cubicBezTo>
                <a:cubicBezTo>
                  <a:pt x="10279" y="14545"/>
                  <a:pt x="8284" y="14083"/>
                  <a:pt x="6316" y="14083"/>
                </a:cubicBezTo>
                <a:cubicBezTo>
                  <a:pt x="5398" y="14083"/>
                  <a:pt x="4486" y="14183"/>
                  <a:pt x="3609" y="14382"/>
                </a:cubicBezTo>
                <a:cubicBezTo>
                  <a:pt x="2707" y="14583"/>
                  <a:pt x="0" y="15285"/>
                  <a:pt x="978" y="16738"/>
                </a:cubicBezTo>
                <a:cubicBezTo>
                  <a:pt x="1454" y="17415"/>
                  <a:pt x="2381" y="17390"/>
                  <a:pt x="3108" y="17415"/>
                </a:cubicBezTo>
                <a:cubicBezTo>
                  <a:pt x="4161" y="17490"/>
                  <a:pt x="5214" y="17540"/>
                  <a:pt x="6266" y="17540"/>
                </a:cubicBezTo>
                <a:cubicBezTo>
                  <a:pt x="6453" y="17544"/>
                  <a:pt x="6641" y="17547"/>
                  <a:pt x="6829" y="17547"/>
                </a:cubicBezTo>
                <a:cubicBezTo>
                  <a:pt x="7800" y="17547"/>
                  <a:pt x="8780" y="17491"/>
                  <a:pt x="9725" y="17365"/>
                </a:cubicBezTo>
                <a:cubicBezTo>
                  <a:pt x="10301" y="17290"/>
                  <a:pt x="10853" y="17189"/>
                  <a:pt x="11404" y="17039"/>
                </a:cubicBezTo>
                <a:cubicBezTo>
                  <a:pt x="11905" y="16939"/>
                  <a:pt x="12457" y="16814"/>
                  <a:pt x="12908" y="16563"/>
                </a:cubicBezTo>
                <a:cubicBezTo>
                  <a:pt x="13234" y="16939"/>
                  <a:pt x="13559" y="17340"/>
                  <a:pt x="13910" y="17716"/>
                </a:cubicBezTo>
                <a:cubicBezTo>
                  <a:pt x="12457" y="17741"/>
                  <a:pt x="11078" y="18217"/>
                  <a:pt x="9850" y="18919"/>
                </a:cubicBezTo>
                <a:cubicBezTo>
                  <a:pt x="9173" y="19295"/>
                  <a:pt x="8572" y="19771"/>
                  <a:pt x="8021" y="20272"/>
                </a:cubicBezTo>
                <a:cubicBezTo>
                  <a:pt x="7419" y="20773"/>
                  <a:pt x="6843" y="21325"/>
                  <a:pt x="6442" y="22002"/>
                </a:cubicBezTo>
                <a:cubicBezTo>
                  <a:pt x="6066" y="22628"/>
                  <a:pt x="5890" y="23355"/>
                  <a:pt x="6091" y="24082"/>
                </a:cubicBezTo>
                <a:cubicBezTo>
                  <a:pt x="6228" y="24630"/>
                  <a:pt x="6579" y="24826"/>
                  <a:pt x="7037" y="24826"/>
                </a:cubicBezTo>
                <a:cubicBezTo>
                  <a:pt x="7165" y="24826"/>
                  <a:pt x="7301" y="24811"/>
                  <a:pt x="7444" y="24784"/>
                </a:cubicBezTo>
                <a:cubicBezTo>
                  <a:pt x="8196" y="24658"/>
                  <a:pt x="8873" y="24232"/>
                  <a:pt x="9449" y="23781"/>
                </a:cubicBezTo>
                <a:cubicBezTo>
                  <a:pt x="10076" y="23305"/>
                  <a:pt x="10677" y="22778"/>
                  <a:pt x="11279" y="22252"/>
                </a:cubicBezTo>
                <a:cubicBezTo>
                  <a:pt x="11955" y="21651"/>
                  <a:pt x="12582" y="20999"/>
                  <a:pt x="13158" y="20297"/>
                </a:cubicBezTo>
                <a:cubicBezTo>
                  <a:pt x="13635" y="19721"/>
                  <a:pt x="14236" y="19019"/>
                  <a:pt x="14412" y="18267"/>
                </a:cubicBezTo>
                <a:cubicBezTo>
                  <a:pt x="15464" y="19470"/>
                  <a:pt x="16567" y="20623"/>
                  <a:pt x="17720" y="21751"/>
                </a:cubicBezTo>
                <a:cubicBezTo>
                  <a:pt x="18998" y="23054"/>
                  <a:pt x="20301" y="24357"/>
                  <a:pt x="21655" y="25611"/>
                </a:cubicBezTo>
                <a:cubicBezTo>
                  <a:pt x="20909" y="25570"/>
                  <a:pt x="20159" y="25538"/>
                  <a:pt x="19412" y="25538"/>
                </a:cubicBezTo>
                <a:cubicBezTo>
                  <a:pt x="17399" y="25538"/>
                  <a:pt x="15406" y="25767"/>
                  <a:pt x="13559" y="26663"/>
                </a:cubicBezTo>
                <a:cubicBezTo>
                  <a:pt x="13058" y="26914"/>
                  <a:pt x="12457" y="27215"/>
                  <a:pt x="12356" y="27841"/>
                </a:cubicBezTo>
                <a:cubicBezTo>
                  <a:pt x="12281" y="28393"/>
                  <a:pt x="12632" y="28794"/>
                  <a:pt x="13183" y="28869"/>
                </a:cubicBezTo>
                <a:cubicBezTo>
                  <a:pt x="13404" y="28898"/>
                  <a:pt x="13630" y="28910"/>
                  <a:pt x="13860" y="28910"/>
                </a:cubicBezTo>
                <a:cubicBezTo>
                  <a:pt x="14413" y="28910"/>
                  <a:pt x="14983" y="28839"/>
                  <a:pt x="15514" y="28769"/>
                </a:cubicBezTo>
                <a:cubicBezTo>
                  <a:pt x="16316" y="28668"/>
                  <a:pt x="17093" y="28493"/>
                  <a:pt x="17870" y="28292"/>
                </a:cubicBezTo>
                <a:cubicBezTo>
                  <a:pt x="18747" y="28042"/>
                  <a:pt x="19625" y="27741"/>
                  <a:pt x="20477" y="27390"/>
                </a:cubicBezTo>
                <a:cubicBezTo>
                  <a:pt x="20903" y="27240"/>
                  <a:pt x="21329" y="27039"/>
                  <a:pt x="21730" y="26864"/>
                </a:cubicBezTo>
                <a:cubicBezTo>
                  <a:pt x="22006" y="26738"/>
                  <a:pt x="22306" y="26638"/>
                  <a:pt x="22557" y="26488"/>
                </a:cubicBezTo>
                <a:cubicBezTo>
                  <a:pt x="25063" y="28844"/>
                  <a:pt x="27670" y="31099"/>
                  <a:pt x="30402" y="33180"/>
                </a:cubicBezTo>
                <a:cubicBezTo>
                  <a:pt x="29877" y="33090"/>
                  <a:pt x="29344" y="33046"/>
                  <a:pt x="28811" y="33046"/>
                </a:cubicBezTo>
                <a:cubicBezTo>
                  <a:pt x="26801" y="33046"/>
                  <a:pt x="24788" y="33675"/>
                  <a:pt x="23184" y="34884"/>
                </a:cubicBezTo>
                <a:cubicBezTo>
                  <a:pt x="22707" y="35235"/>
                  <a:pt x="22031" y="35711"/>
                  <a:pt x="21780" y="36262"/>
                </a:cubicBezTo>
                <a:cubicBezTo>
                  <a:pt x="21504" y="36864"/>
                  <a:pt x="22106" y="37114"/>
                  <a:pt x="22607" y="37190"/>
                </a:cubicBezTo>
                <a:cubicBezTo>
                  <a:pt x="22826" y="37219"/>
                  <a:pt x="23046" y="37233"/>
                  <a:pt x="23267" y="37233"/>
                </a:cubicBezTo>
                <a:cubicBezTo>
                  <a:pt x="24534" y="37233"/>
                  <a:pt x="25811" y="36778"/>
                  <a:pt x="26943" y="36287"/>
                </a:cubicBezTo>
                <a:cubicBezTo>
                  <a:pt x="27770" y="35936"/>
                  <a:pt x="28572" y="35510"/>
                  <a:pt x="29299" y="35034"/>
                </a:cubicBezTo>
                <a:cubicBezTo>
                  <a:pt x="29650" y="34809"/>
                  <a:pt x="29976" y="34583"/>
                  <a:pt x="30301" y="34332"/>
                </a:cubicBezTo>
                <a:cubicBezTo>
                  <a:pt x="30552" y="34107"/>
                  <a:pt x="30853" y="33931"/>
                  <a:pt x="31028" y="33631"/>
                </a:cubicBezTo>
                <a:cubicBezTo>
                  <a:pt x="31429" y="33906"/>
                  <a:pt x="31805" y="34207"/>
                  <a:pt x="32206" y="34483"/>
                </a:cubicBezTo>
                <a:cubicBezTo>
                  <a:pt x="33710" y="35535"/>
                  <a:pt x="35239" y="36488"/>
                  <a:pt x="36818" y="37390"/>
                </a:cubicBezTo>
                <a:cubicBezTo>
                  <a:pt x="38347" y="38242"/>
                  <a:pt x="39951" y="39119"/>
                  <a:pt x="41680" y="39520"/>
                </a:cubicBezTo>
                <a:cubicBezTo>
                  <a:pt x="41697" y="39524"/>
                  <a:pt x="41715" y="39526"/>
                  <a:pt x="41731" y="39526"/>
                </a:cubicBezTo>
                <a:cubicBezTo>
                  <a:pt x="41950" y="39526"/>
                  <a:pt x="42065" y="39234"/>
                  <a:pt x="41855" y="39094"/>
                </a:cubicBezTo>
                <a:cubicBezTo>
                  <a:pt x="40552" y="38242"/>
                  <a:pt x="39123" y="37616"/>
                  <a:pt x="37745" y="36864"/>
                </a:cubicBezTo>
                <a:cubicBezTo>
                  <a:pt x="36392" y="36112"/>
                  <a:pt x="35038" y="35285"/>
                  <a:pt x="33735" y="34433"/>
                </a:cubicBezTo>
                <a:cubicBezTo>
                  <a:pt x="31529" y="32954"/>
                  <a:pt x="29399" y="31325"/>
                  <a:pt x="27344" y="29621"/>
                </a:cubicBezTo>
                <a:cubicBezTo>
                  <a:pt x="27469" y="29019"/>
                  <a:pt x="27494" y="28393"/>
                  <a:pt x="27494" y="27791"/>
                </a:cubicBezTo>
                <a:cubicBezTo>
                  <a:pt x="27544" y="27039"/>
                  <a:pt x="27519" y="26262"/>
                  <a:pt x="27469" y="25485"/>
                </a:cubicBezTo>
                <a:cubicBezTo>
                  <a:pt x="27419" y="24758"/>
                  <a:pt x="27344" y="24007"/>
                  <a:pt x="27244" y="23280"/>
                </a:cubicBezTo>
                <a:cubicBezTo>
                  <a:pt x="27169" y="22703"/>
                  <a:pt x="27018" y="22102"/>
                  <a:pt x="26692" y="21601"/>
                </a:cubicBezTo>
                <a:cubicBezTo>
                  <a:pt x="26417" y="21225"/>
                  <a:pt x="26041" y="20824"/>
                  <a:pt x="25539" y="20824"/>
                </a:cubicBezTo>
                <a:cubicBezTo>
                  <a:pt x="25523" y="20823"/>
                  <a:pt x="25507" y="20822"/>
                  <a:pt x="25492" y="20822"/>
                </a:cubicBezTo>
                <a:cubicBezTo>
                  <a:pt x="25043" y="20822"/>
                  <a:pt x="24761" y="21165"/>
                  <a:pt x="24712" y="21601"/>
                </a:cubicBezTo>
                <a:cubicBezTo>
                  <a:pt x="24512" y="22929"/>
                  <a:pt x="24737" y="24408"/>
                  <a:pt x="25038" y="25711"/>
                </a:cubicBezTo>
                <a:cubicBezTo>
                  <a:pt x="25239" y="26638"/>
                  <a:pt x="25514" y="27540"/>
                  <a:pt x="25890" y="28393"/>
                </a:cubicBezTo>
                <a:cubicBezTo>
                  <a:pt x="23534" y="26337"/>
                  <a:pt x="21229" y="24232"/>
                  <a:pt x="18973" y="22027"/>
                </a:cubicBezTo>
                <a:cubicBezTo>
                  <a:pt x="19224" y="21375"/>
                  <a:pt x="19224" y="20548"/>
                  <a:pt x="19274" y="19896"/>
                </a:cubicBezTo>
                <a:cubicBezTo>
                  <a:pt x="19349" y="18944"/>
                  <a:pt x="19349" y="17992"/>
                  <a:pt x="19249" y="17039"/>
                </a:cubicBezTo>
                <a:cubicBezTo>
                  <a:pt x="19098" y="15535"/>
                  <a:pt x="18848" y="14032"/>
                  <a:pt x="18346" y="12603"/>
                </a:cubicBezTo>
                <a:cubicBezTo>
                  <a:pt x="18171" y="12127"/>
                  <a:pt x="17970" y="11225"/>
                  <a:pt x="17344" y="11199"/>
                </a:cubicBezTo>
                <a:cubicBezTo>
                  <a:pt x="17324" y="11198"/>
                  <a:pt x="17304" y="11197"/>
                  <a:pt x="17285" y="11197"/>
                </a:cubicBezTo>
                <a:cubicBezTo>
                  <a:pt x="16716" y="11197"/>
                  <a:pt x="16335" y="11892"/>
                  <a:pt x="16141" y="12352"/>
                </a:cubicBezTo>
                <a:cubicBezTo>
                  <a:pt x="15514" y="13681"/>
                  <a:pt x="15815" y="15260"/>
                  <a:pt x="16166" y="16613"/>
                </a:cubicBezTo>
                <a:cubicBezTo>
                  <a:pt x="16517" y="17941"/>
                  <a:pt x="16943" y="19345"/>
                  <a:pt x="17569" y="20623"/>
                </a:cubicBezTo>
                <a:cubicBezTo>
                  <a:pt x="15665" y="18718"/>
                  <a:pt x="13835" y="16788"/>
                  <a:pt x="12056" y="14783"/>
                </a:cubicBezTo>
                <a:cubicBezTo>
                  <a:pt x="11304" y="13956"/>
                  <a:pt x="10577" y="13079"/>
                  <a:pt x="9875" y="12202"/>
                </a:cubicBezTo>
                <a:cubicBezTo>
                  <a:pt x="9875" y="11776"/>
                  <a:pt x="9700" y="11325"/>
                  <a:pt x="9574" y="10949"/>
                </a:cubicBezTo>
                <a:cubicBezTo>
                  <a:pt x="9299" y="10072"/>
                  <a:pt x="8973" y="9245"/>
                  <a:pt x="8672" y="8392"/>
                </a:cubicBezTo>
                <a:cubicBezTo>
                  <a:pt x="8046" y="6588"/>
                  <a:pt x="7344" y="4808"/>
                  <a:pt x="6366" y="3179"/>
                </a:cubicBezTo>
                <a:cubicBezTo>
                  <a:pt x="5804" y="2242"/>
                  <a:pt x="4246" y="0"/>
                  <a:pt x="29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77150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1"/>
          <p:cNvSpPr/>
          <p:nvPr/>
        </p:nvSpPr>
        <p:spPr>
          <a:xfrm>
            <a:off x="1534000" y="1358400"/>
            <a:ext cx="9124000" cy="4141200"/>
          </a:xfrm>
          <a:prstGeom prst="roundRect">
            <a:avLst>
              <a:gd name="adj" fmla="val 8834"/>
            </a:avLst>
          </a:prstGeom>
          <a:solidFill>
            <a:srgbClr val="BDA3BC">
              <a:alpha val="285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5" name="Google Shape;395;p11"/>
          <p:cNvGrpSpPr/>
          <p:nvPr/>
        </p:nvGrpSpPr>
        <p:grpSpPr>
          <a:xfrm>
            <a:off x="302424" y="3846084"/>
            <a:ext cx="2504496" cy="3417621"/>
            <a:chOff x="4784068" y="3757226"/>
            <a:chExt cx="1128016" cy="1539284"/>
          </a:xfrm>
        </p:grpSpPr>
        <p:sp>
          <p:nvSpPr>
            <p:cNvPr id="396" name="Google Shape;396;p11"/>
            <p:cNvSpPr/>
            <p:nvPr/>
          </p:nvSpPr>
          <p:spPr>
            <a:xfrm>
              <a:off x="5332557" y="4868956"/>
              <a:ext cx="577072" cy="427554"/>
            </a:xfrm>
            <a:custGeom>
              <a:avLst/>
              <a:gdLst/>
              <a:ahLst/>
              <a:cxnLst/>
              <a:rect l="l" t="t" r="r" b="b"/>
              <a:pathLst>
                <a:path w="29375" h="21764" extrusionOk="0">
                  <a:moveTo>
                    <a:pt x="29374" y="1"/>
                  </a:moveTo>
                  <a:cubicBezTo>
                    <a:pt x="25314" y="151"/>
                    <a:pt x="21204" y="2006"/>
                    <a:pt x="18021" y="5139"/>
                  </a:cubicBezTo>
                  <a:cubicBezTo>
                    <a:pt x="15916" y="7219"/>
                    <a:pt x="14236" y="9800"/>
                    <a:pt x="12407" y="12206"/>
                  </a:cubicBezTo>
                  <a:cubicBezTo>
                    <a:pt x="10552" y="14587"/>
                    <a:pt x="8447" y="16868"/>
                    <a:pt x="5865" y="18021"/>
                  </a:cubicBezTo>
                  <a:cubicBezTo>
                    <a:pt x="4865" y="18469"/>
                    <a:pt x="3781" y="18709"/>
                    <a:pt x="2724" y="18709"/>
                  </a:cubicBezTo>
                  <a:cubicBezTo>
                    <a:pt x="1768" y="18709"/>
                    <a:pt x="834" y="18513"/>
                    <a:pt x="1" y="18096"/>
                  </a:cubicBezTo>
                  <a:lnTo>
                    <a:pt x="1" y="18096"/>
                  </a:lnTo>
                  <a:cubicBezTo>
                    <a:pt x="577" y="19475"/>
                    <a:pt x="1655" y="20527"/>
                    <a:pt x="2908" y="21129"/>
                  </a:cubicBezTo>
                  <a:cubicBezTo>
                    <a:pt x="3885" y="21580"/>
                    <a:pt x="4976" y="21763"/>
                    <a:pt x="6073" y="21763"/>
                  </a:cubicBezTo>
                  <a:cubicBezTo>
                    <a:pt x="6439" y="21763"/>
                    <a:pt x="6805" y="21743"/>
                    <a:pt x="7169" y="21705"/>
                  </a:cubicBezTo>
                  <a:cubicBezTo>
                    <a:pt x="9750" y="21430"/>
                    <a:pt x="12281" y="20252"/>
                    <a:pt x="14362" y="18422"/>
                  </a:cubicBezTo>
                  <a:cubicBezTo>
                    <a:pt x="18171" y="15039"/>
                    <a:pt x="20251" y="9725"/>
                    <a:pt x="23459" y="5615"/>
                  </a:cubicBezTo>
                  <a:cubicBezTo>
                    <a:pt x="25189" y="3434"/>
                    <a:pt x="27219" y="1605"/>
                    <a:pt x="293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11"/>
            <p:cNvSpPr/>
            <p:nvPr/>
          </p:nvSpPr>
          <p:spPr>
            <a:xfrm>
              <a:off x="5331083" y="4846305"/>
              <a:ext cx="581001" cy="390189"/>
            </a:xfrm>
            <a:custGeom>
              <a:avLst/>
              <a:gdLst/>
              <a:ahLst/>
              <a:cxnLst/>
              <a:rect l="l" t="t" r="r" b="b"/>
              <a:pathLst>
                <a:path w="29575" h="19862" extrusionOk="0">
                  <a:moveTo>
                    <a:pt x="22707" y="1"/>
                  </a:moveTo>
                  <a:cubicBezTo>
                    <a:pt x="20326" y="1"/>
                    <a:pt x="17895" y="402"/>
                    <a:pt x="15665" y="1580"/>
                  </a:cubicBezTo>
                  <a:cubicBezTo>
                    <a:pt x="12808" y="3109"/>
                    <a:pt x="10502" y="5790"/>
                    <a:pt x="8672" y="8723"/>
                  </a:cubicBezTo>
                  <a:cubicBezTo>
                    <a:pt x="7444" y="10703"/>
                    <a:pt x="6417" y="12783"/>
                    <a:pt x="5038" y="14638"/>
                  </a:cubicBezTo>
                  <a:cubicBezTo>
                    <a:pt x="3685" y="16467"/>
                    <a:pt x="2031" y="18522"/>
                    <a:pt x="1" y="18999"/>
                  </a:cubicBezTo>
                  <a:cubicBezTo>
                    <a:pt x="26" y="19099"/>
                    <a:pt x="51" y="19174"/>
                    <a:pt x="76" y="19249"/>
                  </a:cubicBezTo>
                  <a:cubicBezTo>
                    <a:pt x="909" y="19666"/>
                    <a:pt x="1843" y="19862"/>
                    <a:pt x="2799" y="19862"/>
                  </a:cubicBezTo>
                  <a:cubicBezTo>
                    <a:pt x="3856" y="19862"/>
                    <a:pt x="4940" y="19622"/>
                    <a:pt x="5940" y="19174"/>
                  </a:cubicBezTo>
                  <a:cubicBezTo>
                    <a:pt x="8522" y="18021"/>
                    <a:pt x="10627" y="15740"/>
                    <a:pt x="12482" y="13359"/>
                  </a:cubicBezTo>
                  <a:cubicBezTo>
                    <a:pt x="14311" y="10953"/>
                    <a:pt x="15991" y="8372"/>
                    <a:pt x="18096" y="6292"/>
                  </a:cubicBezTo>
                  <a:cubicBezTo>
                    <a:pt x="21279" y="3159"/>
                    <a:pt x="25389" y="1304"/>
                    <a:pt x="29449" y="1154"/>
                  </a:cubicBezTo>
                  <a:cubicBezTo>
                    <a:pt x="29499" y="1104"/>
                    <a:pt x="29550" y="1079"/>
                    <a:pt x="29575" y="1054"/>
                  </a:cubicBezTo>
                  <a:cubicBezTo>
                    <a:pt x="27244" y="628"/>
                    <a:pt x="25088" y="1"/>
                    <a:pt x="22707" y="1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11"/>
            <p:cNvSpPr/>
            <p:nvPr/>
          </p:nvSpPr>
          <p:spPr>
            <a:xfrm>
              <a:off x="5252798" y="3764101"/>
              <a:ext cx="360918" cy="1473336"/>
            </a:xfrm>
            <a:custGeom>
              <a:avLst/>
              <a:gdLst/>
              <a:ahLst/>
              <a:cxnLst/>
              <a:rect l="l" t="t" r="r" b="b"/>
              <a:pathLst>
                <a:path w="18372" h="74998" extrusionOk="0">
                  <a:moveTo>
                    <a:pt x="6016" y="1"/>
                  </a:moveTo>
                  <a:cubicBezTo>
                    <a:pt x="1705" y="8322"/>
                    <a:pt x="1" y="18222"/>
                    <a:pt x="1304" y="27370"/>
                  </a:cubicBezTo>
                  <a:cubicBezTo>
                    <a:pt x="2181" y="33460"/>
                    <a:pt x="4311" y="39099"/>
                    <a:pt x="5965" y="44913"/>
                  </a:cubicBezTo>
                  <a:cubicBezTo>
                    <a:pt x="7620" y="50728"/>
                    <a:pt x="8798" y="56969"/>
                    <a:pt x="7720" y="63134"/>
                  </a:cubicBezTo>
                  <a:cubicBezTo>
                    <a:pt x="6893" y="67721"/>
                    <a:pt x="4562" y="72257"/>
                    <a:pt x="1229" y="74989"/>
                  </a:cubicBezTo>
                  <a:cubicBezTo>
                    <a:pt x="1358" y="74995"/>
                    <a:pt x="1487" y="74997"/>
                    <a:pt x="1616" y="74997"/>
                  </a:cubicBezTo>
                  <a:cubicBezTo>
                    <a:pt x="4297" y="74997"/>
                    <a:pt x="6999" y="73769"/>
                    <a:pt x="9199" y="71856"/>
                  </a:cubicBezTo>
                  <a:cubicBezTo>
                    <a:pt x="11630" y="69751"/>
                    <a:pt x="13509" y="66869"/>
                    <a:pt x="14913" y="63786"/>
                  </a:cubicBezTo>
                  <a:cubicBezTo>
                    <a:pt x="17344" y="58397"/>
                    <a:pt x="18372" y="52257"/>
                    <a:pt x="17845" y="46442"/>
                  </a:cubicBezTo>
                  <a:cubicBezTo>
                    <a:pt x="16868" y="35791"/>
                    <a:pt x="10928" y="26969"/>
                    <a:pt x="8146" y="16868"/>
                  </a:cubicBezTo>
                  <a:cubicBezTo>
                    <a:pt x="6667" y="11480"/>
                    <a:pt x="6116" y="5740"/>
                    <a:pt x="60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11"/>
            <p:cNvSpPr/>
            <p:nvPr/>
          </p:nvSpPr>
          <p:spPr>
            <a:xfrm>
              <a:off x="5064226" y="3757226"/>
              <a:ext cx="361409" cy="1480035"/>
            </a:xfrm>
            <a:custGeom>
              <a:avLst/>
              <a:gdLst/>
              <a:ahLst/>
              <a:cxnLst/>
              <a:rect l="l" t="t" r="r" b="b"/>
              <a:pathLst>
                <a:path w="18397" h="75339" extrusionOk="0">
                  <a:moveTo>
                    <a:pt x="15615" y="0"/>
                  </a:moveTo>
                  <a:cubicBezTo>
                    <a:pt x="12356" y="4311"/>
                    <a:pt x="8973" y="8095"/>
                    <a:pt x="6291" y="12882"/>
                  </a:cubicBezTo>
                  <a:cubicBezTo>
                    <a:pt x="3610" y="17644"/>
                    <a:pt x="1504" y="22933"/>
                    <a:pt x="853" y="28421"/>
                  </a:cubicBezTo>
                  <a:cubicBezTo>
                    <a:pt x="0" y="35489"/>
                    <a:pt x="1579" y="42532"/>
                    <a:pt x="4111" y="48797"/>
                  </a:cubicBezTo>
                  <a:cubicBezTo>
                    <a:pt x="5790" y="52983"/>
                    <a:pt x="7895" y="56943"/>
                    <a:pt x="9224" y="61304"/>
                  </a:cubicBezTo>
                  <a:cubicBezTo>
                    <a:pt x="10552" y="65665"/>
                    <a:pt x="11905" y="70828"/>
                    <a:pt x="10351" y="75314"/>
                  </a:cubicBezTo>
                  <a:cubicBezTo>
                    <a:pt x="10527" y="75339"/>
                    <a:pt x="10677" y="75339"/>
                    <a:pt x="10828" y="75339"/>
                  </a:cubicBezTo>
                  <a:cubicBezTo>
                    <a:pt x="14161" y="72607"/>
                    <a:pt x="16492" y="68071"/>
                    <a:pt x="17319" y="63484"/>
                  </a:cubicBezTo>
                  <a:cubicBezTo>
                    <a:pt x="18397" y="57319"/>
                    <a:pt x="17219" y="51078"/>
                    <a:pt x="15564" y="45263"/>
                  </a:cubicBezTo>
                  <a:cubicBezTo>
                    <a:pt x="13910" y="39449"/>
                    <a:pt x="11780" y="33810"/>
                    <a:pt x="10903" y="27720"/>
                  </a:cubicBezTo>
                  <a:cubicBezTo>
                    <a:pt x="9600" y="18572"/>
                    <a:pt x="11304" y="8672"/>
                    <a:pt x="15615" y="351"/>
                  </a:cubicBezTo>
                  <a:cubicBezTo>
                    <a:pt x="15615" y="226"/>
                    <a:pt x="15615" y="125"/>
                    <a:pt x="15615" y="0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11"/>
            <p:cNvSpPr/>
            <p:nvPr/>
          </p:nvSpPr>
          <p:spPr>
            <a:xfrm>
              <a:off x="4799824" y="4581432"/>
              <a:ext cx="498295" cy="699657"/>
            </a:xfrm>
            <a:custGeom>
              <a:avLst/>
              <a:gdLst/>
              <a:ahLst/>
              <a:cxnLst/>
              <a:rect l="l" t="t" r="r" b="b"/>
              <a:pathLst>
                <a:path w="25365" h="35615" extrusionOk="0">
                  <a:moveTo>
                    <a:pt x="1" y="0"/>
                  </a:moveTo>
                  <a:lnTo>
                    <a:pt x="1" y="0"/>
                  </a:lnTo>
                  <a:cubicBezTo>
                    <a:pt x="552" y="5539"/>
                    <a:pt x="2908" y="10702"/>
                    <a:pt x="6517" y="14236"/>
                  </a:cubicBezTo>
                  <a:cubicBezTo>
                    <a:pt x="8923" y="16592"/>
                    <a:pt x="11805" y="18246"/>
                    <a:pt x="14512" y="20151"/>
                  </a:cubicBezTo>
                  <a:cubicBezTo>
                    <a:pt x="17219" y="22081"/>
                    <a:pt x="19825" y="24386"/>
                    <a:pt x="21279" y="27594"/>
                  </a:cubicBezTo>
                  <a:cubicBezTo>
                    <a:pt x="22357" y="30000"/>
                    <a:pt x="22658" y="33008"/>
                    <a:pt x="21881" y="35614"/>
                  </a:cubicBezTo>
                  <a:cubicBezTo>
                    <a:pt x="23309" y="34512"/>
                    <a:pt x="24337" y="32757"/>
                    <a:pt x="24838" y="30903"/>
                  </a:cubicBezTo>
                  <a:cubicBezTo>
                    <a:pt x="25364" y="28923"/>
                    <a:pt x="25364" y="26842"/>
                    <a:pt x="25064" y="24888"/>
                  </a:cubicBezTo>
                  <a:cubicBezTo>
                    <a:pt x="24537" y="21454"/>
                    <a:pt x="23059" y="18271"/>
                    <a:pt x="20928" y="15890"/>
                  </a:cubicBezTo>
                  <a:cubicBezTo>
                    <a:pt x="16968" y="11529"/>
                    <a:pt x="11179" y="10050"/>
                    <a:pt x="6517" y="6667"/>
                  </a:cubicBezTo>
                  <a:cubicBezTo>
                    <a:pt x="4036" y="4887"/>
                    <a:pt x="1906" y="2557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11"/>
            <p:cNvSpPr/>
            <p:nvPr/>
          </p:nvSpPr>
          <p:spPr>
            <a:xfrm>
              <a:off x="4784068" y="4578465"/>
              <a:ext cx="460872" cy="706552"/>
            </a:xfrm>
            <a:custGeom>
              <a:avLst/>
              <a:gdLst/>
              <a:ahLst/>
              <a:cxnLst/>
              <a:rect l="l" t="t" r="r" b="b"/>
              <a:pathLst>
                <a:path w="23460" h="35966" extrusionOk="0">
                  <a:moveTo>
                    <a:pt x="703" y="1"/>
                  </a:moveTo>
                  <a:cubicBezTo>
                    <a:pt x="477" y="3309"/>
                    <a:pt x="1" y="6417"/>
                    <a:pt x="201" y="9675"/>
                  </a:cubicBezTo>
                  <a:cubicBezTo>
                    <a:pt x="427" y="12933"/>
                    <a:pt x="1078" y="16166"/>
                    <a:pt x="2532" y="18898"/>
                  </a:cubicBezTo>
                  <a:cubicBezTo>
                    <a:pt x="4412" y="22432"/>
                    <a:pt x="7469" y="24913"/>
                    <a:pt x="10753" y="26693"/>
                  </a:cubicBezTo>
                  <a:cubicBezTo>
                    <a:pt x="12958" y="27871"/>
                    <a:pt x="15264" y="28748"/>
                    <a:pt x="17344" y="30151"/>
                  </a:cubicBezTo>
                  <a:cubicBezTo>
                    <a:pt x="19424" y="31555"/>
                    <a:pt x="21755" y="33309"/>
                    <a:pt x="22457" y="35966"/>
                  </a:cubicBezTo>
                  <a:cubicBezTo>
                    <a:pt x="22532" y="35891"/>
                    <a:pt x="22607" y="35841"/>
                    <a:pt x="22683" y="35765"/>
                  </a:cubicBezTo>
                  <a:cubicBezTo>
                    <a:pt x="23460" y="33159"/>
                    <a:pt x="23159" y="30151"/>
                    <a:pt x="22081" y="27745"/>
                  </a:cubicBezTo>
                  <a:cubicBezTo>
                    <a:pt x="20627" y="24537"/>
                    <a:pt x="18021" y="22232"/>
                    <a:pt x="15314" y="20302"/>
                  </a:cubicBezTo>
                  <a:cubicBezTo>
                    <a:pt x="12607" y="18397"/>
                    <a:pt x="9725" y="16743"/>
                    <a:pt x="7319" y="14387"/>
                  </a:cubicBezTo>
                  <a:cubicBezTo>
                    <a:pt x="3710" y="10853"/>
                    <a:pt x="1354" y="5690"/>
                    <a:pt x="803" y="151"/>
                  </a:cubicBezTo>
                  <a:cubicBezTo>
                    <a:pt x="778" y="101"/>
                    <a:pt x="728" y="51"/>
                    <a:pt x="703" y="1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5295624" y="4539077"/>
              <a:ext cx="21197" cy="73394"/>
            </a:xfrm>
            <a:custGeom>
              <a:avLst/>
              <a:gdLst/>
              <a:ahLst/>
              <a:cxnLst/>
              <a:rect l="l" t="t" r="r" b="b"/>
              <a:pathLst>
                <a:path w="1079" h="3736" extrusionOk="0">
                  <a:moveTo>
                    <a:pt x="1" y="1"/>
                  </a:moveTo>
                  <a:lnTo>
                    <a:pt x="1" y="1"/>
                  </a:lnTo>
                  <a:cubicBezTo>
                    <a:pt x="51" y="652"/>
                    <a:pt x="227" y="1279"/>
                    <a:pt x="377" y="1906"/>
                  </a:cubicBezTo>
                  <a:cubicBezTo>
                    <a:pt x="527" y="2507"/>
                    <a:pt x="703" y="3134"/>
                    <a:pt x="978" y="3735"/>
                  </a:cubicBezTo>
                  <a:cubicBezTo>
                    <a:pt x="1079" y="3058"/>
                    <a:pt x="978" y="2407"/>
                    <a:pt x="828" y="1780"/>
                  </a:cubicBezTo>
                  <a:cubicBezTo>
                    <a:pt x="653" y="1154"/>
                    <a:pt x="402" y="527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5264624" y="4478040"/>
              <a:ext cx="12809" cy="35459"/>
            </a:xfrm>
            <a:custGeom>
              <a:avLst/>
              <a:gdLst/>
              <a:ahLst/>
              <a:cxnLst/>
              <a:rect l="l" t="t" r="r" b="b"/>
              <a:pathLst>
                <a:path w="652" h="1805" extrusionOk="0">
                  <a:moveTo>
                    <a:pt x="100" y="0"/>
                  </a:moveTo>
                  <a:cubicBezTo>
                    <a:pt x="0" y="351"/>
                    <a:pt x="25" y="677"/>
                    <a:pt x="100" y="977"/>
                  </a:cubicBezTo>
                  <a:cubicBezTo>
                    <a:pt x="175" y="1253"/>
                    <a:pt x="301" y="1554"/>
                    <a:pt x="551" y="1805"/>
                  </a:cubicBezTo>
                  <a:cubicBezTo>
                    <a:pt x="652" y="1454"/>
                    <a:pt x="627" y="1153"/>
                    <a:pt x="551" y="852"/>
                  </a:cubicBezTo>
                  <a:cubicBezTo>
                    <a:pt x="476" y="551"/>
                    <a:pt x="351" y="276"/>
                    <a:pt x="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11"/>
            <p:cNvSpPr/>
            <p:nvPr/>
          </p:nvSpPr>
          <p:spPr>
            <a:xfrm>
              <a:off x="5255254" y="4549430"/>
              <a:ext cx="13319" cy="42846"/>
            </a:xfrm>
            <a:custGeom>
              <a:avLst/>
              <a:gdLst/>
              <a:ahLst/>
              <a:cxnLst/>
              <a:rect l="l" t="t" r="r" b="b"/>
              <a:pathLst>
                <a:path w="678" h="2181" extrusionOk="0">
                  <a:moveTo>
                    <a:pt x="26" y="0"/>
                  </a:moveTo>
                  <a:cubicBezTo>
                    <a:pt x="1" y="426"/>
                    <a:pt x="51" y="777"/>
                    <a:pt x="126" y="1128"/>
                  </a:cubicBezTo>
                  <a:cubicBezTo>
                    <a:pt x="201" y="1479"/>
                    <a:pt x="302" y="1830"/>
                    <a:pt x="502" y="2181"/>
                  </a:cubicBezTo>
                  <a:cubicBezTo>
                    <a:pt x="678" y="1805"/>
                    <a:pt x="652" y="1404"/>
                    <a:pt x="577" y="1028"/>
                  </a:cubicBezTo>
                  <a:cubicBezTo>
                    <a:pt x="502" y="652"/>
                    <a:pt x="327" y="276"/>
                    <a:pt x="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11"/>
            <p:cNvSpPr/>
            <p:nvPr/>
          </p:nvSpPr>
          <p:spPr>
            <a:xfrm>
              <a:off x="5246394" y="4634100"/>
              <a:ext cx="14302" cy="51234"/>
            </a:xfrm>
            <a:custGeom>
              <a:avLst/>
              <a:gdLst/>
              <a:ahLst/>
              <a:cxnLst/>
              <a:rect l="l" t="t" r="r" b="b"/>
              <a:pathLst>
                <a:path w="728" h="2608" extrusionOk="0">
                  <a:moveTo>
                    <a:pt x="76" y="1"/>
                  </a:moveTo>
                  <a:cubicBezTo>
                    <a:pt x="1" y="477"/>
                    <a:pt x="51" y="928"/>
                    <a:pt x="126" y="1354"/>
                  </a:cubicBezTo>
                  <a:cubicBezTo>
                    <a:pt x="251" y="1780"/>
                    <a:pt x="377" y="2206"/>
                    <a:pt x="652" y="2607"/>
                  </a:cubicBezTo>
                  <a:cubicBezTo>
                    <a:pt x="728" y="2131"/>
                    <a:pt x="677" y="1680"/>
                    <a:pt x="602" y="1254"/>
                  </a:cubicBezTo>
                  <a:cubicBezTo>
                    <a:pt x="477" y="828"/>
                    <a:pt x="352" y="402"/>
                    <a:pt x="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5220305" y="4539077"/>
              <a:ext cx="10844" cy="39408"/>
            </a:xfrm>
            <a:custGeom>
              <a:avLst/>
              <a:gdLst/>
              <a:ahLst/>
              <a:cxnLst/>
              <a:rect l="l" t="t" r="r" b="b"/>
              <a:pathLst>
                <a:path w="552" h="2006" extrusionOk="0">
                  <a:moveTo>
                    <a:pt x="126" y="1"/>
                  </a:moveTo>
                  <a:cubicBezTo>
                    <a:pt x="0" y="352"/>
                    <a:pt x="0" y="703"/>
                    <a:pt x="51" y="1028"/>
                  </a:cubicBezTo>
                  <a:cubicBezTo>
                    <a:pt x="101" y="1354"/>
                    <a:pt x="201" y="1680"/>
                    <a:pt x="426" y="2006"/>
                  </a:cubicBezTo>
                  <a:cubicBezTo>
                    <a:pt x="552" y="1630"/>
                    <a:pt x="552" y="1304"/>
                    <a:pt x="502" y="953"/>
                  </a:cubicBezTo>
                  <a:cubicBezTo>
                    <a:pt x="452" y="627"/>
                    <a:pt x="351" y="302"/>
                    <a:pt x="1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5288749" y="4642469"/>
              <a:ext cx="9862" cy="31039"/>
            </a:xfrm>
            <a:custGeom>
              <a:avLst/>
              <a:gdLst/>
              <a:ahLst/>
              <a:cxnLst/>
              <a:rect l="l" t="t" r="r" b="b"/>
              <a:pathLst>
                <a:path w="502" h="1580" extrusionOk="0">
                  <a:moveTo>
                    <a:pt x="176" y="1"/>
                  </a:moveTo>
                  <a:cubicBezTo>
                    <a:pt x="25" y="277"/>
                    <a:pt x="0" y="552"/>
                    <a:pt x="25" y="828"/>
                  </a:cubicBezTo>
                  <a:cubicBezTo>
                    <a:pt x="50" y="1079"/>
                    <a:pt x="125" y="1354"/>
                    <a:pt x="326" y="1580"/>
                  </a:cubicBezTo>
                  <a:cubicBezTo>
                    <a:pt x="501" y="1304"/>
                    <a:pt x="501" y="1029"/>
                    <a:pt x="476" y="778"/>
                  </a:cubicBezTo>
                  <a:cubicBezTo>
                    <a:pt x="451" y="502"/>
                    <a:pt x="376" y="252"/>
                    <a:pt x="1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5205532" y="4624258"/>
              <a:ext cx="9862" cy="46794"/>
            </a:xfrm>
            <a:custGeom>
              <a:avLst/>
              <a:gdLst/>
              <a:ahLst/>
              <a:cxnLst/>
              <a:rect l="l" t="t" r="r" b="b"/>
              <a:pathLst>
                <a:path w="502" h="2382" extrusionOk="0">
                  <a:moveTo>
                    <a:pt x="151" y="1"/>
                  </a:moveTo>
                  <a:cubicBezTo>
                    <a:pt x="0" y="402"/>
                    <a:pt x="0" y="803"/>
                    <a:pt x="26" y="1204"/>
                  </a:cubicBezTo>
                  <a:cubicBezTo>
                    <a:pt x="51" y="1605"/>
                    <a:pt x="126" y="2006"/>
                    <a:pt x="351" y="2382"/>
                  </a:cubicBezTo>
                  <a:cubicBezTo>
                    <a:pt x="502" y="1981"/>
                    <a:pt x="502" y="1580"/>
                    <a:pt x="477" y="1179"/>
                  </a:cubicBezTo>
                  <a:cubicBezTo>
                    <a:pt x="452" y="778"/>
                    <a:pt x="376" y="377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5213901" y="4450458"/>
              <a:ext cx="12337" cy="39899"/>
            </a:xfrm>
            <a:custGeom>
              <a:avLst/>
              <a:gdLst/>
              <a:ahLst/>
              <a:cxnLst/>
              <a:rect l="l" t="t" r="r" b="b"/>
              <a:pathLst>
                <a:path w="628" h="2031" extrusionOk="0">
                  <a:moveTo>
                    <a:pt x="101" y="1"/>
                  </a:moveTo>
                  <a:cubicBezTo>
                    <a:pt x="1" y="376"/>
                    <a:pt x="26" y="727"/>
                    <a:pt x="76" y="1078"/>
                  </a:cubicBezTo>
                  <a:cubicBezTo>
                    <a:pt x="151" y="1404"/>
                    <a:pt x="276" y="1730"/>
                    <a:pt x="527" y="2031"/>
                  </a:cubicBezTo>
                  <a:cubicBezTo>
                    <a:pt x="627" y="1680"/>
                    <a:pt x="602" y="1329"/>
                    <a:pt x="552" y="978"/>
                  </a:cubicBezTo>
                  <a:cubicBezTo>
                    <a:pt x="477" y="652"/>
                    <a:pt x="351" y="301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5181899" y="4498707"/>
              <a:ext cx="11335" cy="36952"/>
            </a:xfrm>
            <a:custGeom>
              <a:avLst/>
              <a:gdLst/>
              <a:ahLst/>
              <a:cxnLst/>
              <a:rect l="l" t="t" r="r" b="b"/>
              <a:pathLst>
                <a:path w="577" h="1881" extrusionOk="0">
                  <a:moveTo>
                    <a:pt x="126" y="1"/>
                  </a:moveTo>
                  <a:cubicBezTo>
                    <a:pt x="0" y="352"/>
                    <a:pt x="0" y="677"/>
                    <a:pt x="51" y="978"/>
                  </a:cubicBezTo>
                  <a:cubicBezTo>
                    <a:pt x="101" y="1304"/>
                    <a:pt x="201" y="1605"/>
                    <a:pt x="452" y="1880"/>
                  </a:cubicBezTo>
                  <a:cubicBezTo>
                    <a:pt x="577" y="1555"/>
                    <a:pt x="552" y="1229"/>
                    <a:pt x="502" y="903"/>
                  </a:cubicBezTo>
                  <a:cubicBezTo>
                    <a:pt x="452" y="602"/>
                    <a:pt x="351" y="276"/>
                    <a:pt x="1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5483705" y="4586343"/>
              <a:ext cx="9881" cy="48779"/>
            </a:xfrm>
            <a:custGeom>
              <a:avLst/>
              <a:gdLst/>
              <a:ahLst/>
              <a:cxnLst/>
              <a:rect l="l" t="t" r="r" b="b"/>
              <a:pathLst>
                <a:path w="503" h="2483" extrusionOk="0">
                  <a:moveTo>
                    <a:pt x="151" y="1"/>
                  </a:moveTo>
                  <a:cubicBezTo>
                    <a:pt x="1" y="427"/>
                    <a:pt x="1" y="828"/>
                    <a:pt x="26" y="1254"/>
                  </a:cubicBezTo>
                  <a:cubicBezTo>
                    <a:pt x="51" y="1680"/>
                    <a:pt x="126" y="2081"/>
                    <a:pt x="327" y="2482"/>
                  </a:cubicBezTo>
                  <a:cubicBezTo>
                    <a:pt x="477" y="2056"/>
                    <a:pt x="502" y="1630"/>
                    <a:pt x="477" y="1229"/>
                  </a:cubicBezTo>
                  <a:cubicBezTo>
                    <a:pt x="452" y="803"/>
                    <a:pt x="377" y="402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5471408" y="4509551"/>
              <a:ext cx="9862" cy="31019"/>
            </a:xfrm>
            <a:custGeom>
              <a:avLst/>
              <a:gdLst/>
              <a:ahLst/>
              <a:cxnLst/>
              <a:rect l="l" t="t" r="r" b="b"/>
              <a:pathLst>
                <a:path w="502" h="1579" extrusionOk="0">
                  <a:moveTo>
                    <a:pt x="176" y="0"/>
                  </a:moveTo>
                  <a:cubicBezTo>
                    <a:pt x="25" y="276"/>
                    <a:pt x="0" y="551"/>
                    <a:pt x="25" y="827"/>
                  </a:cubicBezTo>
                  <a:cubicBezTo>
                    <a:pt x="76" y="1078"/>
                    <a:pt x="126" y="1353"/>
                    <a:pt x="351" y="1579"/>
                  </a:cubicBezTo>
                  <a:cubicBezTo>
                    <a:pt x="502" y="1303"/>
                    <a:pt x="502" y="1028"/>
                    <a:pt x="502" y="777"/>
                  </a:cubicBezTo>
                  <a:cubicBezTo>
                    <a:pt x="452" y="501"/>
                    <a:pt x="376" y="251"/>
                    <a:pt x="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5452706" y="4568623"/>
              <a:ext cx="9371" cy="33004"/>
            </a:xfrm>
            <a:custGeom>
              <a:avLst/>
              <a:gdLst/>
              <a:ahLst/>
              <a:cxnLst/>
              <a:rect l="l" t="t" r="r" b="b"/>
              <a:pathLst>
                <a:path w="477" h="1680" extrusionOk="0">
                  <a:moveTo>
                    <a:pt x="276" y="1"/>
                  </a:moveTo>
                  <a:cubicBezTo>
                    <a:pt x="75" y="276"/>
                    <a:pt x="25" y="552"/>
                    <a:pt x="25" y="828"/>
                  </a:cubicBezTo>
                  <a:cubicBezTo>
                    <a:pt x="0" y="1103"/>
                    <a:pt x="50" y="1404"/>
                    <a:pt x="226" y="1680"/>
                  </a:cubicBezTo>
                  <a:cubicBezTo>
                    <a:pt x="401" y="1404"/>
                    <a:pt x="451" y="1128"/>
                    <a:pt x="476" y="853"/>
                  </a:cubicBezTo>
                  <a:cubicBezTo>
                    <a:pt x="476" y="577"/>
                    <a:pt x="451" y="301"/>
                    <a:pt x="2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5510305" y="4567150"/>
              <a:ext cx="10353" cy="36952"/>
            </a:xfrm>
            <a:custGeom>
              <a:avLst/>
              <a:gdLst/>
              <a:ahLst/>
              <a:cxnLst/>
              <a:rect l="l" t="t" r="r" b="b"/>
              <a:pathLst>
                <a:path w="527" h="1881" extrusionOk="0">
                  <a:moveTo>
                    <a:pt x="151" y="0"/>
                  </a:moveTo>
                  <a:cubicBezTo>
                    <a:pt x="0" y="351"/>
                    <a:pt x="0" y="652"/>
                    <a:pt x="25" y="978"/>
                  </a:cubicBezTo>
                  <a:cubicBezTo>
                    <a:pt x="76" y="1279"/>
                    <a:pt x="151" y="1579"/>
                    <a:pt x="376" y="1880"/>
                  </a:cubicBezTo>
                  <a:cubicBezTo>
                    <a:pt x="527" y="1554"/>
                    <a:pt x="527" y="1228"/>
                    <a:pt x="502" y="928"/>
                  </a:cubicBezTo>
                  <a:cubicBezTo>
                    <a:pt x="451" y="602"/>
                    <a:pt x="376" y="301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5471408" y="4682368"/>
              <a:ext cx="9862" cy="33495"/>
            </a:xfrm>
            <a:custGeom>
              <a:avLst/>
              <a:gdLst/>
              <a:ahLst/>
              <a:cxnLst/>
              <a:rect l="l" t="t" r="r" b="b"/>
              <a:pathLst>
                <a:path w="502" h="1705" extrusionOk="0">
                  <a:moveTo>
                    <a:pt x="126" y="0"/>
                  </a:moveTo>
                  <a:cubicBezTo>
                    <a:pt x="0" y="326"/>
                    <a:pt x="0" y="602"/>
                    <a:pt x="25" y="877"/>
                  </a:cubicBezTo>
                  <a:cubicBezTo>
                    <a:pt x="51" y="1153"/>
                    <a:pt x="101" y="1404"/>
                    <a:pt x="276" y="1704"/>
                  </a:cubicBezTo>
                  <a:cubicBezTo>
                    <a:pt x="477" y="1429"/>
                    <a:pt x="502" y="1128"/>
                    <a:pt x="502" y="827"/>
                  </a:cubicBezTo>
                  <a:cubicBezTo>
                    <a:pt x="452" y="526"/>
                    <a:pt x="376" y="226"/>
                    <a:pt x="1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5445319" y="4630662"/>
              <a:ext cx="9371" cy="29566"/>
            </a:xfrm>
            <a:custGeom>
              <a:avLst/>
              <a:gdLst/>
              <a:ahLst/>
              <a:cxnLst/>
              <a:rect l="l" t="t" r="r" b="b"/>
              <a:pathLst>
                <a:path w="477" h="1505" extrusionOk="0">
                  <a:moveTo>
                    <a:pt x="251" y="0"/>
                  </a:moveTo>
                  <a:cubicBezTo>
                    <a:pt x="50" y="251"/>
                    <a:pt x="25" y="502"/>
                    <a:pt x="0" y="752"/>
                  </a:cubicBezTo>
                  <a:cubicBezTo>
                    <a:pt x="25" y="1003"/>
                    <a:pt x="50" y="1254"/>
                    <a:pt x="251" y="1504"/>
                  </a:cubicBezTo>
                  <a:cubicBezTo>
                    <a:pt x="426" y="1254"/>
                    <a:pt x="476" y="1003"/>
                    <a:pt x="476" y="752"/>
                  </a:cubicBezTo>
                  <a:cubicBezTo>
                    <a:pt x="476" y="502"/>
                    <a:pt x="426" y="251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5504392" y="4661682"/>
              <a:ext cx="9371" cy="43337"/>
            </a:xfrm>
            <a:custGeom>
              <a:avLst/>
              <a:gdLst/>
              <a:ahLst/>
              <a:cxnLst/>
              <a:rect l="l" t="t" r="r" b="b"/>
              <a:pathLst>
                <a:path w="477" h="2206" extrusionOk="0">
                  <a:moveTo>
                    <a:pt x="201" y="0"/>
                  </a:moveTo>
                  <a:cubicBezTo>
                    <a:pt x="26" y="376"/>
                    <a:pt x="1" y="727"/>
                    <a:pt x="1" y="1103"/>
                  </a:cubicBezTo>
                  <a:cubicBezTo>
                    <a:pt x="26" y="1479"/>
                    <a:pt x="51" y="1830"/>
                    <a:pt x="251" y="2206"/>
                  </a:cubicBezTo>
                  <a:cubicBezTo>
                    <a:pt x="427" y="1830"/>
                    <a:pt x="477" y="1454"/>
                    <a:pt x="477" y="1103"/>
                  </a:cubicBezTo>
                  <a:cubicBezTo>
                    <a:pt x="452" y="727"/>
                    <a:pt x="402" y="376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5528516" y="4633609"/>
              <a:ext cx="9862" cy="26128"/>
            </a:xfrm>
            <a:custGeom>
              <a:avLst/>
              <a:gdLst/>
              <a:ahLst/>
              <a:cxnLst/>
              <a:rect l="l" t="t" r="r" b="b"/>
              <a:pathLst>
                <a:path w="502" h="1330" extrusionOk="0">
                  <a:moveTo>
                    <a:pt x="201" y="1"/>
                  </a:moveTo>
                  <a:cubicBezTo>
                    <a:pt x="26" y="251"/>
                    <a:pt x="1" y="477"/>
                    <a:pt x="26" y="703"/>
                  </a:cubicBezTo>
                  <a:cubicBezTo>
                    <a:pt x="51" y="903"/>
                    <a:pt x="101" y="1129"/>
                    <a:pt x="301" y="1329"/>
                  </a:cubicBezTo>
                  <a:cubicBezTo>
                    <a:pt x="477" y="1104"/>
                    <a:pt x="502" y="878"/>
                    <a:pt x="477" y="652"/>
                  </a:cubicBezTo>
                  <a:cubicBezTo>
                    <a:pt x="452" y="427"/>
                    <a:pt x="402" y="226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5446793" y="4509040"/>
              <a:ext cx="9371" cy="28583"/>
            </a:xfrm>
            <a:custGeom>
              <a:avLst/>
              <a:gdLst/>
              <a:ahLst/>
              <a:cxnLst/>
              <a:rect l="l" t="t" r="r" b="b"/>
              <a:pathLst>
                <a:path w="477" h="1455" extrusionOk="0">
                  <a:moveTo>
                    <a:pt x="201" y="1"/>
                  </a:moveTo>
                  <a:cubicBezTo>
                    <a:pt x="25" y="252"/>
                    <a:pt x="0" y="502"/>
                    <a:pt x="0" y="728"/>
                  </a:cubicBezTo>
                  <a:cubicBezTo>
                    <a:pt x="25" y="978"/>
                    <a:pt x="75" y="1229"/>
                    <a:pt x="276" y="1455"/>
                  </a:cubicBezTo>
                  <a:cubicBezTo>
                    <a:pt x="451" y="1204"/>
                    <a:pt x="476" y="953"/>
                    <a:pt x="476" y="703"/>
                  </a:cubicBezTo>
                  <a:cubicBezTo>
                    <a:pt x="451" y="477"/>
                    <a:pt x="401" y="227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5418229" y="4517428"/>
              <a:ext cx="10353" cy="30528"/>
            </a:xfrm>
            <a:custGeom>
              <a:avLst/>
              <a:gdLst/>
              <a:ahLst/>
              <a:cxnLst/>
              <a:rect l="l" t="t" r="r" b="b"/>
              <a:pathLst>
                <a:path w="527" h="1554" extrusionOk="0">
                  <a:moveTo>
                    <a:pt x="176" y="0"/>
                  </a:moveTo>
                  <a:cubicBezTo>
                    <a:pt x="26" y="276"/>
                    <a:pt x="1" y="551"/>
                    <a:pt x="26" y="802"/>
                  </a:cubicBezTo>
                  <a:cubicBezTo>
                    <a:pt x="76" y="1053"/>
                    <a:pt x="126" y="1303"/>
                    <a:pt x="351" y="1554"/>
                  </a:cubicBezTo>
                  <a:cubicBezTo>
                    <a:pt x="502" y="1278"/>
                    <a:pt x="527" y="1003"/>
                    <a:pt x="502" y="752"/>
                  </a:cubicBezTo>
                  <a:cubicBezTo>
                    <a:pt x="452" y="501"/>
                    <a:pt x="377" y="226"/>
                    <a:pt x="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5352261" y="4087105"/>
              <a:ext cx="9862" cy="35459"/>
            </a:xfrm>
            <a:custGeom>
              <a:avLst/>
              <a:gdLst/>
              <a:ahLst/>
              <a:cxnLst/>
              <a:rect l="l" t="t" r="r" b="b"/>
              <a:pathLst>
                <a:path w="502" h="1805" extrusionOk="0">
                  <a:moveTo>
                    <a:pt x="226" y="0"/>
                  </a:moveTo>
                  <a:cubicBezTo>
                    <a:pt x="50" y="301"/>
                    <a:pt x="0" y="602"/>
                    <a:pt x="25" y="927"/>
                  </a:cubicBezTo>
                  <a:cubicBezTo>
                    <a:pt x="50" y="1228"/>
                    <a:pt x="126" y="1529"/>
                    <a:pt x="326" y="1805"/>
                  </a:cubicBezTo>
                  <a:cubicBezTo>
                    <a:pt x="476" y="1479"/>
                    <a:pt x="501" y="1203"/>
                    <a:pt x="476" y="902"/>
                  </a:cubicBezTo>
                  <a:cubicBezTo>
                    <a:pt x="451" y="602"/>
                    <a:pt x="401" y="301"/>
                    <a:pt x="2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5371454" y="4054612"/>
              <a:ext cx="9862" cy="40390"/>
            </a:xfrm>
            <a:custGeom>
              <a:avLst/>
              <a:gdLst/>
              <a:ahLst/>
              <a:cxnLst/>
              <a:rect l="l" t="t" r="r" b="b"/>
              <a:pathLst>
                <a:path w="502" h="2056" extrusionOk="0">
                  <a:moveTo>
                    <a:pt x="151" y="0"/>
                  </a:moveTo>
                  <a:cubicBezTo>
                    <a:pt x="1" y="351"/>
                    <a:pt x="1" y="702"/>
                    <a:pt x="26" y="1053"/>
                  </a:cubicBezTo>
                  <a:cubicBezTo>
                    <a:pt x="51" y="1378"/>
                    <a:pt x="126" y="1729"/>
                    <a:pt x="326" y="2055"/>
                  </a:cubicBezTo>
                  <a:cubicBezTo>
                    <a:pt x="477" y="1704"/>
                    <a:pt x="502" y="1353"/>
                    <a:pt x="477" y="1003"/>
                  </a:cubicBezTo>
                  <a:cubicBezTo>
                    <a:pt x="452" y="652"/>
                    <a:pt x="377" y="326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5349294" y="4163406"/>
              <a:ext cx="10373" cy="37934"/>
            </a:xfrm>
            <a:custGeom>
              <a:avLst/>
              <a:gdLst/>
              <a:ahLst/>
              <a:cxnLst/>
              <a:rect l="l" t="t" r="r" b="b"/>
              <a:pathLst>
                <a:path w="528" h="1931" extrusionOk="0">
                  <a:moveTo>
                    <a:pt x="151" y="1"/>
                  </a:moveTo>
                  <a:cubicBezTo>
                    <a:pt x="1" y="352"/>
                    <a:pt x="1" y="678"/>
                    <a:pt x="26" y="1003"/>
                  </a:cubicBezTo>
                  <a:cubicBezTo>
                    <a:pt x="76" y="1329"/>
                    <a:pt x="151" y="1630"/>
                    <a:pt x="377" y="1931"/>
                  </a:cubicBezTo>
                  <a:cubicBezTo>
                    <a:pt x="527" y="1605"/>
                    <a:pt x="527" y="1279"/>
                    <a:pt x="502" y="953"/>
                  </a:cubicBezTo>
                  <a:cubicBezTo>
                    <a:pt x="452" y="627"/>
                    <a:pt x="377" y="302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11"/>
            <p:cNvSpPr/>
            <p:nvPr/>
          </p:nvSpPr>
          <p:spPr>
            <a:xfrm>
              <a:off x="5379332" y="4157021"/>
              <a:ext cx="9862" cy="43337"/>
            </a:xfrm>
            <a:custGeom>
              <a:avLst/>
              <a:gdLst/>
              <a:ahLst/>
              <a:cxnLst/>
              <a:rect l="l" t="t" r="r" b="b"/>
              <a:pathLst>
                <a:path w="502" h="2206" extrusionOk="0">
                  <a:moveTo>
                    <a:pt x="151" y="0"/>
                  </a:moveTo>
                  <a:cubicBezTo>
                    <a:pt x="1" y="376"/>
                    <a:pt x="1" y="752"/>
                    <a:pt x="26" y="1128"/>
                  </a:cubicBezTo>
                  <a:cubicBezTo>
                    <a:pt x="51" y="1479"/>
                    <a:pt x="126" y="1855"/>
                    <a:pt x="352" y="2206"/>
                  </a:cubicBezTo>
                  <a:cubicBezTo>
                    <a:pt x="502" y="1805"/>
                    <a:pt x="502" y="1454"/>
                    <a:pt x="477" y="1078"/>
                  </a:cubicBezTo>
                  <a:cubicBezTo>
                    <a:pt x="452" y="702"/>
                    <a:pt x="377" y="351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11"/>
            <p:cNvSpPr/>
            <p:nvPr/>
          </p:nvSpPr>
          <p:spPr>
            <a:xfrm>
              <a:off x="5337979" y="4899975"/>
              <a:ext cx="11335" cy="56656"/>
            </a:xfrm>
            <a:custGeom>
              <a:avLst/>
              <a:gdLst/>
              <a:ahLst/>
              <a:cxnLst/>
              <a:rect l="l" t="t" r="r" b="b"/>
              <a:pathLst>
                <a:path w="577" h="2884" extrusionOk="0">
                  <a:moveTo>
                    <a:pt x="301" y="1"/>
                  </a:moveTo>
                  <a:cubicBezTo>
                    <a:pt x="151" y="502"/>
                    <a:pt x="126" y="953"/>
                    <a:pt x="76" y="1429"/>
                  </a:cubicBezTo>
                  <a:cubicBezTo>
                    <a:pt x="25" y="1906"/>
                    <a:pt x="0" y="2357"/>
                    <a:pt x="51" y="2883"/>
                  </a:cubicBezTo>
                  <a:cubicBezTo>
                    <a:pt x="351" y="2457"/>
                    <a:pt x="477" y="1956"/>
                    <a:pt x="527" y="1480"/>
                  </a:cubicBezTo>
                  <a:cubicBezTo>
                    <a:pt x="577" y="978"/>
                    <a:pt x="527" y="477"/>
                    <a:pt x="3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11"/>
            <p:cNvSpPr/>
            <p:nvPr/>
          </p:nvSpPr>
          <p:spPr>
            <a:xfrm>
              <a:off x="5315819" y="4883729"/>
              <a:ext cx="9371" cy="41392"/>
            </a:xfrm>
            <a:custGeom>
              <a:avLst/>
              <a:gdLst/>
              <a:ahLst/>
              <a:cxnLst/>
              <a:rect l="l" t="t" r="r" b="b"/>
              <a:pathLst>
                <a:path w="477" h="2107" extrusionOk="0">
                  <a:moveTo>
                    <a:pt x="226" y="1"/>
                  </a:moveTo>
                  <a:cubicBezTo>
                    <a:pt x="51" y="377"/>
                    <a:pt x="1" y="728"/>
                    <a:pt x="1" y="1053"/>
                  </a:cubicBezTo>
                  <a:cubicBezTo>
                    <a:pt x="26" y="1404"/>
                    <a:pt x="76" y="1755"/>
                    <a:pt x="251" y="2106"/>
                  </a:cubicBezTo>
                  <a:cubicBezTo>
                    <a:pt x="427" y="1755"/>
                    <a:pt x="477" y="1404"/>
                    <a:pt x="477" y="1053"/>
                  </a:cubicBezTo>
                  <a:cubicBezTo>
                    <a:pt x="452" y="703"/>
                    <a:pt x="402" y="352"/>
                    <a:pt x="2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11"/>
            <p:cNvSpPr/>
            <p:nvPr/>
          </p:nvSpPr>
          <p:spPr>
            <a:xfrm>
              <a:off x="5318275" y="4989105"/>
              <a:ext cx="11355" cy="29546"/>
            </a:xfrm>
            <a:custGeom>
              <a:avLst/>
              <a:gdLst/>
              <a:ahLst/>
              <a:cxnLst/>
              <a:rect l="l" t="t" r="r" b="b"/>
              <a:pathLst>
                <a:path w="578" h="1504" extrusionOk="0">
                  <a:moveTo>
                    <a:pt x="452" y="0"/>
                  </a:moveTo>
                  <a:cubicBezTo>
                    <a:pt x="201" y="201"/>
                    <a:pt x="126" y="451"/>
                    <a:pt x="51" y="702"/>
                  </a:cubicBezTo>
                  <a:cubicBezTo>
                    <a:pt x="26" y="953"/>
                    <a:pt x="1" y="1203"/>
                    <a:pt x="126" y="1504"/>
                  </a:cubicBezTo>
                  <a:cubicBezTo>
                    <a:pt x="377" y="1278"/>
                    <a:pt x="452" y="1053"/>
                    <a:pt x="527" y="802"/>
                  </a:cubicBezTo>
                  <a:cubicBezTo>
                    <a:pt x="552" y="552"/>
                    <a:pt x="577" y="276"/>
                    <a:pt x="4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11"/>
            <p:cNvSpPr/>
            <p:nvPr/>
          </p:nvSpPr>
          <p:spPr>
            <a:xfrm>
              <a:off x="5357172" y="4966454"/>
              <a:ext cx="13319" cy="47286"/>
            </a:xfrm>
            <a:custGeom>
              <a:avLst/>
              <a:gdLst/>
              <a:ahLst/>
              <a:cxnLst/>
              <a:rect l="l" t="t" r="r" b="b"/>
              <a:pathLst>
                <a:path w="678" h="2407" extrusionOk="0">
                  <a:moveTo>
                    <a:pt x="552" y="0"/>
                  </a:moveTo>
                  <a:cubicBezTo>
                    <a:pt x="327" y="401"/>
                    <a:pt x="226" y="777"/>
                    <a:pt x="126" y="1178"/>
                  </a:cubicBezTo>
                  <a:cubicBezTo>
                    <a:pt x="51" y="1579"/>
                    <a:pt x="1" y="1980"/>
                    <a:pt x="76" y="2406"/>
                  </a:cubicBezTo>
                  <a:cubicBezTo>
                    <a:pt x="377" y="2055"/>
                    <a:pt x="502" y="1654"/>
                    <a:pt x="577" y="1253"/>
                  </a:cubicBezTo>
                  <a:cubicBezTo>
                    <a:pt x="652" y="852"/>
                    <a:pt x="678" y="426"/>
                    <a:pt x="5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5304504" y="4956101"/>
              <a:ext cx="8880" cy="25146"/>
            </a:xfrm>
            <a:custGeom>
              <a:avLst/>
              <a:gdLst/>
              <a:ahLst/>
              <a:cxnLst/>
              <a:rect l="l" t="t" r="r" b="b"/>
              <a:pathLst>
                <a:path w="452" h="1280" extrusionOk="0">
                  <a:moveTo>
                    <a:pt x="251" y="1"/>
                  </a:moveTo>
                  <a:cubicBezTo>
                    <a:pt x="50" y="227"/>
                    <a:pt x="0" y="427"/>
                    <a:pt x="0" y="653"/>
                  </a:cubicBezTo>
                  <a:cubicBezTo>
                    <a:pt x="0" y="853"/>
                    <a:pt x="25" y="1079"/>
                    <a:pt x="201" y="1279"/>
                  </a:cubicBezTo>
                  <a:cubicBezTo>
                    <a:pt x="401" y="1079"/>
                    <a:pt x="451" y="878"/>
                    <a:pt x="451" y="653"/>
                  </a:cubicBezTo>
                  <a:cubicBezTo>
                    <a:pt x="451" y="452"/>
                    <a:pt x="426" y="227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5340435" y="4813321"/>
              <a:ext cx="12828" cy="39899"/>
            </a:xfrm>
            <a:custGeom>
              <a:avLst/>
              <a:gdLst/>
              <a:ahLst/>
              <a:cxnLst/>
              <a:rect l="l" t="t" r="r" b="b"/>
              <a:pathLst>
                <a:path w="653" h="2031" extrusionOk="0">
                  <a:moveTo>
                    <a:pt x="101" y="1"/>
                  </a:moveTo>
                  <a:cubicBezTo>
                    <a:pt x="1" y="377"/>
                    <a:pt x="26" y="728"/>
                    <a:pt x="101" y="1053"/>
                  </a:cubicBezTo>
                  <a:cubicBezTo>
                    <a:pt x="176" y="1404"/>
                    <a:pt x="276" y="1730"/>
                    <a:pt x="527" y="2031"/>
                  </a:cubicBezTo>
                  <a:cubicBezTo>
                    <a:pt x="652" y="1655"/>
                    <a:pt x="602" y="1304"/>
                    <a:pt x="552" y="978"/>
                  </a:cubicBezTo>
                  <a:cubicBezTo>
                    <a:pt x="477" y="627"/>
                    <a:pt x="352" y="302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5759443" y="4955610"/>
              <a:ext cx="21177" cy="23161"/>
            </a:xfrm>
            <a:custGeom>
              <a:avLst/>
              <a:gdLst/>
              <a:ahLst/>
              <a:cxnLst/>
              <a:rect l="l" t="t" r="r" b="b"/>
              <a:pathLst>
                <a:path w="1078" h="1179" extrusionOk="0">
                  <a:moveTo>
                    <a:pt x="1078" y="1"/>
                  </a:moveTo>
                  <a:cubicBezTo>
                    <a:pt x="777" y="101"/>
                    <a:pt x="602" y="277"/>
                    <a:pt x="401" y="452"/>
                  </a:cubicBezTo>
                  <a:cubicBezTo>
                    <a:pt x="226" y="653"/>
                    <a:pt x="75" y="853"/>
                    <a:pt x="0" y="1179"/>
                  </a:cubicBezTo>
                  <a:cubicBezTo>
                    <a:pt x="326" y="1154"/>
                    <a:pt x="552" y="978"/>
                    <a:pt x="752" y="778"/>
                  </a:cubicBezTo>
                  <a:cubicBezTo>
                    <a:pt x="927" y="577"/>
                    <a:pt x="1078" y="327"/>
                    <a:pt x="10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5774216" y="4916163"/>
              <a:ext cx="26108" cy="16836"/>
            </a:xfrm>
            <a:custGeom>
              <a:avLst/>
              <a:gdLst/>
              <a:ahLst/>
              <a:cxnLst/>
              <a:rect l="l" t="t" r="r" b="b"/>
              <a:pathLst>
                <a:path w="1329" h="857" extrusionOk="0">
                  <a:moveTo>
                    <a:pt x="1245" y="1"/>
                  </a:moveTo>
                  <a:cubicBezTo>
                    <a:pt x="959" y="1"/>
                    <a:pt x="732" y="115"/>
                    <a:pt x="526" y="229"/>
                  </a:cubicBezTo>
                  <a:cubicBezTo>
                    <a:pt x="326" y="380"/>
                    <a:pt x="125" y="555"/>
                    <a:pt x="0" y="856"/>
                  </a:cubicBezTo>
                  <a:cubicBezTo>
                    <a:pt x="326" y="856"/>
                    <a:pt x="576" y="756"/>
                    <a:pt x="802" y="630"/>
                  </a:cubicBezTo>
                  <a:cubicBezTo>
                    <a:pt x="1003" y="480"/>
                    <a:pt x="1203" y="305"/>
                    <a:pt x="1328" y="4"/>
                  </a:cubicBezTo>
                  <a:cubicBezTo>
                    <a:pt x="1300" y="2"/>
                    <a:pt x="1272" y="1"/>
                    <a:pt x="12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5740721" y="4946259"/>
              <a:ext cx="14793" cy="16757"/>
            </a:xfrm>
            <a:custGeom>
              <a:avLst/>
              <a:gdLst/>
              <a:ahLst/>
              <a:cxnLst/>
              <a:rect l="l" t="t" r="r" b="b"/>
              <a:pathLst>
                <a:path w="753" h="853" extrusionOk="0">
                  <a:moveTo>
                    <a:pt x="728" y="1"/>
                  </a:moveTo>
                  <a:lnTo>
                    <a:pt x="728" y="1"/>
                  </a:lnTo>
                  <a:cubicBezTo>
                    <a:pt x="477" y="26"/>
                    <a:pt x="327" y="151"/>
                    <a:pt x="201" y="276"/>
                  </a:cubicBezTo>
                  <a:cubicBezTo>
                    <a:pt x="76" y="427"/>
                    <a:pt x="1" y="577"/>
                    <a:pt x="26" y="853"/>
                  </a:cubicBezTo>
                  <a:cubicBezTo>
                    <a:pt x="276" y="828"/>
                    <a:pt x="427" y="702"/>
                    <a:pt x="552" y="577"/>
                  </a:cubicBezTo>
                  <a:cubicBezTo>
                    <a:pt x="677" y="427"/>
                    <a:pt x="753" y="276"/>
                    <a:pt x="7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5723001" y="4991560"/>
              <a:ext cx="14793" cy="14793"/>
            </a:xfrm>
            <a:custGeom>
              <a:avLst/>
              <a:gdLst/>
              <a:ahLst/>
              <a:cxnLst/>
              <a:rect l="l" t="t" r="r" b="b"/>
              <a:pathLst>
                <a:path w="753" h="753" extrusionOk="0">
                  <a:moveTo>
                    <a:pt x="752" y="1"/>
                  </a:moveTo>
                  <a:cubicBezTo>
                    <a:pt x="502" y="1"/>
                    <a:pt x="326" y="101"/>
                    <a:pt x="201" y="201"/>
                  </a:cubicBezTo>
                  <a:cubicBezTo>
                    <a:pt x="101" y="351"/>
                    <a:pt x="0" y="502"/>
                    <a:pt x="0" y="752"/>
                  </a:cubicBezTo>
                  <a:cubicBezTo>
                    <a:pt x="251" y="752"/>
                    <a:pt x="401" y="652"/>
                    <a:pt x="552" y="552"/>
                  </a:cubicBezTo>
                  <a:cubicBezTo>
                    <a:pt x="652" y="402"/>
                    <a:pt x="752" y="251"/>
                    <a:pt x="7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5694929" y="4985156"/>
              <a:ext cx="22179" cy="25617"/>
            </a:xfrm>
            <a:custGeom>
              <a:avLst/>
              <a:gdLst/>
              <a:ahLst/>
              <a:cxnLst/>
              <a:rect l="l" t="t" r="r" b="b"/>
              <a:pathLst>
                <a:path w="1129" h="1304" extrusionOk="0">
                  <a:moveTo>
                    <a:pt x="1129" y="1"/>
                  </a:moveTo>
                  <a:lnTo>
                    <a:pt x="1129" y="1"/>
                  </a:lnTo>
                  <a:cubicBezTo>
                    <a:pt x="803" y="101"/>
                    <a:pt x="577" y="276"/>
                    <a:pt x="402" y="502"/>
                  </a:cubicBezTo>
                  <a:cubicBezTo>
                    <a:pt x="201" y="702"/>
                    <a:pt x="51" y="953"/>
                    <a:pt x="1" y="1304"/>
                  </a:cubicBezTo>
                  <a:cubicBezTo>
                    <a:pt x="327" y="1204"/>
                    <a:pt x="552" y="1003"/>
                    <a:pt x="753" y="803"/>
                  </a:cubicBezTo>
                  <a:cubicBezTo>
                    <a:pt x="928" y="577"/>
                    <a:pt x="1079" y="327"/>
                    <a:pt x="1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6" name="Google Shape;436;p11"/>
          <p:cNvGrpSpPr/>
          <p:nvPr/>
        </p:nvGrpSpPr>
        <p:grpSpPr>
          <a:xfrm rot="10800000">
            <a:off x="9412253" y="-298873"/>
            <a:ext cx="2779732" cy="3793207"/>
            <a:chOff x="4784068" y="3757226"/>
            <a:chExt cx="1128016" cy="1539284"/>
          </a:xfrm>
        </p:grpSpPr>
        <p:sp>
          <p:nvSpPr>
            <p:cNvPr id="437" name="Google Shape;437;p11"/>
            <p:cNvSpPr/>
            <p:nvPr/>
          </p:nvSpPr>
          <p:spPr>
            <a:xfrm>
              <a:off x="5332557" y="4868956"/>
              <a:ext cx="577072" cy="427554"/>
            </a:xfrm>
            <a:custGeom>
              <a:avLst/>
              <a:gdLst/>
              <a:ahLst/>
              <a:cxnLst/>
              <a:rect l="l" t="t" r="r" b="b"/>
              <a:pathLst>
                <a:path w="29375" h="21764" extrusionOk="0">
                  <a:moveTo>
                    <a:pt x="29374" y="1"/>
                  </a:moveTo>
                  <a:cubicBezTo>
                    <a:pt x="25314" y="151"/>
                    <a:pt x="21204" y="2006"/>
                    <a:pt x="18021" y="5139"/>
                  </a:cubicBezTo>
                  <a:cubicBezTo>
                    <a:pt x="15916" y="7219"/>
                    <a:pt x="14236" y="9800"/>
                    <a:pt x="12407" y="12206"/>
                  </a:cubicBezTo>
                  <a:cubicBezTo>
                    <a:pt x="10552" y="14587"/>
                    <a:pt x="8447" y="16868"/>
                    <a:pt x="5865" y="18021"/>
                  </a:cubicBezTo>
                  <a:cubicBezTo>
                    <a:pt x="4865" y="18469"/>
                    <a:pt x="3781" y="18709"/>
                    <a:pt x="2724" y="18709"/>
                  </a:cubicBezTo>
                  <a:cubicBezTo>
                    <a:pt x="1768" y="18709"/>
                    <a:pt x="834" y="18513"/>
                    <a:pt x="1" y="18096"/>
                  </a:cubicBezTo>
                  <a:lnTo>
                    <a:pt x="1" y="18096"/>
                  </a:lnTo>
                  <a:cubicBezTo>
                    <a:pt x="577" y="19475"/>
                    <a:pt x="1655" y="20527"/>
                    <a:pt x="2908" y="21129"/>
                  </a:cubicBezTo>
                  <a:cubicBezTo>
                    <a:pt x="3885" y="21580"/>
                    <a:pt x="4976" y="21763"/>
                    <a:pt x="6073" y="21763"/>
                  </a:cubicBezTo>
                  <a:cubicBezTo>
                    <a:pt x="6439" y="21763"/>
                    <a:pt x="6805" y="21743"/>
                    <a:pt x="7169" y="21705"/>
                  </a:cubicBezTo>
                  <a:cubicBezTo>
                    <a:pt x="9750" y="21430"/>
                    <a:pt x="12281" y="20252"/>
                    <a:pt x="14362" y="18422"/>
                  </a:cubicBezTo>
                  <a:cubicBezTo>
                    <a:pt x="18171" y="15039"/>
                    <a:pt x="20251" y="9725"/>
                    <a:pt x="23459" y="5615"/>
                  </a:cubicBezTo>
                  <a:cubicBezTo>
                    <a:pt x="25189" y="3434"/>
                    <a:pt x="27219" y="1605"/>
                    <a:pt x="293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5331083" y="4846305"/>
              <a:ext cx="581001" cy="390189"/>
            </a:xfrm>
            <a:custGeom>
              <a:avLst/>
              <a:gdLst/>
              <a:ahLst/>
              <a:cxnLst/>
              <a:rect l="l" t="t" r="r" b="b"/>
              <a:pathLst>
                <a:path w="29575" h="19862" extrusionOk="0">
                  <a:moveTo>
                    <a:pt x="22707" y="1"/>
                  </a:moveTo>
                  <a:cubicBezTo>
                    <a:pt x="20326" y="1"/>
                    <a:pt x="17895" y="402"/>
                    <a:pt x="15665" y="1580"/>
                  </a:cubicBezTo>
                  <a:cubicBezTo>
                    <a:pt x="12808" y="3109"/>
                    <a:pt x="10502" y="5790"/>
                    <a:pt x="8672" y="8723"/>
                  </a:cubicBezTo>
                  <a:cubicBezTo>
                    <a:pt x="7444" y="10703"/>
                    <a:pt x="6417" y="12783"/>
                    <a:pt x="5038" y="14638"/>
                  </a:cubicBezTo>
                  <a:cubicBezTo>
                    <a:pt x="3685" y="16467"/>
                    <a:pt x="2031" y="18522"/>
                    <a:pt x="1" y="18999"/>
                  </a:cubicBezTo>
                  <a:cubicBezTo>
                    <a:pt x="26" y="19099"/>
                    <a:pt x="51" y="19174"/>
                    <a:pt x="76" y="19249"/>
                  </a:cubicBezTo>
                  <a:cubicBezTo>
                    <a:pt x="909" y="19666"/>
                    <a:pt x="1843" y="19862"/>
                    <a:pt x="2799" y="19862"/>
                  </a:cubicBezTo>
                  <a:cubicBezTo>
                    <a:pt x="3856" y="19862"/>
                    <a:pt x="4940" y="19622"/>
                    <a:pt x="5940" y="19174"/>
                  </a:cubicBezTo>
                  <a:cubicBezTo>
                    <a:pt x="8522" y="18021"/>
                    <a:pt x="10627" y="15740"/>
                    <a:pt x="12482" y="13359"/>
                  </a:cubicBezTo>
                  <a:cubicBezTo>
                    <a:pt x="14311" y="10953"/>
                    <a:pt x="15991" y="8372"/>
                    <a:pt x="18096" y="6292"/>
                  </a:cubicBezTo>
                  <a:cubicBezTo>
                    <a:pt x="21279" y="3159"/>
                    <a:pt x="25389" y="1304"/>
                    <a:pt x="29449" y="1154"/>
                  </a:cubicBezTo>
                  <a:cubicBezTo>
                    <a:pt x="29499" y="1104"/>
                    <a:pt x="29550" y="1079"/>
                    <a:pt x="29575" y="1054"/>
                  </a:cubicBezTo>
                  <a:cubicBezTo>
                    <a:pt x="27244" y="628"/>
                    <a:pt x="25088" y="1"/>
                    <a:pt x="22707" y="1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5252798" y="3764101"/>
              <a:ext cx="360918" cy="1473336"/>
            </a:xfrm>
            <a:custGeom>
              <a:avLst/>
              <a:gdLst/>
              <a:ahLst/>
              <a:cxnLst/>
              <a:rect l="l" t="t" r="r" b="b"/>
              <a:pathLst>
                <a:path w="18372" h="74998" extrusionOk="0">
                  <a:moveTo>
                    <a:pt x="6016" y="1"/>
                  </a:moveTo>
                  <a:cubicBezTo>
                    <a:pt x="1705" y="8322"/>
                    <a:pt x="1" y="18222"/>
                    <a:pt x="1304" y="27370"/>
                  </a:cubicBezTo>
                  <a:cubicBezTo>
                    <a:pt x="2181" y="33460"/>
                    <a:pt x="4311" y="39099"/>
                    <a:pt x="5965" y="44913"/>
                  </a:cubicBezTo>
                  <a:cubicBezTo>
                    <a:pt x="7620" y="50728"/>
                    <a:pt x="8798" y="56969"/>
                    <a:pt x="7720" y="63134"/>
                  </a:cubicBezTo>
                  <a:cubicBezTo>
                    <a:pt x="6893" y="67721"/>
                    <a:pt x="4562" y="72257"/>
                    <a:pt x="1229" y="74989"/>
                  </a:cubicBezTo>
                  <a:cubicBezTo>
                    <a:pt x="1358" y="74995"/>
                    <a:pt x="1487" y="74997"/>
                    <a:pt x="1616" y="74997"/>
                  </a:cubicBezTo>
                  <a:cubicBezTo>
                    <a:pt x="4297" y="74997"/>
                    <a:pt x="6999" y="73769"/>
                    <a:pt x="9199" y="71856"/>
                  </a:cubicBezTo>
                  <a:cubicBezTo>
                    <a:pt x="11630" y="69751"/>
                    <a:pt x="13509" y="66869"/>
                    <a:pt x="14913" y="63786"/>
                  </a:cubicBezTo>
                  <a:cubicBezTo>
                    <a:pt x="17344" y="58397"/>
                    <a:pt x="18372" y="52257"/>
                    <a:pt x="17845" y="46442"/>
                  </a:cubicBezTo>
                  <a:cubicBezTo>
                    <a:pt x="16868" y="35791"/>
                    <a:pt x="10928" y="26969"/>
                    <a:pt x="8146" y="16868"/>
                  </a:cubicBezTo>
                  <a:cubicBezTo>
                    <a:pt x="6667" y="11480"/>
                    <a:pt x="6116" y="5740"/>
                    <a:pt x="60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5064226" y="3757226"/>
              <a:ext cx="361409" cy="1480035"/>
            </a:xfrm>
            <a:custGeom>
              <a:avLst/>
              <a:gdLst/>
              <a:ahLst/>
              <a:cxnLst/>
              <a:rect l="l" t="t" r="r" b="b"/>
              <a:pathLst>
                <a:path w="18397" h="75339" extrusionOk="0">
                  <a:moveTo>
                    <a:pt x="15615" y="0"/>
                  </a:moveTo>
                  <a:cubicBezTo>
                    <a:pt x="12356" y="4311"/>
                    <a:pt x="8973" y="8095"/>
                    <a:pt x="6291" y="12882"/>
                  </a:cubicBezTo>
                  <a:cubicBezTo>
                    <a:pt x="3610" y="17644"/>
                    <a:pt x="1504" y="22933"/>
                    <a:pt x="853" y="28421"/>
                  </a:cubicBezTo>
                  <a:cubicBezTo>
                    <a:pt x="0" y="35489"/>
                    <a:pt x="1579" y="42532"/>
                    <a:pt x="4111" y="48797"/>
                  </a:cubicBezTo>
                  <a:cubicBezTo>
                    <a:pt x="5790" y="52983"/>
                    <a:pt x="7895" y="56943"/>
                    <a:pt x="9224" y="61304"/>
                  </a:cubicBezTo>
                  <a:cubicBezTo>
                    <a:pt x="10552" y="65665"/>
                    <a:pt x="11905" y="70828"/>
                    <a:pt x="10351" y="75314"/>
                  </a:cubicBezTo>
                  <a:cubicBezTo>
                    <a:pt x="10527" y="75339"/>
                    <a:pt x="10677" y="75339"/>
                    <a:pt x="10828" y="75339"/>
                  </a:cubicBezTo>
                  <a:cubicBezTo>
                    <a:pt x="14161" y="72607"/>
                    <a:pt x="16492" y="68071"/>
                    <a:pt x="17319" y="63484"/>
                  </a:cubicBezTo>
                  <a:cubicBezTo>
                    <a:pt x="18397" y="57319"/>
                    <a:pt x="17219" y="51078"/>
                    <a:pt x="15564" y="45263"/>
                  </a:cubicBezTo>
                  <a:cubicBezTo>
                    <a:pt x="13910" y="39449"/>
                    <a:pt x="11780" y="33810"/>
                    <a:pt x="10903" y="27720"/>
                  </a:cubicBezTo>
                  <a:cubicBezTo>
                    <a:pt x="9600" y="18572"/>
                    <a:pt x="11304" y="8672"/>
                    <a:pt x="15615" y="351"/>
                  </a:cubicBezTo>
                  <a:cubicBezTo>
                    <a:pt x="15615" y="226"/>
                    <a:pt x="15615" y="125"/>
                    <a:pt x="15615" y="0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4799824" y="4581432"/>
              <a:ext cx="498295" cy="699657"/>
            </a:xfrm>
            <a:custGeom>
              <a:avLst/>
              <a:gdLst/>
              <a:ahLst/>
              <a:cxnLst/>
              <a:rect l="l" t="t" r="r" b="b"/>
              <a:pathLst>
                <a:path w="25365" h="35615" extrusionOk="0">
                  <a:moveTo>
                    <a:pt x="1" y="0"/>
                  </a:moveTo>
                  <a:lnTo>
                    <a:pt x="1" y="0"/>
                  </a:lnTo>
                  <a:cubicBezTo>
                    <a:pt x="552" y="5539"/>
                    <a:pt x="2908" y="10702"/>
                    <a:pt x="6517" y="14236"/>
                  </a:cubicBezTo>
                  <a:cubicBezTo>
                    <a:pt x="8923" y="16592"/>
                    <a:pt x="11805" y="18246"/>
                    <a:pt x="14512" y="20151"/>
                  </a:cubicBezTo>
                  <a:cubicBezTo>
                    <a:pt x="17219" y="22081"/>
                    <a:pt x="19825" y="24386"/>
                    <a:pt x="21279" y="27594"/>
                  </a:cubicBezTo>
                  <a:cubicBezTo>
                    <a:pt x="22357" y="30000"/>
                    <a:pt x="22658" y="33008"/>
                    <a:pt x="21881" y="35614"/>
                  </a:cubicBezTo>
                  <a:cubicBezTo>
                    <a:pt x="23309" y="34512"/>
                    <a:pt x="24337" y="32757"/>
                    <a:pt x="24838" y="30903"/>
                  </a:cubicBezTo>
                  <a:cubicBezTo>
                    <a:pt x="25364" y="28923"/>
                    <a:pt x="25364" y="26842"/>
                    <a:pt x="25064" y="24888"/>
                  </a:cubicBezTo>
                  <a:cubicBezTo>
                    <a:pt x="24537" y="21454"/>
                    <a:pt x="23059" y="18271"/>
                    <a:pt x="20928" y="15890"/>
                  </a:cubicBezTo>
                  <a:cubicBezTo>
                    <a:pt x="16968" y="11529"/>
                    <a:pt x="11179" y="10050"/>
                    <a:pt x="6517" y="6667"/>
                  </a:cubicBezTo>
                  <a:cubicBezTo>
                    <a:pt x="4036" y="4887"/>
                    <a:pt x="1906" y="2557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4784068" y="4578465"/>
              <a:ext cx="460872" cy="706552"/>
            </a:xfrm>
            <a:custGeom>
              <a:avLst/>
              <a:gdLst/>
              <a:ahLst/>
              <a:cxnLst/>
              <a:rect l="l" t="t" r="r" b="b"/>
              <a:pathLst>
                <a:path w="23460" h="35966" extrusionOk="0">
                  <a:moveTo>
                    <a:pt x="703" y="1"/>
                  </a:moveTo>
                  <a:cubicBezTo>
                    <a:pt x="477" y="3309"/>
                    <a:pt x="1" y="6417"/>
                    <a:pt x="201" y="9675"/>
                  </a:cubicBezTo>
                  <a:cubicBezTo>
                    <a:pt x="427" y="12933"/>
                    <a:pt x="1078" y="16166"/>
                    <a:pt x="2532" y="18898"/>
                  </a:cubicBezTo>
                  <a:cubicBezTo>
                    <a:pt x="4412" y="22432"/>
                    <a:pt x="7469" y="24913"/>
                    <a:pt x="10753" y="26693"/>
                  </a:cubicBezTo>
                  <a:cubicBezTo>
                    <a:pt x="12958" y="27871"/>
                    <a:pt x="15264" y="28748"/>
                    <a:pt x="17344" y="30151"/>
                  </a:cubicBezTo>
                  <a:cubicBezTo>
                    <a:pt x="19424" y="31555"/>
                    <a:pt x="21755" y="33309"/>
                    <a:pt x="22457" y="35966"/>
                  </a:cubicBezTo>
                  <a:cubicBezTo>
                    <a:pt x="22532" y="35891"/>
                    <a:pt x="22607" y="35841"/>
                    <a:pt x="22683" y="35765"/>
                  </a:cubicBezTo>
                  <a:cubicBezTo>
                    <a:pt x="23460" y="33159"/>
                    <a:pt x="23159" y="30151"/>
                    <a:pt x="22081" y="27745"/>
                  </a:cubicBezTo>
                  <a:cubicBezTo>
                    <a:pt x="20627" y="24537"/>
                    <a:pt x="18021" y="22232"/>
                    <a:pt x="15314" y="20302"/>
                  </a:cubicBezTo>
                  <a:cubicBezTo>
                    <a:pt x="12607" y="18397"/>
                    <a:pt x="9725" y="16743"/>
                    <a:pt x="7319" y="14387"/>
                  </a:cubicBezTo>
                  <a:cubicBezTo>
                    <a:pt x="3710" y="10853"/>
                    <a:pt x="1354" y="5690"/>
                    <a:pt x="803" y="151"/>
                  </a:cubicBezTo>
                  <a:cubicBezTo>
                    <a:pt x="778" y="101"/>
                    <a:pt x="728" y="51"/>
                    <a:pt x="703" y="1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5295624" y="4539077"/>
              <a:ext cx="21197" cy="73394"/>
            </a:xfrm>
            <a:custGeom>
              <a:avLst/>
              <a:gdLst/>
              <a:ahLst/>
              <a:cxnLst/>
              <a:rect l="l" t="t" r="r" b="b"/>
              <a:pathLst>
                <a:path w="1079" h="3736" extrusionOk="0">
                  <a:moveTo>
                    <a:pt x="1" y="1"/>
                  </a:moveTo>
                  <a:lnTo>
                    <a:pt x="1" y="1"/>
                  </a:lnTo>
                  <a:cubicBezTo>
                    <a:pt x="51" y="652"/>
                    <a:pt x="227" y="1279"/>
                    <a:pt x="377" y="1906"/>
                  </a:cubicBezTo>
                  <a:cubicBezTo>
                    <a:pt x="527" y="2507"/>
                    <a:pt x="703" y="3134"/>
                    <a:pt x="978" y="3735"/>
                  </a:cubicBezTo>
                  <a:cubicBezTo>
                    <a:pt x="1079" y="3058"/>
                    <a:pt x="978" y="2407"/>
                    <a:pt x="828" y="1780"/>
                  </a:cubicBezTo>
                  <a:cubicBezTo>
                    <a:pt x="653" y="1154"/>
                    <a:pt x="402" y="527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5264624" y="4478040"/>
              <a:ext cx="12809" cy="35459"/>
            </a:xfrm>
            <a:custGeom>
              <a:avLst/>
              <a:gdLst/>
              <a:ahLst/>
              <a:cxnLst/>
              <a:rect l="l" t="t" r="r" b="b"/>
              <a:pathLst>
                <a:path w="652" h="1805" extrusionOk="0">
                  <a:moveTo>
                    <a:pt x="100" y="0"/>
                  </a:moveTo>
                  <a:cubicBezTo>
                    <a:pt x="0" y="351"/>
                    <a:pt x="25" y="677"/>
                    <a:pt x="100" y="977"/>
                  </a:cubicBezTo>
                  <a:cubicBezTo>
                    <a:pt x="175" y="1253"/>
                    <a:pt x="301" y="1554"/>
                    <a:pt x="551" y="1805"/>
                  </a:cubicBezTo>
                  <a:cubicBezTo>
                    <a:pt x="652" y="1454"/>
                    <a:pt x="627" y="1153"/>
                    <a:pt x="551" y="852"/>
                  </a:cubicBezTo>
                  <a:cubicBezTo>
                    <a:pt x="476" y="551"/>
                    <a:pt x="351" y="276"/>
                    <a:pt x="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5255254" y="4549430"/>
              <a:ext cx="13319" cy="42846"/>
            </a:xfrm>
            <a:custGeom>
              <a:avLst/>
              <a:gdLst/>
              <a:ahLst/>
              <a:cxnLst/>
              <a:rect l="l" t="t" r="r" b="b"/>
              <a:pathLst>
                <a:path w="678" h="2181" extrusionOk="0">
                  <a:moveTo>
                    <a:pt x="26" y="0"/>
                  </a:moveTo>
                  <a:cubicBezTo>
                    <a:pt x="1" y="426"/>
                    <a:pt x="51" y="777"/>
                    <a:pt x="126" y="1128"/>
                  </a:cubicBezTo>
                  <a:cubicBezTo>
                    <a:pt x="201" y="1479"/>
                    <a:pt x="302" y="1830"/>
                    <a:pt x="502" y="2181"/>
                  </a:cubicBezTo>
                  <a:cubicBezTo>
                    <a:pt x="678" y="1805"/>
                    <a:pt x="652" y="1404"/>
                    <a:pt x="577" y="1028"/>
                  </a:cubicBezTo>
                  <a:cubicBezTo>
                    <a:pt x="502" y="652"/>
                    <a:pt x="327" y="276"/>
                    <a:pt x="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5246394" y="4634100"/>
              <a:ext cx="14302" cy="51234"/>
            </a:xfrm>
            <a:custGeom>
              <a:avLst/>
              <a:gdLst/>
              <a:ahLst/>
              <a:cxnLst/>
              <a:rect l="l" t="t" r="r" b="b"/>
              <a:pathLst>
                <a:path w="728" h="2608" extrusionOk="0">
                  <a:moveTo>
                    <a:pt x="76" y="1"/>
                  </a:moveTo>
                  <a:cubicBezTo>
                    <a:pt x="1" y="477"/>
                    <a:pt x="51" y="928"/>
                    <a:pt x="126" y="1354"/>
                  </a:cubicBezTo>
                  <a:cubicBezTo>
                    <a:pt x="251" y="1780"/>
                    <a:pt x="377" y="2206"/>
                    <a:pt x="652" y="2607"/>
                  </a:cubicBezTo>
                  <a:cubicBezTo>
                    <a:pt x="728" y="2131"/>
                    <a:pt x="677" y="1680"/>
                    <a:pt x="602" y="1254"/>
                  </a:cubicBezTo>
                  <a:cubicBezTo>
                    <a:pt x="477" y="828"/>
                    <a:pt x="352" y="402"/>
                    <a:pt x="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5220305" y="4539077"/>
              <a:ext cx="10844" cy="39408"/>
            </a:xfrm>
            <a:custGeom>
              <a:avLst/>
              <a:gdLst/>
              <a:ahLst/>
              <a:cxnLst/>
              <a:rect l="l" t="t" r="r" b="b"/>
              <a:pathLst>
                <a:path w="552" h="2006" extrusionOk="0">
                  <a:moveTo>
                    <a:pt x="126" y="1"/>
                  </a:moveTo>
                  <a:cubicBezTo>
                    <a:pt x="0" y="352"/>
                    <a:pt x="0" y="703"/>
                    <a:pt x="51" y="1028"/>
                  </a:cubicBezTo>
                  <a:cubicBezTo>
                    <a:pt x="101" y="1354"/>
                    <a:pt x="201" y="1680"/>
                    <a:pt x="426" y="2006"/>
                  </a:cubicBezTo>
                  <a:cubicBezTo>
                    <a:pt x="552" y="1630"/>
                    <a:pt x="552" y="1304"/>
                    <a:pt x="502" y="953"/>
                  </a:cubicBezTo>
                  <a:cubicBezTo>
                    <a:pt x="452" y="627"/>
                    <a:pt x="351" y="302"/>
                    <a:pt x="1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5288749" y="4642469"/>
              <a:ext cx="9862" cy="31039"/>
            </a:xfrm>
            <a:custGeom>
              <a:avLst/>
              <a:gdLst/>
              <a:ahLst/>
              <a:cxnLst/>
              <a:rect l="l" t="t" r="r" b="b"/>
              <a:pathLst>
                <a:path w="502" h="1580" extrusionOk="0">
                  <a:moveTo>
                    <a:pt x="176" y="1"/>
                  </a:moveTo>
                  <a:cubicBezTo>
                    <a:pt x="25" y="277"/>
                    <a:pt x="0" y="552"/>
                    <a:pt x="25" y="828"/>
                  </a:cubicBezTo>
                  <a:cubicBezTo>
                    <a:pt x="50" y="1079"/>
                    <a:pt x="125" y="1354"/>
                    <a:pt x="326" y="1580"/>
                  </a:cubicBezTo>
                  <a:cubicBezTo>
                    <a:pt x="501" y="1304"/>
                    <a:pt x="501" y="1029"/>
                    <a:pt x="476" y="778"/>
                  </a:cubicBezTo>
                  <a:cubicBezTo>
                    <a:pt x="451" y="502"/>
                    <a:pt x="376" y="252"/>
                    <a:pt x="1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5205532" y="4624258"/>
              <a:ext cx="9862" cy="46794"/>
            </a:xfrm>
            <a:custGeom>
              <a:avLst/>
              <a:gdLst/>
              <a:ahLst/>
              <a:cxnLst/>
              <a:rect l="l" t="t" r="r" b="b"/>
              <a:pathLst>
                <a:path w="502" h="2382" extrusionOk="0">
                  <a:moveTo>
                    <a:pt x="151" y="1"/>
                  </a:moveTo>
                  <a:cubicBezTo>
                    <a:pt x="0" y="402"/>
                    <a:pt x="0" y="803"/>
                    <a:pt x="26" y="1204"/>
                  </a:cubicBezTo>
                  <a:cubicBezTo>
                    <a:pt x="51" y="1605"/>
                    <a:pt x="126" y="2006"/>
                    <a:pt x="351" y="2382"/>
                  </a:cubicBezTo>
                  <a:cubicBezTo>
                    <a:pt x="502" y="1981"/>
                    <a:pt x="502" y="1580"/>
                    <a:pt x="477" y="1179"/>
                  </a:cubicBezTo>
                  <a:cubicBezTo>
                    <a:pt x="452" y="778"/>
                    <a:pt x="376" y="377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5213901" y="4450458"/>
              <a:ext cx="12337" cy="39899"/>
            </a:xfrm>
            <a:custGeom>
              <a:avLst/>
              <a:gdLst/>
              <a:ahLst/>
              <a:cxnLst/>
              <a:rect l="l" t="t" r="r" b="b"/>
              <a:pathLst>
                <a:path w="628" h="2031" extrusionOk="0">
                  <a:moveTo>
                    <a:pt x="101" y="1"/>
                  </a:moveTo>
                  <a:cubicBezTo>
                    <a:pt x="1" y="376"/>
                    <a:pt x="26" y="727"/>
                    <a:pt x="76" y="1078"/>
                  </a:cubicBezTo>
                  <a:cubicBezTo>
                    <a:pt x="151" y="1404"/>
                    <a:pt x="276" y="1730"/>
                    <a:pt x="527" y="2031"/>
                  </a:cubicBezTo>
                  <a:cubicBezTo>
                    <a:pt x="627" y="1680"/>
                    <a:pt x="602" y="1329"/>
                    <a:pt x="552" y="978"/>
                  </a:cubicBezTo>
                  <a:cubicBezTo>
                    <a:pt x="477" y="652"/>
                    <a:pt x="351" y="301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5181899" y="4498707"/>
              <a:ext cx="11335" cy="36952"/>
            </a:xfrm>
            <a:custGeom>
              <a:avLst/>
              <a:gdLst/>
              <a:ahLst/>
              <a:cxnLst/>
              <a:rect l="l" t="t" r="r" b="b"/>
              <a:pathLst>
                <a:path w="577" h="1881" extrusionOk="0">
                  <a:moveTo>
                    <a:pt x="126" y="1"/>
                  </a:moveTo>
                  <a:cubicBezTo>
                    <a:pt x="0" y="352"/>
                    <a:pt x="0" y="677"/>
                    <a:pt x="51" y="978"/>
                  </a:cubicBezTo>
                  <a:cubicBezTo>
                    <a:pt x="101" y="1304"/>
                    <a:pt x="201" y="1605"/>
                    <a:pt x="452" y="1880"/>
                  </a:cubicBezTo>
                  <a:cubicBezTo>
                    <a:pt x="577" y="1555"/>
                    <a:pt x="552" y="1229"/>
                    <a:pt x="502" y="903"/>
                  </a:cubicBezTo>
                  <a:cubicBezTo>
                    <a:pt x="452" y="602"/>
                    <a:pt x="351" y="276"/>
                    <a:pt x="1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5483705" y="4586343"/>
              <a:ext cx="9881" cy="48779"/>
            </a:xfrm>
            <a:custGeom>
              <a:avLst/>
              <a:gdLst/>
              <a:ahLst/>
              <a:cxnLst/>
              <a:rect l="l" t="t" r="r" b="b"/>
              <a:pathLst>
                <a:path w="503" h="2483" extrusionOk="0">
                  <a:moveTo>
                    <a:pt x="151" y="1"/>
                  </a:moveTo>
                  <a:cubicBezTo>
                    <a:pt x="1" y="427"/>
                    <a:pt x="1" y="828"/>
                    <a:pt x="26" y="1254"/>
                  </a:cubicBezTo>
                  <a:cubicBezTo>
                    <a:pt x="51" y="1680"/>
                    <a:pt x="126" y="2081"/>
                    <a:pt x="327" y="2482"/>
                  </a:cubicBezTo>
                  <a:cubicBezTo>
                    <a:pt x="477" y="2056"/>
                    <a:pt x="502" y="1630"/>
                    <a:pt x="477" y="1229"/>
                  </a:cubicBezTo>
                  <a:cubicBezTo>
                    <a:pt x="452" y="803"/>
                    <a:pt x="377" y="402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11"/>
            <p:cNvSpPr/>
            <p:nvPr/>
          </p:nvSpPr>
          <p:spPr>
            <a:xfrm>
              <a:off x="5471408" y="4509551"/>
              <a:ext cx="9862" cy="31019"/>
            </a:xfrm>
            <a:custGeom>
              <a:avLst/>
              <a:gdLst/>
              <a:ahLst/>
              <a:cxnLst/>
              <a:rect l="l" t="t" r="r" b="b"/>
              <a:pathLst>
                <a:path w="502" h="1579" extrusionOk="0">
                  <a:moveTo>
                    <a:pt x="176" y="0"/>
                  </a:moveTo>
                  <a:cubicBezTo>
                    <a:pt x="25" y="276"/>
                    <a:pt x="0" y="551"/>
                    <a:pt x="25" y="827"/>
                  </a:cubicBezTo>
                  <a:cubicBezTo>
                    <a:pt x="76" y="1078"/>
                    <a:pt x="126" y="1353"/>
                    <a:pt x="351" y="1579"/>
                  </a:cubicBezTo>
                  <a:cubicBezTo>
                    <a:pt x="502" y="1303"/>
                    <a:pt x="502" y="1028"/>
                    <a:pt x="502" y="777"/>
                  </a:cubicBezTo>
                  <a:cubicBezTo>
                    <a:pt x="452" y="501"/>
                    <a:pt x="376" y="251"/>
                    <a:pt x="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11"/>
            <p:cNvSpPr/>
            <p:nvPr/>
          </p:nvSpPr>
          <p:spPr>
            <a:xfrm>
              <a:off x="5452706" y="4568623"/>
              <a:ext cx="9371" cy="33004"/>
            </a:xfrm>
            <a:custGeom>
              <a:avLst/>
              <a:gdLst/>
              <a:ahLst/>
              <a:cxnLst/>
              <a:rect l="l" t="t" r="r" b="b"/>
              <a:pathLst>
                <a:path w="477" h="1680" extrusionOk="0">
                  <a:moveTo>
                    <a:pt x="276" y="1"/>
                  </a:moveTo>
                  <a:cubicBezTo>
                    <a:pt x="75" y="276"/>
                    <a:pt x="25" y="552"/>
                    <a:pt x="25" y="828"/>
                  </a:cubicBezTo>
                  <a:cubicBezTo>
                    <a:pt x="0" y="1103"/>
                    <a:pt x="50" y="1404"/>
                    <a:pt x="226" y="1680"/>
                  </a:cubicBezTo>
                  <a:cubicBezTo>
                    <a:pt x="401" y="1404"/>
                    <a:pt x="451" y="1128"/>
                    <a:pt x="476" y="853"/>
                  </a:cubicBezTo>
                  <a:cubicBezTo>
                    <a:pt x="476" y="577"/>
                    <a:pt x="451" y="301"/>
                    <a:pt x="2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11"/>
            <p:cNvSpPr/>
            <p:nvPr/>
          </p:nvSpPr>
          <p:spPr>
            <a:xfrm>
              <a:off x="5510305" y="4567150"/>
              <a:ext cx="10353" cy="36952"/>
            </a:xfrm>
            <a:custGeom>
              <a:avLst/>
              <a:gdLst/>
              <a:ahLst/>
              <a:cxnLst/>
              <a:rect l="l" t="t" r="r" b="b"/>
              <a:pathLst>
                <a:path w="527" h="1881" extrusionOk="0">
                  <a:moveTo>
                    <a:pt x="151" y="0"/>
                  </a:moveTo>
                  <a:cubicBezTo>
                    <a:pt x="0" y="351"/>
                    <a:pt x="0" y="652"/>
                    <a:pt x="25" y="978"/>
                  </a:cubicBezTo>
                  <a:cubicBezTo>
                    <a:pt x="76" y="1279"/>
                    <a:pt x="151" y="1579"/>
                    <a:pt x="376" y="1880"/>
                  </a:cubicBezTo>
                  <a:cubicBezTo>
                    <a:pt x="527" y="1554"/>
                    <a:pt x="527" y="1228"/>
                    <a:pt x="502" y="928"/>
                  </a:cubicBezTo>
                  <a:cubicBezTo>
                    <a:pt x="451" y="602"/>
                    <a:pt x="376" y="301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5471408" y="4682368"/>
              <a:ext cx="9862" cy="33495"/>
            </a:xfrm>
            <a:custGeom>
              <a:avLst/>
              <a:gdLst/>
              <a:ahLst/>
              <a:cxnLst/>
              <a:rect l="l" t="t" r="r" b="b"/>
              <a:pathLst>
                <a:path w="502" h="1705" extrusionOk="0">
                  <a:moveTo>
                    <a:pt x="126" y="0"/>
                  </a:moveTo>
                  <a:cubicBezTo>
                    <a:pt x="0" y="326"/>
                    <a:pt x="0" y="602"/>
                    <a:pt x="25" y="877"/>
                  </a:cubicBezTo>
                  <a:cubicBezTo>
                    <a:pt x="51" y="1153"/>
                    <a:pt x="101" y="1404"/>
                    <a:pt x="276" y="1704"/>
                  </a:cubicBezTo>
                  <a:cubicBezTo>
                    <a:pt x="477" y="1429"/>
                    <a:pt x="502" y="1128"/>
                    <a:pt x="502" y="827"/>
                  </a:cubicBezTo>
                  <a:cubicBezTo>
                    <a:pt x="452" y="526"/>
                    <a:pt x="376" y="226"/>
                    <a:pt x="1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11"/>
            <p:cNvSpPr/>
            <p:nvPr/>
          </p:nvSpPr>
          <p:spPr>
            <a:xfrm>
              <a:off x="5445319" y="4630662"/>
              <a:ext cx="9371" cy="29566"/>
            </a:xfrm>
            <a:custGeom>
              <a:avLst/>
              <a:gdLst/>
              <a:ahLst/>
              <a:cxnLst/>
              <a:rect l="l" t="t" r="r" b="b"/>
              <a:pathLst>
                <a:path w="477" h="1505" extrusionOk="0">
                  <a:moveTo>
                    <a:pt x="251" y="0"/>
                  </a:moveTo>
                  <a:cubicBezTo>
                    <a:pt x="50" y="251"/>
                    <a:pt x="25" y="502"/>
                    <a:pt x="0" y="752"/>
                  </a:cubicBezTo>
                  <a:cubicBezTo>
                    <a:pt x="25" y="1003"/>
                    <a:pt x="50" y="1254"/>
                    <a:pt x="251" y="1504"/>
                  </a:cubicBezTo>
                  <a:cubicBezTo>
                    <a:pt x="426" y="1254"/>
                    <a:pt x="476" y="1003"/>
                    <a:pt x="476" y="752"/>
                  </a:cubicBezTo>
                  <a:cubicBezTo>
                    <a:pt x="476" y="502"/>
                    <a:pt x="426" y="251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11"/>
            <p:cNvSpPr/>
            <p:nvPr/>
          </p:nvSpPr>
          <p:spPr>
            <a:xfrm>
              <a:off x="5504392" y="4661682"/>
              <a:ext cx="9371" cy="43337"/>
            </a:xfrm>
            <a:custGeom>
              <a:avLst/>
              <a:gdLst/>
              <a:ahLst/>
              <a:cxnLst/>
              <a:rect l="l" t="t" r="r" b="b"/>
              <a:pathLst>
                <a:path w="477" h="2206" extrusionOk="0">
                  <a:moveTo>
                    <a:pt x="201" y="0"/>
                  </a:moveTo>
                  <a:cubicBezTo>
                    <a:pt x="26" y="376"/>
                    <a:pt x="1" y="727"/>
                    <a:pt x="1" y="1103"/>
                  </a:cubicBezTo>
                  <a:cubicBezTo>
                    <a:pt x="26" y="1479"/>
                    <a:pt x="51" y="1830"/>
                    <a:pt x="251" y="2206"/>
                  </a:cubicBezTo>
                  <a:cubicBezTo>
                    <a:pt x="427" y="1830"/>
                    <a:pt x="477" y="1454"/>
                    <a:pt x="477" y="1103"/>
                  </a:cubicBezTo>
                  <a:cubicBezTo>
                    <a:pt x="452" y="727"/>
                    <a:pt x="402" y="376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11"/>
            <p:cNvSpPr/>
            <p:nvPr/>
          </p:nvSpPr>
          <p:spPr>
            <a:xfrm>
              <a:off x="5528516" y="4633609"/>
              <a:ext cx="9862" cy="26128"/>
            </a:xfrm>
            <a:custGeom>
              <a:avLst/>
              <a:gdLst/>
              <a:ahLst/>
              <a:cxnLst/>
              <a:rect l="l" t="t" r="r" b="b"/>
              <a:pathLst>
                <a:path w="502" h="1330" extrusionOk="0">
                  <a:moveTo>
                    <a:pt x="201" y="1"/>
                  </a:moveTo>
                  <a:cubicBezTo>
                    <a:pt x="26" y="251"/>
                    <a:pt x="1" y="477"/>
                    <a:pt x="26" y="703"/>
                  </a:cubicBezTo>
                  <a:cubicBezTo>
                    <a:pt x="51" y="903"/>
                    <a:pt x="101" y="1129"/>
                    <a:pt x="301" y="1329"/>
                  </a:cubicBezTo>
                  <a:cubicBezTo>
                    <a:pt x="477" y="1104"/>
                    <a:pt x="502" y="878"/>
                    <a:pt x="477" y="652"/>
                  </a:cubicBezTo>
                  <a:cubicBezTo>
                    <a:pt x="452" y="427"/>
                    <a:pt x="402" y="226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11"/>
            <p:cNvSpPr/>
            <p:nvPr/>
          </p:nvSpPr>
          <p:spPr>
            <a:xfrm>
              <a:off x="5446793" y="4509040"/>
              <a:ext cx="9371" cy="28583"/>
            </a:xfrm>
            <a:custGeom>
              <a:avLst/>
              <a:gdLst/>
              <a:ahLst/>
              <a:cxnLst/>
              <a:rect l="l" t="t" r="r" b="b"/>
              <a:pathLst>
                <a:path w="477" h="1455" extrusionOk="0">
                  <a:moveTo>
                    <a:pt x="201" y="1"/>
                  </a:moveTo>
                  <a:cubicBezTo>
                    <a:pt x="25" y="252"/>
                    <a:pt x="0" y="502"/>
                    <a:pt x="0" y="728"/>
                  </a:cubicBezTo>
                  <a:cubicBezTo>
                    <a:pt x="25" y="978"/>
                    <a:pt x="75" y="1229"/>
                    <a:pt x="276" y="1455"/>
                  </a:cubicBezTo>
                  <a:cubicBezTo>
                    <a:pt x="451" y="1204"/>
                    <a:pt x="476" y="953"/>
                    <a:pt x="476" y="703"/>
                  </a:cubicBezTo>
                  <a:cubicBezTo>
                    <a:pt x="451" y="477"/>
                    <a:pt x="401" y="227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11"/>
            <p:cNvSpPr/>
            <p:nvPr/>
          </p:nvSpPr>
          <p:spPr>
            <a:xfrm>
              <a:off x="5418229" y="4517428"/>
              <a:ext cx="10353" cy="30528"/>
            </a:xfrm>
            <a:custGeom>
              <a:avLst/>
              <a:gdLst/>
              <a:ahLst/>
              <a:cxnLst/>
              <a:rect l="l" t="t" r="r" b="b"/>
              <a:pathLst>
                <a:path w="527" h="1554" extrusionOk="0">
                  <a:moveTo>
                    <a:pt x="176" y="0"/>
                  </a:moveTo>
                  <a:cubicBezTo>
                    <a:pt x="26" y="276"/>
                    <a:pt x="1" y="551"/>
                    <a:pt x="26" y="802"/>
                  </a:cubicBezTo>
                  <a:cubicBezTo>
                    <a:pt x="76" y="1053"/>
                    <a:pt x="126" y="1303"/>
                    <a:pt x="351" y="1554"/>
                  </a:cubicBezTo>
                  <a:cubicBezTo>
                    <a:pt x="502" y="1278"/>
                    <a:pt x="527" y="1003"/>
                    <a:pt x="502" y="752"/>
                  </a:cubicBezTo>
                  <a:cubicBezTo>
                    <a:pt x="452" y="501"/>
                    <a:pt x="377" y="226"/>
                    <a:pt x="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11"/>
            <p:cNvSpPr/>
            <p:nvPr/>
          </p:nvSpPr>
          <p:spPr>
            <a:xfrm>
              <a:off x="5352261" y="4087105"/>
              <a:ext cx="9862" cy="35459"/>
            </a:xfrm>
            <a:custGeom>
              <a:avLst/>
              <a:gdLst/>
              <a:ahLst/>
              <a:cxnLst/>
              <a:rect l="l" t="t" r="r" b="b"/>
              <a:pathLst>
                <a:path w="502" h="1805" extrusionOk="0">
                  <a:moveTo>
                    <a:pt x="226" y="0"/>
                  </a:moveTo>
                  <a:cubicBezTo>
                    <a:pt x="50" y="301"/>
                    <a:pt x="0" y="602"/>
                    <a:pt x="25" y="927"/>
                  </a:cubicBezTo>
                  <a:cubicBezTo>
                    <a:pt x="50" y="1228"/>
                    <a:pt x="126" y="1529"/>
                    <a:pt x="326" y="1805"/>
                  </a:cubicBezTo>
                  <a:cubicBezTo>
                    <a:pt x="476" y="1479"/>
                    <a:pt x="501" y="1203"/>
                    <a:pt x="476" y="902"/>
                  </a:cubicBezTo>
                  <a:cubicBezTo>
                    <a:pt x="451" y="602"/>
                    <a:pt x="401" y="301"/>
                    <a:pt x="2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11"/>
            <p:cNvSpPr/>
            <p:nvPr/>
          </p:nvSpPr>
          <p:spPr>
            <a:xfrm>
              <a:off x="5371454" y="4054612"/>
              <a:ext cx="9862" cy="40390"/>
            </a:xfrm>
            <a:custGeom>
              <a:avLst/>
              <a:gdLst/>
              <a:ahLst/>
              <a:cxnLst/>
              <a:rect l="l" t="t" r="r" b="b"/>
              <a:pathLst>
                <a:path w="502" h="2056" extrusionOk="0">
                  <a:moveTo>
                    <a:pt x="151" y="0"/>
                  </a:moveTo>
                  <a:cubicBezTo>
                    <a:pt x="1" y="351"/>
                    <a:pt x="1" y="702"/>
                    <a:pt x="26" y="1053"/>
                  </a:cubicBezTo>
                  <a:cubicBezTo>
                    <a:pt x="51" y="1378"/>
                    <a:pt x="126" y="1729"/>
                    <a:pt x="326" y="2055"/>
                  </a:cubicBezTo>
                  <a:cubicBezTo>
                    <a:pt x="477" y="1704"/>
                    <a:pt x="502" y="1353"/>
                    <a:pt x="477" y="1003"/>
                  </a:cubicBezTo>
                  <a:cubicBezTo>
                    <a:pt x="452" y="652"/>
                    <a:pt x="377" y="326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11"/>
            <p:cNvSpPr/>
            <p:nvPr/>
          </p:nvSpPr>
          <p:spPr>
            <a:xfrm>
              <a:off x="5349294" y="4163406"/>
              <a:ext cx="10373" cy="37934"/>
            </a:xfrm>
            <a:custGeom>
              <a:avLst/>
              <a:gdLst/>
              <a:ahLst/>
              <a:cxnLst/>
              <a:rect l="l" t="t" r="r" b="b"/>
              <a:pathLst>
                <a:path w="528" h="1931" extrusionOk="0">
                  <a:moveTo>
                    <a:pt x="151" y="1"/>
                  </a:moveTo>
                  <a:cubicBezTo>
                    <a:pt x="1" y="352"/>
                    <a:pt x="1" y="678"/>
                    <a:pt x="26" y="1003"/>
                  </a:cubicBezTo>
                  <a:cubicBezTo>
                    <a:pt x="76" y="1329"/>
                    <a:pt x="151" y="1630"/>
                    <a:pt x="377" y="1931"/>
                  </a:cubicBezTo>
                  <a:cubicBezTo>
                    <a:pt x="527" y="1605"/>
                    <a:pt x="527" y="1279"/>
                    <a:pt x="502" y="953"/>
                  </a:cubicBezTo>
                  <a:cubicBezTo>
                    <a:pt x="452" y="627"/>
                    <a:pt x="377" y="302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11"/>
            <p:cNvSpPr/>
            <p:nvPr/>
          </p:nvSpPr>
          <p:spPr>
            <a:xfrm>
              <a:off x="5379332" y="4157021"/>
              <a:ext cx="9862" cy="43337"/>
            </a:xfrm>
            <a:custGeom>
              <a:avLst/>
              <a:gdLst/>
              <a:ahLst/>
              <a:cxnLst/>
              <a:rect l="l" t="t" r="r" b="b"/>
              <a:pathLst>
                <a:path w="502" h="2206" extrusionOk="0">
                  <a:moveTo>
                    <a:pt x="151" y="0"/>
                  </a:moveTo>
                  <a:cubicBezTo>
                    <a:pt x="1" y="376"/>
                    <a:pt x="1" y="752"/>
                    <a:pt x="26" y="1128"/>
                  </a:cubicBezTo>
                  <a:cubicBezTo>
                    <a:pt x="51" y="1479"/>
                    <a:pt x="126" y="1855"/>
                    <a:pt x="352" y="2206"/>
                  </a:cubicBezTo>
                  <a:cubicBezTo>
                    <a:pt x="502" y="1805"/>
                    <a:pt x="502" y="1454"/>
                    <a:pt x="477" y="1078"/>
                  </a:cubicBezTo>
                  <a:cubicBezTo>
                    <a:pt x="452" y="702"/>
                    <a:pt x="377" y="351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11"/>
            <p:cNvSpPr/>
            <p:nvPr/>
          </p:nvSpPr>
          <p:spPr>
            <a:xfrm>
              <a:off x="5337979" y="4899975"/>
              <a:ext cx="11335" cy="56656"/>
            </a:xfrm>
            <a:custGeom>
              <a:avLst/>
              <a:gdLst/>
              <a:ahLst/>
              <a:cxnLst/>
              <a:rect l="l" t="t" r="r" b="b"/>
              <a:pathLst>
                <a:path w="577" h="2884" extrusionOk="0">
                  <a:moveTo>
                    <a:pt x="301" y="1"/>
                  </a:moveTo>
                  <a:cubicBezTo>
                    <a:pt x="151" y="502"/>
                    <a:pt x="126" y="953"/>
                    <a:pt x="76" y="1429"/>
                  </a:cubicBezTo>
                  <a:cubicBezTo>
                    <a:pt x="25" y="1906"/>
                    <a:pt x="0" y="2357"/>
                    <a:pt x="51" y="2883"/>
                  </a:cubicBezTo>
                  <a:cubicBezTo>
                    <a:pt x="351" y="2457"/>
                    <a:pt x="477" y="1956"/>
                    <a:pt x="527" y="1480"/>
                  </a:cubicBezTo>
                  <a:cubicBezTo>
                    <a:pt x="577" y="978"/>
                    <a:pt x="527" y="477"/>
                    <a:pt x="3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11"/>
            <p:cNvSpPr/>
            <p:nvPr/>
          </p:nvSpPr>
          <p:spPr>
            <a:xfrm>
              <a:off x="5315819" y="4883729"/>
              <a:ext cx="9371" cy="41392"/>
            </a:xfrm>
            <a:custGeom>
              <a:avLst/>
              <a:gdLst/>
              <a:ahLst/>
              <a:cxnLst/>
              <a:rect l="l" t="t" r="r" b="b"/>
              <a:pathLst>
                <a:path w="477" h="2107" extrusionOk="0">
                  <a:moveTo>
                    <a:pt x="226" y="1"/>
                  </a:moveTo>
                  <a:cubicBezTo>
                    <a:pt x="51" y="377"/>
                    <a:pt x="1" y="728"/>
                    <a:pt x="1" y="1053"/>
                  </a:cubicBezTo>
                  <a:cubicBezTo>
                    <a:pt x="26" y="1404"/>
                    <a:pt x="76" y="1755"/>
                    <a:pt x="251" y="2106"/>
                  </a:cubicBezTo>
                  <a:cubicBezTo>
                    <a:pt x="427" y="1755"/>
                    <a:pt x="477" y="1404"/>
                    <a:pt x="477" y="1053"/>
                  </a:cubicBezTo>
                  <a:cubicBezTo>
                    <a:pt x="452" y="703"/>
                    <a:pt x="402" y="352"/>
                    <a:pt x="2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11"/>
            <p:cNvSpPr/>
            <p:nvPr/>
          </p:nvSpPr>
          <p:spPr>
            <a:xfrm>
              <a:off x="5318275" y="4989105"/>
              <a:ext cx="11355" cy="29546"/>
            </a:xfrm>
            <a:custGeom>
              <a:avLst/>
              <a:gdLst/>
              <a:ahLst/>
              <a:cxnLst/>
              <a:rect l="l" t="t" r="r" b="b"/>
              <a:pathLst>
                <a:path w="578" h="1504" extrusionOk="0">
                  <a:moveTo>
                    <a:pt x="452" y="0"/>
                  </a:moveTo>
                  <a:cubicBezTo>
                    <a:pt x="201" y="201"/>
                    <a:pt x="126" y="451"/>
                    <a:pt x="51" y="702"/>
                  </a:cubicBezTo>
                  <a:cubicBezTo>
                    <a:pt x="26" y="953"/>
                    <a:pt x="1" y="1203"/>
                    <a:pt x="126" y="1504"/>
                  </a:cubicBezTo>
                  <a:cubicBezTo>
                    <a:pt x="377" y="1278"/>
                    <a:pt x="452" y="1053"/>
                    <a:pt x="527" y="802"/>
                  </a:cubicBezTo>
                  <a:cubicBezTo>
                    <a:pt x="552" y="552"/>
                    <a:pt x="577" y="276"/>
                    <a:pt x="4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11"/>
            <p:cNvSpPr/>
            <p:nvPr/>
          </p:nvSpPr>
          <p:spPr>
            <a:xfrm>
              <a:off x="5357172" y="4966454"/>
              <a:ext cx="13319" cy="47286"/>
            </a:xfrm>
            <a:custGeom>
              <a:avLst/>
              <a:gdLst/>
              <a:ahLst/>
              <a:cxnLst/>
              <a:rect l="l" t="t" r="r" b="b"/>
              <a:pathLst>
                <a:path w="678" h="2407" extrusionOk="0">
                  <a:moveTo>
                    <a:pt x="552" y="0"/>
                  </a:moveTo>
                  <a:cubicBezTo>
                    <a:pt x="327" y="401"/>
                    <a:pt x="226" y="777"/>
                    <a:pt x="126" y="1178"/>
                  </a:cubicBezTo>
                  <a:cubicBezTo>
                    <a:pt x="51" y="1579"/>
                    <a:pt x="1" y="1980"/>
                    <a:pt x="76" y="2406"/>
                  </a:cubicBezTo>
                  <a:cubicBezTo>
                    <a:pt x="377" y="2055"/>
                    <a:pt x="502" y="1654"/>
                    <a:pt x="577" y="1253"/>
                  </a:cubicBezTo>
                  <a:cubicBezTo>
                    <a:pt x="652" y="852"/>
                    <a:pt x="678" y="426"/>
                    <a:pt x="5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11"/>
            <p:cNvSpPr/>
            <p:nvPr/>
          </p:nvSpPr>
          <p:spPr>
            <a:xfrm>
              <a:off x="5304504" y="4956101"/>
              <a:ext cx="8880" cy="25146"/>
            </a:xfrm>
            <a:custGeom>
              <a:avLst/>
              <a:gdLst/>
              <a:ahLst/>
              <a:cxnLst/>
              <a:rect l="l" t="t" r="r" b="b"/>
              <a:pathLst>
                <a:path w="452" h="1280" extrusionOk="0">
                  <a:moveTo>
                    <a:pt x="251" y="1"/>
                  </a:moveTo>
                  <a:cubicBezTo>
                    <a:pt x="50" y="227"/>
                    <a:pt x="0" y="427"/>
                    <a:pt x="0" y="653"/>
                  </a:cubicBezTo>
                  <a:cubicBezTo>
                    <a:pt x="0" y="853"/>
                    <a:pt x="25" y="1079"/>
                    <a:pt x="201" y="1279"/>
                  </a:cubicBezTo>
                  <a:cubicBezTo>
                    <a:pt x="401" y="1079"/>
                    <a:pt x="451" y="878"/>
                    <a:pt x="451" y="653"/>
                  </a:cubicBezTo>
                  <a:cubicBezTo>
                    <a:pt x="451" y="452"/>
                    <a:pt x="426" y="227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11"/>
            <p:cNvSpPr/>
            <p:nvPr/>
          </p:nvSpPr>
          <p:spPr>
            <a:xfrm>
              <a:off x="5340435" y="4813321"/>
              <a:ext cx="12828" cy="39899"/>
            </a:xfrm>
            <a:custGeom>
              <a:avLst/>
              <a:gdLst/>
              <a:ahLst/>
              <a:cxnLst/>
              <a:rect l="l" t="t" r="r" b="b"/>
              <a:pathLst>
                <a:path w="653" h="2031" extrusionOk="0">
                  <a:moveTo>
                    <a:pt x="101" y="1"/>
                  </a:moveTo>
                  <a:cubicBezTo>
                    <a:pt x="1" y="377"/>
                    <a:pt x="26" y="728"/>
                    <a:pt x="101" y="1053"/>
                  </a:cubicBezTo>
                  <a:cubicBezTo>
                    <a:pt x="176" y="1404"/>
                    <a:pt x="276" y="1730"/>
                    <a:pt x="527" y="2031"/>
                  </a:cubicBezTo>
                  <a:cubicBezTo>
                    <a:pt x="652" y="1655"/>
                    <a:pt x="602" y="1304"/>
                    <a:pt x="552" y="978"/>
                  </a:cubicBezTo>
                  <a:cubicBezTo>
                    <a:pt x="477" y="627"/>
                    <a:pt x="352" y="302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5759443" y="4955610"/>
              <a:ext cx="21177" cy="23161"/>
            </a:xfrm>
            <a:custGeom>
              <a:avLst/>
              <a:gdLst/>
              <a:ahLst/>
              <a:cxnLst/>
              <a:rect l="l" t="t" r="r" b="b"/>
              <a:pathLst>
                <a:path w="1078" h="1179" extrusionOk="0">
                  <a:moveTo>
                    <a:pt x="1078" y="1"/>
                  </a:moveTo>
                  <a:cubicBezTo>
                    <a:pt x="777" y="101"/>
                    <a:pt x="602" y="277"/>
                    <a:pt x="401" y="452"/>
                  </a:cubicBezTo>
                  <a:cubicBezTo>
                    <a:pt x="226" y="653"/>
                    <a:pt x="75" y="853"/>
                    <a:pt x="0" y="1179"/>
                  </a:cubicBezTo>
                  <a:cubicBezTo>
                    <a:pt x="326" y="1154"/>
                    <a:pt x="552" y="978"/>
                    <a:pt x="752" y="778"/>
                  </a:cubicBezTo>
                  <a:cubicBezTo>
                    <a:pt x="927" y="577"/>
                    <a:pt x="1078" y="327"/>
                    <a:pt x="10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5774216" y="4916163"/>
              <a:ext cx="26108" cy="16836"/>
            </a:xfrm>
            <a:custGeom>
              <a:avLst/>
              <a:gdLst/>
              <a:ahLst/>
              <a:cxnLst/>
              <a:rect l="l" t="t" r="r" b="b"/>
              <a:pathLst>
                <a:path w="1329" h="857" extrusionOk="0">
                  <a:moveTo>
                    <a:pt x="1245" y="1"/>
                  </a:moveTo>
                  <a:cubicBezTo>
                    <a:pt x="959" y="1"/>
                    <a:pt x="732" y="115"/>
                    <a:pt x="526" y="229"/>
                  </a:cubicBezTo>
                  <a:cubicBezTo>
                    <a:pt x="326" y="380"/>
                    <a:pt x="125" y="555"/>
                    <a:pt x="0" y="856"/>
                  </a:cubicBezTo>
                  <a:cubicBezTo>
                    <a:pt x="326" y="856"/>
                    <a:pt x="576" y="756"/>
                    <a:pt x="802" y="630"/>
                  </a:cubicBezTo>
                  <a:cubicBezTo>
                    <a:pt x="1003" y="480"/>
                    <a:pt x="1203" y="305"/>
                    <a:pt x="1328" y="4"/>
                  </a:cubicBezTo>
                  <a:cubicBezTo>
                    <a:pt x="1300" y="2"/>
                    <a:pt x="1272" y="1"/>
                    <a:pt x="12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5740721" y="4946259"/>
              <a:ext cx="14793" cy="16757"/>
            </a:xfrm>
            <a:custGeom>
              <a:avLst/>
              <a:gdLst/>
              <a:ahLst/>
              <a:cxnLst/>
              <a:rect l="l" t="t" r="r" b="b"/>
              <a:pathLst>
                <a:path w="753" h="853" extrusionOk="0">
                  <a:moveTo>
                    <a:pt x="728" y="1"/>
                  </a:moveTo>
                  <a:lnTo>
                    <a:pt x="728" y="1"/>
                  </a:lnTo>
                  <a:cubicBezTo>
                    <a:pt x="477" y="26"/>
                    <a:pt x="327" y="151"/>
                    <a:pt x="201" y="276"/>
                  </a:cubicBezTo>
                  <a:cubicBezTo>
                    <a:pt x="76" y="427"/>
                    <a:pt x="1" y="577"/>
                    <a:pt x="26" y="853"/>
                  </a:cubicBezTo>
                  <a:cubicBezTo>
                    <a:pt x="276" y="828"/>
                    <a:pt x="427" y="702"/>
                    <a:pt x="552" y="577"/>
                  </a:cubicBezTo>
                  <a:cubicBezTo>
                    <a:pt x="677" y="427"/>
                    <a:pt x="753" y="276"/>
                    <a:pt x="7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11"/>
            <p:cNvSpPr/>
            <p:nvPr/>
          </p:nvSpPr>
          <p:spPr>
            <a:xfrm>
              <a:off x="5723001" y="4991560"/>
              <a:ext cx="14793" cy="14793"/>
            </a:xfrm>
            <a:custGeom>
              <a:avLst/>
              <a:gdLst/>
              <a:ahLst/>
              <a:cxnLst/>
              <a:rect l="l" t="t" r="r" b="b"/>
              <a:pathLst>
                <a:path w="753" h="753" extrusionOk="0">
                  <a:moveTo>
                    <a:pt x="752" y="1"/>
                  </a:moveTo>
                  <a:cubicBezTo>
                    <a:pt x="502" y="1"/>
                    <a:pt x="326" y="101"/>
                    <a:pt x="201" y="201"/>
                  </a:cubicBezTo>
                  <a:cubicBezTo>
                    <a:pt x="101" y="351"/>
                    <a:pt x="0" y="502"/>
                    <a:pt x="0" y="752"/>
                  </a:cubicBezTo>
                  <a:cubicBezTo>
                    <a:pt x="251" y="752"/>
                    <a:pt x="401" y="652"/>
                    <a:pt x="552" y="552"/>
                  </a:cubicBezTo>
                  <a:cubicBezTo>
                    <a:pt x="652" y="402"/>
                    <a:pt x="752" y="251"/>
                    <a:pt x="7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11"/>
            <p:cNvSpPr/>
            <p:nvPr/>
          </p:nvSpPr>
          <p:spPr>
            <a:xfrm>
              <a:off x="5694929" y="4985156"/>
              <a:ext cx="22179" cy="25617"/>
            </a:xfrm>
            <a:custGeom>
              <a:avLst/>
              <a:gdLst/>
              <a:ahLst/>
              <a:cxnLst/>
              <a:rect l="l" t="t" r="r" b="b"/>
              <a:pathLst>
                <a:path w="1129" h="1304" extrusionOk="0">
                  <a:moveTo>
                    <a:pt x="1129" y="1"/>
                  </a:moveTo>
                  <a:lnTo>
                    <a:pt x="1129" y="1"/>
                  </a:lnTo>
                  <a:cubicBezTo>
                    <a:pt x="803" y="101"/>
                    <a:pt x="577" y="276"/>
                    <a:pt x="402" y="502"/>
                  </a:cubicBezTo>
                  <a:cubicBezTo>
                    <a:pt x="201" y="702"/>
                    <a:pt x="51" y="953"/>
                    <a:pt x="1" y="1304"/>
                  </a:cubicBezTo>
                  <a:cubicBezTo>
                    <a:pt x="327" y="1204"/>
                    <a:pt x="552" y="1003"/>
                    <a:pt x="753" y="803"/>
                  </a:cubicBezTo>
                  <a:cubicBezTo>
                    <a:pt x="928" y="577"/>
                    <a:pt x="1079" y="327"/>
                    <a:pt x="1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77" name="Google Shape;477;p11"/>
          <p:cNvSpPr/>
          <p:nvPr/>
        </p:nvSpPr>
        <p:spPr>
          <a:xfrm rot="-10656195" flipH="1">
            <a:off x="-8169" y="-181852"/>
            <a:ext cx="1917924" cy="1802117"/>
          </a:xfrm>
          <a:custGeom>
            <a:avLst/>
            <a:gdLst/>
            <a:ahLst/>
            <a:cxnLst/>
            <a:rect l="l" t="t" r="r" b="b"/>
            <a:pathLst>
              <a:path w="42066" h="39526" extrusionOk="0">
                <a:moveTo>
                  <a:pt x="2930" y="0"/>
                </a:moveTo>
                <a:cubicBezTo>
                  <a:pt x="2487" y="0"/>
                  <a:pt x="2071" y="255"/>
                  <a:pt x="1730" y="899"/>
                </a:cubicBezTo>
                <a:cubicBezTo>
                  <a:pt x="1178" y="1951"/>
                  <a:pt x="1479" y="3330"/>
                  <a:pt x="1805" y="4407"/>
                </a:cubicBezTo>
                <a:cubicBezTo>
                  <a:pt x="2156" y="5560"/>
                  <a:pt x="2732" y="6588"/>
                  <a:pt x="3434" y="7565"/>
                </a:cubicBezTo>
                <a:cubicBezTo>
                  <a:pt x="4236" y="8643"/>
                  <a:pt x="5188" y="9646"/>
                  <a:pt x="6241" y="10523"/>
                </a:cubicBezTo>
                <a:cubicBezTo>
                  <a:pt x="6767" y="10924"/>
                  <a:pt x="7294" y="11300"/>
                  <a:pt x="7845" y="11651"/>
                </a:cubicBezTo>
                <a:cubicBezTo>
                  <a:pt x="8371" y="12001"/>
                  <a:pt x="8973" y="12402"/>
                  <a:pt x="9625" y="12503"/>
                </a:cubicBezTo>
                <a:cubicBezTo>
                  <a:pt x="10402" y="13505"/>
                  <a:pt x="11178" y="14508"/>
                  <a:pt x="12006" y="15485"/>
                </a:cubicBezTo>
                <a:cubicBezTo>
                  <a:pt x="10279" y="14545"/>
                  <a:pt x="8284" y="14083"/>
                  <a:pt x="6316" y="14083"/>
                </a:cubicBezTo>
                <a:cubicBezTo>
                  <a:pt x="5398" y="14083"/>
                  <a:pt x="4486" y="14183"/>
                  <a:pt x="3609" y="14382"/>
                </a:cubicBezTo>
                <a:cubicBezTo>
                  <a:pt x="2707" y="14583"/>
                  <a:pt x="0" y="15285"/>
                  <a:pt x="978" y="16738"/>
                </a:cubicBezTo>
                <a:cubicBezTo>
                  <a:pt x="1454" y="17415"/>
                  <a:pt x="2381" y="17390"/>
                  <a:pt x="3108" y="17415"/>
                </a:cubicBezTo>
                <a:cubicBezTo>
                  <a:pt x="4161" y="17490"/>
                  <a:pt x="5214" y="17540"/>
                  <a:pt x="6266" y="17540"/>
                </a:cubicBezTo>
                <a:cubicBezTo>
                  <a:pt x="6453" y="17544"/>
                  <a:pt x="6641" y="17547"/>
                  <a:pt x="6829" y="17547"/>
                </a:cubicBezTo>
                <a:cubicBezTo>
                  <a:pt x="7800" y="17547"/>
                  <a:pt x="8780" y="17491"/>
                  <a:pt x="9725" y="17365"/>
                </a:cubicBezTo>
                <a:cubicBezTo>
                  <a:pt x="10301" y="17290"/>
                  <a:pt x="10853" y="17189"/>
                  <a:pt x="11404" y="17039"/>
                </a:cubicBezTo>
                <a:cubicBezTo>
                  <a:pt x="11905" y="16939"/>
                  <a:pt x="12457" y="16814"/>
                  <a:pt x="12908" y="16563"/>
                </a:cubicBezTo>
                <a:cubicBezTo>
                  <a:pt x="13234" y="16939"/>
                  <a:pt x="13559" y="17340"/>
                  <a:pt x="13910" y="17716"/>
                </a:cubicBezTo>
                <a:cubicBezTo>
                  <a:pt x="12457" y="17741"/>
                  <a:pt x="11078" y="18217"/>
                  <a:pt x="9850" y="18919"/>
                </a:cubicBezTo>
                <a:cubicBezTo>
                  <a:pt x="9173" y="19295"/>
                  <a:pt x="8572" y="19771"/>
                  <a:pt x="8021" y="20272"/>
                </a:cubicBezTo>
                <a:cubicBezTo>
                  <a:pt x="7419" y="20773"/>
                  <a:pt x="6843" y="21325"/>
                  <a:pt x="6442" y="22002"/>
                </a:cubicBezTo>
                <a:cubicBezTo>
                  <a:pt x="6066" y="22628"/>
                  <a:pt x="5890" y="23355"/>
                  <a:pt x="6091" y="24082"/>
                </a:cubicBezTo>
                <a:cubicBezTo>
                  <a:pt x="6228" y="24630"/>
                  <a:pt x="6579" y="24826"/>
                  <a:pt x="7037" y="24826"/>
                </a:cubicBezTo>
                <a:cubicBezTo>
                  <a:pt x="7165" y="24826"/>
                  <a:pt x="7301" y="24811"/>
                  <a:pt x="7444" y="24784"/>
                </a:cubicBezTo>
                <a:cubicBezTo>
                  <a:pt x="8196" y="24658"/>
                  <a:pt x="8873" y="24232"/>
                  <a:pt x="9449" y="23781"/>
                </a:cubicBezTo>
                <a:cubicBezTo>
                  <a:pt x="10076" y="23305"/>
                  <a:pt x="10677" y="22778"/>
                  <a:pt x="11279" y="22252"/>
                </a:cubicBezTo>
                <a:cubicBezTo>
                  <a:pt x="11955" y="21651"/>
                  <a:pt x="12582" y="20999"/>
                  <a:pt x="13158" y="20297"/>
                </a:cubicBezTo>
                <a:cubicBezTo>
                  <a:pt x="13635" y="19721"/>
                  <a:pt x="14236" y="19019"/>
                  <a:pt x="14412" y="18267"/>
                </a:cubicBezTo>
                <a:cubicBezTo>
                  <a:pt x="15464" y="19470"/>
                  <a:pt x="16567" y="20623"/>
                  <a:pt x="17720" y="21751"/>
                </a:cubicBezTo>
                <a:cubicBezTo>
                  <a:pt x="18998" y="23054"/>
                  <a:pt x="20301" y="24357"/>
                  <a:pt x="21655" y="25611"/>
                </a:cubicBezTo>
                <a:cubicBezTo>
                  <a:pt x="20909" y="25570"/>
                  <a:pt x="20159" y="25538"/>
                  <a:pt x="19412" y="25538"/>
                </a:cubicBezTo>
                <a:cubicBezTo>
                  <a:pt x="17399" y="25538"/>
                  <a:pt x="15406" y="25767"/>
                  <a:pt x="13559" y="26663"/>
                </a:cubicBezTo>
                <a:cubicBezTo>
                  <a:pt x="13058" y="26914"/>
                  <a:pt x="12457" y="27215"/>
                  <a:pt x="12356" y="27841"/>
                </a:cubicBezTo>
                <a:cubicBezTo>
                  <a:pt x="12281" y="28393"/>
                  <a:pt x="12632" y="28794"/>
                  <a:pt x="13183" y="28869"/>
                </a:cubicBezTo>
                <a:cubicBezTo>
                  <a:pt x="13404" y="28898"/>
                  <a:pt x="13630" y="28910"/>
                  <a:pt x="13860" y="28910"/>
                </a:cubicBezTo>
                <a:cubicBezTo>
                  <a:pt x="14413" y="28910"/>
                  <a:pt x="14983" y="28839"/>
                  <a:pt x="15514" y="28769"/>
                </a:cubicBezTo>
                <a:cubicBezTo>
                  <a:pt x="16316" y="28668"/>
                  <a:pt x="17093" y="28493"/>
                  <a:pt x="17870" y="28292"/>
                </a:cubicBezTo>
                <a:cubicBezTo>
                  <a:pt x="18747" y="28042"/>
                  <a:pt x="19625" y="27741"/>
                  <a:pt x="20477" y="27390"/>
                </a:cubicBezTo>
                <a:cubicBezTo>
                  <a:pt x="20903" y="27240"/>
                  <a:pt x="21329" y="27039"/>
                  <a:pt x="21730" y="26864"/>
                </a:cubicBezTo>
                <a:cubicBezTo>
                  <a:pt x="22006" y="26738"/>
                  <a:pt x="22306" y="26638"/>
                  <a:pt x="22557" y="26488"/>
                </a:cubicBezTo>
                <a:cubicBezTo>
                  <a:pt x="25063" y="28844"/>
                  <a:pt x="27670" y="31099"/>
                  <a:pt x="30402" y="33180"/>
                </a:cubicBezTo>
                <a:cubicBezTo>
                  <a:pt x="29877" y="33090"/>
                  <a:pt x="29344" y="33046"/>
                  <a:pt x="28811" y="33046"/>
                </a:cubicBezTo>
                <a:cubicBezTo>
                  <a:pt x="26801" y="33046"/>
                  <a:pt x="24788" y="33675"/>
                  <a:pt x="23184" y="34884"/>
                </a:cubicBezTo>
                <a:cubicBezTo>
                  <a:pt x="22707" y="35235"/>
                  <a:pt x="22031" y="35711"/>
                  <a:pt x="21780" y="36262"/>
                </a:cubicBezTo>
                <a:cubicBezTo>
                  <a:pt x="21504" y="36864"/>
                  <a:pt x="22106" y="37114"/>
                  <a:pt x="22607" y="37190"/>
                </a:cubicBezTo>
                <a:cubicBezTo>
                  <a:pt x="22826" y="37219"/>
                  <a:pt x="23046" y="37233"/>
                  <a:pt x="23267" y="37233"/>
                </a:cubicBezTo>
                <a:cubicBezTo>
                  <a:pt x="24534" y="37233"/>
                  <a:pt x="25811" y="36778"/>
                  <a:pt x="26943" y="36287"/>
                </a:cubicBezTo>
                <a:cubicBezTo>
                  <a:pt x="27770" y="35936"/>
                  <a:pt x="28572" y="35510"/>
                  <a:pt x="29299" y="35034"/>
                </a:cubicBezTo>
                <a:cubicBezTo>
                  <a:pt x="29650" y="34809"/>
                  <a:pt x="29976" y="34583"/>
                  <a:pt x="30301" y="34332"/>
                </a:cubicBezTo>
                <a:cubicBezTo>
                  <a:pt x="30552" y="34107"/>
                  <a:pt x="30853" y="33931"/>
                  <a:pt x="31028" y="33631"/>
                </a:cubicBezTo>
                <a:cubicBezTo>
                  <a:pt x="31429" y="33906"/>
                  <a:pt x="31805" y="34207"/>
                  <a:pt x="32206" y="34483"/>
                </a:cubicBezTo>
                <a:cubicBezTo>
                  <a:pt x="33710" y="35535"/>
                  <a:pt x="35239" y="36488"/>
                  <a:pt x="36818" y="37390"/>
                </a:cubicBezTo>
                <a:cubicBezTo>
                  <a:pt x="38347" y="38242"/>
                  <a:pt x="39951" y="39119"/>
                  <a:pt x="41680" y="39520"/>
                </a:cubicBezTo>
                <a:cubicBezTo>
                  <a:pt x="41697" y="39524"/>
                  <a:pt x="41715" y="39526"/>
                  <a:pt x="41731" y="39526"/>
                </a:cubicBezTo>
                <a:cubicBezTo>
                  <a:pt x="41950" y="39526"/>
                  <a:pt x="42065" y="39234"/>
                  <a:pt x="41855" y="39094"/>
                </a:cubicBezTo>
                <a:cubicBezTo>
                  <a:pt x="40552" y="38242"/>
                  <a:pt x="39123" y="37616"/>
                  <a:pt x="37745" y="36864"/>
                </a:cubicBezTo>
                <a:cubicBezTo>
                  <a:pt x="36392" y="36112"/>
                  <a:pt x="35038" y="35285"/>
                  <a:pt x="33735" y="34433"/>
                </a:cubicBezTo>
                <a:cubicBezTo>
                  <a:pt x="31529" y="32954"/>
                  <a:pt x="29399" y="31325"/>
                  <a:pt x="27344" y="29621"/>
                </a:cubicBezTo>
                <a:cubicBezTo>
                  <a:pt x="27469" y="29019"/>
                  <a:pt x="27494" y="28393"/>
                  <a:pt x="27494" y="27791"/>
                </a:cubicBezTo>
                <a:cubicBezTo>
                  <a:pt x="27544" y="27039"/>
                  <a:pt x="27519" y="26262"/>
                  <a:pt x="27469" y="25485"/>
                </a:cubicBezTo>
                <a:cubicBezTo>
                  <a:pt x="27419" y="24758"/>
                  <a:pt x="27344" y="24007"/>
                  <a:pt x="27244" y="23280"/>
                </a:cubicBezTo>
                <a:cubicBezTo>
                  <a:pt x="27169" y="22703"/>
                  <a:pt x="27018" y="22102"/>
                  <a:pt x="26692" y="21601"/>
                </a:cubicBezTo>
                <a:cubicBezTo>
                  <a:pt x="26417" y="21225"/>
                  <a:pt x="26041" y="20824"/>
                  <a:pt x="25539" y="20824"/>
                </a:cubicBezTo>
                <a:cubicBezTo>
                  <a:pt x="25523" y="20823"/>
                  <a:pt x="25507" y="20822"/>
                  <a:pt x="25492" y="20822"/>
                </a:cubicBezTo>
                <a:cubicBezTo>
                  <a:pt x="25043" y="20822"/>
                  <a:pt x="24761" y="21165"/>
                  <a:pt x="24712" y="21601"/>
                </a:cubicBezTo>
                <a:cubicBezTo>
                  <a:pt x="24512" y="22929"/>
                  <a:pt x="24737" y="24408"/>
                  <a:pt x="25038" y="25711"/>
                </a:cubicBezTo>
                <a:cubicBezTo>
                  <a:pt x="25239" y="26638"/>
                  <a:pt x="25514" y="27540"/>
                  <a:pt x="25890" y="28393"/>
                </a:cubicBezTo>
                <a:cubicBezTo>
                  <a:pt x="23534" y="26337"/>
                  <a:pt x="21229" y="24232"/>
                  <a:pt x="18973" y="22027"/>
                </a:cubicBezTo>
                <a:cubicBezTo>
                  <a:pt x="19224" y="21375"/>
                  <a:pt x="19224" y="20548"/>
                  <a:pt x="19274" y="19896"/>
                </a:cubicBezTo>
                <a:cubicBezTo>
                  <a:pt x="19349" y="18944"/>
                  <a:pt x="19349" y="17992"/>
                  <a:pt x="19249" y="17039"/>
                </a:cubicBezTo>
                <a:cubicBezTo>
                  <a:pt x="19098" y="15535"/>
                  <a:pt x="18848" y="14032"/>
                  <a:pt x="18346" y="12603"/>
                </a:cubicBezTo>
                <a:cubicBezTo>
                  <a:pt x="18171" y="12127"/>
                  <a:pt x="17970" y="11225"/>
                  <a:pt x="17344" y="11199"/>
                </a:cubicBezTo>
                <a:cubicBezTo>
                  <a:pt x="17324" y="11198"/>
                  <a:pt x="17304" y="11197"/>
                  <a:pt x="17285" y="11197"/>
                </a:cubicBezTo>
                <a:cubicBezTo>
                  <a:pt x="16716" y="11197"/>
                  <a:pt x="16335" y="11892"/>
                  <a:pt x="16141" y="12352"/>
                </a:cubicBezTo>
                <a:cubicBezTo>
                  <a:pt x="15514" y="13681"/>
                  <a:pt x="15815" y="15260"/>
                  <a:pt x="16166" y="16613"/>
                </a:cubicBezTo>
                <a:cubicBezTo>
                  <a:pt x="16517" y="17941"/>
                  <a:pt x="16943" y="19345"/>
                  <a:pt x="17569" y="20623"/>
                </a:cubicBezTo>
                <a:cubicBezTo>
                  <a:pt x="15665" y="18718"/>
                  <a:pt x="13835" y="16788"/>
                  <a:pt x="12056" y="14783"/>
                </a:cubicBezTo>
                <a:cubicBezTo>
                  <a:pt x="11304" y="13956"/>
                  <a:pt x="10577" y="13079"/>
                  <a:pt x="9875" y="12202"/>
                </a:cubicBezTo>
                <a:cubicBezTo>
                  <a:pt x="9875" y="11776"/>
                  <a:pt x="9700" y="11325"/>
                  <a:pt x="9574" y="10949"/>
                </a:cubicBezTo>
                <a:cubicBezTo>
                  <a:pt x="9299" y="10072"/>
                  <a:pt x="8973" y="9245"/>
                  <a:pt x="8672" y="8392"/>
                </a:cubicBezTo>
                <a:cubicBezTo>
                  <a:pt x="8046" y="6588"/>
                  <a:pt x="7344" y="4808"/>
                  <a:pt x="6366" y="3179"/>
                </a:cubicBezTo>
                <a:cubicBezTo>
                  <a:pt x="5804" y="2242"/>
                  <a:pt x="4246" y="0"/>
                  <a:pt x="293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8" name="Google Shape;478;p11"/>
          <p:cNvSpPr/>
          <p:nvPr/>
        </p:nvSpPr>
        <p:spPr>
          <a:xfrm rot="-3180013" flipH="1">
            <a:off x="10036520" y="5452122"/>
            <a:ext cx="2742411" cy="1373369"/>
          </a:xfrm>
          <a:custGeom>
            <a:avLst/>
            <a:gdLst/>
            <a:ahLst/>
            <a:cxnLst/>
            <a:rect l="l" t="t" r="r" b="b"/>
            <a:pathLst>
              <a:path w="42006" h="21037" extrusionOk="0">
                <a:moveTo>
                  <a:pt x="28329" y="1"/>
                </a:moveTo>
                <a:cubicBezTo>
                  <a:pt x="28204" y="1"/>
                  <a:pt x="28084" y="17"/>
                  <a:pt x="27971" y="57"/>
                </a:cubicBezTo>
                <a:cubicBezTo>
                  <a:pt x="27444" y="207"/>
                  <a:pt x="27519" y="734"/>
                  <a:pt x="27695" y="1135"/>
                </a:cubicBezTo>
                <a:cubicBezTo>
                  <a:pt x="28171" y="2237"/>
                  <a:pt x="29299" y="2864"/>
                  <a:pt x="30276" y="3440"/>
                </a:cubicBezTo>
                <a:cubicBezTo>
                  <a:pt x="31429" y="4092"/>
                  <a:pt x="32607" y="4694"/>
                  <a:pt x="33885" y="4894"/>
                </a:cubicBezTo>
                <a:cubicBezTo>
                  <a:pt x="32081" y="5095"/>
                  <a:pt x="30276" y="5395"/>
                  <a:pt x="28497" y="5771"/>
                </a:cubicBezTo>
                <a:cubicBezTo>
                  <a:pt x="27344" y="4668"/>
                  <a:pt x="25815" y="4042"/>
                  <a:pt x="24311" y="3641"/>
                </a:cubicBezTo>
                <a:cubicBezTo>
                  <a:pt x="22943" y="3288"/>
                  <a:pt x="21523" y="2970"/>
                  <a:pt x="20108" y="2970"/>
                </a:cubicBezTo>
                <a:cubicBezTo>
                  <a:pt x="19813" y="2970"/>
                  <a:pt x="19518" y="2984"/>
                  <a:pt x="19224" y="3014"/>
                </a:cubicBezTo>
                <a:cubicBezTo>
                  <a:pt x="18522" y="3089"/>
                  <a:pt x="15464" y="3691"/>
                  <a:pt x="16442" y="4944"/>
                </a:cubicBezTo>
                <a:cubicBezTo>
                  <a:pt x="16918" y="5546"/>
                  <a:pt x="17920" y="5621"/>
                  <a:pt x="18622" y="5771"/>
                </a:cubicBezTo>
                <a:cubicBezTo>
                  <a:pt x="19550" y="5972"/>
                  <a:pt x="20502" y="6122"/>
                  <a:pt x="21454" y="6222"/>
                </a:cubicBezTo>
                <a:cubicBezTo>
                  <a:pt x="22329" y="6319"/>
                  <a:pt x="23203" y="6356"/>
                  <a:pt x="24077" y="6356"/>
                </a:cubicBezTo>
                <a:cubicBezTo>
                  <a:pt x="24331" y="6356"/>
                  <a:pt x="24584" y="6353"/>
                  <a:pt x="24838" y="6348"/>
                </a:cubicBezTo>
                <a:cubicBezTo>
                  <a:pt x="25314" y="6323"/>
                  <a:pt x="25790" y="6323"/>
                  <a:pt x="26241" y="6272"/>
                </a:cubicBezTo>
                <a:lnTo>
                  <a:pt x="26241" y="6272"/>
                </a:lnTo>
                <a:cubicBezTo>
                  <a:pt x="23810" y="6874"/>
                  <a:pt x="21404" y="7576"/>
                  <a:pt x="19023" y="8328"/>
                </a:cubicBezTo>
                <a:cubicBezTo>
                  <a:pt x="17595" y="8779"/>
                  <a:pt x="16166" y="9255"/>
                  <a:pt x="14763" y="9781"/>
                </a:cubicBezTo>
                <a:cubicBezTo>
                  <a:pt x="13472" y="8180"/>
                  <a:pt x="11136" y="7467"/>
                  <a:pt x="9067" y="7467"/>
                </a:cubicBezTo>
                <a:cubicBezTo>
                  <a:pt x="8805" y="7467"/>
                  <a:pt x="8547" y="7478"/>
                  <a:pt x="8296" y="7501"/>
                </a:cubicBezTo>
                <a:cubicBezTo>
                  <a:pt x="7870" y="7551"/>
                  <a:pt x="5464" y="7826"/>
                  <a:pt x="6016" y="8628"/>
                </a:cubicBezTo>
                <a:cubicBezTo>
                  <a:pt x="6141" y="8829"/>
                  <a:pt x="6467" y="8904"/>
                  <a:pt x="6692" y="8979"/>
                </a:cubicBezTo>
                <a:cubicBezTo>
                  <a:pt x="7043" y="9130"/>
                  <a:pt x="7419" y="9255"/>
                  <a:pt x="7770" y="9380"/>
                </a:cubicBezTo>
                <a:cubicBezTo>
                  <a:pt x="8447" y="9581"/>
                  <a:pt x="9174" y="9731"/>
                  <a:pt x="9875" y="9856"/>
                </a:cubicBezTo>
                <a:cubicBezTo>
                  <a:pt x="10652" y="9982"/>
                  <a:pt x="11429" y="10057"/>
                  <a:pt x="12206" y="10107"/>
                </a:cubicBezTo>
                <a:cubicBezTo>
                  <a:pt x="12510" y="10122"/>
                  <a:pt x="12839" y="10136"/>
                  <a:pt x="13169" y="10136"/>
                </a:cubicBezTo>
                <a:cubicBezTo>
                  <a:pt x="13410" y="10136"/>
                  <a:pt x="13652" y="10128"/>
                  <a:pt x="13885" y="10107"/>
                </a:cubicBezTo>
                <a:lnTo>
                  <a:pt x="13885" y="10107"/>
                </a:lnTo>
                <a:cubicBezTo>
                  <a:pt x="13409" y="10308"/>
                  <a:pt x="12908" y="10508"/>
                  <a:pt x="12432" y="10709"/>
                </a:cubicBezTo>
                <a:cubicBezTo>
                  <a:pt x="11254" y="11235"/>
                  <a:pt x="10101" y="11811"/>
                  <a:pt x="8998" y="12463"/>
                </a:cubicBezTo>
                <a:cubicBezTo>
                  <a:pt x="8973" y="12438"/>
                  <a:pt x="8948" y="12438"/>
                  <a:pt x="8923" y="12438"/>
                </a:cubicBezTo>
                <a:cubicBezTo>
                  <a:pt x="8731" y="12390"/>
                  <a:pt x="8528" y="12370"/>
                  <a:pt x="8320" y="12370"/>
                </a:cubicBezTo>
                <a:cubicBezTo>
                  <a:pt x="7767" y="12370"/>
                  <a:pt x="7177" y="12511"/>
                  <a:pt x="6667" y="12638"/>
                </a:cubicBezTo>
                <a:cubicBezTo>
                  <a:pt x="5915" y="12839"/>
                  <a:pt x="5189" y="13115"/>
                  <a:pt x="4512" y="13440"/>
                </a:cubicBezTo>
                <a:cubicBezTo>
                  <a:pt x="3158" y="14142"/>
                  <a:pt x="1930" y="15195"/>
                  <a:pt x="1053" y="16448"/>
                </a:cubicBezTo>
                <a:cubicBezTo>
                  <a:pt x="702" y="16974"/>
                  <a:pt x="1" y="17801"/>
                  <a:pt x="251" y="18478"/>
                </a:cubicBezTo>
                <a:cubicBezTo>
                  <a:pt x="403" y="18914"/>
                  <a:pt x="854" y="19077"/>
                  <a:pt x="1293" y="19077"/>
                </a:cubicBezTo>
                <a:cubicBezTo>
                  <a:pt x="1435" y="19077"/>
                  <a:pt x="1576" y="19060"/>
                  <a:pt x="1705" y="19029"/>
                </a:cubicBezTo>
                <a:cubicBezTo>
                  <a:pt x="2457" y="18854"/>
                  <a:pt x="3209" y="18453"/>
                  <a:pt x="3885" y="18052"/>
                </a:cubicBezTo>
                <a:cubicBezTo>
                  <a:pt x="4612" y="17651"/>
                  <a:pt x="5264" y="17200"/>
                  <a:pt x="5915" y="16674"/>
                </a:cubicBezTo>
                <a:cubicBezTo>
                  <a:pt x="6642" y="16097"/>
                  <a:pt x="7319" y="15445"/>
                  <a:pt x="7945" y="14744"/>
                </a:cubicBezTo>
                <a:cubicBezTo>
                  <a:pt x="8447" y="14167"/>
                  <a:pt x="8898" y="13566"/>
                  <a:pt x="9174" y="12889"/>
                </a:cubicBezTo>
                <a:cubicBezTo>
                  <a:pt x="10803" y="11987"/>
                  <a:pt x="12532" y="11235"/>
                  <a:pt x="14286" y="10558"/>
                </a:cubicBezTo>
                <a:lnTo>
                  <a:pt x="14286" y="10558"/>
                </a:lnTo>
                <a:cubicBezTo>
                  <a:pt x="13961" y="10859"/>
                  <a:pt x="13635" y="11135"/>
                  <a:pt x="13334" y="11460"/>
                </a:cubicBezTo>
                <a:cubicBezTo>
                  <a:pt x="12783" y="12037"/>
                  <a:pt x="12281" y="12739"/>
                  <a:pt x="11855" y="13415"/>
                </a:cubicBezTo>
                <a:cubicBezTo>
                  <a:pt x="11003" y="14844"/>
                  <a:pt x="10351" y="16448"/>
                  <a:pt x="10176" y="18127"/>
                </a:cubicBezTo>
                <a:cubicBezTo>
                  <a:pt x="10110" y="18698"/>
                  <a:pt x="9929" y="21037"/>
                  <a:pt x="10878" y="21037"/>
                </a:cubicBezTo>
                <a:cubicBezTo>
                  <a:pt x="11013" y="21037"/>
                  <a:pt x="11170" y="20990"/>
                  <a:pt x="11354" y="20884"/>
                </a:cubicBezTo>
                <a:cubicBezTo>
                  <a:pt x="12031" y="20508"/>
                  <a:pt x="12582" y="19556"/>
                  <a:pt x="12958" y="18904"/>
                </a:cubicBezTo>
                <a:cubicBezTo>
                  <a:pt x="13409" y="18127"/>
                  <a:pt x="13785" y="17275"/>
                  <a:pt x="14086" y="16423"/>
                </a:cubicBezTo>
                <a:cubicBezTo>
                  <a:pt x="14412" y="15420"/>
                  <a:pt x="14587" y="14393"/>
                  <a:pt x="14687" y="13365"/>
                </a:cubicBezTo>
                <a:cubicBezTo>
                  <a:pt x="14788" y="12363"/>
                  <a:pt x="14813" y="11285"/>
                  <a:pt x="15063" y="10283"/>
                </a:cubicBezTo>
                <a:cubicBezTo>
                  <a:pt x="16166" y="9882"/>
                  <a:pt x="17319" y="9506"/>
                  <a:pt x="18447" y="9130"/>
                </a:cubicBezTo>
                <a:cubicBezTo>
                  <a:pt x="19199" y="8879"/>
                  <a:pt x="19976" y="8653"/>
                  <a:pt x="20753" y="8428"/>
                </a:cubicBezTo>
                <a:lnTo>
                  <a:pt x="20753" y="8428"/>
                </a:lnTo>
                <a:cubicBezTo>
                  <a:pt x="20402" y="8729"/>
                  <a:pt x="20076" y="9054"/>
                  <a:pt x="19775" y="9380"/>
                </a:cubicBezTo>
                <a:cubicBezTo>
                  <a:pt x="19023" y="10232"/>
                  <a:pt x="18397" y="11210"/>
                  <a:pt x="17996" y="12288"/>
                </a:cubicBezTo>
                <a:cubicBezTo>
                  <a:pt x="17895" y="12538"/>
                  <a:pt x="17795" y="12814"/>
                  <a:pt x="17720" y="13064"/>
                </a:cubicBezTo>
                <a:cubicBezTo>
                  <a:pt x="17645" y="13340"/>
                  <a:pt x="17545" y="13691"/>
                  <a:pt x="17545" y="13967"/>
                </a:cubicBezTo>
                <a:cubicBezTo>
                  <a:pt x="17560" y="14263"/>
                  <a:pt x="17750" y="14375"/>
                  <a:pt x="17970" y="14375"/>
                </a:cubicBezTo>
                <a:cubicBezTo>
                  <a:pt x="18104" y="14375"/>
                  <a:pt x="18249" y="14334"/>
                  <a:pt x="18372" y="14267"/>
                </a:cubicBezTo>
                <a:cubicBezTo>
                  <a:pt x="19349" y="13741"/>
                  <a:pt x="20201" y="12764"/>
                  <a:pt x="20828" y="11861"/>
                </a:cubicBezTo>
                <a:cubicBezTo>
                  <a:pt x="21605" y="10759"/>
                  <a:pt x="22281" y="9105"/>
                  <a:pt x="22758" y="7826"/>
                </a:cubicBezTo>
                <a:cubicBezTo>
                  <a:pt x="23860" y="7526"/>
                  <a:pt x="24938" y="7225"/>
                  <a:pt x="26041" y="6949"/>
                </a:cubicBezTo>
                <a:lnTo>
                  <a:pt x="26041" y="6949"/>
                </a:lnTo>
                <a:cubicBezTo>
                  <a:pt x="25489" y="7801"/>
                  <a:pt x="25088" y="8729"/>
                  <a:pt x="24788" y="9706"/>
                </a:cubicBezTo>
                <a:cubicBezTo>
                  <a:pt x="24437" y="10859"/>
                  <a:pt x="24186" y="12187"/>
                  <a:pt x="24362" y="13390"/>
                </a:cubicBezTo>
                <a:cubicBezTo>
                  <a:pt x="24412" y="13816"/>
                  <a:pt x="24512" y="14493"/>
                  <a:pt x="24913" y="14719"/>
                </a:cubicBezTo>
                <a:cubicBezTo>
                  <a:pt x="25012" y="14781"/>
                  <a:pt x="25110" y="14808"/>
                  <a:pt x="25205" y="14808"/>
                </a:cubicBezTo>
                <a:cubicBezTo>
                  <a:pt x="25491" y="14808"/>
                  <a:pt x="25746" y="14563"/>
                  <a:pt x="25915" y="14318"/>
                </a:cubicBezTo>
                <a:cubicBezTo>
                  <a:pt x="26592" y="13315"/>
                  <a:pt x="27018" y="12187"/>
                  <a:pt x="26968" y="10984"/>
                </a:cubicBezTo>
                <a:cubicBezTo>
                  <a:pt x="26943" y="10257"/>
                  <a:pt x="26943" y="9556"/>
                  <a:pt x="26918" y="8829"/>
                </a:cubicBezTo>
                <a:cubicBezTo>
                  <a:pt x="26868" y="8152"/>
                  <a:pt x="27043" y="7425"/>
                  <a:pt x="26893" y="6774"/>
                </a:cubicBezTo>
                <a:cubicBezTo>
                  <a:pt x="26893" y="6774"/>
                  <a:pt x="26868" y="6774"/>
                  <a:pt x="26868" y="6749"/>
                </a:cubicBezTo>
                <a:cubicBezTo>
                  <a:pt x="28998" y="6272"/>
                  <a:pt x="31103" y="5846"/>
                  <a:pt x="33259" y="5571"/>
                </a:cubicBezTo>
                <a:cubicBezTo>
                  <a:pt x="33535" y="5546"/>
                  <a:pt x="33810" y="5496"/>
                  <a:pt x="34086" y="5470"/>
                </a:cubicBezTo>
                <a:lnTo>
                  <a:pt x="34086" y="5470"/>
                </a:lnTo>
                <a:cubicBezTo>
                  <a:pt x="33986" y="5546"/>
                  <a:pt x="33885" y="5621"/>
                  <a:pt x="33810" y="5671"/>
                </a:cubicBezTo>
                <a:cubicBezTo>
                  <a:pt x="33284" y="6097"/>
                  <a:pt x="32808" y="6573"/>
                  <a:pt x="32357" y="7049"/>
                </a:cubicBezTo>
                <a:cubicBezTo>
                  <a:pt x="31429" y="8077"/>
                  <a:pt x="30677" y="9230"/>
                  <a:pt x="30126" y="10458"/>
                </a:cubicBezTo>
                <a:cubicBezTo>
                  <a:pt x="29900" y="10959"/>
                  <a:pt x="29575" y="11636"/>
                  <a:pt x="29976" y="12137"/>
                </a:cubicBezTo>
                <a:cubicBezTo>
                  <a:pt x="30155" y="12367"/>
                  <a:pt x="30425" y="12447"/>
                  <a:pt x="30710" y="12447"/>
                </a:cubicBezTo>
                <a:cubicBezTo>
                  <a:pt x="30984" y="12447"/>
                  <a:pt x="31271" y="12373"/>
                  <a:pt x="31504" y="12288"/>
                </a:cubicBezTo>
                <a:cubicBezTo>
                  <a:pt x="32758" y="11761"/>
                  <a:pt x="33610" y="10608"/>
                  <a:pt x="34286" y="9480"/>
                </a:cubicBezTo>
                <a:cubicBezTo>
                  <a:pt x="34713" y="8779"/>
                  <a:pt x="35063" y="8027"/>
                  <a:pt x="35389" y="7275"/>
                </a:cubicBezTo>
                <a:cubicBezTo>
                  <a:pt x="35640" y="6648"/>
                  <a:pt x="35966" y="5972"/>
                  <a:pt x="36016" y="5295"/>
                </a:cubicBezTo>
                <a:cubicBezTo>
                  <a:pt x="36517" y="5270"/>
                  <a:pt x="37018" y="5245"/>
                  <a:pt x="37520" y="5220"/>
                </a:cubicBezTo>
                <a:cubicBezTo>
                  <a:pt x="37877" y="5207"/>
                  <a:pt x="38235" y="5204"/>
                  <a:pt x="38595" y="5204"/>
                </a:cubicBezTo>
                <a:cubicBezTo>
                  <a:pt x="38954" y="5204"/>
                  <a:pt x="39313" y="5207"/>
                  <a:pt x="39672" y="5207"/>
                </a:cubicBezTo>
                <a:cubicBezTo>
                  <a:pt x="40389" y="5207"/>
                  <a:pt x="41104" y="5195"/>
                  <a:pt x="41805" y="5120"/>
                </a:cubicBezTo>
                <a:cubicBezTo>
                  <a:pt x="41956" y="5095"/>
                  <a:pt x="42006" y="4894"/>
                  <a:pt x="41855" y="4869"/>
                </a:cubicBezTo>
                <a:cubicBezTo>
                  <a:pt x="40902" y="4636"/>
                  <a:pt x="39949" y="4583"/>
                  <a:pt x="38985" y="4583"/>
                </a:cubicBezTo>
                <a:cubicBezTo>
                  <a:pt x="38706" y="4583"/>
                  <a:pt x="38427" y="4588"/>
                  <a:pt x="38146" y="4593"/>
                </a:cubicBezTo>
                <a:cubicBezTo>
                  <a:pt x="37219" y="4618"/>
                  <a:pt x="36291" y="4668"/>
                  <a:pt x="35364" y="4744"/>
                </a:cubicBezTo>
                <a:cubicBezTo>
                  <a:pt x="35088" y="4318"/>
                  <a:pt x="34637" y="3967"/>
                  <a:pt x="34261" y="3616"/>
                </a:cubicBezTo>
                <a:cubicBezTo>
                  <a:pt x="33785" y="3165"/>
                  <a:pt x="33309" y="2739"/>
                  <a:pt x="32808" y="2313"/>
                </a:cubicBezTo>
                <a:cubicBezTo>
                  <a:pt x="31830" y="1511"/>
                  <a:pt x="30803" y="759"/>
                  <a:pt x="29600" y="333"/>
                </a:cubicBezTo>
                <a:cubicBezTo>
                  <a:pt x="29231" y="197"/>
                  <a:pt x="28757" y="1"/>
                  <a:pt x="283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9" name="Google Shape;479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1897100"/>
            <a:ext cx="8768000" cy="24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480" name="Google Shape;480;p11"/>
          <p:cNvSpPr txBox="1">
            <a:spLocks noGrp="1"/>
          </p:cNvSpPr>
          <p:nvPr>
            <p:ph type="subTitle" idx="1"/>
          </p:nvPr>
        </p:nvSpPr>
        <p:spPr>
          <a:xfrm>
            <a:off x="1712000" y="4298100"/>
            <a:ext cx="8768000" cy="6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9171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9180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3" name="Google Shape;483;p13"/>
          <p:cNvGrpSpPr/>
          <p:nvPr/>
        </p:nvGrpSpPr>
        <p:grpSpPr>
          <a:xfrm rot="5786128">
            <a:off x="-13502" y="-785435"/>
            <a:ext cx="1418356" cy="1935480"/>
            <a:chOff x="4784068" y="3757226"/>
            <a:chExt cx="1128016" cy="1539284"/>
          </a:xfrm>
        </p:grpSpPr>
        <p:sp>
          <p:nvSpPr>
            <p:cNvPr id="484" name="Google Shape;484;p13"/>
            <p:cNvSpPr/>
            <p:nvPr/>
          </p:nvSpPr>
          <p:spPr>
            <a:xfrm>
              <a:off x="5332557" y="4868956"/>
              <a:ext cx="577072" cy="427554"/>
            </a:xfrm>
            <a:custGeom>
              <a:avLst/>
              <a:gdLst/>
              <a:ahLst/>
              <a:cxnLst/>
              <a:rect l="l" t="t" r="r" b="b"/>
              <a:pathLst>
                <a:path w="29375" h="21764" extrusionOk="0">
                  <a:moveTo>
                    <a:pt x="29374" y="1"/>
                  </a:moveTo>
                  <a:cubicBezTo>
                    <a:pt x="25314" y="151"/>
                    <a:pt x="21204" y="2006"/>
                    <a:pt x="18021" y="5139"/>
                  </a:cubicBezTo>
                  <a:cubicBezTo>
                    <a:pt x="15916" y="7219"/>
                    <a:pt x="14236" y="9800"/>
                    <a:pt x="12407" y="12206"/>
                  </a:cubicBezTo>
                  <a:cubicBezTo>
                    <a:pt x="10552" y="14587"/>
                    <a:pt x="8447" y="16868"/>
                    <a:pt x="5865" y="18021"/>
                  </a:cubicBezTo>
                  <a:cubicBezTo>
                    <a:pt x="4865" y="18469"/>
                    <a:pt x="3781" y="18709"/>
                    <a:pt x="2724" y="18709"/>
                  </a:cubicBezTo>
                  <a:cubicBezTo>
                    <a:pt x="1768" y="18709"/>
                    <a:pt x="834" y="18513"/>
                    <a:pt x="1" y="18096"/>
                  </a:cubicBezTo>
                  <a:lnTo>
                    <a:pt x="1" y="18096"/>
                  </a:lnTo>
                  <a:cubicBezTo>
                    <a:pt x="577" y="19475"/>
                    <a:pt x="1655" y="20527"/>
                    <a:pt x="2908" y="21129"/>
                  </a:cubicBezTo>
                  <a:cubicBezTo>
                    <a:pt x="3885" y="21580"/>
                    <a:pt x="4976" y="21763"/>
                    <a:pt x="6073" y="21763"/>
                  </a:cubicBezTo>
                  <a:cubicBezTo>
                    <a:pt x="6439" y="21763"/>
                    <a:pt x="6805" y="21743"/>
                    <a:pt x="7169" y="21705"/>
                  </a:cubicBezTo>
                  <a:cubicBezTo>
                    <a:pt x="9750" y="21430"/>
                    <a:pt x="12281" y="20252"/>
                    <a:pt x="14362" y="18422"/>
                  </a:cubicBezTo>
                  <a:cubicBezTo>
                    <a:pt x="18171" y="15039"/>
                    <a:pt x="20251" y="9725"/>
                    <a:pt x="23459" y="5615"/>
                  </a:cubicBezTo>
                  <a:cubicBezTo>
                    <a:pt x="25189" y="3434"/>
                    <a:pt x="27219" y="1605"/>
                    <a:pt x="29374" y="1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13"/>
            <p:cNvSpPr/>
            <p:nvPr/>
          </p:nvSpPr>
          <p:spPr>
            <a:xfrm>
              <a:off x="5331083" y="4846305"/>
              <a:ext cx="581001" cy="390189"/>
            </a:xfrm>
            <a:custGeom>
              <a:avLst/>
              <a:gdLst/>
              <a:ahLst/>
              <a:cxnLst/>
              <a:rect l="l" t="t" r="r" b="b"/>
              <a:pathLst>
                <a:path w="29575" h="19862" extrusionOk="0">
                  <a:moveTo>
                    <a:pt x="22707" y="1"/>
                  </a:moveTo>
                  <a:cubicBezTo>
                    <a:pt x="20326" y="1"/>
                    <a:pt x="17895" y="402"/>
                    <a:pt x="15665" y="1580"/>
                  </a:cubicBezTo>
                  <a:cubicBezTo>
                    <a:pt x="12808" y="3109"/>
                    <a:pt x="10502" y="5790"/>
                    <a:pt x="8672" y="8723"/>
                  </a:cubicBezTo>
                  <a:cubicBezTo>
                    <a:pt x="7444" y="10703"/>
                    <a:pt x="6417" y="12783"/>
                    <a:pt x="5038" y="14638"/>
                  </a:cubicBezTo>
                  <a:cubicBezTo>
                    <a:pt x="3685" y="16467"/>
                    <a:pt x="2031" y="18522"/>
                    <a:pt x="1" y="18999"/>
                  </a:cubicBezTo>
                  <a:cubicBezTo>
                    <a:pt x="26" y="19099"/>
                    <a:pt x="51" y="19174"/>
                    <a:pt x="76" y="19249"/>
                  </a:cubicBezTo>
                  <a:cubicBezTo>
                    <a:pt x="909" y="19666"/>
                    <a:pt x="1843" y="19862"/>
                    <a:pt x="2799" y="19862"/>
                  </a:cubicBezTo>
                  <a:cubicBezTo>
                    <a:pt x="3856" y="19862"/>
                    <a:pt x="4940" y="19622"/>
                    <a:pt x="5940" y="19174"/>
                  </a:cubicBezTo>
                  <a:cubicBezTo>
                    <a:pt x="8522" y="18021"/>
                    <a:pt x="10627" y="15740"/>
                    <a:pt x="12482" y="13359"/>
                  </a:cubicBezTo>
                  <a:cubicBezTo>
                    <a:pt x="14311" y="10953"/>
                    <a:pt x="15991" y="8372"/>
                    <a:pt x="18096" y="6292"/>
                  </a:cubicBezTo>
                  <a:cubicBezTo>
                    <a:pt x="21279" y="3159"/>
                    <a:pt x="25389" y="1304"/>
                    <a:pt x="29449" y="1154"/>
                  </a:cubicBezTo>
                  <a:cubicBezTo>
                    <a:pt x="29499" y="1104"/>
                    <a:pt x="29550" y="1079"/>
                    <a:pt x="29575" y="1054"/>
                  </a:cubicBezTo>
                  <a:cubicBezTo>
                    <a:pt x="27244" y="628"/>
                    <a:pt x="25088" y="1"/>
                    <a:pt x="227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13"/>
            <p:cNvSpPr/>
            <p:nvPr/>
          </p:nvSpPr>
          <p:spPr>
            <a:xfrm>
              <a:off x="5252798" y="3764101"/>
              <a:ext cx="360918" cy="1473336"/>
            </a:xfrm>
            <a:custGeom>
              <a:avLst/>
              <a:gdLst/>
              <a:ahLst/>
              <a:cxnLst/>
              <a:rect l="l" t="t" r="r" b="b"/>
              <a:pathLst>
                <a:path w="18372" h="74998" extrusionOk="0">
                  <a:moveTo>
                    <a:pt x="6016" y="1"/>
                  </a:moveTo>
                  <a:cubicBezTo>
                    <a:pt x="1705" y="8322"/>
                    <a:pt x="1" y="18222"/>
                    <a:pt x="1304" y="27370"/>
                  </a:cubicBezTo>
                  <a:cubicBezTo>
                    <a:pt x="2181" y="33460"/>
                    <a:pt x="4311" y="39099"/>
                    <a:pt x="5965" y="44913"/>
                  </a:cubicBezTo>
                  <a:cubicBezTo>
                    <a:pt x="7620" y="50728"/>
                    <a:pt x="8798" y="56969"/>
                    <a:pt x="7720" y="63134"/>
                  </a:cubicBezTo>
                  <a:cubicBezTo>
                    <a:pt x="6893" y="67721"/>
                    <a:pt x="4562" y="72257"/>
                    <a:pt x="1229" y="74989"/>
                  </a:cubicBezTo>
                  <a:cubicBezTo>
                    <a:pt x="1358" y="74995"/>
                    <a:pt x="1487" y="74997"/>
                    <a:pt x="1616" y="74997"/>
                  </a:cubicBezTo>
                  <a:cubicBezTo>
                    <a:pt x="4297" y="74997"/>
                    <a:pt x="6999" y="73769"/>
                    <a:pt x="9199" y="71856"/>
                  </a:cubicBezTo>
                  <a:cubicBezTo>
                    <a:pt x="11630" y="69751"/>
                    <a:pt x="13509" y="66869"/>
                    <a:pt x="14913" y="63786"/>
                  </a:cubicBezTo>
                  <a:cubicBezTo>
                    <a:pt x="17344" y="58397"/>
                    <a:pt x="18372" y="52257"/>
                    <a:pt x="17845" y="46442"/>
                  </a:cubicBezTo>
                  <a:cubicBezTo>
                    <a:pt x="16868" y="35791"/>
                    <a:pt x="10928" y="26969"/>
                    <a:pt x="8146" y="16868"/>
                  </a:cubicBezTo>
                  <a:cubicBezTo>
                    <a:pt x="6667" y="11480"/>
                    <a:pt x="6116" y="5740"/>
                    <a:pt x="6016" y="1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13"/>
            <p:cNvSpPr/>
            <p:nvPr/>
          </p:nvSpPr>
          <p:spPr>
            <a:xfrm>
              <a:off x="5064226" y="3757226"/>
              <a:ext cx="361409" cy="1480035"/>
            </a:xfrm>
            <a:custGeom>
              <a:avLst/>
              <a:gdLst/>
              <a:ahLst/>
              <a:cxnLst/>
              <a:rect l="l" t="t" r="r" b="b"/>
              <a:pathLst>
                <a:path w="18397" h="75339" extrusionOk="0">
                  <a:moveTo>
                    <a:pt x="15615" y="0"/>
                  </a:moveTo>
                  <a:cubicBezTo>
                    <a:pt x="12356" y="4311"/>
                    <a:pt x="8973" y="8095"/>
                    <a:pt x="6291" y="12882"/>
                  </a:cubicBezTo>
                  <a:cubicBezTo>
                    <a:pt x="3610" y="17644"/>
                    <a:pt x="1504" y="22933"/>
                    <a:pt x="853" y="28421"/>
                  </a:cubicBezTo>
                  <a:cubicBezTo>
                    <a:pt x="0" y="35489"/>
                    <a:pt x="1579" y="42532"/>
                    <a:pt x="4111" y="48797"/>
                  </a:cubicBezTo>
                  <a:cubicBezTo>
                    <a:pt x="5790" y="52983"/>
                    <a:pt x="7895" y="56943"/>
                    <a:pt x="9224" y="61304"/>
                  </a:cubicBezTo>
                  <a:cubicBezTo>
                    <a:pt x="10552" y="65665"/>
                    <a:pt x="11905" y="70828"/>
                    <a:pt x="10351" y="75314"/>
                  </a:cubicBezTo>
                  <a:cubicBezTo>
                    <a:pt x="10527" y="75339"/>
                    <a:pt x="10677" y="75339"/>
                    <a:pt x="10828" y="75339"/>
                  </a:cubicBezTo>
                  <a:cubicBezTo>
                    <a:pt x="14161" y="72607"/>
                    <a:pt x="16492" y="68071"/>
                    <a:pt x="17319" y="63484"/>
                  </a:cubicBezTo>
                  <a:cubicBezTo>
                    <a:pt x="18397" y="57319"/>
                    <a:pt x="17219" y="51078"/>
                    <a:pt x="15564" y="45263"/>
                  </a:cubicBezTo>
                  <a:cubicBezTo>
                    <a:pt x="13910" y="39449"/>
                    <a:pt x="11780" y="33810"/>
                    <a:pt x="10903" y="27720"/>
                  </a:cubicBezTo>
                  <a:cubicBezTo>
                    <a:pt x="9600" y="18572"/>
                    <a:pt x="11304" y="8672"/>
                    <a:pt x="15615" y="351"/>
                  </a:cubicBezTo>
                  <a:cubicBezTo>
                    <a:pt x="15615" y="226"/>
                    <a:pt x="15615" y="125"/>
                    <a:pt x="156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13"/>
            <p:cNvSpPr/>
            <p:nvPr/>
          </p:nvSpPr>
          <p:spPr>
            <a:xfrm>
              <a:off x="4799824" y="4581432"/>
              <a:ext cx="498295" cy="699657"/>
            </a:xfrm>
            <a:custGeom>
              <a:avLst/>
              <a:gdLst/>
              <a:ahLst/>
              <a:cxnLst/>
              <a:rect l="l" t="t" r="r" b="b"/>
              <a:pathLst>
                <a:path w="25365" h="35615" extrusionOk="0">
                  <a:moveTo>
                    <a:pt x="1" y="0"/>
                  </a:moveTo>
                  <a:lnTo>
                    <a:pt x="1" y="0"/>
                  </a:lnTo>
                  <a:cubicBezTo>
                    <a:pt x="552" y="5539"/>
                    <a:pt x="2908" y="10702"/>
                    <a:pt x="6517" y="14236"/>
                  </a:cubicBezTo>
                  <a:cubicBezTo>
                    <a:pt x="8923" y="16592"/>
                    <a:pt x="11805" y="18246"/>
                    <a:pt x="14512" y="20151"/>
                  </a:cubicBezTo>
                  <a:cubicBezTo>
                    <a:pt x="17219" y="22081"/>
                    <a:pt x="19825" y="24386"/>
                    <a:pt x="21279" y="27594"/>
                  </a:cubicBezTo>
                  <a:cubicBezTo>
                    <a:pt x="22357" y="30000"/>
                    <a:pt x="22658" y="33008"/>
                    <a:pt x="21881" y="35614"/>
                  </a:cubicBezTo>
                  <a:cubicBezTo>
                    <a:pt x="23309" y="34512"/>
                    <a:pt x="24337" y="32757"/>
                    <a:pt x="24838" y="30903"/>
                  </a:cubicBezTo>
                  <a:cubicBezTo>
                    <a:pt x="25364" y="28923"/>
                    <a:pt x="25364" y="26842"/>
                    <a:pt x="25064" y="24888"/>
                  </a:cubicBezTo>
                  <a:cubicBezTo>
                    <a:pt x="24537" y="21454"/>
                    <a:pt x="23059" y="18271"/>
                    <a:pt x="20928" y="15890"/>
                  </a:cubicBezTo>
                  <a:cubicBezTo>
                    <a:pt x="16968" y="11529"/>
                    <a:pt x="11179" y="10050"/>
                    <a:pt x="6517" y="6667"/>
                  </a:cubicBezTo>
                  <a:cubicBezTo>
                    <a:pt x="4036" y="4887"/>
                    <a:pt x="1906" y="2557"/>
                    <a:pt x="1" y="0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13"/>
            <p:cNvSpPr/>
            <p:nvPr/>
          </p:nvSpPr>
          <p:spPr>
            <a:xfrm>
              <a:off x="4784068" y="4578465"/>
              <a:ext cx="460872" cy="706552"/>
            </a:xfrm>
            <a:custGeom>
              <a:avLst/>
              <a:gdLst/>
              <a:ahLst/>
              <a:cxnLst/>
              <a:rect l="l" t="t" r="r" b="b"/>
              <a:pathLst>
                <a:path w="23460" h="35966" extrusionOk="0">
                  <a:moveTo>
                    <a:pt x="703" y="1"/>
                  </a:moveTo>
                  <a:cubicBezTo>
                    <a:pt x="477" y="3309"/>
                    <a:pt x="1" y="6417"/>
                    <a:pt x="201" y="9675"/>
                  </a:cubicBezTo>
                  <a:cubicBezTo>
                    <a:pt x="427" y="12933"/>
                    <a:pt x="1078" y="16166"/>
                    <a:pt x="2532" y="18898"/>
                  </a:cubicBezTo>
                  <a:cubicBezTo>
                    <a:pt x="4412" y="22432"/>
                    <a:pt x="7469" y="24913"/>
                    <a:pt x="10753" y="26693"/>
                  </a:cubicBezTo>
                  <a:cubicBezTo>
                    <a:pt x="12958" y="27871"/>
                    <a:pt x="15264" y="28748"/>
                    <a:pt x="17344" y="30151"/>
                  </a:cubicBezTo>
                  <a:cubicBezTo>
                    <a:pt x="19424" y="31555"/>
                    <a:pt x="21755" y="33309"/>
                    <a:pt x="22457" y="35966"/>
                  </a:cubicBezTo>
                  <a:cubicBezTo>
                    <a:pt x="22532" y="35891"/>
                    <a:pt x="22607" y="35841"/>
                    <a:pt x="22683" y="35765"/>
                  </a:cubicBezTo>
                  <a:cubicBezTo>
                    <a:pt x="23460" y="33159"/>
                    <a:pt x="23159" y="30151"/>
                    <a:pt x="22081" y="27745"/>
                  </a:cubicBezTo>
                  <a:cubicBezTo>
                    <a:pt x="20627" y="24537"/>
                    <a:pt x="18021" y="22232"/>
                    <a:pt x="15314" y="20302"/>
                  </a:cubicBezTo>
                  <a:cubicBezTo>
                    <a:pt x="12607" y="18397"/>
                    <a:pt x="9725" y="16743"/>
                    <a:pt x="7319" y="14387"/>
                  </a:cubicBezTo>
                  <a:cubicBezTo>
                    <a:pt x="3710" y="10853"/>
                    <a:pt x="1354" y="5690"/>
                    <a:pt x="803" y="151"/>
                  </a:cubicBezTo>
                  <a:cubicBezTo>
                    <a:pt x="778" y="101"/>
                    <a:pt x="728" y="51"/>
                    <a:pt x="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13"/>
            <p:cNvSpPr/>
            <p:nvPr/>
          </p:nvSpPr>
          <p:spPr>
            <a:xfrm>
              <a:off x="5295624" y="4539077"/>
              <a:ext cx="21197" cy="73394"/>
            </a:xfrm>
            <a:custGeom>
              <a:avLst/>
              <a:gdLst/>
              <a:ahLst/>
              <a:cxnLst/>
              <a:rect l="l" t="t" r="r" b="b"/>
              <a:pathLst>
                <a:path w="1079" h="3736" extrusionOk="0">
                  <a:moveTo>
                    <a:pt x="1" y="1"/>
                  </a:moveTo>
                  <a:lnTo>
                    <a:pt x="1" y="1"/>
                  </a:lnTo>
                  <a:cubicBezTo>
                    <a:pt x="51" y="652"/>
                    <a:pt x="227" y="1279"/>
                    <a:pt x="377" y="1906"/>
                  </a:cubicBezTo>
                  <a:cubicBezTo>
                    <a:pt x="527" y="2507"/>
                    <a:pt x="703" y="3134"/>
                    <a:pt x="978" y="3735"/>
                  </a:cubicBezTo>
                  <a:cubicBezTo>
                    <a:pt x="1079" y="3058"/>
                    <a:pt x="978" y="2407"/>
                    <a:pt x="828" y="1780"/>
                  </a:cubicBezTo>
                  <a:cubicBezTo>
                    <a:pt x="653" y="1154"/>
                    <a:pt x="402" y="527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13"/>
            <p:cNvSpPr/>
            <p:nvPr/>
          </p:nvSpPr>
          <p:spPr>
            <a:xfrm>
              <a:off x="5264624" y="4478040"/>
              <a:ext cx="12809" cy="35459"/>
            </a:xfrm>
            <a:custGeom>
              <a:avLst/>
              <a:gdLst/>
              <a:ahLst/>
              <a:cxnLst/>
              <a:rect l="l" t="t" r="r" b="b"/>
              <a:pathLst>
                <a:path w="652" h="1805" extrusionOk="0">
                  <a:moveTo>
                    <a:pt x="100" y="0"/>
                  </a:moveTo>
                  <a:cubicBezTo>
                    <a:pt x="0" y="351"/>
                    <a:pt x="25" y="677"/>
                    <a:pt x="100" y="977"/>
                  </a:cubicBezTo>
                  <a:cubicBezTo>
                    <a:pt x="175" y="1253"/>
                    <a:pt x="301" y="1554"/>
                    <a:pt x="551" y="1805"/>
                  </a:cubicBezTo>
                  <a:cubicBezTo>
                    <a:pt x="652" y="1454"/>
                    <a:pt x="627" y="1153"/>
                    <a:pt x="551" y="852"/>
                  </a:cubicBezTo>
                  <a:cubicBezTo>
                    <a:pt x="476" y="551"/>
                    <a:pt x="351" y="276"/>
                    <a:pt x="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13"/>
            <p:cNvSpPr/>
            <p:nvPr/>
          </p:nvSpPr>
          <p:spPr>
            <a:xfrm>
              <a:off x="5255254" y="4549430"/>
              <a:ext cx="13319" cy="42846"/>
            </a:xfrm>
            <a:custGeom>
              <a:avLst/>
              <a:gdLst/>
              <a:ahLst/>
              <a:cxnLst/>
              <a:rect l="l" t="t" r="r" b="b"/>
              <a:pathLst>
                <a:path w="678" h="2181" extrusionOk="0">
                  <a:moveTo>
                    <a:pt x="26" y="0"/>
                  </a:moveTo>
                  <a:cubicBezTo>
                    <a:pt x="1" y="426"/>
                    <a:pt x="51" y="777"/>
                    <a:pt x="126" y="1128"/>
                  </a:cubicBezTo>
                  <a:cubicBezTo>
                    <a:pt x="201" y="1479"/>
                    <a:pt x="302" y="1830"/>
                    <a:pt x="502" y="2181"/>
                  </a:cubicBezTo>
                  <a:cubicBezTo>
                    <a:pt x="678" y="1805"/>
                    <a:pt x="652" y="1404"/>
                    <a:pt x="577" y="1028"/>
                  </a:cubicBezTo>
                  <a:cubicBezTo>
                    <a:pt x="502" y="652"/>
                    <a:pt x="327" y="276"/>
                    <a:pt x="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13"/>
            <p:cNvSpPr/>
            <p:nvPr/>
          </p:nvSpPr>
          <p:spPr>
            <a:xfrm>
              <a:off x="5246394" y="4634100"/>
              <a:ext cx="14302" cy="51234"/>
            </a:xfrm>
            <a:custGeom>
              <a:avLst/>
              <a:gdLst/>
              <a:ahLst/>
              <a:cxnLst/>
              <a:rect l="l" t="t" r="r" b="b"/>
              <a:pathLst>
                <a:path w="728" h="2608" extrusionOk="0">
                  <a:moveTo>
                    <a:pt x="76" y="1"/>
                  </a:moveTo>
                  <a:cubicBezTo>
                    <a:pt x="1" y="477"/>
                    <a:pt x="51" y="928"/>
                    <a:pt x="126" y="1354"/>
                  </a:cubicBezTo>
                  <a:cubicBezTo>
                    <a:pt x="251" y="1780"/>
                    <a:pt x="377" y="2206"/>
                    <a:pt x="652" y="2607"/>
                  </a:cubicBezTo>
                  <a:cubicBezTo>
                    <a:pt x="728" y="2131"/>
                    <a:pt x="677" y="1680"/>
                    <a:pt x="602" y="1254"/>
                  </a:cubicBezTo>
                  <a:cubicBezTo>
                    <a:pt x="477" y="828"/>
                    <a:pt x="352" y="402"/>
                    <a:pt x="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13"/>
            <p:cNvSpPr/>
            <p:nvPr/>
          </p:nvSpPr>
          <p:spPr>
            <a:xfrm>
              <a:off x="5220305" y="4539077"/>
              <a:ext cx="10844" cy="39408"/>
            </a:xfrm>
            <a:custGeom>
              <a:avLst/>
              <a:gdLst/>
              <a:ahLst/>
              <a:cxnLst/>
              <a:rect l="l" t="t" r="r" b="b"/>
              <a:pathLst>
                <a:path w="552" h="2006" extrusionOk="0">
                  <a:moveTo>
                    <a:pt x="126" y="1"/>
                  </a:moveTo>
                  <a:cubicBezTo>
                    <a:pt x="0" y="352"/>
                    <a:pt x="0" y="703"/>
                    <a:pt x="51" y="1028"/>
                  </a:cubicBezTo>
                  <a:cubicBezTo>
                    <a:pt x="101" y="1354"/>
                    <a:pt x="201" y="1680"/>
                    <a:pt x="426" y="2006"/>
                  </a:cubicBezTo>
                  <a:cubicBezTo>
                    <a:pt x="552" y="1630"/>
                    <a:pt x="552" y="1304"/>
                    <a:pt x="502" y="953"/>
                  </a:cubicBezTo>
                  <a:cubicBezTo>
                    <a:pt x="452" y="627"/>
                    <a:pt x="351" y="302"/>
                    <a:pt x="1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13"/>
            <p:cNvSpPr/>
            <p:nvPr/>
          </p:nvSpPr>
          <p:spPr>
            <a:xfrm>
              <a:off x="5288749" y="4642469"/>
              <a:ext cx="9862" cy="31039"/>
            </a:xfrm>
            <a:custGeom>
              <a:avLst/>
              <a:gdLst/>
              <a:ahLst/>
              <a:cxnLst/>
              <a:rect l="l" t="t" r="r" b="b"/>
              <a:pathLst>
                <a:path w="502" h="1580" extrusionOk="0">
                  <a:moveTo>
                    <a:pt x="176" y="1"/>
                  </a:moveTo>
                  <a:cubicBezTo>
                    <a:pt x="25" y="277"/>
                    <a:pt x="0" y="552"/>
                    <a:pt x="25" y="828"/>
                  </a:cubicBezTo>
                  <a:cubicBezTo>
                    <a:pt x="50" y="1079"/>
                    <a:pt x="125" y="1354"/>
                    <a:pt x="326" y="1580"/>
                  </a:cubicBezTo>
                  <a:cubicBezTo>
                    <a:pt x="501" y="1304"/>
                    <a:pt x="501" y="1029"/>
                    <a:pt x="476" y="778"/>
                  </a:cubicBezTo>
                  <a:cubicBezTo>
                    <a:pt x="451" y="502"/>
                    <a:pt x="376" y="252"/>
                    <a:pt x="1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13"/>
            <p:cNvSpPr/>
            <p:nvPr/>
          </p:nvSpPr>
          <p:spPr>
            <a:xfrm>
              <a:off x="5205532" y="4624258"/>
              <a:ext cx="9862" cy="46794"/>
            </a:xfrm>
            <a:custGeom>
              <a:avLst/>
              <a:gdLst/>
              <a:ahLst/>
              <a:cxnLst/>
              <a:rect l="l" t="t" r="r" b="b"/>
              <a:pathLst>
                <a:path w="502" h="2382" extrusionOk="0">
                  <a:moveTo>
                    <a:pt x="151" y="1"/>
                  </a:moveTo>
                  <a:cubicBezTo>
                    <a:pt x="0" y="402"/>
                    <a:pt x="0" y="803"/>
                    <a:pt x="26" y="1204"/>
                  </a:cubicBezTo>
                  <a:cubicBezTo>
                    <a:pt x="51" y="1605"/>
                    <a:pt x="126" y="2006"/>
                    <a:pt x="351" y="2382"/>
                  </a:cubicBezTo>
                  <a:cubicBezTo>
                    <a:pt x="502" y="1981"/>
                    <a:pt x="502" y="1580"/>
                    <a:pt x="477" y="1179"/>
                  </a:cubicBezTo>
                  <a:cubicBezTo>
                    <a:pt x="452" y="778"/>
                    <a:pt x="376" y="377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3"/>
            <p:cNvSpPr/>
            <p:nvPr/>
          </p:nvSpPr>
          <p:spPr>
            <a:xfrm>
              <a:off x="5213901" y="4450458"/>
              <a:ext cx="12337" cy="39899"/>
            </a:xfrm>
            <a:custGeom>
              <a:avLst/>
              <a:gdLst/>
              <a:ahLst/>
              <a:cxnLst/>
              <a:rect l="l" t="t" r="r" b="b"/>
              <a:pathLst>
                <a:path w="628" h="2031" extrusionOk="0">
                  <a:moveTo>
                    <a:pt x="101" y="1"/>
                  </a:moveTo>
                  <a:cubicBezTo>
                    <a:pt x="1" y="376"/>
                    <a:pt x="26" y="727"/>
                    <a:pt x="76" y="1078"/>
                  </a:cubicBezTo>
                  <a:cubicBezTo>
                    <a:pt x="151" y="1404"/>
                    <a:pt x="276" y="1730"/>
                    <a:pt x="527" y="2031"/>
                  </a:cubicBezTo>
                  <a:cubicBezTo>
                    <a:pt x="627" y="1680"/>
                    <a:pt x="602" y="1329"/>
                    <a:pt x="552" y="978"/>
                  </a:cubicBezTo>
                  <a:cubicBezTo>
                    <a:pt x="477" y="652"/>
                    <a:pt x="351" y="301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3"/>
            <p:cNvSpPr/>
            <p:nvPr/>
          </p:nvSpPr>
          <p:spPr>
            <a:xfrm>
              <a:off x="5181899" y="4498707"/>
              <a:ext cx="11335" cy="36952"/>
            </a:xfrm>
            <a:custGeom>
              <a:avLst/>
              <a:gdLst/>
              <a:ahLst/>
              <a:cxnLst/>
              <a:rect l="l" t="t" r="r" b="b"/>
              <a:pathLst>
                <a:path w="577" h="1881" extrusionOk="0">
                  <a:moveTo>
                    <a:pt x="126" y="1"/>
                  </a:moveTo>
                  <a:cubicBezTo>
                    <a:pt x="0" y="352"/>
                    <a:pt x="0" y="677"/>
                    <a:pt x="51" y="978"/>
                  </a:cubicBezTo>
                  <a:cubicBezTo>
                    <a:pt x="101" y="1304"/>
                    <a:pt x="201" y="1605"/>
                    <a:pt x="452" y="1880"/>
                  </a:cubicBezTo>
                  <a:cubicBezTo>
                    <a:pt x="577" y="1555"/>
                    <a:pt x="552" y="1229"/>
                    <a:pt x="502" y="903"/>
                  </a:cubicBezTo>
                  <a:cubicBezTo>
                    <a:pt x="452" y="602"/>
                    <a:pt x="351" y="276"/>
                    <a:pt x="1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13"/>
            <p:cNvSpPr/>
            <p:nvPr/>
          </p:nvSpPr>
          <p:spPr>
            <a:xfrm>
              <a:off x="5483705" y="4586343"/>
              <a:ext cx="9881" cy="48779"/>
            </a:xfrm>
            <a:custGeom>
              <a:avLst/>
              <a:gdLst/>
              <a:ahLst/>
              <a:cxnLst/>
              <a:rect l="l" t="t" r="r" b="b"/>
              <a:pathLst>
                <a:path w="503" h="2483" extrusionOk="0">
                  <a:moveTo>
                    <a:pt x="151" y="1"/>
                  </a:moveTo>
                  <a:cubicBezTo>
                    <a:pt x="1" y="427"/>
                    <a:pt x="1" y="828"/>
                    <a:pt x="26" y="1254"/>
                  </a:cubicBezTo>
                  <a:cubicBezTo>
                    <a:pt x="51" y="1680"/>
                    <a:pt x="126" y="2081"/>
                    <a:pt x="327" y="2482"/>
                  </a:cubicBezTo>
                  <a:cubicBezTo>
                    <a:pt x="477" y="2056"/>
                    <a:pt x="502" y="1630"/>
                    <a:pt x="477" y="1229"/>
                  </a:cubicBezTo>
                  <a:cubicBezTo>
                    <a:pt x="452" y="803"/>
                    <a:pt x="377" y="402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13"/>
            <p:cNvSpPr/>
            <p:nvPr/>
          </p:nvSpPr>
          <p:spPr>
            <a:xfrm>
              <a:off x="5471408" y="4509551"/>
              <a:ext cx="9862" cy="31019"/>
            </a:xfrm>
            <a:custGeom>
              <a:avLst/>
              <a:gdLst/>
              <a:ahLst/>
              <a:cxnLst/>
              <a:rect l="l" t="t" r="r" b="b"/>
              <a:pathLst>
                <a:path w="502" h="1579" extrusionOk="0">
                  <a:moveTo>
                    <a:pt x="176" y="0"/>
                  </a:moveTo>
                  <a:cubicBezTo>
                    <a:pt x="25" y="276"/>
                    <a:pt x="0" y="551"/>
                    <a:pt x="25" y="827"/>
                  </a:cubicBezTo>
                  <a:cubicBezTo>
                    <a:pt x="76" y="1078"/>
                    <a:pt x="126" y="1353"/>
                    <a:pt x="351" y="1579"/>
                  </a:cubicBezTo>
                  <a:cubicBezTo>
                    <a:pt x="502" y="1303"/>
                    <a:pt x="502" y="1028"/>
                    <a:pt x="502" y="777"/>
                  </a:cubicBezTo>
                  <a:cubicBezTo>
                    <a:pt x="452" y="501"/>
                    <a:pt x="376" y="251"/>
                    <a:pt x="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13"/>
            <p:cNvSpPr/>
            <p:nvPr/>
          </p:nvSpPr>
          <p:spPr>
            <a:xfrm>
              <a:off x="5452706" y="4568623"/>
              <a:ext cx="9371" cy="33004"/>
            </a:xfrm>
            <a:custGeom>
              <a:avLst/>
              <a:gdLst/>
              <a:ahLst/>
              <a:cxnLst/>
              <a:rect l="l" t="t" r="r" b="b"/>
              <a:pathLst>
                <a:path w="477" h="1680" extrusionOk="0">
                  <a:moveTo>
                    <a:pt x="276" y="1"/>
                  </a:moveTo>
                  <a:cubicBezTo>
                    <a:pt x="75" y="276"/>
                    <a:pt x="25" y="552"/>
                    <a:pt x="25" y="828"/>
                  </a:cubicBezTo>
                  <a:cubicBezTo>
                    <a:pt x="0" y="1103"/>
                    <a:pt x="50" y="1404"/>
                    <a:pt x="226" y="1680"/>
                  </a:cubicBezTo>
                  <a:cubicBezTo>
                    <a:pt x="401" y="1404"/>
                    <a:pt x="451" y="1128"/>
                    <a:pt x="476" y="853"/>
                  </a:cubicBezTo>
                  <a:cubicBezTo>
                    <a:pt x="476" y="577"/>
                    <a:pt x="451" y="301"/>
                    <a:pt x="2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13"/>
            <p:cNvSpPr/>
            <p:nvPr/>
          </p:nvSpPr>
          <p:spPr>
            <a:xfrm>
              <a:off x="5510305" y="4567150"/>
              <a:ext cx="10353" cy="36952"/>
            </a:xfrm>
            <a:custGeom>
              <a:avLst/>
              <a:gdLst/>
              <a:ahLst/>
              <a:cxnLst/>
              <a:rect l="l" t="t" r="r" b="b"/>
              <a:pathLst>
                <a:path w="527" h="1881" extrusionOk="0">
                  <a:moveTo>
                    <a:pt x="151" y="0"/>
                  </a:moveTo>
                  <a:cubicBezTo>
                    <a:pt x="0" y="351"/>
                    <a:pt x="0" y="652"/>
                    <a:pt x="25" y="978"/>
                  </a:cubicBezTo>
                  <a:cubicBezTo>
                    <a:pt x="76" y="1279"/>
                    <a:pt x="151" y="1579"/>
                    <a:pt x="376" y="1880"/>
                  </a:cubicBezTo>
                  <a:cubicBezTo>
                    <a:pt x="527" y="1554"/>
                    <a:pt x="527" y="1228"/>
                    <a:pt x="502" y="928"/>
                  </a:cubicBezTo>
                  <a:cubicBezTo>
                    <a:pt x="451" y="602"/>
                    <a:pt x="376" y="301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13"/>
            <p:cNvSpPr/>
            <p:nvPr/>
          </p:nvSpPr>
          <p:spPr>
            <a:xfrm>
              <a:off x="5471408" y="4682368"/>
              <a:ext cx="9862" cy="33495"/>
            </a:xfrm>
            <a:custGeom>
              <a:avLst/>
              <a:gdLst/>
              <a:ahLst/>
              <a:cxnLst/>
              <a:rect l="l" t="t" r="r" b="b"/>
              <a:pathLst>
                <a:path w="502" h="1705" extrusionOk="0">
                  <a:moveTo>
                    <a:pt x="126" y="0"/>
                  </a:moveTo>
                  <a:cubicBezTo>
                    <a:pt x="0" y="326"/>
                    <a:pt x="0" y="602"/>
                    <a:pt x="25" y="877"/>
                  </a:cubicBezTo>
                  <a:cubicBezTo>
                    <a:pt x="51" y="1153"/>
                    <a:pt x="101" y="1404"/>
                    <a:pt x="276" y="1704"/>
                  </a:cubicBezTo>
                  <a:cubicBezTo>
                    <a:pt x="477" y="1429"/>
                    <a:pt x="502" y="1128"/>
                    <a:pt x="502" y="827"/>
                  </a:cubicBezTo>
                  <a:cubicBezTo>
                    <a:pt x="452" y="526"/>
                    <a:pt x="376" y="226"/>
                    <a:pt x="1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13"/>
            <p:cNvSpPr/>
            <p:nvPr/>
          </p:nvSpPr>
          <p:spPr>
            <a:xfrm>
              <a:off x="5445319" y="4630662"/>
              <a:ext cx="9371" cy="29566"/>
            </a:xfrm>
            <a:custGeom>
              <a:avLst/>
              <a:gdLst/>
              <a:ahLst/>
              <a:cxnLst/>
              <a:rect l="l" t="t" r="r" b="b"/>
              <a:pathLst>
                <a:path w="477" h="1505" extrusionOk="0">
                  <a:moveTo>
                    <a:pt x="251" y="0"/>
                  </a:moveTo>
                  <a:cubicBezTo>
                    <a:pt x="50" y="251"/>
                    <a:pt x="25" y="502"/>
                    <a:pt x="0" y="752"/>
                  </a:cubicBezTo>
                  <a:cubicBezTo>
                    <a:pt x="25" y="1003"/>
                    <a:pt x="50" y="1254"/>
                    <a:pt x="251" y="1504"/>
                  </a:cubicBezTo>
                  <a:cubicBezTo>
                    <a:pt x="426" y="1254"/>
                    <a:pt x="476" y="1003"/>
                    <a:pt x="476" y="752"/>
                  </a:cubicBezTo>
                  <a:cubicBezTo>
                    <a:pt x="476" y="502"/>
                    <a:pt x="426" y="251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13"/>
            <p:cNvSpPr/>
            <p:nvPr/>
          </p:nvSpPr>
          <p:spPr>
            <a:xfrm>
              <a:off x="5504392" y="4661682"/>
              <a:ext cx="9371" cy="43337"/>
            </a:xfrm>
            <a:custGeom>
              <a:avLst/>
              <a:gdLst/>
              <a:ahLst/>
              <a:cxnLst/>
              <a:rect l="l" t="t" r="r" b="b"/>
              <a:pathLst>
                <a:path w="477" h="2206" extrusionOk="0">
                  <a:moveTo>
                    <a:pt x="201" y="0"/>
                  </a:moveTo>
                  <a:cubicBezTo>
                    <a:pt x="26" y="376"/>
                    <a:pt x="1" y="727"/>
                    <a:pt x="1" y="1103"/>
                  </a:cubicBezTo>
                  <a:cubicBezTo>
                    <a:pt x="26" y="1479"/>
                    <a:pt x="51" y="1830"/>
                    <a:pt x="251" y="2206"/>
                  </a:cubicBezTo>
                  <a:cubicBezTo>
                    <a:pt x="427" y="1830"/>
                    <a:pt x="477" y="1454"/>
                    <a:pt x="477" y="1103"/>
                  </a:cubicBezTo>
                  <a:cubicBezTo>
                    <a:pt x="452" y="727"/>
                    <a:pt x="402" y="376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13"/>
            <p:cNvSpPr/>
            <p:nvPr/>
          </p:nvSpPr>
          <p:spPr>
            <a:xfrm>
              <a:off x="5528516" y="4633609"/>
              <a:ext cx="9862" cy="26128"/>
            </a:xfrm>
            <a:custGeom>
              <a:avLst/>
              <a:gdLst/>
              <a:ahLst/>
              <a:cxnLst/>
              <a:rect l="l" t="t" r="r" b="b"/>
              <a:pathLst>
                <a:path w="502" h="1330" extrusionOk="0">
                  <a:moveTo>
                    <a:pt x="201" y="1"/>
                  </a:moveTo>
                  <a:cubicBezTo>
                    <a:pt x="26" y="251"/>
                    <a:pt x="1" y="477"/>
                    <a:pt x="26" y="703"/>
                  </a:cubicBezTo>
                  <a:cubicBezTo>
                    <a:pt x="51" y="903"/>
                    <a:pt x="101" y="1129"/>
                    <a:pt x="301" y="1329"/>
                  </a:cubicBezTo>
                  <a:cubicBezTo>
                    <a:pt x="477" y="1104"/>
                    <a:pt x="502" y="878"/>
                    <a:pt x="477" y="652"/>
                  </a:cubicBezTo>
                  <a:cubicBezTo>
                    <a:pt x="452" y="427"/>
                    <a:pt x="402" y="226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13"/>
            <p:cNvSpPr/>
            <p:nvPr/>
          </p:nvSpPr>
          <p:spPr>
            <a:xfrm>
              <a:off x="5446793" y="4509040"/>
              <a:ext cx="9371" cy="28583"/>
            </a:xfrm>
            <a:custGeom>
              <a:avLst/>
              <a:gdLst/>
              <a:ahLst/>
              <a:cxnLst/>
              <a:rect l="l" t="t" r="r" b="b"/>
              <a:pathLst>
                <a:path w="477" h="1455" extrusionOk="0">
                  <a:moveTo>
                    <a:pt x="201" y="1"/>
                  </a:moveTo>
                  <a:cubicBezTo>
                    <a:pt x="25" y="252"/>
                    <a:pt x="0" y="502"/>
                    <a:pt x="0" y="728"/>
                  </a:cubicBezTo>
                  <a:cubicBezTo>
                    <a:pt x="25" y="978"/>
                    <a:pt x="75" y="1229"/>
                    <a:pt x="276" y="1455"/>
                  </a:cubicBezTo>
                  <a:cubicBezTo>
                    <a:pt x="451" y="1204"/>
                    <a:pt x="476" y="953"/>
                    <a:pt x="476" y="703"/>
                  </a:cubicBezTo>
                  <a:cubicBezTo>
                    <a:pt x="451" y="477"/>
                    <a:pt x="401" y="227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13"/>
            <p:cNvSpPr/>
            <p:nvPr/>
          </p:nvSpPr>
          <p:spPr>
            <a:xfrm>
              <a:off x="5418229" y="4517428"/>
              <a:ext cx="10353" cy="30528"/>
            </a:xfrm>
            <a:custGeom>
              <a:avLst/>
              <a:gdLst/>
              <a:ahLst/>
              <a:cxnLst/>
              <a:rect l="l" t="t" r="r" b="b"/>
              <a:pathLst>
                <a:path w="527" h="1554" extrusionOk="0">
                  <a:moveTo>
                    <a:pt x="176" y="0"/>
                  </a:moveTo>
                  <a:cubicBezTo>
                    <a:pt x="26" y="276"/>
                    <a:pt x="1" y="551"/>
                    <a:pt x="26" y="802"/>
                  </a:cubicBezTo>
                  <a:cubicBezTo>
                    <a:pt x="76" y="1053"/>
                    <a:pt x="126" y="1303"/>
                    <a:pt x="351" y="1554"/>
                  </a:cubicBezTo>
                  <a:cubicBezTo>
                    <a:pt x="502" y="1278"/>
                    <a:pt x="527" y="1003"/>
                    <a:pt x="502" y="752"/>
                  </a:cubicBezTo>
                  <a:cubicBezTo>
                    <a:pt x="452" y="501"/>
                    <a:pt x="377" y="226"/>
                    <a:pt x="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13"/>
            <p:cNvSpPr/>
            <p:nvPr/>
          </p:nvSpPr>
          <p:spPr>
            <a:xfrm>
              <a:off x="5352261" y="4087105"/>
              <a:ext cx="9862" cy="35459"/>
            </a:xfrm>
            <a:custGeom>
              <a:avLst/>
              <a:gdLst/>
              <a:ahLst/>
              <a:cxnLst/>
              <a:rect l="l" t="t" r="r" b="b"/>
              <a:pathLst>
                <a:path w="502" h="1805" extrusionOk="0">
                  <a:moveTo>
                    <a:pt x="226" y="0"/>
                  </a:moveTo>
                  <a:cubicBezTo>
                    <a:pt x="50" y="301"/>
                    <a:pt x="0" y="602"/>
                    <a:pt x="25" y="927"/>
                  </a:cubicBezTo>
                  <a:cubicBezTo>
                    <a:pt x="50" y="1228"/>
                    <a:pt x="126" y="1529"/>
                    <a:pt x="326" y="1805"/>
                  </a:cubicBezTo>
                  <a:cubicBezTo>
                    <a:pt x="476" y="1479"/>
                    <a:pt x="501" y="1203"/>
                    <a:pt x="476" y="902"/>
                  </a:cubicBezTo>
                  <a:cubicBezTo>
                    <a:pt x="451" y="602"/>
                    <a:pt x="401" y="301"/>
                    <a:pt x="2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13"/>
            <p:cNvSpPr/>
            <p:nvPr/>
          </p:nvSpPr>
          <p:spPr>
            <a:xfrm>
              <a:off x="5371454" y="4054612"/>
              <a:ext cx="9862" cy="40390"/>
            </a:xfrm>
            <a:custGeom>
              <a:avLst/>
              <a:gdLst/>
              <a:ahLst/>
              <a:cxnLst/>
              <a:rect l="l" t="t" r="r" b="b"/>
              <a:pathLst>
                <a:path w="502" h="2056" extrusionOk="0">
                  <a:moveTo>
                    <a:pt x="151" y="0"/>
                  </a:moveTo>
                  <a:cubicBezTo>
                    <a:pt x="1" y="351"/>
                    <a:pt x="1" y="702"/>
                    <a:pt x="26" y="1053"/>
                  </a:cubicBezTo>
                  <a:cubicBezTo>
                    <a:pt x="51" y="1378"/>
                    <a:pt x="126" y="1729"/>
                    <a:pt x="326" y="2055"/>
                  </a:cubicBezTo>
                  <a:cubicBezTo>
                    <a:pt x="477" y="1704"/>
                    <a:pt x="502" y="1353"/>
                    <a:pt x="477" y="1003"/>
                  </a:cubicBezTo>
                  <a:cubicBezTo>
                    <a:pt x="452" y="652"/>
                    <a:pt x="377" y="326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13"/>
            <p:cNvSpPr/>
            <p:nvPr/>
          </p:nvSpPr>
          <p:spPr>
            <a:xfrm>
              <a:off x="5349294" y="4163406"/>
              <a:ext cx="10373" cy="37934"/>
            </a:xfrm>
            <a:custGeom>
              <a:avLst/>
              <a:gdLst/>
              <a:ahLst/>
              <a:cxnLst/>
              <a:rect l="l" t="t" r="r" b="b"/>
              <a:pathLst>
                <a:path w="528" h="1931" extrusionOk="0">
                  <a:moveTo>
                    <a:pt x="151" y="1"/>
                  </a:moveTo>
                  <a:cubicBezTo>
                    <a:pt x="1" y="352"/>
                    <a:pt x="1" y="678"/>
                    <a:pt x="26" y="1003"/>
                  </a:cubicBezTo>
                  <a:cubicBezTo>
                    <a:pt x="76" y="1329"/>
                    <a:pt x="151" y="1630"/>
                    <a:pt x="377" y="1931"/>
                  </a:cubicBezTo>
                  <a:cubicBezTo>
                    <a:pt x="527" y="1605"/>
                    <a:pt x="527" y="1279"/>
                    <a:pt x="502" y="953"/>
                  </a:cubicBezTo>
                  <a:cubicBezTo>
                    <a:pt x="452" y="627"/>
                    <a:pt x="377" y="302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13"/>
            <p:cNvSpPr/>
            <p:nvPr/>
          </p:nvSpPr>
          <p:spPr>
            <a:xfrm>
              <a:off x="5379332" y="4157021"/>
              <a:ext cx="9862" cy="43337"/>
            </a:xfrm>
            <a:custGeom>
              <a:avLst/>
              <a:gdLst/>
              <a:ahLst/>
              <a:cxnLst/>
              <a:rect l="l" t="t" r="r" b="b"/>
              <a:pathLst>
                <a:path w="502" h="2206" extrusionOk="0">
                  <a:moveTo>
                    <a:pt x="151" y="0"/>
                  </a:moveTo>
                  <a:cubicBezTo>
                    <a:pt x="1" y="376"/>
                    <a:pt x="1" y="752"/>
                    <a:pt x="26" y="1128"/>
                  </a:cubicBezTo>
                  <a:cubicBezTo>
                    <a:pt x="51" y="1479"/>
                    <a:pt x="126" y="1855"/>
                    <a:pt x="352" y="2206"/>
                  </a:cubicBezTo>
                  <a:cubicBezTo>
                    <a:pt x="502" y="1805"/>
                    <a:pt x="502" y="1454"/>
                    <a:pt x="477" y="1078"/>
                  </a:cubicBezTo>
                  <a:cubicBezTo>
                    <a:pt x="452" y="702"/>
                    <a:pt x="377" y="351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13"/>
            <p:cNvSpPr/>
            <p:nvPr/>
          </p:nvSpPr>
          <p:spPr>
            <a:xfrm>
              <a:off x="5337979" y="4899975"/>
              <a:ext cx="11335" cy="56656"/>
            </a:xfrm>
            <a:custGeom>
              <a:avLst/>
              <a:gdLst/>
              <a:ahLst/>
              <a:cxnLst/>
              <a:rect l="l" t="t" r="r" b="b"/>
              <a:pathLst>
                <a:path w="577" h="2884" extrusionOk="0">
                  <a:moveTo>
                    <a:pt x="301" y="1"/>
                  </a:moveTo>
                  <a:cubicBezTo>
                    <a:pt x="151" y="502"/>
                    <a:pt x="126" y="953"/>
                    <a:pt x="76" y="1429"/>
                  </a:cubicBezTo>
                  <a:cubicBezTo>
                    <a:pt x="25" y="1906"/>
                    <a:pt x="0" y="2357"/>
                    <a:pt x="51" y="2883"/>
                  </a:cubicBezTo>
                  <a:cubicBezTo>
                    <a:pt x="351" y="2457"/>
                    <a:pt x="477" y="1956"/>
                    <a:pt x="527" y="1480"/>
                  </a:cubicBezTo>
                  <a:cubicBezTo>
                    <a:pt x="577" y="978"/>
                    <a:pt x="527" y="477"/>
                    <a:pt x="3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13"/>
            <p:cNvSpPr/>
            <p:nvPr/>
          </p:nvSpPr>
          <p:spPr>
            <a:xfrm>
              <a:off x="5315819" y="4883729"/>
              <a:ext cx="9371" cy="41392"/>
            </a:xfrm>
            <a:custGeom>
              <a:avLst/>
              <a:gdLst/>
              <a:ahLst/>
              <a:cxnLst/>
              <a:rect l="l" t="t" r="r" b="b"/>
              <a:pathLst>
                <a:path w="477" h="2107" extrusionOk="0">
                  <a:moveTo>
                    <a:pt x="226" y="1"/>
                  </a:moveTo>
                  <a:cubicBezTo>
                    <a:pt x="51" y="377"/>
                    <a:pt x="1" y="728"/>
                    <a:pt x="1" y="1053"/>
                  </a:cubicBezTo>
                  <a:cubicBezTo>
                    <a:pt x="26" y="1404"/>
                    <a:pt x="76" y="1755"/>
                    <a:pt x="251" y="2106"/>
                  </a:cubicBezTo>
                  <a:cubicBezTo>
                    <a:pt x="427" y="1755"/>
                    <a:pt x="477" y="1404"/>
                    <a:pt x="477" y="1053"/>
                  </a:cubicBezTo>
                  <a:cubicBezTo>
                    <a:pt x="452" y="703"/>
                    <a:pt x="402" y="352"/>
                    <a:pt x="2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13"/>
            <p:cNvSpPr/>
            <p:nvPr/>
          </p:nvSpPr>
          <p:spPr>
            <a:xfrm>
              <a:off x="5318275" y="4989105"/>
              <a:ext cx="11355" cy="29546"/>
            </a:xfrm>
            <a:custGeom>
              <a:avLst/>
              <a:gdLst/>
              <a:ahLst/>
              <a:cxnLst/>
              <a:rect l="l" t="t" r="r" b="b"/>
              <a:pathLst>
                <a:path w="578" h="1504" extrusionOk="0">
                  <a:moveTo>
                    <a:pt x="452" y="0"/>
                  </a:moveTo>
                  <a:cubicBezTo>
                    <a:pt x="201" y="201"/>
                    <a:pt x="126" y="451"/>
                    <a:pt x="51" y="702"/>
                  </a:cubicBezTo>
                  <a:cubicBezTo>
                    <a:pt x="26" y="953"/>
                    <a:pt x="1" y="1203"/>
                    <a:pt x="126" y="1504"/>
                  </a:cubicBezTo>
                  <a:cubicBezTo>
                    <a:pt x="377" y="1278"/>
                    <a:pt x="452" y="1053"/>
                    <a:pt x="527" y="802"/>
                  </a:cubicBezTo>
                  <a:cubicBezTo>
                    <a:pt x="552" y="552"/>
                    <a:pt x="577" y="276"/>
                    <a:pt x="4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13"/>
            <p:cNvSpPr/>
            <p:nvPr/>
          </p:nvSpPr>
          <p:spPr>
            <a:xfrm>
              <a:off x="5357172" y="4966454"/>
              <a:ext cx="13319" cy="47286"/>
            </a:xfrm>
            <a:custGeom>
              <a:avLst/>
              <a:gdLst/>
              <a:ahLst/>
              <a:cxnLst/>
              <a:rect l="l" t="t" r="r" b="b"/>
              <a:pathLst>
                <a:path w="678" h="2407" extrusionOk="0">
                  <a:moveTo>
                    <a:pt x="552" y="0"/>
                  </a:moveTo>
                  <a:cubicBezTo>
                    <a:pt x="327" y="401"/>
                    <a:pt x="226" y="777"/>
                    <a:pt x="126" y="1178"/>
                  </a:cubicBezTo>
                  <a:cubicBezTo>
                    <a:pt x="51" y="1579"/>
                    <a:pt x="1" y="1980"/>
                    <a:pt x="76" y="2406"/>
                  </a:cubicBezTo>
                  <a:cubicBezTo>
                    <a:pt x="377" y="2055"/>
                    <a:pt x="502" y="1654"/>
                    <a:pt x="577" y="1253"/>
                  </a:cubicBezTo>
                  <a:cubicBezTo>
                    <a:pt x="652" y="852"/>
                    <a:pt x="678" y="426"/>
                    <a:pt x="5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13"/>
            <p:cNvSpPr/>
            <p:nvPr/>
          </p:nvSpPr>
          <p:spPr>
            <a:xfrm>
              <a:off x="5304504" y="4956101"/>
              <a:ext cx="8880" cy="25146"/>
            </a:xfrm>
            <a:custGeom>
              <a:avLst/>
              <a:gdLst/>
              <a:ahLst/>
              <a:cxnLst/>
              <a:rect l="l" t="t" r="r" b="b"/>
              <a:pathLst>
                <a:path w="452" h="1280" extrusionOk="0">
                  <a:moveTo>
                    <a:pt x="251" y="1"/>
                  </a:moveTo>
                  <a:cubicBezTo>
                    <a:pt x="50" y="227"/>
                    <a:pt x="0" y="427"/>
                    <a:pt x="0" y="653"/>
                  </a:cubicBezTo>
                  <a:cubicBezTo>
                    <a:pt x="0" y="853"/>
                    <a:pt x="25" y="1079"/>
                    <a:pt x="201" y="1279"/>
                  </a:cubicBezTo>
                  <a:cubicBezTo>
                    <a:pt x="401" y="1079"/>
                    <a:pt x="451" y="878"/>
                    <a:pt x="451" y="653"/>
                  </a:cubicBezTo>
                  <a:cubicBezTo>
                    <a:pt x="451" y="452"/>
                    <a:pt x="426" y="227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13"/>
            <p:cNvSpPr/>
            <p:nvPr/>
          </p:nvSpPr>
          <p:spPr>
            <a:xfrm>
              <a:off x="5340435" y="4813321"/>
              <a:ext cx="12828" cy="39899"/>
            </a:xfrm>
            <a:custGeom>
              <a:avLst/>
              <a:gdLst/>
              <a:ahLst/>
              <a:cxnLst/>
              <a:rect l="l" t="t" r="r" b="b"/>
              <a:pathLst>
                <a:path w="653" h="2031" extrusionOk="0">
                  <a:moveTo>
                    <a:pt x="101" y="1"/>
                  </a:moveTo>
                  <a:cubicBezTo>
                    <a:pt x="1" y="377"/>
                    <a:pt x="26" y="728"/>
                    <a:pt x="101" y="1053"/>
                  </a:cubicBezTo>
                  <a:cubicBezTo>
                    <a:pt x="176" y="1404"/>
                    <a:pt x="276" y="1730"/>
                    <a:pt x="527" y="2031"/>
                  </a:cubicBezTo>
                  <a:cubicBezTo>
                    <a:pt x="652" y="1655"/>
                    <a:pt x="602" y="1304"/>
                    <a:pt x="552" y="978"/>
                  </a:cubicBezTo>
                  <a:cubicBezTo>
                    <a:pt x="477" y="627"/>
                    <a:pt x="352" y="302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13"/>
            <p:cNvSpPr/>
            <p:nvPr/>
          </p:nvSpPr>
          <p:spPr>
            <a:xfrm>
              <a:off x="5759443" y="4955610"/>
              <a:ext cx="21177" cy="23161"/>
            </a:xfrm>
            <a:custGeom>
              <a:avLst/>
              <a:gdLst/>
              <a:ahLst/>
              <a:cxnLst/>
              <a:rect l="l" t="t" r="r" b="b"/>
              <a:pathLst>
                <a:path w="1078" h="1179" extrusionOk="0">
                  <a:moveTo>
                    <a:pt x="1078" y="1"/>
                  </a:moveTo>
                  <a:cubicBezTo>
                    <a:pt x="777" y="101"/>
                    <a:pt x="602" y="277"/>
                    <a:pt x="401" y="452"/>
                  </a:cubicBezTo>
                  <a:cubicBezTo>
                    <a:pt x="226" y="653"/>
                    <a:pt x="75" y="853"/>
                    <a:pt x="0" y="1179"/>
                  </a:cubicBezTo>
                  <a:cubicBezTo>
                    <a:pt x="326" y="1154"/>
                    <a:pt x="552" y="978"/>
                    <a:pt x="752" y="778"/>
                  </a:cubicBezTo>
                  <a:cubicBezTo>
                    <a:pt x="927" y="577"/>
                    <a:pt x="1078" y="327"/>
                    <a:pt x="10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13"/>
            <p:cNvSpPr/>
            <p:nvPr/>
          </p:nvSpPr>
          <p:spPr>
            <a:xfrm>
              <a:off x="5774216" y="4916163"/>
              <a:ext cx="26108" cy="16836"/>
            </a:xfrm>
            <a:custGeom>
              <a:avLst/>
              <a:gdLst/>
              <a:ahLst/>
              <a:cxnLst/>
              <a:rect l="l" t="t" r="r" b="b"/>
              <a:pathLst>
                <a:path w="1329" h="857" extrusionOk="0">
                  <a:moveTo>
                    <a:pt x="1245" y="1"/>
                  </a:moveTo>
                  <a:cubicBezTo>
                    <a:pt x="959" y="1"/>
                    <a:pt x="732" y="115"/>
                    <a:pt x="526" y="229"/>
                  </a:cubicBezTo>
                  <a:cubicBezTo>
                    <a:pt x="326" y="380"/>
                    <a:pt x="125" y="555"/>
                    <a:pt x="0" y="856"/>
                  </a:cubicBezTo>
                  <a:cubicBezTo>
                    <a:pt x="326" y="856"/>
                    <a:pt x="576" y="756"/>
                    <a:pt x="802" y="630"/>
                  </a:cubicBezTo>
                  <a:cubicBezTo>
                    <a:pt x="1003" y="480"/>
                    <a:pt x="1203" y="305"/>
                    <a:pt x="1328" y="4"/>
                  </a:cubicBezTo>
                  <a:cubicBezTo>
                    <a:pt x="1300" y="2"/>
                    <a:pt x="1272" y="1"/>
                    <a:pt x="12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13"/>
            <p:cNvSpPr/>
            <p:nvPr/>
          </p:nvSpPr>
          <p:spPr>
            <a:xfrm>
              <a:off x="5740721" y="4946259"/>
              <a:ext cx="14793" cy="16757"/>
            </a:xfrm>
            <a:custGeom>
              <a:avLst/>
              <a:gdLst/>
              <a:ahLst/>
              <a:cxnLst/>
              <a:rect l="l" t="t" r="r" b="b"/>
              <a:pathLst>
                <a:path w="753" h="853" extrusionOk="0">
                  <a:moveTo>
                    <a:pt x="728" y="1"/>
                  </a:moveTo>
                  <a:lnTo>
                    <a:pt x="728" y="1"/>
                  </a:lnTo>
                  <a:cubicBezTo>
                    <a:pt x="477" y="26"/>
                    <a:pt x="327" y="151"/>
                    <a:pt x="201" y="276"/>
                  </a:cubicBezTo>
                  <a:cubicBezTo>
                    <a:pt x="76" y="427"/>
                    <a:pt x="1" y="577"/>
                    <a:pt x="26" y="853"/>
                  </a:cubicBezTo>
                  <a:cubicBezTo>
                    <a:pt x="276" y="828"/>
                    <a:pt x="427" y="702"/>
                    <a:pt x="552" y="577"/>
                  </a:cubicBezTo>
                  <a:cubicBezTo>
                    <a:pt x="677" y="427"/>
                    <a:pt x="753" y="276"/>
                    <a:pt x="7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13"/>
            <p:cNvSpPr/>
            <p:nvPr/>
          </p:nvSpPr>
          <p:spPr>
            <a:xfrm>
              <a:off x="5723001" y="4991560"/>
              <a:ext cx="14793" cy="14793"/>
            </a:xfrm>
            <a:custGeom>
              <a:avLst/>
              <a:gdLst/>
              <a:ahLst/>
              <a:cxnLst/>
              <a:rect l="l" t="t" r="r" b="b"/>
              <a:pathLst>
                <a:path w="753" h="753" extrusionOk="0">
                  <a:moveTo>
                    <a:pt x="752" y="1"/>
                  </a:moveTo>
                  <a:cubicBezTo>
                    <a:pt x="502" y="1"/>
                    <a:pt x="326" y="101"/>
                    <a:pt x="201" y="201"/>
                  </a:cubicBezTo>
                  <a:cubicBezTo>
                    <a:pt x="101" y="351"/>
                    <a:pt x="0" y="502"/>
                    <a:pt x="0" y="752"/>
                  </a:cubicBezTo>
                  <a:cubicBezTo>
                    <a:pt x="251" y="752"/>
                    <a:pt x="401" y="652"/>
                    <a:pt x="552" y="552"/>
                  </a:cubicBezTo>
                  <a:cubicBezTo>
                    <a:pt x="652" y="402"/>
                    <a:pt x="752" y="251"/>
                    <a:pt x="7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13"/>
            <p:cNvSpPr/>
            <p:nvPr/>
          </p:nvSpPr>
          <p:spPr>
            <a:xfrm>
              <a:off x="5694929" y="4985156"/>
              <a:ext cx="22179" cy="25617"/>
            </a:xfrm>
            <a:custGeom>
              <a:avLst/>
              <a:gdLst/>
              <a:ahLst/>
              <a:cxnLst/>
              <a:rect l="l" t="t" r="r" b="b"/>
              <a:pathLst>
                <a:path w="1129" h="1304" extrusionOk="0">
                  <a:moveTo>
                    <a:pt x="1129" y="1"/>
                  </a:moveTo>
                  <a:lnTo>
                    <a:pt x="1129" y="1"/>
                  </a:lnTo>
                  <a:cubicBezTo>
                    <a:pt x="803" y="101"/>
                    <a:pt x="577" y="276"/>
                    <a:pt x="402" y="502"/>
                  </a:cubicBezTo>
                  <a:cubicBezTo>
                    <a:pt x="201" y="702"/>
                    <a:pt x="51" y="953"/>
                    <a:pt x="1" y="1304"/>
                  </a:cubicBezTo>
                  <a:cubicBezTo>
                    <a:pt x="327" y="1204"/>
                    <a:pt x="552" y="1003"/>
                    <a:pt x="753" y="803"/>
                  </a:cubicBezTo>
                  <a:cubicBezTo>
                    <a:pt x="928" y="577"/>
                    <a:pt x="1079" y="327"/>
                    <a:pt x="1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24" name="Google Shape;524;p13"/>
          <p:cNvSpPr/>
          <p:nvPr/>
        </p:nvSpPr>
        <p:spPr>
          <a:xfrm rot="-2518824">
            <a:off x="10641710" y="-473147"/>
            <a:ext cx="1402249" cy="1317580"/>
          </a:xfrm>
          <a:custGeom>
            <a:avLst/>
            <a:gdLst/>
            <a:ahLst/>
            <a:cxnLst/>
            <a:rect l="l" t="t" r="r" b="b"/>
            <a:pathLst>
              <a:path w="42066" h="39526" extrusionOk="0">
                <a:moveTo>
                  <a:pt x="2930" y="0"/>
                </a:moveTo>
                <a:cubicBezTo>
                  <a:pt x="2487" y="0"/>
                  <a:pt x="2071" y="255"/>
                  <a:pt x="1730" y="899"/>
                </a:cubicBezTo>
                <a:cubicBezTo>
                  <a:pt x="1178" y="1951"/>
                  <a:pt x="1479" y="3330"/>
                  <a:pt x="1805" y="4407"/>
                </a:cubicBezTo>
                <a:cubicBezTo>
                  <a:pt x="2156" y="5560"/>
                  <a:pt x="2732" y="6588"/>
                  <a:pt x="3434" y="7565"/>
                </a:cubicBezTo>
                <a:cubicBezTo>
                  <a:pt x="4236" y="8643"/>
                  <a:pt x="5188" y="9646"/>
                  <a:pt x="6241" y="10523"/>
                </a:cubicBezTo>
                <a:cubicBezTo>
                  <a:pt x="6767" y="10924"/>
                  <a:pt x="7294" y="11300"/>
                  <a:pt x="7845" y="11651"/>
                </a:cubicBezTo>
                <a:cubicBezTo>
                  <a:pt x="8371" y="12001"/>
                  <a:pt x="8973" y="12402"/>
                  <a:pt x="9625" y="12503"/>
                </a:cubicBezTo>
                <a:cubicBezTo>
                  <a:pt x="10402" y="13505"/>
                  <a:pt x="11178" y="14508"/>
                  <a:pt x="12006" y="15485"/>
                </a:cubicBezTo>
                <a:cubicBezTo>
                  <a:pt x="10279" y="14545"/>
                  <a:pt x="8284" y="14083"/>
                  <a:pt x="6316" y="14083"/>
                </a:cubicBezTo>
                <a:cubicBezTo>
                  <a:pt x="5398" y="14083"/>
                  <a:pt x="4486" y="14183"/>
                  <a:pt x="3609" y="14382"/>
                </a:cubicBezTo>
                <a:cubicBezTo>
                  <a:pt x="2707" y="14583"/>
                  <a:pt x="0" y="15285"/>
                  <a:pt x="978" y="16738"/>
                </a:cubicBezTo>
                <a:cubicBezTo>
                  <a:pt x="1454" y="17415"/>
                  <a:pt x="2381" y="17390"/>
                  <a:pt x="3108" y="17415"/>
                </a:cubicBezTo>
                <a:cubicBezTo>
                  <a:pt x="4161" y="17490"/>
                  <a:pt x="5214" y="17540"/>
                  <a:pt x="6266" y="17540"/>
                </a:cubicBezTo>
                <a:cubicBezTo>
                  <a:pt x="6453" y="17544"/>
                  <a:pt x="6641" y="17547"/>
                  <a:pt x="6829" y="17547"/>
                </a:cubicBezTo>
                <a:cubicBezTo>
                  <a:pt x="7800" y="17547"/>
                  <a:pt x="8780" y="17491"/>
                  <a:pt x="9725" y="17365"/>
                </a:cubicBezTo>
                <a:cubicBezTo>
                  <a:pt x="10301" y="17290"/>
                  <a:pt x="10853" y="17189"/>
                  <a:pt x="11404" y="17039"/>
                </a:cubicBezTo>
                <a:cubicBezTo>
                  <a:pt x="11905" y="16939"/>
                  <a:pt x="12457" y="16814"/>
                  <a:pt x="12908" y="16563"/>
                </a:cubicBezTo>
                <a:cubicBezTo>
                  <a:pt x="13234" y="16939"/>
                  <a:pt x="13559" y="17340"/>
                  <a:pt x="13910" y="17716"/>
                </a:cubicBezTo>
                <a:cubicBezTo>
                  <a:pt x="12457" y="17741"/>
                  <a:pt x="11078" y="18217"/>
                  <a:pt x="9850" y="18919"/>
                </a:cubicBezTo>
                <a:cubicBezTo>
                  <a:pt x="9173" y="19295"/>
                  <a:pt x="8572" y="19771"/>
                  <a:pt x="8021" y="20272"/>
                </a:cubicBezTo>
                <a:cubicBezTo>
                  <a:pt x="7419" y="20773"/>
                  <a:pt x="6843" y="21325"/>
                  <a:pt x="6442" y="22002"/>
                </a:cubicBezTo>
                <a:cubicBezTo>
                  <a:pt x="6066" y="22628"/>
                  <a:pt x="5890" y="23355"/>
                  <a:pt x="6091" y="24082"/>
                </a:cubicBezTo>
                <a:cubicBezTo>
                  <a:pt x="6228" y="24630"/>
                  <a:pt x="6579" y="24826"/>
                  <a:pt x="7037" y="24826"/>
                </a:cubicBezTo>
                <a:cubicBezTo>
                  <a:pt x="7165" y="24826"/>
                  <a:pt x="7301" y="24811"/>
                  <a:pt x="7444" y="24784"/>
                </a:cubicBezTo>
                <a:cubicBezTo>
                  <a:pt x="8196" y="24658"/>
                  <a:pt x="8873" y="24232"/>
                  <a:pt x="9449" y="23781"/>
                </a:cubicBezTo>
                <a:cubicBezTo>
                  <a:pt x="10076" y="23305"/>
                  <a:pt x="10677" y="22778"/>
                  <a:pt x="11279" y="22252"/>
                </a:cubicBezTo>
                <a:cubicBezTo>
                  <a:pt x="11955" y="21651"/>
                  <a:pt x="12582" y="20999"/>
                  <a:pt x="13158" y="20297"/>
                </a:cubicBezTo>
                <a:cubicBezTo>
                  <a:pt x="13635" y="19721"/>
                  <a:pt x="14236" y="19019"/>
                  <a:pt x="14412" y="18267"/>
                </a:cubicBezTo>
                <a:cubicBezTo>
                  <a:pt x="15464" y="19470"/>
                  <a:pt x="16567" y="20623"/>
                  <a:pt x="17720" y="21751"/>
                </a:cubicBezTo>
                <a:cubicBezTo>
                  <a:pt x="18998" y="23054"/>
                  <a:pt x="20301" y="24357"/>
                  <a:pt x="21655" y="25611"/>
                </a:cubicBezTo>
                <a:cubicBezTo>
                  <a:pt x="20909" y="25570"/>
                  <a:pt x="20159" y="25538"/>
                  <a:pt x="19412" y="25538"/>
                </a:cubicBezTo>
                <a:cubicBezTo>
                  <a:pt x="17399" y="25538"/>
                  <a:pt x="15406" y="25767"/>
                  <a:pt x="13559" y="26663"/>
                </a:cubicBezTo>
                <a:cubicBezTo>
                  <a:pt x="13058" y="26914"/>
                  <a:pt x="12457" y="27215"/>
                  <a:pt x="12356" y="27841"/>
                </a:cubicBezTo>
                <a:cubicBezTo>
                  <a:pt x="12281" y="28393"/>
                  <a:pt x="12632" y="28794"/>
                  <a:pt x="13183" y="28869"/>
                </a:cubicBezTo>
                <a:cubicBezTo>
                  <a:pt x="13404" y="28898"/>
                  <a:pt x="13630" y="28910"/>
                  <a:pt x="13860" y="28910"/>
                </a:cubicBezTo>
                <a:cubicBezTo>
                  <a:pt x="14413" y="28910"/>
                  <a:pt x="14983" y="28839"/>
                  <a:pt x="15514" y="28769"/>
                </a:cubicBezTo>
                <a:cubicBezTo>
                  <a:pt x="16316" y="28668"/>
                  <a:pt x="17093" y="28493"/>
                  <a:pt x="17870" y="28292"/>
                </a:cubicBezTo>
                <a:cubicBezTo>
                  <a:pt x="18747" y="28042"/>
                  <a:pt x="19625" y="27741"/>
                  <a:pt x="20477" y="27390"/>
                </a:cubicBezTo>
                <a:cubicBezTo>
                  <a:pt x="20903" y="27240"/>
                  <a:pt x="21329" y="27039"/>
                  <a:pt x="21730" y="26864"/>
                </a:cubicBezTo>
                <a:cubicBezTo>
                  <a:pt x="22006" y="26738"/>
                  <a:pt x="22306" y="26638"/>
                  <a:pt x="22557" y="26488"/>
                </a:cubicBezTo>
                <a:cubicBezTo>
                  <a:pt x="25063" y="28844"/>
                  <a:pt x="27670" y="31099"/>
                  <a:pt x="30402" y="33180"/>
                </a:cubicBezTo>
                <a:cubicBezTo>
                  <a:pt x="29877" y="33090"/>
                  <a:pt x="29344" y="33046"/>
                  <a:pt x="28811" y="33046"/>
                </a:cubicBezTo>
                <a:cubicBezTo>
                  <a:pt x="26801" y="33046"/>
                  <a:pt x="24788" y="33675"/>
                  <a:pt x="23184" y="34884"/>
                </a:cubicBezTo>
                <a:cubicBezTo>
                  <a:pt x="22707" y="35235"/>
                  <a:pt x="22031" y="35711"/>
                  <a:pt x="21780" y="36262"/>
                </a:cubicBezTo>
                <a:cubicBezTo>
                  <a:pt x="21504" y="36864"/>
                  <a:pt x="22106" y="37114"/>
                  <a:pt x="22607" y="37190"/>
                </a:cubicBezTo>
                <a:cubicBezTo>
                  <a:pt x="22826" y="37219"/>
                  <a:pt x="23046" y="37233"/>
                  <a:pt x="23267" y="37233"/>
                </a:cubicBezTo>
                <a:cubicBezTo>
                  <a:pt x="24534" y="37233"/>
                  <a:pt x="25811" y="36778"/>
                  <a:pt x="26943" y="36287"/>
                </a:cubicBezTo>
                <a:cubicBezTo>
                  <a:pt x="27770" y="35936"/>
                  <a:pt x="28572" y="35510"/>
                  <a:pt x="29299" y="35034"/>
                </a:cubicBezTo>
                <a:cubicBezTo>
                  <a:pt x="29650" y="34809"/>
                  <a:pt x="29976" y="34583"/>
                  <a:pt x="30301" y="34332"/>
                </a:cubicBezTo>
                <a:cubicBezTo>
                  <a:pt x="30552" y="34107"/>
                  <a:pt x="30853" y="33931"/>
                  <a:pt x="31028" y="33631"/>
                </a:cubicBezTo>
                <a:cubicBezTo>
                  <a:pt x="31429" y="33906"/>
                  <a:pt x="31805" y="34207"/>
                  <a:pt x="32206" y="34483"/>
                </a:cubicBezTo>
                <a:cubicBezTo>
                  <a:pt x="33710" y="35535"/>
                  <a:pt x="35239" y="36488"/>
                  <a:pt x="36818" y="37390"/>
                </a:cubicBezTo>
                <a:cubicBezTo>
                  <a:pt x="38347" y="38242"/>
                  <a:pt x="39951" y="39119"/>
                  <a:pt x="41680" y="39520"/>
                </a:cubicBezTo>
                <a:cubicBezTo>
                  <a:pt x="41697" y="39524"/>
                  <a:pt x="41715" y="39526"/>
                  <a:pt x="41731" y="39526"/>
                </a:cubicBezTo>
                <a:cubicBezTo>
                  <a:pt x="41950" y="39526"/>
                  <a:pt x="42065" y="39234"/>
                  <a:pt x="41855" y="39094"/>
                </a:cubicBezTo>
                <a:cubicBezTo>
                  <a:pt x="40552" y="38242"/>
                  <a:pt x="39123" y="37616"/>
                  <a:pt x="37745" y="36864"/>
                </a:cubicBezTo>
                <a:cubicBezTo>
                  <a:pt x="36392" y="36112"/>
                  <a:pt x="35038" y="35285"/>
                  <a:pt x="33735" y="34433"/>
                </a:cubicBezTo>
                <a:cubicBezTo>
                  <a:pt x="31529" y="32954"/>
                  <a:pt x="29399" y="31325"/>
                  <a:pt x="27344" y="29621"/>
                </a:cubicBezTo>
                <a:cubicBezTo>
                  <a:pt x="27469" y="29019"/>
                  <a:pt x="27494" y="28393"/>
                  <a:pt x="27494" y="27791"/>
                </a:cubicBezTo>
                <a:cubicBezTo>
                  <a:pt x="27544" y="27039"/>
                  <a:pt x="27519" y="26262"/>
                  <a:pt x="27469" y="25485"/>
                </a:cubicBezTo>
                <a:cubicBezTo>
                  <a:pt x="27419" y="24758"/>
                  <a:pt x="27344" y="24007"/>
                  <a:pt x="27244" y="23280"/>
                </a:cubicBezTo>
                <a:cubicBezTo>
                  <a:pt x="27169" y="22703"/>
                  <a:pt x="27018" y="22102"/>
                  <a:pt x="26692" y="21601"/>
                </a:cubicBezTo>
                <a:cubicBezTo>
                  <a:pt x="26417" y="21225"/>
                  <a:pt x="26041" y="20824"/>
                  <a:pt x="25539" y="20824"/>
                </a:cubicBezTo>
                <a:cubicBezTo>
                  <a:pt x="25523" y="20823"/>
                  <a:pt x="25507" y="20822"/>
                  <a:pt x="25492" y="20822"/>
                </a:cubicBezTo>
                <a:cubicBezTo>
                  <a:pt x="25043" y="20822"/>
                  <a:pt x="24761" y="21165"/>
                  <a:pt x="24712" y="21601"/>
                </a:cubicBezTo>
                <a:cubicBezTo>
                  <a:pt x="24512" y="22929"/>
                  <a:pt x="24737" y="24408"/>
                  <a:pt x="25038" y="25711"/>
                </a:cubicBezTo>
                <a:cubicBezTo>
                  <a:pt x="25239" y="26638"/>
                  <a:pt x="25514" y="27540"/>
                  <a:pt x="25890" y="28393"/>
                </a:cubicBezTo>
                <a:cubicBezTo>
                  <a:pt x="23534" y="26337"/>
                  <a:pt x="21229" y="24232"/>
                  <a:pt x="18973" y="22027"/>
                </a:cubicBezTo>
                <a:cubicBezTo>
                  <a:pt x="19224" y="21375"/>
                  <a:pt x="19224" y="20548"/>
                  <a:pt x="19274" y="19896"/>
                </a:cubicBezTo>
                <a:cubicBezTo>
                  <a:pt x="19349" y="18944"/>
                  <a:pt x="19349" y="17992"/>
                  <a:pt x="19249" y="17039"/>
                </a:cubicBezTo>
                <a:cubicBezTo>
                  <a:pt x="19098" y="15535"/>
                  <a:pt x="18848" y="14032"/>
                  <a:pt x="18346" y="12603"/>
                </a:cubicBezTo>
                <a:cubicBezTo>
                  <a:pt x="18171" y="12127"/>
                  <a:pt x="17970" y="11225"/>
                  <a:pt x="17344" y="11199"/>
                </a:cubicBezTo>
                <a:cubicBezTo>
                  <a:pt x="17324" y="11198"/>
                  <a:pt x="17304" y="11197"/>
                  <a:pt x="17285" y="11197"/>
                </a:cubicBezTo>
                <a:cubicBezTo>
                  <a:pt x="16716" y="11197"/>
                  <a:pt x="16335" y="11892"/>
                  <a:pt x="16141" y="12352"/>
                </a:cubicBezTo>
                <a:cubicBezTo>
                  <a:pt x="15514" y="13681"/>
                  <a:pt x="15815" y="15260"/>
                  <a:pt x="16166" y="16613"/>
                </a:cubicBezTo>
                <a:cubicBezTo>
                  <a:pt x="16517" y="17941"/>
                  <a:pt x="16943" y="19345"/>
                  <a:pt x="17569" y="20623"/>
                </a:cubicBezTo>
                <a:cubicBezTo>
                  <a:pt x="15665" y="18718"/>
                  <a:pt x="13835" y="16788"/>
                  <a:pt x="12056" y="14783"/>
                </a:cubicBezTo>
                <a:cubicBezTo>
                  <a:pt x="11304" y="13956"/>
                  <a:pt x="10577" y="13079"/>
                  <a:pt x="9875" y="12202"/>
                </a:cubicBezTo>
                <a:cubicBezTo>
                  <a:pt x="9875" y="11776"/>
                  <a:pt x="9700" y="11325"/>
                  <a:pt x="9574" y="10949"/>
                </a:cubicBezTo>
                <a:cubicBezTo>
                  <a:pt x="9299" y="10072"/>
                  <a:pt x="8973" y="9245"/>
                  <a:pt x="8672" y="8392"/>
                </a:cubicBezTo>
                <a:cubicBezTo>
                  <a:pt x="8046" y="6588"/>
                  <a:pt x="7344" y="4808"/>
                  <a:pt x="6366" y="3179"/>
                </a:cubicBezTo>
                <a:cubicBezTo>
                  <a:pt x="5804" y="2242"/>
                  <a:pt x="4246" y="0"/>
                  <a:pt x="293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5" name="Google Shape;525;p13"/>
          <p:cNvSpPr/>
          <p:nvPr/>
        </p:nvSpPr>
        <p:spPr>
          <a:xfrm rot="-945155">
            <a:off x="10975573" y="478797"/>
            <a:ext cx="1400283" cy="701275"/>
          </a:xfrm>
          <a:custGeom>
            <a:avLst/>
            <a:gdLst/>
            <a:ahLst/>
            <a:cxnLst/>
            <a:rect l="l" t="t" r="r" b="b"/>
            <a:pathLst>
              <a:path w="42006" h="21037" extrusionOk="0">
                <a:moveTo>
                  <a:pt x="28329" y="1"/>
                </a:moveTo>
                <a:cubicBezTo>
                  <a:pt x="28204" y="1"/>
                  <a:pt x="28084" y="17"/>
                  <a:pt x="27971" y="57"/>
                </a:cubicBezTo>
                <a:cubicBezTo>
                  <a:pt x="27444" y="207"/>
                  <a:pt x="27519" y="734"/>
                  <a:pt x="27695" y="1135"/>
                </a:cubicBezTo>
                <a:cubicBezTo>
                  <a:pt x="28171" y="2237"/>
                  <a:pt x="29299" y="2864"/>
                  <a:pt x="30276" y="3440"/>
                </a:cubicBezTo>
                <a:cubicBezTo>
                  <a:pt x="31429" y="4092"/>
                  <a:pt x="32607" y="4694"/>
                  <a:pt x="33885" y="4894"/>
                </a:cubicBezTo>
                <a:cubicBezTo>
                  <a:pt x="32081" y="5095"/>
                  <a:pt x="30276" y="5395"/>
                  <a:pt x="28497" y="5771"/>
                </a:cubicBezTo>
                <a:cubicBezTo>
                  <a:pt x="27344" y="4668"/>
                  <a:pt x="25815" y="4042"/>
                  <a:pt x="24311" y="3641"/>
                </a:cubicBezTo>
                <a:cubicBezTo>
                  <a:pt x="22943" y="3288"/>
                  <a:pt x="21523" y="2970"/>
                  <a:pt x="20108" y="2970"/>
                </a:cubicBezTo>
                <a:cubicBezTo>
                  <a:pt x="19813" y="2970"/>
                  <a:pt x="19518" y="2984"/>
                  <a:pt x="19224" y="3014"/>
                </a:cubicBezTo>
                <a:cubicBezTo>
                  <a:pt x="18522" y="3089"/>
                  <a:pt x="15464" y="3691"/>
                  <a:pt x="16442" y="4944"/>
                </a:cubicBezTo>
                <a:cubicBezTo>
                  <a:pt x="16918" y="5546"/>
                  <a:pt x="17920" y="5621"/>
                  <a:pt x="18622" y="5771"/>
                </a:cubicBezTo>
                <a:cubicBezTo>
                  <a:pt x="19550" y="5972"/>
                  <a:pt x="20502" y="6122"/>
                  <a:pt x="21454" y="6222"/>
                </a:cubicBezTo>
                <a:cubicBezTo>
                  <a:pt x="22329" y="6319"/>
                  <a:pt x="23203" y="6356"/>
                  <a:pt x="24077" y="6356"/>
                </a:cubicBezTo>
                <a:cubicBezTo>
                  <a:pt x="24331" y="6356"/>
                  <a:pt x="24584" y="6353"/>
                  <a:pt x="24838" y="6348"/>
                </a:cubicBezTo>
                <a:cubicBezTo>
                  <a:pt x="25314" y="6323"/>
                  <a:pt x="25790" y="6323"/>
                  <a:pt x="26241" y="6272"/>
                </a:cubicBezTo>
                <a:lnTo>
                  <a:pt x="26241" y="6272"/>
                </a:lnTo>
                <a:cubicBezTo>
                  <a:pt x="23810" y="6874"/>
                  <a:pt x="21404" y="7576"/>
                  <a:pt x="19023" y="8328"/>
                </a:cubicBezTo>
                <a:cubicBezTo>
                  <a:pt x="17595" y="8779"/>
                  <a:pt x="16166" y="9255"/>
                  <a:pt x="14763" y="9781"/>
                </a:cubicBezTo>
                <a:cubicBezTo>
                  <a:pt x="13472" y="8180"/>
                  <a:pt x="11136" y="7467"/>
                  <a:pt x="9067" y="7467"/>
                </a:cubicBezTo>
                <a:cubicBezTo>
                  <a:pt x="8805" y="7467"/>
                  <a:pt x="8547" y="7478"/>
                  <a:pt x="8296" y="7501"/>
                </a:cubicBezTo>
                <a:cubicBezTo>
                  <a:pt x="7870" y="7551"/>
                  <a:pt x="5464" y="7826"/>
                  <a:pt x="6016" y="8628"/>
                </a:cubicBezTo>
                <a:cubicBezTo>
                  <a:pt x="6141" y="8829"/>
                  <a:pt x="6467" y="8904"/>
                  <a:pt x="6692" y="8979"/>
                </a:cubicBezTo>
                <a:cubicBezTo>
                  <a:pt x="7043" y="9130"/>
                  <a:pt x="7419" y="9255"/>
                  <a:pt x="7770" y="9380"/>
                </a:cubicBezTo>
                <a:cubicBezTo>
                  <a:pt x="8447" y="9581"/>
                  <a:pt x="9174" y="9731"/>
                  <a:pt x="9875" y="9856"/>
                </a:cubicBezTo>
                <a:cubicBezTo>
                  <a:pt x="10652" y="9982"/>
                  <a:pt x="11429" y="10057"/>
                  <a:pt x="12206" y="10107"/>
                </a:cubicBezTo>
                <a:cubicBezTo>
                  <a:pt x="12510" y="10122"/>
                  <a:pt x="12839" y="10136"/>
                  <a:pt x="13169" y="10136"/>
                </a:cubicBezTo>
                <a:cubicBezTo>
                  <a:pt x="13410" y="10136"/>
                  <a:pt x="13652" y="10128"/>
                  <a:pt x="13885" y="10107"/>
                </a:cubicBezTo>
                <a:lnTo>
                  <a:pt x="13885" y="10107"/>
                </a:lnTo>
                <a:cubicBezTo>
                  <a:pt x="13409" y="10308"/>
                  <a:pt x="12908" y="10508"/>
                  <a:pt x="12432" y="10709"/>
                </a:cubicBezTo>
                <a:cubicBezTo>
                  <a:pt x="11254" y="11235"/>
                  <a:pt x="10101" y="11811"/>
                  <a:pt x="8998" y="12463"/>
                </a:cubicBezTo>
                <a:cubicBezTo>
                  <a:pt x="8973" y="12438"/>
                  <a:pt x="8948" y="12438"/>
                  <a:pt x="8923" y="12438"/>
                </a:cubicBezTo>
                <a:cubicBezTo>
                  <a:pt x="8731" y="12390"/>
                  <a:pt x="8528" y="12370"/>
                  <a:pt x="8320" y="12370"/>
                </a:cubicBezTo>
                <a:cubicBezTo>
                  <a:pt x="7767" y="12370"/>
                  <a:pt x="7177" y="12511"/>
                  <a:pt x="6667" y="12638"/>
                </a:cubicBezTo>
                <a:cubicBezTo>
                  <a:pt x="5915" y="12839"/>
                  <a:pt x="5189" y="13115"/>
                  <a:pt x="4512" y="13440"/>
                </a:cubicBezTo>
                <a:cubicBezTo>
                  <a:pt x="3158" y="14142"/>
                  <a:pt x="1930" y="15195"/>
                  <a:pt x="1053" y="16448"/>
                </a:cubicBezTo>
                <a:cubicBezTo>
                  <a:pt x="702" y="16974"/>
                  <a:pt x="1" y="17801"/>
                  <a:pt x="251" y="18478"/>
                </a:cubicBezTo>
                <a:cubicBezTo>
                  <a:pt x="403" y="18914"/>
                  <a:pt x="854" y="19077"/>
                  <a:pt x="1293" y="19077"/>
                </a:cubicBezTo>
                <a:cubicBezTo>
                  <a:pt x="1435" y="19077"/>
                  <a:pt x="1576" y="19060"/>
                  <a:pt x="1705" y="19029"/>
                </a:cubicBezTo>
                <a:cubicBezTo>
                  <a:pt x="2457" y="18854"/>
                  <a:pt x="3209" y="18453"/>
                  <a:pt x="3885" y="18052"/>
                </a:cubicBezTo>
                <a:cubicBezTo>
                  <a:pt x="4612" y="17651"/>
                  <a:pt x="5264" y="17200"/>
                  <a:pt x="5915" y="16674"/>
                </a:cubicBezTo>
                <a:cubicBezTo>
                  <a:pt x="6642" y="16097"/>
                  <a:pt x="7319" y="15445"/>
                  <a:pt x="7945" y="14744"/>
                </a:cubicBezTo>
                <a:cubicBezTo>
                  <a:pt x="8447" y="14167"/>
                  <a:pt x="8898" y="13566"/>
                  <a:pt x="9174" y="12889"/>
                </a:cubicBezTo>
                <a:cubicBezTo>
                  <a:pt x="10803" y="11987"/>
                  <a:pt x="12532" y="11235"/>
                  <a:pt x="14286" y="10558"/>
                </a:cubicBezTo>
                <a:lnTo>
                  <a:pt x="14286" y="10558"/>
                </a:lnTo>
                <a:cubicBezTo>
                  <a:pt x="13961" y="10859"/>
                  <a:pt x="13635" y="11135"/>
                  <a:pt x="13334" y="11460"/>
                </a:cubicBezTo>
                <a:cubicBezTo>
                  <a:pt x="12783" y="12037"/>
                  <a:pt x="12281" y="12739"/>
                  <a:pt x="11855" y="13415"/>
                </a:cubicBezTo>
                <a:cubicBezTo>
                  <a:pt x="11003" y="14844"/>
                  <a:pt x="10351" y="16448"/>
                  <a:pt x="10176" y="18127"/>
                </a:cubicBezTo>
                <a:cubicBezTo>
                  <a:pt x="10110" y="18698"/>
                  <a:pt x="9929" y="21037"/>
                  <a:pt x="10878" y="21037"/>
                </a:cubicBezTo>
                <a:cubicBezTo>
                  <a:pt x="11013" y="21037"/>
                  <a:pt x="11170" y="20990"/>
                  <a:pt x="11354" y="20884"/>
                </a:cubicBezTo>
                <a:cubicBezTo>
                  <a:pt x="12031" y="20508"/>
                  <a:pt x="12582" y="19556"/>
                  <a:pt x="12958" y="18904"/>
                </a:cubicBezTo>
                <a:cubicBezTo>
                  <a:pt x="13409" y="18127"/>
                  <a:pt x="13785" y="17275"/>
                  <a:pt x="14086" y="16423"/>
                </a:cubicBezTo>
                <a:cubicBezTo>
                  <a:pt x="14412" y="15420"/>
                  <a:pt x="14587" y="14393"/>
                  <a:pt x="14687" y="13365"/>
                </a:cubicBezTo>
                <a:cubicBezTo>
                  <a:pt x="14788" y="12363"/>
                  <a:pt x="14813" y="11285"/>
                  <a:pt x="15063" y="10283"/>
                </a:cubicBezTo>
                <a:cubicBezTo>
                  <a:pt x="16166" y="9882"/>
                  <a:pt x="17319" y="9506"/>
                  <a:pt x="18447" y="9130"/>
                </a:cubicBezTo>
                <a:cubicBezTo>
                  <a:pt x="19199" y="8879"/>
                  <a:pt x="19976" y="8653"/>
                  <a:pt x="20753" y="8428"/>
                </a:cubicBezTo>
                <a:lnTo>
                  <a:pt x="20753" y="8428"/>
                </a:lnTo>
                <a:cubicBezTo>
                  <a:pt x="20402" y="8729"/>
                  <a:pt x="20076" y="9054"/>
                  <a:pt x="19775" y="9380"/>
                </a:cubicBezTo>
                <a:cubicBezTo>
                  <a:pt x="19023" y="10232"/>
                  <a:pt x="18397" y="11210"/>
                  <a:pt x="17996" y="12288"/>
                </a:cubicBezTo>
                <a:cubicBezTo>
                  <a:pt x="17895" y="12538"/>
                  <a:pt x="17795" y="12814"/>
                  <a:pt x="17720" y="13064"/>
                </a:cubicBezTo>
                <a:cubicBezTo>
                  <a:pt x="17645" y="13340"/>
                  <a:pt x="17545" y="13691"/>
                  <a:pt x="17545" y="13967"/>
                </a:cubicBezTo>
                <a:cubicBezTo>
                  <a:pt x="17560" y="14263"/>
                  <a:pt x="17750" y="14375"/>
                  <a:pt x="17970" y="14375"/>
                </a:cubicBezTo>
                <a:cubicBezTo>
                  <a:pt x="18104" y="14375"/>
                  <a:pt x="18249" y="14334"/>
                  <a:pt x="18372" y="14267"/>
                </a:cubicBezTo>
                <a:cubicBezTo>
                  <a:pt x="19349" y="13741"/>
                  <a:pt x="20201" y="12764"/>
                  <a:pt x="20828" y="11861"/>
                </a:cubicBezTo>
                <a:cubicBezTo>
                  <a:pt x="21605" y="10759"/>
                  <a:pt x="22281" y="9105"/>
                  <a:pt x="22758" y="7826"/>
                </a:cubicBezTo>
                <a:cubicBezTo>
                  <a:pt x="23860" y="7526"/>
                  <a:pt x="24938" y="7225"/>
                  <a:pt x="26041" y="6949"/>
                </a:cubicBezTo>
                <a:lnTo>
                  <a:pt x="26041" y="6949"/>
                </a:lnTo>
                <a:cubicBezTo>
                  <a:pt x="25489" y="7801"/>
                  <a:pt x="25088" y="8729"/>
                  <a:pt x="24788" y="9706"/>
                </a:cubicBezTo>
                <a:cubicBezTo>
                  <a:pt x="24437" y="10859"/>
                  <a:pt x="24186" y="12187"/>
                  <a:pt x="24362" y="13390"/>
                </a:cubicBezTo>
                <a:cubicBezTo>
                  <a:pt x="24412" y="13816"/>
                  <a:pt x="24512" y="14493"/>
                  <a:pt x="24913" y="14719"/>
                </a:cubicBezTo>
                <a:cubicBezTo>
                  <a:pt x="25012" y="14781"/>
                  <a:pt x="25110" y="14808"/>
                  <a:pt x="25205" y="14808"/>
                </a:cubicBezTo>
                <a:cubicBezTo>
                  <a:pt x="25491" y="14808"/>
                  <a:pt x="25746" y="14563"/>
                  <a:pt x="25915" y="14318"/>
                </a:cubicBezTo>
                <a:cubicBezTo>
                  <a:pt x="26592" y="13315"/>
                  <a:pt x="27018" y="12187"/>
                  <a:pt x="26968" y="10984"/>
                </a:cubicBezTo>
                <a:cubicBezTo>
                  <a:pt x="26943" y="10257"/>
                  <a:pt x="26943" y="9556"/>
                  <a:pt x="26918" y="8829"/>
                </a:cubicBezTo>
                <a:cubicBezTo>
                  <a:pt x="26868" y="8152"/>
                  <a:pt x="27043" y="7425"/>
                  <a:pt x="26893" y="6774"/>
                </a:cubicBezTo>
                <a:cubicBezTo>
                  <a:pt x="26893" y="6774"/>
                  <a:pt x="26868" y="6774"/>
                  <a:pt x="26868" y="6749"/>
                </a:cubicBezTo>
                <a:cubicBezTo>
                  <a:pt x="28998" y="6272"/>
                  <a:pt x="31103" y="5846"/>
                  <a:pt x="33259" y="5571"/>
                </a:cubicBezTo>
                <a:cubicBezTo>
                  <a:pt x="33535" y="5546"/>
                  <a:pt x="33810" y="5496"/>
                  <a:pt x="34086" y="5470"/>
                </a:cubicBezTo>
                <a:lnTo>
                  <a:pt x="34086" y="5470"/>
                </a:lnTo>
                <a:cubicBezTo>
                  <a:pt x="33986" y="5546"/>
                  <a:pt x="33885" y="5621"/>
                  <a:pt x="33810" y="5671"/>
                </a:cubicBezTo>
                <a:cubicBezTo>
                  <a:pt x="33284" y="6097"/>
                  <a:pt x="32808" y="6573"/>
                  <a:pt x="32357" y="7049"/>
                </a:cubicBezTo>
                <a:cubicBezTo>
                  <a:pt x="31429" y="8077"/>
                  <a:pt x="30677" y="9230"/>
                  <a:pt x="30126" y="10458"/>
                </a:cubicBezTo>
                <a:cubicBezTo>
                  <a:pt x="29900" y="10959"/>
                  <a:pt x="29575" y="11636"/>
                  <a:pt x="29976" y="12137"/>
                </a:cubicBezTo>
                <a:cubicBezTo>
                  <a:pt x="30155" y="12367"/>
                  <a:pt x="30425" y="12447"/>
                  <a:pt x="30710" y="12447"/>
                </a:cubicBezTo>
                <a:cubicBezTo>
                  <a:pt x="30984" y="12447"/>
                  <a:pt x="31271" y="12373"/>
                  <a:pt x="31504" y="12288"/>
                </a:cubicBezTo>
                <a:cubicBezTo>
                  <a:pt x="32758" y="11761"/>
                  <a:pt x="33610" y="10608"/>
                  <a:pt x="34286" y="9480"/>
                </a:cubicBezTo>
                <a:cubicBezTo>
                  <a:pt x="34713" y="8779"/>
                  <a:pt x="35063" y="8027"/>
                  <a:pt x="35389" y="7275"/>
                </a:cubicBezTo>
                <a:cubicBezTo>
                  <a:pt x="35640" y="6648"/>
                  <a:pt x="35966" y="5972"/>
                  <a:pt x="36016" y="5295"/>
                </a:cubicBezTo>
                <a:cubicBezTo>
                  <a:pt x="36517" y="5270"/>
                  <a:pt x="37018" y="5245"/>
                  <a:pt x="37520" y="5220"/>
                </a:cubicBezTo>
                <a:cubicBezTo>
                  <a:pt x="37877" y="5207"/>
                  <a:pt x="38235" y="5204"/>
                  <a:pt x="38595" y="5204"/>
                </a:cubicBezTo>
                <a:cubicBezTo>
                  <a:pt x="38954" y="5204"/>
                  <a:pt x="39313" y="5207"/>
                  <a:pt x="39672" y="5207"/>
                </a:cubicBezTo>
                <a:cubicBezTo>
                  <a:pt x="40389" y="5207"/>
                  <a:pt x="41104" y="5195"/>
                  <a:pt x="41805" y="5120"/>
                </a:cubicBezTo>
                <a:cubicBezTo>
                  <a:pt x="41956" y="5095"/>
                  <a:pt x="42006" y="4894"/>
                  <a:pt x="41855" y="4869"/>
                </a:cubicBezTo>
                <a:cubicBezTo>
                  <a:pt x="40902" y="4636"/>
                  <a:pt x="39949" y="4583"/>
                  <a:pt x="38985" y="4583"/>
                </a:cubicBezTo>
                <a:cubicBezTo>
                  <a:pt x="38706" y="4583"/>
                  <a:pt x="38427" y="4588"/>
                  <a:pt x="38146" y="4593"/>
                </a:cubicBezTo>
                <a:cubicBezTo>
                  <a:pt x="37219" y="4618"/>
                  <a:pt x="36291" y="4668"/>
                  <a:pt x="35364" y="4744"/>
                </a:cubicBezTo>
                <a:cubicBezTo>
                  <a:pt x="35088" y="4318"/>
                  <a:pt x="34637" y="3967"/>
                  <a:pt x="34261" y="3616"/>
                </a:cubicBezTo>
                <a:cubicBezTo>
                  <a:pt x="33785" y="3165"/>
                  <a:pt x="33309" y="2739"/>
                  <a:pt x="32808" y="2313"/>
                </a:cubicBezTo>
                <a:cubicBezTo>
                  <a:pt x="31830" y="1511"/>
                  <a:pt x="30803" y="759"/>
                  <a:pt x="29600" y="333"/>
                </a:cubicBezTo>
                <a:cubicBezTo>
                  <a:pt x="29231" y="197"/>
                  <a:pt x="28757" y="1"/>
                  <a:pt x="283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6" name="Google Shape;526;p13"/>
          <p:cNvSpPr txBox="1">
            <a:spLocks noGrp="1"/>
          </p:cNvSpPr>
          <p:nvPr>
            <p:ph type="title"/>
          </p:nvPr>
        </p:nvSpPr>
        <p:spPr>
          <a:xfrm>
            <a:off x="960000" y="2323700"/>
            <a:ext cx="3062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527" name="Google Shape;527;p13"/>
          <p:cNvSpPr txBox="1">
            <a:spLocks noGrp="1"/>
          </p:cNvSpPr>
          <p:nvPr>
            <p:ph type="title" idx="2" hasCustomPrompt="1"/>
          </p:nvPr>
        </p:nvSpPr>
        <p:spPr>
          <a:xfrm>
            <a:off x="1895000" y="16501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28" name="Google Shape;528;p13"/>
          <p:cNvSpPr txBox="1">
            <a:spLocks noGrp="1"/>
          </p:cNvSpPr>
          <p:nvPr>
            <p:ph type="subTitle" idx="1"/>
          </p:nvPr>
        </p:nvSpPr>
        <p:spPr>
          <a:xfrm>
            <a:off x="960000" y="3027300"/>
            <a:ext cx="3062000" cy="6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529" name="Google Shape;529;p13"/>
          <p:cNvSpPr txBox="1">
            <a:spLocks noGrp="1"/>
          </p:cNvSpPr>
          <p:nvPr>
            <p:ph type="title" idx="3"/>
          </p:nvPr>
        </p:nvSpPr>
        <p:spPr>
          <a:xfrm>
            <a:off x="4565000" y="2323700"/>
            <a:ext cx="3062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530" name="Google Shape;530;p13"/>
          <p:cNvSpPr txBox="1">
            <a:spLocks noGrp="1"/>
          </p:cNvSpPr>
          <p:nvPr>
            <p:ph type="title" idx="4" hasCustomPrompt="1"/>
          </p:nvPr>
        </p:nvSpPr>
        <p:spPr>
          <a:xfrm>
            <a:off x="5500000" y="16501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31" name="Google Shape;531;p13"/>
          <p:cNvSpPr txBox="1">
            <a:spLocks noGrp="1"/>
          </p:cNvSpPr>
          <p:nvPr>
            <p:ph type="subTitle" idx="5"/>
          </p:nvPr>
        </p:nvSpPr>
        <p:spPr>
          <a:xfrm>
            <a:off x="4565000" y="3027300"/>
            <a:ext cx="3062000" cy="6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532" name="Google Shape;532;p13"/>
          <p:cNvSpPr txBox="1">
            <a:spLocks noGrp="1"/>
          </p:cNvSpPr>
          <p:nvPr>
            <p:ph type="title" idx="6"/>
          </p:nvPr>
        </p:nvSpPr>
        <p:spPr>
          <a:xfrm>
            <a:off x="8170000" y="2323700"/>
            <a:ext cx="3062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533" name="Google Shape;533;p13"/>
          <p:cNvSpPr txBox="1">
            <a:spLocks noGrp="1"/>
          </p:cNvSpPr>
          <p:nvPr>
            <p:ph type="title" idx="7" hasCustomPrompt="1"/>
          </p:nvPr>
        </p:nvSpPr>
        <p:spPr>
          <a:xfrm>
            <a:off x="9105000" y="16501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34" name="Google Shape;534;p13"/>
          <p:cNvSpPr txBox="1">
            <a:spLocks noGrp="1"/>
          </p:cNvSpPr>
          <p:nvPr>
            <p:ph type="subTitle" idx="8"/>
          </p:nvPr>
        </p:nvSpPr>
        <p:spPr>
          <a:xfrm>
            <a:off x="8170000" y="3027300"/>
            <a:ext cx="3062000" cy="6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535" name="Google Shape;535;p13"/>
          <p:cNvSpPr txBox="1">
            <a:spLocks noGrp="1"/>
          </p:cNvSpPr>
          <p:nvPr>
            <p:ph type="title" idx="9"/>
          </p:nvPr>
        </p:nvSpPr>
        <p:spPr>
          <a:xfrm>
            <a:off x="960000" y="4827967"/>
            <a:ext cx="3062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536" name="Google Shape;536;p13"/>
          <p:cNvSpPr txBox="1">
            <a:spLocks noGrp="1"/>
          </p:cNvSpPr>
          <p:nvPr>
            <p:ph type="title" idx="13" hasCustomPrompt="1"/>
          </p:nvPr>
        </p:nvSpPr>
        <p:spPr>
          <a:xfrm>
            <a:off x="1895000" y="41547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537" name="Google Shape;537;p13"/>
          <p:cNvSpPr txBox="1">
            <a:spLocks noGrp="1"/>
          </p:cNvSpPr>
          <p:nvPr>
            <p:ph type="subTitle" idx="14"/>
          </p:nvPr>
        </p:nvSpPr>
        <p:spPr>
          <a:xfrm>
            <a:off x="960000" y="5531600"/>
            <a:ext cx="3062000" cy="6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538" name="Google Shape;538;p13"/>
          <p:cNvSpPr txBox="1">
            <a:spLocks noGrp="1"/>
          </p:cNvSpPr>
          <p:nvPr>
            <p:ph type="title" idx="15"/>
          </p:nvPr>
        </p:nvSpPr>
        <p:spPr>
          <a:xfrm>
            <a:off x="4565000" y="4827967"/>
            <a:ext cx="3062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539" name="Google Shape;539;p13"/>
          <p:cNvSpPr txBox="1">
            <a:spLocks noGrp="1"/>
          </p:cNvSpPr>
          <p:nvPr>
            <p:ph type="title" idx="16" hasCustomPrompt="1"/>
          </p:nvPr>
        </p:nvSpPr>
        <p:spPr>
          <a:xfrm>
            <a:off x="5500000" y="41547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540" name="Google Shape;540;p13"/>
          <p:cNvSpPr txBox="1">
            <a:spLocks noGrp="1"/>
          </p:cNvSpPr>
          <p:nvPr>
            <p:ph type="subTitle" idx="17"/>
          </p:nvPr>
        </p:nvSpPr>
        <p:spPr>
          <a:xfrm>
            <a:off x="4565000" y="5531600"/>
            <a:ext cx="3062000" cy="6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541" name="Google Shape;541;p13"/>
          <p:cNvSpPr txBox="1">
            <a:spLocks noGrp="1"/>
          </p:cNvSpPr>
          <p:nvPr>
            <p:ph type="title" idx="18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7087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4"/>
          <p:cNvSpPr txBox="1">
            <a:spLocks noGrp="1"/>
          </p:cNvSpPr>
          <p:nvPr>
            <p:ph type="title"/>
          </p:nvPr>
        </p:nvSpPr>
        <p:spPr>
          <a:xfrm>
            <a:off x="6414400" y="1684200"/>
            <a:ext cx="4826800" cy="18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5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44" name="Google Shape;544;p14"/>
          <p:cNvSpPr txBox="1">
            <a:spLocks noGrp="1"/>
          </p:cNvSpPr>
          <p:nvPr>
            <p:ph type="subTitle" idx="1"/>
          </p:nvPr>
        </p:nvSpPr>
        <p:spPr>
          <a:xfrm>
            <a:off x="6414400" y="3527800"/>
            <a:ext cx="4826800" cy="1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14"/>
          <p:cNvSpPr/>
          <p:nvPr/>
        </p:nvSpPr>
        <p:spPr>
          <a:xfrm rot="1501571">
            <a:off x="-417667" y="4213465"/>
            <a:ext cx="1882053" cy="1768412"/>
          </a:xfrm>
          <a:custGeom>
            <a:avLst/>
            <a:gdLst/>
            <a:ahLst/>
            <a:cxnLst/>
            <a:rect l="l" t="t" r="r" b="b"/>
            <a:pathLst>
              <a:path w="42066" h="39526" extrusionOk="0">
                <a:moveTo>
                  <a:pt x="2930" y="0"/>
                </a:moveTo>
                <a:cubicBezTo>
                  <a:pt x="2487" y="0"/>
                  <a:pt x="2071" y="255"/>
                  <a:pt x="1730" y="899"/>
                </a:cubicBezTo>
                <a:cubicBezTo>
                  <a:pt x="1178" y="1951"/>
                  <a:pt x="1479" y="3330"/>
                  <a:pt x="1805" y="4407"/>
                </a:cubicBezTo>
                <a:cubicBezTo>
                  <a:pt x="2156" y="5560"/>
                  <a:pt x="2732" y="6588"/>
                  <a:pt x="3434" y="7565"/>
                </a:cubicBezTo>
                <a:cubicBezTo>
                  <a:pt x="4236" y="8643"/>
                  <a:pt x="5188" y="9646"/>
                  <a:pt x="6241" y="10523"/>
                </a:cubicBezTo>
                <a:cubicBezTo>
                  <a:pt x="6767" y="10924"/>
                  <a:pt x="7294" y="11300"/>
                  <a:pt x="7845" y="11651"/>
                </a:cubicBezTo>
                <a:cubicBezTo>
                  <a:pt x="8371" y="12001"/>
                  <a:pt x="8973" y="12402"/>
                  <a:pt x="9625" y="12503"/>
                </a:cubicBezTo>
                <a:cubicBezTo>
                  <a:pt x="10402" y="13505"/>
                  <a:pt x="11178" y="14508"/>
                  <a:pt x="12006" y="15485"/>
                </a:cubicBezTo>
                <a:cubicBezTo>
                  <a:pt x="10279" y="14545"/>
                  <a:pt x="8284" y="14083"/>
                  <a:pt x="6316" y="14083"/>
                </a:cubicBezTo>
                <a:cubicBezTo>
                  <a:pt x="5398" y="14083"/>
                  <a:pt x="4486" y="14183"/>
                  <a:pt x="3609" y="14382"/>
                </a:cubicBezTo>
                <a:cubicBezTo>
                  <a:pt x="2707" y="14583"/>
                  <a:pt x="0" y="15285"/>
                  <a:pt x="978" y="16738"/>
                </a:cubicBezTo>
                <a:cubicBezTo>
                  <a:pt x="1454" y="17415"/>
                  <a:pt x="2381" y="17390"/>
                  <a:pt x="3108" y="17415"/>
                </a:cubicBezTo>
                <a:cubicBezTo>
                  <a:pt x="4161" y="17490"/>
                  <a:pt x="5214" y="17540"/>
                  <a:pt x="6266" y="17540"/>
                </a:cubicBezTo>
                <a:cubicBezTo>
                  <a:pt x="6453" y="17544"/>
                  <a:pt x="6641" y="17547"/>
                  <a:pt x="6829" y="17547"/>
                </a:cubicBezTo>
                <a:cubicBezTo>
                  <a:pt x="7800" y="17547"/>
                  <a:pt x="8780" y="17491"/>
                  <a:pt x="9725" y="17365"/>
                </a:cubicBezTo>
                <a:cubicBezTo>
                  <a:pt x="10301" y="17290"/>
                  <a:pt x="10853" y="17189"/>
                  <a:pt x="11404" y="17039"/>
                </a:cubicBezTo>
                <a:cubicBezTo>
                  <a:pt x="11905" y="16939"/>
                  <a:pt x="12457" y="16814"/>
                  <a:pt x="12908" y="16563"/>
                </a:cubicBezTo>
                <a:cubicBezTo>
                  <a:pt x="13234" y="16939"/>
                  <a:pt x="13559" y="17340"/>
                  <a:pt x="13910" y="17716"/>
                </a:cubicBezTo>
                <a:cubicBezTo>
                  <a:pt x="12457" y="17741"/>
                  <a:pt x="11078" y="18217"/>
                  <a:pt x="9850" y="18919"/>
                </a:cubicBezTo>
                <a:cubicBezTo>
                  <a:pt x="9173" y="19295"/>
                  <a:pt x="8572" y="19771"/>
                  <a:pt x="8021" y="20272"/>
                </a:cubicBezTo>
                <a:cubicBezTo>
                  <a:pt x="7419" y="20773"/>
                  <a:pt x="6843" y="21325"/>
                  <a:pt x="6442" y="22002"/>
                </a:cubicBezTo>
                <a:cubicBezTo>
                  <a:pt x="6066" y="22628"/>
                  <a:pt x="5890" y="23355"/>
                  <a:pt x="6091" y="24082"/>
                </a:cubicBezTo>
                <a:cubicBezTo>
                  <a:pt x="6228" y="24630"/>
                  <a:pt x="6579" y="24826"/>
                  <a:pt x="7037" y="24826"/>
                </a:cubicBezTo>
                <a:cubicBezTo>
                  <a:pt x="7165" y="24826"/>
                  <a:pt x="7301" y="24811"/>
                  <a:pt x="7444" y="24784"/>
                </a:cubicBezTo>
                <a:cubicBezTo>
                  <a:pt x="8196" y="24658"/>
                  <a:pt x="8873" y="24232"/>
                  <a:pt x="9449" y="23781"/>
                </a:cubicBezTo>
                <a:cubicBezTo>
                  <a:pt x="10076" y="23305"/>
                  <a:pt x="10677" y="22778"/>
                  <a:pt x="11279" y="22252"/>
                </a:cubicBezTo>
                <a:cubicBezTo>
                  <a:pt x="11955" y="21651"/>
                  <a:pt x="12582" y="20999"/>
                  <a:pt x="13158" y="20297"/>
                </a:cubicBezTo>
                <a:cubicBezTo>
                  <a:pt x="13635" y="19721"/>
                  <a:pt x="14236" y="19019"/>
                  <a:pt x="14412" y="18267"/>
                </a:cubicBezTo>
                <a:cubicBezTo>
                  <a:pt x="15464" y="19470"/>
                  <a:pt x="16567" y="20623"/>
                  <a:pt x="17720" y="21751"/>
                </a:cubicBezTo>
                <a:cubicBezTo>
                  <a:pt x="18998" y="23054"/>
                  <a:pt x="20301" y="24357"/>
                  <a:pt x="21655" y="25611"/>
                </a:cubicBezTo>
                <a:cubicBezTo>
                  <a:pt x="20909" y="25570"/>
                  <a:pt x="20159" y="25538"/>
                  <a:pt x="19412" y="25538"/>
                </a:cubicBezTo>
                <a:cubicBezTo>
                  <a:pt x="17399" y="25538"/>
                  <a:pt x="15406" y="25767"/>
                  <a:pt x="13559" y="26663"/>
                </a:cubicBezTo>
                <a:cubicBezTo>
                  <a:pt x="13058" y="26914"/>
                  <a:pt x="12457" y="27215"/>
                  <a:pt x="12356" y="27841"/>
                </a:cubicBezTo>
                <a:cubicBezTo>
                  <a:pt x="12281" y="28393"/>
                  <a:pt x="12632" y="28794"/>
                  <a:pt x="13183" y="28869"/>
                </a:cubicBezTo>
                <a:cubicBezTo>
                  <a:pt x="13404" y="28898"/>
                  <a:pt x="13630" y="28910"/>
                  <a:pt x="13860" y="28910"/>
                </a:cubicBezTo>
                <a:cubicBezTo>
                  <a:pt x="14413" y="28910"/>
                  <a:pt x="14983" y="28839"/>
                  <a:pt x="15514" y="28769"/>
                </a:cubicBezTo>
                <a:cubicBezTo>
                  <a:pt x="16316" y="28668"/>
                  <a:pt x="17093" y="28493"/>
                  <a:pt x="17870" y="28292"/>
                </a:cubicBezTo>
                <a:cubicBezTo>
                  <a:pt x="18747" y="28042"/>
                  <a:pt x="19625" y="27741"/>
                  <a:pt x="20477" y="27390"/>
                </a:cubicBezTo>
                <a:cubicBezTo>
                  <a:pt x="20903" y="27240"/>
                  <a:pt x="21329" y="27039"/>
                  <a:pt x="21730" y="26864"/>
                </a:cubicBezTo>
                <a:cubicBezTo>
                  <a:pt x="22006" y="26738"/>
                  <a:pt x="22306" y="26638"/>
                  <a:pt x="22557" y="26488"/>
                </a:cubicBezTo>
                <a:cubicBezTo>
                  <a:pt x="25063" y="28844"/>
                  <a:pt x="27670" y="31099"/>
                  <a:pt x="30402" y="33180"/>
                </a:cubicBezTo>
                <a:cubicBezTo>
                  <a:pt x="29877" y="33090"/>
                  <a:pt x="29344" y="33046"/>
                  <a:pt x="28811" y="33046"/>
                </a:cubicBezTo>
                <a:cubicBezTo>
                  <a:pt x="26801" y="33046"/>
                  <a:pt x="24788" y="33675"/>
                  <a:pt x="23184" y="34884"/>
                </a:cubicBezTo>
                <a:cubicBezTo>
                  <a:pt x="22707" y="35235"/>
                  <a:pt x="22031" y="35711"/>
                  <a:pt x="21780" y="36262"/>
                </a:cubicBezTo>
                <a:cubicBezTo>
                  <a:pt x="21504" y="36864"/>
                  <a:pt x="22106" y="37114"/>
                  <a:pt x="22607" y="37190"/>
                </a:cubicBezTo>
                <a:cubicBezTo>
                  <a:pt x="22826" y="37219"/>
                  <a:pt x="23046" y="37233"/>
                  <a:pt x="23267" y="37233"/>
                </a:cubicBezTo>
                <a:cubicBezTo>
                  <a:pt x="24534" y="37233"/>
                  <a:pt x="25811" y="36778"/>
                  <a:pt x="26943" y="36287"/>
                </a:cubicBezTo>
                <a:cubicBezTo>
                  <a:pt x="27770" y="35936"/>
                  <a:pt x="28572" y="35510"/>
                  <a:pt x="29299" y="35034"/>
                </a:cubicBezTo>
                <a:cubicBezTo>
                  <a:pt x="29650" y="34809"/>
                  <a:pt x="29976" y="34583"/>
                  <a:pt x="30301" y="34332"/>
                </a:cubicBezTo>
                <a:cubicBezTo>
                  <a:pt x="30552" y="34107"/>
                  <a:pt x="30853" y="33931"/>
                  <a:pt x="31028" y="33631"/>
                </a:cubicBezTo>
                <a:cubicBezTo>
                  <a:pt x="31429" y="33906"/>
                  <a:pt x="31805" y="34207"/>
                  <a:pt x="32206" y="34483"/>
                </a:cubicBezTo>
                <a:cubicBezTo>
                  <a:pt x="33710" y="35535"/>
                  <a:pt x="35239" y="36488"/>
                  <a:pt x="36818" y="37390"/>
                </a:cubicBezTo>
                <a:cubicBezTo>
                  <a:pt x="38347" y="38242"/>
                  <a:pt x="39951" y="39119"/>
                  <a:pt x="41680" y="39520"/>
                </a:cubicBezTo>
                <a:cubicBezTo>
                  <a:pt x="41697" y="39524"/>
                  <a:pt x="41715" y="39526"/>
                  <a:pt x="41731" y="39526"/>
                </a:cubicBezTo>
                <a:cubicBezTo>
                  <a:pt x="41950" y="39526"/>
                  <a:pt x="42065" y="39234"/>
                  <a:pt x="41855" y="39094"/>
                </a:cubicBezTo>
                <a:cubicBezTo>
                  <a:pt x="40552" y="38242"/>
                  <a:pt x="39123" y="37616"/>
                  <a:pt x="37745" y="36864"/>
                </a:cubicBezTo>
                <a:cubicBezTo>
                  <a:pt x="36392" y="36112"/>
                  <a:pt x="35038" y="35285"/>
                  <a:pt x="33735" y="34433"/>
                </a:cubicBezTo>
                <a:cubicBezTo>
                  <a:pt x="31529" y="32954"/>
                  <a:pt x="29399" y="31325"/>
                  <a:pt x="27344" y="29621"/>
                </a:cubicBezTo>
                <a:cubicBezTo>
                  <a:pt x="27469" y="29019"/>
                  <a:pt x="27494" y="28393"/>
                  <a:pt x="27494" y="27791"/>
                </a:cubicBezTo>
                <a:cubicBezTo>
                  <a:pt x="27544" y="27039"/>
                  <a:pt x="27519" y="26262"/>
                  <a:pt x="27469" y="25485"/>
                </a:cubicBezTo>
                <a:cubicBezTo>
                  <a:pt x="27419" y="24758"/>
                  <a:pt x="27344" y="24007"/>
                  <a:pt x="27244" y="23280"/>
                </a:cubicBezTo>
                <a:cubicBezTo>
                  <a:pt x="27169" y="22703"/>
                  <a:pt x="27018" y="22102"/>
                  <a:pt x="26692" y="21601"/>
                </a:cubicBezTo>
                <a:cubicBezTo>
                  <a:pt x="26417" y="21225"/>
                  <a:pt x="26041" y="20824"/>
                  <a:pt x="25539" y="20824"/>
                </a:cubicBezTo>
                <a:cubicBezTo>
                  <a:pt x="25523" y="20823"/>
                  <a:pt x="25507" y="20822"/>
                  <a:pt x="25492" y="20822"/>
                </a:cubicBezTo>
                <a:cubicBezTo>
                  <a:pt x="25043" y="20822"/>
                  <a:pt x="24761" y="21165"/>
                  <a:pt x="24712" y="21601"/>
                </a:cubicBezTo>
                <a:cubicBezTo>
                  <a:pt x="24512" y="22929"/>
                  <a:pt x="24737" y="24408"/>
                  <a:pt x="25038" y="25711"/>
                </a:cubicBezTo>
                <a:cubicBezTo>
                  <a:pt x="25239" y="26638"/>
                  <a:pt x="25514" y="27540"/>
                  <a:pt x="25890" y="28393"/>
                </a:cubicBezTo>
                <a:cubicBezTo>
                  <a:pt x="23534" y="26337"/>
                  <a:pt x="21229" y="24232"/>
                  <a:pt x="18973" y="22027"/>
                </a:cubicBezTo>
                <a:cubicBezTo>
                  <a:pt x="19224" y="21375"/>
                  <a:pt x="19224" y="20548"/>
                  <a:pt x="19274" y="19896"/>
                </a:cubicBezTo>
                <a:cubicBezTo>
                  <a:pt x="19349" y="18944"/>
                  <a:pt x="19349" y="17992"/>
                  <a:pt x="19249" y="17039"/>
                </a:cubicBezTo>
                <a:cubicBezTo>
                  <a:pt x="19098" y="15535"/>
                  <a:pt x="18848" y="14032"/>
                  <a:pt x="18346" y="12603"/>
                </a:cubicBezTo>
                <a:cubicBezTo>
                  <a:pt x="18171" y="12127"/>
                  <a:pt x="17970" y="11225"/>
                  <a:pt x="17344" y="11199"/>
                </a:cubicBezTo>
                <a:cubicBezTo>
                  <a:pt x="17324" y="11198"/>
                  <a:pt x="17304" y="11197"/>
                  <a:pt x="17285" y="11197"/>
                </a:cubicBezTo>
                <a:cubicBezTo>
                  <a:pt x="16716" y="11197"/>
                  <a:pt x="16335" y="11892"/>
                  <a:pt x="16141" y="12352"/>
                </a:cubicBezTo>
                <a:cubicBezTo>
                  <a:pt x="15514" y="13681"/>
                  <a:pt x="15815" y="15260"/>
                  <a:pt x="16166" y="16613"/>
                </a:cubicBezTo>
                <a:cubicBezTo>
                  <a:pt x="16517" y="17941"/>
                  <a:pt x="16943" y="19345"/>
                  <a:pt x="17569" y="20623"/>
                </a:cubicBezTo>
                <a:cubicBezTo>
                  <a:pt x="15665" y="18718"/>
                  <a:pt x="13835" y="16788"/>
                  <a:pt x="12056" y="14783"/>
                </a:cubicBezTo>
                <a:cubicBezTo>
                  <a:pt x="11304" y="13956"/>
                  <a:pt x="10577" y="13079"/>
                  <a:pt x="9875" y="12202"/>
                </a:cubicBezTo>
                <a:cubicBezTo>
                  <a:pt x="9875" y="11776"/>
                  <a:pt x="9700" y="11325"/>
                  <a:pt x="9574" y="10949"/>
                </a:cubicBezTo>
                <a:cubicBezTo>
                  <a:pt x="9299" y="10072"/>
                  <a:pt x="8973" y="9245"/>
                  <a:pt x="8672" y="8392"/>
                </a:cubicBezTo>
                <a:cubicBezTo>
                  <a:pt x="8046" y="6588"/>
                  <a:pt x="7344" y="4808"/>
                  <a:pt x="6366" y="3179"/>
                </a:cubicBezTo>
                <a:cubicBezTo>
                  <a:pt x="5804" y="2242"/>
                  <a:pt x="4246" y="0"/>
                  <a:pt x="29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46" name="Google Shape;546;p14"/>
          <p:cNvGrpSpPr/>
          <p:nvPr/>
        </p:nvGrpSpPr>
        <p:grpSpPr>
          <a:xfrm>
            <a:off x="-529129" y="3134446"/>
            <a:ext cx="2453503" cy="4097439"/>
            <a:chOff x="8020703" y="3817528"/>
            <a:chExt cx="843979" cy="1409475"/>
          </a:xfrm>
        </p:grpSpPr>
        <p:sp>
          <p:nvSpPr>
            <p:cNvPr id="547" name="Google Shape;547;p14"/>
            <p:cNvSpPr/>
            <p:nvPr/>
          </p:nvSpPr>
          <p:spPr>
            <a:xfrm>
              <a:off x="8535180" y="3823805"/>
              <a:ext cx="329502" cy="1345089"/>
            </a:xfrm>
            <a:custGeom>
              <a:avLst/>
              <a:gdLst/>
              <a:ahLst/>
              <a:cxnLst/>
              <a:rect l="l" t="t" r="r" b="b"/>
              <a:pathLst>
                <a:path w="18372" h="74998" extrusionOk="0">
                  <a:moveTo>
                    <a:pt x="6016" y="1"/>
                  </a:moveTo>
                  <a:cubicBezTo>
                    <a:pt x="1705" y="8322"/>
                    <a:pt x="1" y="18222"/>
                    <a:pt x="1304" y="27370"/>
                  </a:cubicBezTo>
                  <a:cubicBezTo>
                    <a:pt x="2181" y="33460"/>
                    <a:pt x="4311" y="39099"/>
                    <a:pt x="5965" y="44913"/>
                  </a:cubicBezTo>
                  <a:cubicBezTo>
                    <a:pt x="7620" y="50728"/>
                    <a:pt x="8798" y="56969"/>
                    <a:pt x="7720" y="63134"/>
                  </a:cubicBezTo>
                  <a:cubicBezTo>
                    <a:pt x="6893" y="67721"/>
                    <a:pt x="4562" y="72257"/>
                    <a:pt x="1229" y="74989"/>
                  </a:cubicBezTo>
                  <a:cubicBezTo>
                    <a:pt x="1358" y="74995"/>
                    <a:pt x="1487" y="74997"/>
                    <a:pt x="1616" y="74997"/>
                  </a:cubicBezTo>
                  <a:cubicBezTo>
                    <a:pt x="4297" y="74997"/>
                    <a:pt x="6999" y="73769"/>
                    <a:pt x="9199" y="71856"/>
                  </a:cubicBezTo>
                  <a:cubicBezTo>
                    <a:pt x="11630" y="69751"/>
                    <a:pt x="13509" y="66869"/>
                    <a:pt x="14913" y="63786"/>
                  </a:cubicBezTo>
                  <a:cubicBezTo>
                    <a:pt x="17344" y="58397"/>
                    <a:pt x="18372" y="52257"/>
                    <a:pt x="17845" y="46442"/>
                  </a:cubicBezTo>
                  <a:cubicBezTo>
                    <a:pt x="16868" y="35791"/>
                    <a:pt x="10928" y="26969"/>
                    <a:pt x="8146" y="16868"/>
                  </a:cubicBezTo>
                  <a:cubicBezTo>
                    <a:pt x="6667" y="11480"/>
                    <a:pt x="6116" y="5740"/>
                    <a:pt x="6016" y="1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14"/>
            <p:cNvSpPr/>
            <p:nvPr/>
          </p:nvSpPr>
          <p:spPr>
            <a:xfrm>
              <a:off x="8363026" y="3817528"/>
              <a:ext cx="329950" cy="1351205"/>
            </a:xfrm>
            <a:custGeom>
              <a:avLst/>
              <a:gdLst/>
              <a:ahLst/>
              <a:cxnLst/>
              <a:rect l="l" t="t" r="r" b="b"/>
              <a:pathLst>
                <a:path w="18397" h="75339" extrusionOk="0">
                  <a:moveTo>
                    <a:pt x="15615" y="0"/>
                  </a:moveTo>
                  <a:cubicBezTo>
                    <a:pt x="12356" y="4311"/>
                    <a:pt x="8973" y="8095"/>
                    <a:pt x="6291" y="12882"/>
                  </a:cubicBezTo>
                  <a:cubicBezTo>
                    <a:pt x="3610" y="17644"/>
                    <a:pt x="1504" y="22933"/>
                    <a:pt x="853" y="28421"/>
                  </a:cubicBezTo>
                  <a:cubicBezTo>
                    <a:pt x="0" y="35489"/>
                    <a:pt x="1579" y="42532"/>
                    <a:pt x="4111" y="48797"/>
                  </a:cubicBezTo>
                  <a:cubicBezTo>
                    <a:pt x="5790" y="52983"/>
                    <a:pt x="7895" y="56943"/>
                    <a:pt x="9224" y="61304"/>
                  </a:cubicBezTo>
                  <a:cubicBezTo>
                    <a:pt x="10552" y="65665"/>
                    <a:pt x="11905" y="70828"/>
                    <a:pt x="10351" y="75314"/>
                  </a:cubicBezTo>
                  <a:cubicBezTo>
                    <a:pt x="10527" y="75339"/>
                    <a:pt x="10677" y="75339"/>
                    <a:pt x="10828" y="75339"/>
                  </a:cubicBezTo>
                  <a:cubicBezTo>
                    <a:pt x="14161" y="72607"/>
                    <a:pt x="16492" y="68071"/>
                    <a:pt x="17319" y="63484"/>
                  </a:cubicBezTo>
                  <a:cubicBezTo>
                    <a:pt x="18397" y="57319"/>
                    <a:pt x="17219" y="51078"/>
                    <a:pt x="15564" y="45263"/>
                  </a:cubicBezTo>
                  <a:cubicBezTo>
                    <a:pt x="13910" y="39449"/>
                    <a:pt x="11780" y="33810"/>
                    <a:pt x="10903" y="27720"/>
                  </a:cubicBezTo>
                  <a:cubicBezTo>
                    <a:pt x="9600" y="18572"/>
                    <a:pt x="11304" y="8672"/>
                    <a:pt x="15615" y="351"/>
                  </a:cubicBezTo>
                  <a:cubicBezTo>
                    <a:pt x="15615" y="226"/>
                    <a:pt x="15615" y="125"/>
                    <a:pt x="156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14"/>
            <p:cNvSpPr/>
            <p:nvPr/>
          </p:nvSpPr>
          <p:spPr>
            <a:xfrm>
              <a:off x="8574278" y="4531288"/>
              <a:ext cx="19352" cy="67005"/>
            </a:xfrm>
            <a:custGeom>
              <a:avLst/>
              <a:gdLst/>
              <a:ahLst/>
              <a:cxnLst/>
              <a:rect l="l" t="t" r="r" b="b"/>
              <a:pathLst>
                <a:path w="1079" h="3736" extrusionOk="0">
                  <a:moveTo>
                    <a:pt x="1" y="1"/>
                  </a:moveTo>
                  <a:lnTo>
                    <a:pt x="1" y="1"/>
                  </a:lnTo>
                  <a:cubicBezTo>
                    <a:pt x="51" y="652"/>
                    <a:pt x="227" y="1279"/>
                    <a:pt x="377" y="1906"/>
                  </a:cubicBezTo>
                  <a:cubicBezTo>
                    <a:pt x="527" y="2507"/>
                    <a:pt x="703" y="3134"/>
                    <a:pt x="978" y="3735"/>
                  </a:cubicBezTo>
                  <a:cubicBezTo>
                    <a:pt x="1079" y="3058"/>
                    <a:pt x="978" y="2407"/>
                    <a:pt x="828" y="1780"/>
                  </a:cubicBezTo>
                  <a:cubicBezTo>
                    <a:pt x="653" y="1154"/>
                    <a:pt x="402" y="527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14"/>
            <p:cNvSpPr/>
            <p:nvPr/>
          </p:nvSpPr>
          <p:spPr>
            <a:xfrm>
              <a:off x="8545977" y="4475567"/>
              <a:ext cx="11694" cy="32373"/>
            </a:xfrm>
            <a:custGeom>
              <a:avLst/>
              <a:gdLst/>
              <a:ahLst/>
              <a:cxnLst/>
              <a:rect l="l" t="t" r="r" b="b"/>
              <a:pathLst>
                <a:path w="652" h="1805" extrusionOk="0">
                  <a:moveTo>
                    <a:pt x="100" y="0"/>
                  </a:moveTo>
                  <a:cubicBezTo>
                    <a:pt x="0" y="351"/>
                    <a:pt x="25" y="677"/>
                    <a:pt x="100" y="977"/>
                  </a:cubicBezTo>
                  <a:cubicBezTo>
                    <a:pt x="175" y="1253"/>
                    <a:pt x="301" y="1554"/>
                    <a:pt x="551" y="1805"/>
                  </a:cubicBezTo>
                  <a:cubicBezTo>
                    <a:pt x="652" y="1454"/>
                    <a:pt x="627" y="1153"/>
                    <a:pt x="551" y="852"/>
                  </a:cubicBezTo>
                  <a:cubicBezTo>
                    <a:pt x="476" y="551"/>
                    <a:pt x="351" y="276"/>
                    <a:pt x="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14"/>
            <p:cNvSpPr/>
            <p:nvPr/>
          </p:nvSpPr>
          <p:spPr>
            <a:xfrm>
              <a:off x="8537422" y="4540739"/>
              <a:ext cx="12160" cy="39116"/>
            </a:xfrm>
            <a:custGeom>
              <a:avLst/>
              <a:gdLst/>
              <a:ahLst/>
              <a:cxnLst/>
              <a:rect l="l" t="t" r="r" b="b"/>
              <a:pathLst>
                <a:path w="678" h="2181" extrusionOk="0">
                  <a:moveTo>
                    <a:pt x="26" y="0"/>
                  </a:moveTo>
                  <a:cubicBezTo>
                    <a:pt x="1" y="426"/>
                    <a:pt x="51" y="777"/>
                    <a:pt x="126" y="1128"/>
                  </a:cubicBezTo>
                  <a:cubicBezTo>
                    <a:pt x="201" y="1479"/>
                    <a:pt x="302" y="1830"/>
                    <a:pt x="502" y="2181"/>
                  </a:cubicBezTo>
                  <a:cubicBezTo>
                    <a:pt x="678" y="1805"/>
                    <a:pt x="652" y="1404"/>
                    <a:pt x="577" y="1028"/>
                  </a:cubicBezTo>
                  <a:cubicBezTo>
                    <a:pt x="502" y="652"/>
                    <a:pt x="327" y="276"/>
                    <a:pt x="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14"/>
            <p:cNvSpPr/>
            <p:nvPr/>
          </p:nvSpPr>
          <p:spPr>
            <a:xfrm>
              <a:off x="8529334" y="4618035"/>
              <a:ext cx="13057" cy="46774"/>
            </a:xfrm>
            <a:custGeom>
              <a:avLst/>
              <a:gdLst/>
              <a:ahLst/>
              <a:cxnLst/>
              <a:rect l="l" t="t" r="r" b="b"/>
              <a:pathLst>
                <a:path w="728" h="2608" extrusionOk="0">
                  <a:moveTo>
                    <a:pt x="76" y="1"/>
                  </a:moveTo>
                  <a:cubicBezTo>
                    <a:pt x="1" y="477"/>
                    <a:pt x="51" y="928"/>
                    <a:pt x="126" y="1354"/>
                  </a:cubicBezTo>
                  <a:cubicBezTo>
                    <a:pt x="251" y="1780"/>
                    <a:pt x="377" y="2206"/>
                    <a:pt x="652" y="2607"/>
                  </a:cubicBezTo>
                  <a:cubicBezTo>
                    <a:pt x="728" y="2131"/>
                    <a:pt x="677" y="1680"/>
                    <a:pt x="602" y="1254"/>
                  </a:cubicBezTo>
                  <a:cubicBezTo>
                    <a:pt x="477" y="828"/>
                    <a:pt x="352" y="402"/>
                    <a:pt x="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14"/>
            <p:cNvSpPr/>
            <p:nvPr/>
          </p:nvSpPr>
          <p:spPr>
            <a:xfrm>
              <a:off x="8505516" y="4531288"/>
              <a:ext cx="9900" cy="35978"/>
            </a:xfrm>
            <a:custGeom>
              <a:avLst/>
              <a:gdLst/>
              <a:ahLst/>
              <a:cxnLst/>
              <a:rect l="l" t="t" r="r" b="b"/>
              <a:pathLst>
                <a:path w="552" h="2006" extrusionOk="0">
                  <a:moveTo>
                    <a:pt x="126" y="1"/>
                  </a:moveTo>
                  <a:cubicBezTo>
                    <a:pt x="0" y="352"/>
                    <a:pt x="0" y="703"/>
                    <a:pt x="51" y="1028"/>
                  </a:cubicBezTo>
                  <a:cubicBezTo>
                    <a:pt x="101" y="1354"/>
                    <a:pt x="201" y="1680"/>
                    <a:pt x="426" y="2006"/>
                  </a:cubicBezTo>
                  <a:cubicBezTo>
                    <a:pt x="552" y="1630"/>
                    <a:pt x="552" y="1304"/>
                    <a:pt x="502" y="953"/>
                  </a:cubicBezTo>
                  <a:cubicBezTo>
                    <a:pt x="452" y="627"/>
                    <a:pt x="351" y="302"/>
                    <a:pt x="1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14"/>
            <p:cNvSpPr/>
            <p:nvPr/>
          </p:nvSpPr>
          <p:spPr>
            <a:xfrm>
              <a:off x="8568001" y="4625675"/>
              <a:ext cx="9003" cy="28337"/>
            </a:xfrm>
            <a:custGeom>
              <a:avLst/>
              <a:gdLst/>
              <a:ahLst/>
              <a:cxnLst/>
              <a:rect l="l" t="t" r="r" b="b"/>
              <a:pathLst>
                <a:path w="502" h="1580" extrusionOk="0">
                  <a:moveTo>
                    <a:pt x="176" y="1"/>
                  </a:moveTo>
                  <a:cubicBezTo>
                    <a:pt x="25" y="277"/>
                    <a:pt x="0" y="552"/>
                    <a:pt x="25" y="828"/>
                  </a:cubicBezTo>
                  <a:cubicBezTo>
                    <a:pt x="50" y="1079"/>
                    <a:pt x="125" y="1354"/>
                    <a:pt x="326" y="1580"/>
                  </a:cubicBezTo>
                  <a:cubicBezTo>
                    <a:pt x="501" y="1304"/>
                    <a:pt x="501" y="1029"/>
                    <a:pt x="476" y="778"/>
                  </a:cubicBezTo>
                  <a:cubicBezTo>
                    <a:pt x="451" y="502"/>
                    <a:pt x="376" y="252"/>
                    <a:pt x="1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14"/>
            <p:cNvSpPr/>
            <p:nvPr/>
          </p:nvSpPr>
          <p:spPr>
            <a:xfrm>
              <a:off x="8492030" y="4609050"/>
              <a:ext cx="9003" cy="42721"/>
            </a:xfrm>
            <a:custGeom>
              <a:avLst/>
              <a:gdLst/>
              <a:ahLst/>
              <a:cxnLst/>
              <a:rect l="l" t="t" r="r" b="b"/>
              <a:pathLst>
                <a:path w="502" h="2382" extrusionOk="0">
                  <a:moveTo>
                    <a:pt x="151" y="1"/>
                  </a:moveTo>
                  <a:cubicBezTo>
                    <a:pt x="0" y="402"/>
                    <a:pt x="0" y="803"/>
                    <a:pt x="26" y="1204"/>
                  </a:cubicBezTo>
                  <a:cubicBezTo>
                    <a:pt x="51" y="1605"/>
                    <a:pt x="126" y="2006"/>
                    <a:pt x="351" y="2382"/>
                  </a:cubicBezTo>
                  <a:cubicBezTo>
                    <a:pt x="502" y="1981"/>
                    <a:pt x="502" y="1580"/>
                    <a:pt x="477" y="1179"/>
                  </a:cubicBezTo>
                  <a:cubicBezTo>
                    <a:pt x="452" y="778"/>
                    <a:pt x="376" y="377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14"/>
            <p:cNvSpPr/>
            <p:nvPr/>
          </p:nvSpPr>
          <p:spPr>
            <a:xfrm>
              <a:off x="8499670" y="4450387"/>
              <a:ext cx="11263" cy="36426"/>
            </a:xfrm>
            <a:custGeom>
              <a:avLst/>
              <a:gdLst/>
              <a:ahLst/>
              <a:cxnLst/>
              <a:rect l="l" t="t" r="r" b="b"/>
              <a:pathLst>
                <a:path w="628" h="2031" extrusionOk="0">
                  <a:moveTo>
                    <a:pt x="101" y="1"/>
                  </a:moveTo>
                  <a:cubicBezTo>
                    <a:pt x="1" y="376"/>
                    <a:pt x="26" y="727"/>
                    <a:pt x="76" y="1078"/>
                  </a:cubicBezTo>
                  <a:cubicBezTo>
                    <a:pt x="151" y="1404"/>
                    <a:pt x="276" y="1730"/>
                    <a:pt x="527" y="2031"/>
                  </a:cubicBezTo>
                  <a:cubicBezTo>
                    <a:pt x="627" y="1680"/>
                    <a:pt x="602" y="1329"/>
                    <a:pt x="552" y="978"/>
                  </a:cubicBezTo>
                  <a:cubicBezTo>
                    <a:pt x="477" y="652"/>
                    <a:pt x="351" y="301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14"/>
            <p:cNvSpPr/>
            <p:nvPr/>
          </p:nvSpPr>
          <p:spPr>
            <a:xfrm>
              <a:off x="8470454" y="4494433"/>
              <a:ext cx="10348" cy="33736"/>
            </a:xfrm>
            <a:custGeom>
              <a:avLst/>
              <a:gdLst/>
              <a:ahLst/>
              <a:cxnLst/>
              <a:rect l="l" t="t" r="r" b="b"/>
              <a:pathLst>
                <a:path w="577" h="1881" extrusionOk="0">
                  <a:moveTo>
                    <a:pt x="126" y="1"/>
                  </a:moveTo>
                  <a:cubicBezTo>
                    <a:pt x="0" y="352"/>
                    <a:pt x="0" y="677"/>
                    <a:pt x="51" y="978"/>
                  </a:cubicBezTo>
                  <a:cubicBezTo>
                    <a:pt x="101" y="1304"/>
                    <a:pt x="201" y="1605"/>
                    <a:pt x="452" y="1880"/>
                  </a:cubicBezTo>
                  <a:cubicBezTo>
                    <a:pt x="577" y="1555"/>
                    <a:pt x="552" y="1229"/>
                    <a:pt x="502" y="903"/>
                  </a:cubicBezTo>
                  <a:cubicBezTo>
                    <a:pt x="452" y="602"/>
                    <a:pt x="351" y="276"/>
                    <a:pt x="1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14"/>
            <p:cNvSpPr/>
            <p:nvPr/>
          </p:nvSpPr>
          <p:spPr>
            <a:xfrm>
              <a:off x="8745984" y="4574438"/>
              <a:ext cx="9021" cy="44533"/>
            </a:xfrm>
            <a:custGeom>
              <a:avLst/>
              <a:gdLst/>
              <a:ahLst/>
              <a:cxnLst/>
              <a:rect l="l" t="t" r="r" b="b"/>
              <a:pathLst>
                <a:path w="503" h="2483" extrusionOk="0">
                  <a:moveTo>
                    <a:pt x="151" y="1"/>
                  </a:moveTo>
                  <a:cubicBezTo>
                    <a:pt x="1" y="427"/>
                    <a:pt x="1" y="828"/>
                    <a:pt x="26" y="1254"/>
                  </a:cubicBezTo>
                  <a:cubicBezTo>
                    <a:pt x="51" y="1680"/>
                    <a:pt x="126" y="2081"/>
                    <a:pt x="327" y="2482"/>
                  </a:cubicBezTo>
                  <a:cubicBezTo>
                    <a:pt x="477" y="2056"/>
                    <a:pt x="502" y="1630"/>
                    <a:pt x="477" y="1229"/>
                  </a:cubicBezTo>
                  <a:cubicBezTo>
                    <a:pt x="452" y="803"/>
                    <a:pt x="377" y="402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14"/>
            <p:cNvSpPr/>
            <p:nvPr/>
          </p:nvSpPr>
          <p:spPr>
            <a:xfrm>
              <a:off x="8734757" y="4504333"/>
              <a:ext cx="9003" cy="28319"/>
            </a:xfrm>
            <a:custGeom>
              <a:avLst/>
              <a:gdLst/>
              <a:ahLst/>
              <a:cxnLst/>
              <a:rect l="l" t="t" r="r" b="b"/>
              <a:pathLst>
                <a:path w="502" h="1579" extrusionOk="0">
                  <a:moveTo>
                    <a:pt x="176" y="0"/>
                  </a:moveTo>
                  <a:cubicBezTo>
                    <a:pt x="25" y="276"/>
                    <a:pt x="0" y="551"/>
                    <a:pt x="25" y="827"/>
                  </a:cubicBezTo>
                  <a:cubicBezTo>
                    <a:pt x="76" y="1078"/>
                    <a:pt x="126" y="1353"/>
                    <a:pt x="351" y="1579"/>
                  </a:cubicBezTo>
                  <a:cubicBezTo>
                    <a:pt x="502" y="1303"/>
                    <a:pt x="502" y="1028"/>
                    <a:pt x="502" y="777"/>
                  </a:cubicBezTo>
                  <a:cubicBezTo>
                    <a:pt x="452" y="501"/>
                    <a:pt x="376" y="251"/>
                    <a:pt x="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14"/>
            <p:cNvSpPr/>
            <p:nvPr/>
          </p:nvSpPr>
          <p:spPr>
            <a:xfrm>
              <a:off x="8717683" y="4558261"/>
              <a:ext cx="8555" cy="30131"/>
            </a:xfrm>
            <a:custGeom>
              <a:avLst/>
              <a:gdLst/>
              <a:ahLst/>
              <a:cxnLst/>
              <a:rect l="l" t="t" r="r" b="b"/>
              <a:pathLst>
                <a:path w="477" h="1680" extrusionOk="0">
                  <a:moveTo>
                    <a:pt x="276" y="1"/>
                  </a:moveTo>
                  <a:cubicBezTo>
                    <a:pt x="75" y="276"/>
                    <a:pt x="25" y="552"/>
                    <a:pt x="25" y="828"/>
                  </a:cubicBezTo>
                  <a:cubicBezTo>
                    <a:pt x="0" y="1103"/>
                    <a:pt x="50" y="1404"/>
                    <a:pt x="226" y="1680"/>
                  </a:cubicBezTo>
                  <a:cubicBezTo>
                    <a:pt x="401" y="1404"/>
                    <a:pt x="451" y="1128"/>
                    <a:pt x="476" y="853"/>
                  </a:cubicBezTo>
                  <a:cubicBezTo>
                    <a:pt x="476" y="577"/>
                    <a:pt x="451" y="301"/>
                    <a:pt x="2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14"/>
            <p:cNvSpPr/>
            <p:nvPr/>
          </p:nvSpPr>
          <p:spPr>
            <a:xfrm>
              <a:off x="8770268" y="4556916"/>
              <a:ext cx="9452" cy="33736"/>
            </a:xfrm>
            <a:custGeom>
              <a:avLst/>
              <a:gdLst/>
              <a:ahLst/>
              <a:cxnLst/>
              <a:rect l="l" t="t" r="r" b="b"/>
              <a:pathLst>
                <a:path w="527" h="1881" extrusionOk="0">
                  <a:moveTo>
                    <a:pt x="151" y="0"/>
                  </a:moveTo>
                  <a:cubicBezTo>
                    <a:pt x="0" y="351"/>
                    <a:pt x="0" y="652"/>
                    <a:pt x="25" y="978"/>
                  </a:cubicBezTo>
                  <a:cubicBezTo>
                    <a:pt x="76" y="1279"/>
                    <a:pt x="151" y="1579"/>
                    <a:pt x="376" y="1880"/>
                  </a:cubicBezTo>
                  <a:cubicBezTo>
                    <a:pt x="527" y="1554"/>
                    <a:pt x="527" y="1228"/>
                    <a:pt x="502" y="928"/>
                  </a:cubicBezTo>
                  <a:cubicBezTo>
                    <a:pt x="451" y="602"/>
                    <a:pt x="376" y="301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14"/>
            <p:cNvSpPr/>
            <p:nvPr/>
          </p:nvSpPr>
          <p:spPr>
            <a:xfrm>
              <a:off x="8734757" y="4662100"/>
              <a:ext cx="9003" cy="30579"/>
            </a:xfrm>
            <a:custGeom>
              <a:avLst/>
              <a:gdLst/>
              <a:ahLst/>
              <a:cxnLst/>
              <a:rect l="l" t="t" r="r" b="b"/>
              <a:pathLst>
                <a:path w="502" h="1705" extrusionOk="0">
                  <a:moveTo>
                    <a:pt x="126" y="0"/>
                  </a:moveTo>
                  <a:cubicBezTo>
                    <a:pt x="0" y="326"/>
                    <a:pt x="0" y="602"/>
                    <a:pt x="25" y="877"/>
                  </a:cubicBezTo>
                  <a:cubicBezTo>
                    <a:pt x="51" y="1153"/>
                    <a:pt x="101" y="1404"/>
                    <a:pt x="276" y="1704"/>
                  </a:cubicBezTo>
                  <a:cubicBezTo>
                    <a:pt x="477" y="1429"/>
                    <a:pt x="502" y="1128"/>
                    <a:pt x="502" y="827"/>
                  </a:cubicBezTo>
                  <a:cubicBezTo>
                    <a:pt x="452" y="526"/>
                    <a:pt x="376" y="226"/>
                    <a:pt x="1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14"/>
            <p:cNvSpPr/>
            <p:nvPr/>
          </p:nvSpPr>
          <p:spPr>
            <a:xfrm>
              <a:off x="8710940" y="4614897"/>
              <a:ext cx="8555" cy="26992"/>
            </a:xfrm>
            <a:custGeom>
              <a:avLst/>
              <a:gdLst/>
              <a:ahLst/>
              <a:cxnLst/>
              <a:rect l="l" t="t" r="r" b="b"/>
              <a:pathLst>
                <a:path w="477" h="1505" extrusionOk="0">
                  <a:moveTo>
                    <a:pt x="251" y="0"/>
                  </a:moveTo>
                  <a:cubicBezTo>
                    <a:pt x="50" y="251"/>
                    <a:pt x="25" y="502"/>
                    <a:pt x="0" y="752"/>
                  </a:cubicBezTo>
                  <a:cubicBezTo>
                    <a:pt x="25" y="1003"/>
                    <a:pt x="50" y="1254"/>
                    <a:pt x="251" y="1504"/>
                  </a:cubicBezTo>
                  <a:cubicBezTo>
                    <a:pt x="426" y="1254"/>
                    <a:pt x="476" y="1003"/>
                    <a:pt x="476" y="752"/>
                  </a:cubicBezTo>
                  <a:cubicBezTo>
                    <a:pt x="476" y="502"/>
                    <a:pt x="426" y="251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14"/>
            <p:cNvSpPr/>
            <p:nvPr/>
          </p:nvSpPr>
          <p:spPr>
            <a:xfrm>
              <a:off x="8764869" y="4643215"/>
              <a:ext cx="8555" cy="39565"/>
            </a:xfrm>
            <a:custGeom>
              <a:avLst/>
              <a:gdLst/>
              <a:ahLst/>
              <a:cxnLst/>
              <a:rect l="l" t="t" r="r" b="b"/>
              <a:pathLst>
                <a:path w="477" h="2206" extrusionOk="0">
                  <a:moveTo>
                    <a:pt x="201" y="0"/>
                  </a:moveTo>
                  <a:cubicBezTo>
                    <a:pt x="26" y="376"/>
                    <a:pt x="1" y="727"/>
                    <a:pt x="1" y="1103"/>
                  </a:cubicBezTo>
                  <a:cubicBezTo>
                    <a:pt x="26" y="1479"/>
                    <a:pt x="51" y="1830"/>
                    <a:pt x="251" y="2206"/>
                  </a:cubicBezTo>
                  <a:cubicBezTo>
                    <a:pt x="427" y="1830"/>
                    <a:pt x="477" y="1454"/>
                    <a:pt x="477" y="1103"/>
                  </a:cubicBezTo>
                  <a:cubicBezTo>
                    <a:pt x="452" y="727"/>
                    <a:pt x="402" y="376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14"/>
            <p:cNvSpPr/>
            <p:nvPr/>
          </p:nvSpPr>
          <p:spPr>
            <a:xfrm>
              <a:off x="8786893" y="4617587"/>
              <a:ext cx="9003" cy="23854"/>
            </a:xfrm>
            <a:custGeom>
              <a:avLst/>
              <a:gdLst/>
              <a:ahLst/>
              <a:cxnLst/>
              <a:rect l="l" t="t" r="r" b="b"/>
              <a:pathLst>
                <a:path w="502" h="1330" extrusionOk="0">
                  <a:moveTo>
                    <a:pt x="201" y="1"/>
                  </a:moveTo>
                  <a:cubicBezTo>
                    <a:pt x="26" y="251"/>
                    <a:pt x="1" y="477"/>
                    <a:pt x="26" y="703"/>
                  </a:cubicBezTo>
                  <a:cubicBezTo>
                    <a:pt x="51" y="903"/>
                    <a:pt x="101" y="1129"/>
                    <a:pt x="301" y="1329"/>
                  </a:cubicBezTo>
                  <a:cubicBezTo>
                    <a:pt x="477" y="1104"/>
                    <a:pt x="502" y="878"/>
                    <a:pt x="477" y="652"/>
                  </a:cubicBezTo>
                  <a:cubicBezTo>
                    <a:pt x="452" y="427"/>
                    <a:pt x="402" y="226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14"/>
            <p:cNvSpPr/>
            <p:nvPr/>
          </p:nvSpPr>
          <p:spPr>
            <a:xfrm>
              <a:off x="8712285" y="4503867"/>
              <a:ext cx="8555" cy="26095"/>
            </a:xfrm>
            <a:custGeom>
              <a:avLst/>
              <a:gdLst/>
              <a:ahLst/>
              <a:cxnLst/>
              <a:rect l="l" t="t" r="r" b="b"/>
              <a:pathLst>
                <a:path w="477" h="1455" extrusionOk="0">
                  <a:moveTo>
                    <a:pt x="201" y="1"/>
                  </a:moveTo>
                  <a:cubicBezTo>
                    <a:pt x="25" y="252"/>
                    <a:pt x="0" y="502"/>
                    <a:pt x="0" y="728"/>
                  </a:cubicBezTo>
                  <a:cubicBezTo>
                    <a:pt x="25" y="978"/>
                    <a:pt x="75" y="1229"/>
                    <a:pt x="276" y="1455"/>
                  </a:cubicBezTo>
                  <a:cubicBezTo>
                    <a:pt x="451" y="1204"/>
                    <a:pt x="476" y="953"/>
                    <a:pt x="476" y="703"/>
                  </a:cubicBezTo>
                  <a:cubicBezTo>
                    <a:pt x="451" y="477"/>
                    <a:pt x="401" y="227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14"/>
            <p:cNvSpPr/>
            <p:nvPr/>
          </p:nvSpPr>
          <p:spPr>
            <a:xfrm>
              <a:off x="8686208" y="4511525"/>
              <a:ext cx="9452" cy="27871"/>
            </a:xfrm>
            <a:custGeom>
              <a:avLst/>
              <a:gdLst/>
              <a:ahLst/>
              <a:cxnLst/>
              <a:rect l="l" t="t" r="r" b="b"/>
              <a:pathLst>
                <a:path w="527" h="1554" extrusionOk="0">
                  <a:moveTo>
                    <a:pt x="176" y="0"/>
                  </a:moveTo>
                  <a:cubicBezTo>
                    <a:pt x="26" y="276"/>
                    <a:pt x="1" y="551"/>
                    <a:pt x="26" y="802"/>
                  </a:cubicBezTo>
                  <a:cubicBezTo>
                    <a:pt x="76" y="1053"/>
                    <a:pt x="126" y="1303"/>
                    <a:pt x="351" y="1554"/>
                  </a:cubicBezTo>
                  <a:cubicBezTo>
                    <a:pt x="502" y="1278"/>
                    <a:pt x="527" y="1003"/>
                    <a:pt x="502" y="752"/>
                  </a:cubicBezTo>
                  <a:cubicBezTo>
                    <a:pt x="452" y="501"/>
                    <a:pt x="377" y="226"/>
                    <a:pt x="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14"/>
            <p:cNvSpPr/>
            <p:nvPr/>
          </p:nvSpPr>
          <p:spPr>
            <a:xfrm>
              <a:off x="8625983" y="4118678"/>
              <a:ext cx="9003" cy="32373"/>
            </a:xfrm>
            <a:custGeom>
              <a:avLst/>
              <a:gdLst/>
              <a:ahLst/>
              <a:cxnLst/>
              <a:rect l="l" t="t" r="r" b="b"/>
              <a:pathLst>
                <a:path w="502" h="1805" extrusionOk="0">
                  <a:moveTo>
                    <a:pt x="226" y="0"/>
                  </a:moveTo>
                  <a:cubicBezTo>
                    <a:pt x="50" y="301"/>
                    <a:pt x="0" y="602"/>
                    <a:pt x="25" y="927"/>
                  </a:cubicBezTo>
                  <a:cubicBezTo>
                    <a:pt x="50" y="1228"/>
                    <a:pt x="126" y="1529"/>
                    <a:pt x="326" y="1805"/>
                  </a:cubicBezTo>
                  <a:cubicBezTo>
                    <a:pt x="476" y="1479"/>
                    <a:pt x="501" y="1203"/>
                    <a:pt x="476" y="902"/>
                  </a:cubicBezTo>
                  <a:cubicBezTo>
                    <a:pt x="451" y="602"/>
                    <a:pt x="401" y="301"/>
                    <a:pt x="2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14"/>
            <p:cNvSpPr/>
            <p:nvPr/>
          </p:nvSpPr>
          <p:spPr>
            <a:xfrm>
              <a:off x="8643506" y="4089015"/>
              <a:ext cx="9003" cy="36874"/>
            </a:xfrm>
            <a:custGeom>
              <a:avLst/>
              <a:gdLst/>
              <a:ahLst/>
              <a:cxnLst/>
              <a:rect l="l" t="t" r="r" b="b"/>
              <a:pathLst>
                <a:path w="502" h="2056" extrusionOk="0">
                  <a:moveTo>
                    <a:pt x="151" y="0"/>
                  </a:moveTo>
                  <a:cubicBezTo>
                    <a:pt x="1" y="351"/>
                    <a:pt x="1" y="702"/>
                    <a:pt x="26" y="1053"/>
                  </a:cubicBezTo>
                  <a:cubicBezTo>
                    <a:pt x="51" y="1378"/>
                    <a:pt x="126" y="1729"/>
                    <a:pt x="326" y="2055"/>
                  </a:cubicBezTo>
                  <a:cubicBezTo>
                    <a:pt x="477" y="1704"/>
                    <a:pt x="502" y="1353"/>
                    <a:pt x="477" y="1003"/>
                  </a:cubicBezTo>
                  <a:cubicBezTo>
                    <a:pt x="452" y="652"/>
                    <a:pt x="377" y="326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14"/>
            <p:cNvSpPr/>
            <p:nvPr/>
          </p:nvSpPr>
          <p:spPr>
            <a:xfrm>
              <a:off x="8623275" y="4188334"/>
              <a:ext cx="9470" cy="34632"/>
            </a:xfrm>
            <a:custGeom>
              <a:avLst/>
              <a:gdLst/>
              <a:ahLst/>
              <a:cxnLst/>
              <a:rect l="l" t="t" r="r" b="b"/>
              <a:pathLst>
                <a:path w="528" h="1931" extrusionOk="0">
                  <a:moveTo>
                    <a:pt x="151" y="1"/>
                  </a:moveTo>
                  <a:cubicBezTo>
                    <a:pt x="1" y="352"/>
                    <a:pt x="1" y="678"/>
                    <a:pt x="26" y="1003"/>
                  </a:cubicBezTo>
                  <a:cubicBezTo>
                    <a:pt x="76" y="1329"/>
                    <a:pt x="151" y="1630"/>
                    <a:pt x="377" y="1931"/>
                  </a:cubicBezTo>
                  <a:cubicBezTo>
                    <a:pt x="527" y="1605"/>
                    <a:pt x="527" y="1279"/>
                    <a:pt x="502" y="953"/>
                  </a:cubicBezTo>
                  <a:cubicBezTo>
                    <a:pt x="452" y="627"/>
                    <a:pt x="377" y="302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14"/>
            <p:cNvSpPr/>
            <p:nvPr/>
          </p:nvSpPr>
          <p:spPr>
            <a:xfrm>
              <a:off x="8650697" y="4182505"/>
              <a:ext cx="9003" cy="39565"/>
            </a:xfrm>
            <a:custGeom>
              <a:avLst/>
              <a:gdLst/>
              <a:ahLst/>
              <a:cxnLst/>
              <a:rect l="l" t="t" r="r" b="b"/>
              <a:pathLst>
                <a:path w="502" h="2206" extrusionOk="0">
                  <a:moveTo>
                    <a:pt x="151" y="0"/>
                  </a:moveTo>
                  <a:cubicBezTo>
                    <a:pt x="1" y="376"/>
                    <a:pt x="1" y="752"/>
                    <a:pt x="26" y="1128"/>
                  </a:cubicBezTo>
                  <a:cubicBezTo>
                    <a:pt x="51" y="1479"/>
                    <a:pt x="126" y="1855"/>
                    <a:pt x="352" y="2206"/>
                  </a:cubicBezTo>
                  <a:cubicBezTo>
                    <a:pt x="502" y="1805"/>
                    <a:pt x="502" y="1454"/>
                    <a:pt x="477" y="1078"/>
                  </a:cubicBezTo>
                  <a:cubicBezTo>
                    <a:pt x="452" y="702"/>
                    <a:pt x="377" y="351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14"/>
            <p:cNvSpPr/>
            <p:nvPr/>
          </p:nvSpPr>
          <p:spPr>
            <a:xfrm>
              <a:off x="8612945" y="4860756"/>
              <a:ext cx="10348" cy="51725"/>
            </a:xfrm>
            <a:custGeom>
              <a:avLst/>
              <a:gdLst/>
              <a:ahLst/>
              <a:cxnLst/>
              <a:rect l="l" t="t" r="r" b="b"/>
              <a:pathLst>
                <a:path w="577" h="2884" extrusionOk="0">
                  <a:moveTo>
                    <a:pt x="301" y="1"/>
                  </a:moveTo>
                  <a:cubicBezTo>
                    <a:pt x="151" y="502"/>
                    <a:pt x="126" y="953"/>
                    <a:pt x="76" y="1429"/>
                  </a:cubicBezTo>
                  <a:cubicBezTo>
                    <a:pt x="25" y="1906"/>
                    <a:pt x="0" y="2357"/>
                    <a:pt x="51" y="2883"/>
                  </a:cubicBezTo>
                  <a:cubicBezTo>
                    <a:pt x="351" y="2457"/>
                    <a:pt x="477" y="1956"/>
                    <a:pt x="527" y="1480"/>
                  </a:cubicBezTo>
                  <a:cubicBezTo>
                    <a:pt x="577" y="978"/>
                    <a:pt x="527" y="477"/>
                    <a:pt x="3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14"/>
            <p:cNvSpPr/>
            <p:nvPr/>
          </p:nvSpPr>
          <p:spPr>
            <a:xfrm>
              <a:off x="8592715" y="4845924"/>
              <a:ext cx="8555" cy="37789"/>
            </a:xfrm>
            <a:custGeom>
              <a:avLst/>
              <a:gdLst/>
              <a:ahLst/>
              <a:cxnLst/>
              <a:rect l="l" t="t" r="r" b="b"/>
              <a:pathLst>
                <a:path w="477" h="2107" extrusionOk="0">
                  <a:moveTo>
                    <a:pt x="226" y="1"/>
                  </a:moveTo>
                  <a:cubicBezTo>
                    <a:pt x="51" y="377"/>
                    <a:pt x="1" y="728"/>
                    <a:pt x="1" y="1053"/>
                  </a:cubicBezTo>
                  <a:cubicBezTo>
                    <a:pt x="26" y="1404"/>
                    <a:pt x="76" y="1755"/>
                    <a:pt x="251" y="2106"/>
                  </a:cubicBezTo>
                  <a:cubicBezTo>
                    <a:pt x="427" y="1755"/>
                    <a:pt x="477" y="1404"/>
                    <a:pt x="477" y="1053"/>
                  </a:cubicBezTo>
                  <a:cubicBezTo>
                    <a:pt x="452" y="703"/>
                    <a:pt x="402" y="352"/>
                    <a:pt x="2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14"/>
            <p:cNvSpPr/>
            <p:nvPr/>
          </p:nvSpPr>
          <p:spPr>
            <a:xfrm>
              <a:off x="8594957" y="4942123"/>
              <a:ext cx="10366" cy="26974"/>
            </a:xfrm>
            <a:custGeom>
              <a:avLst/>
              <a:gdLst/>
              <a:ahLst/>
              <a:cxnLst/>
              <a:rect l="l" t="t" r="r" b="b"/>
              <a:pathLst>
                <a:path w="578" h="1504" extrusionOk="0">
                  <a:moveTo>
                    <a:pt x="452" y="0"/>
                  </a:moveTo>
                  <a:cubicBezTo>
                    <a:pt x="201" y="201"/>
                    <a:pt x="126" y="451"/>
                    <a:pt x="51" y="702"/>
                  </a:cubicBezTo>
                  <a:cubicBezTo>
                    <a:pt x="26" y="953"/>
                    <a:pt x="1" y="1203"/>
                    <a:pt x="126" y="1504"/>
                  </a:cubicBezTo>
                  <a:cubicBezTo>
                    <a:pt x="377" y="1278"/>
                    <a:pt x="452" y="1053"/>
                    <a:pt x="527" y="802"/>
                  </a:cubicBezTo>
                  <a:cubicBezTo>
                    <a:pt x="552" y="552"/>
                    <a:pt x="577" y="276"/>
                    <a:pt x="4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14"/>
            <p:cNvSpPr/>
            <p:nvPr/>
          </p:nvSpPr>
          <p:spPr>
            <a:xfrm>
              <a:off x="8630467" y="4921445"/>
              <a:ext cx="12160" cy="43170"/>
            </a:xfrm>
            <a:custGeom>
              <a:avLst/>
              <a:gdLst/>
              <a:ahLst/>
              <a:cxnLst/>
              <a:rect l="l" t="t" r="r" b="b"/>
              <a:pathLst>
                <a:path w="678" h="2407" extrusionOk="0">
                  <a:moveTo>
                    <a:pt x="552" y="0"/>
                  </a:moveTo>
                  <a:cubicBezTo>
                    <a:pt x="327" y="401"/>
                    <a:pt x="226" y="777"/>
                    <a:pt x="126" y="1178"/>
                  </a:cubicBezTo>
                  <a:cubicBezTo>
                    <a:pt x="51" y="1579"/>
                    <a:pt x="1" y="1980"/>
                    <a:pt x="76" y="2406"/>
                  </a:cubicBezTo>
                  <a:cubicBezTo>
                    <a:pt x="377" y="2055"/>
                    <a:pt x="502" y="1654"/>
                    <a:pt x="577" y="1253"/>
                  </a:cubicBezTo>
                  <a:cubicBezTo>
                    <a:pt x="652" y="852"/>
                    <a:pt x="678" y="426"/>
                    <a:pt x="5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14"/>
            <p:cNvSpPr/>
            <p:nvPr/>
          </p:nvSpPr>
          <p:spPr>
            <a:xfrm>
              <a:off x="8582384" y="4911994"/>
              <a:ext cx="8107" cy="22957"/>
            </a:xfrm>
            <a:custGeom>
              <a:avLst/>
              <a:gdLst/>
              <a:ahLst/>
              <a:cxnLst/>
              <a:rect l="l" t="t" r="r" b="b"/>
              <a:pathLst>
                <a:path w="452" h="1280" extrusionOk="0">
                  <a:moveTo>
                    <a:pt x="251" y="1"/>
                  </a:moveTo>
                  <a:cubicBezTo>
                    <a:pt x="50" y="227"/>
                    <a:pt x="0" y="427"/>
                    <a:pt x="0" y="653"/>
                  </a:cubicBezTo>
                  <a:cubicBezTo>
                    <a:pt x="0" y="853"/>
                    <a:pt x="25" y="1079"/>
                    <a:pt x="201" y="1279"/>
                  </a:cubicBezTo>
                  <a:cubicBezTo>
                    <a:pt x="401" y="1079"/>
                    <a:pt x="451" y="878"/>
                    <a:pt x="451" y="653"/>
                  </a:cubicBezTo>
                  <a:cubicBezTo>
                    <a:pt x="451" y="452"/>
                    <a:pt x="426" y="227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14"/>
            <p:cNvSpPr/>
            <p:nvPr/>
          </p:nvSpPr>
          <p:spPr>
            <a:xfrm>
              <a:off x="8615187" y="4781648"/>
              <a:ext cx="11712" cy="36426"/>
            </a:xfrm>
            <a:custGeom>
              <a:avLst/>
              <a:gdLst/>
              <a:ahLst/>
              <a:cxnLst/>
              <a:rect l="l" t="t" r="r" b="b"/>
              <a:pathLst>
                <a:path w="653" h="2031" extrusionOk="0">
                  <a:moveTo>
                    <a:pt x="101" y="1"/>
                  </a:moveTo>
                  <a:cubicBezTo>
                    <a:pt x="1" y="377"/>
                    <a:pt x="26" y="728"/>
                    <a:pt x="101" y="1053"/>
                  </a:cubicBezTo>
                  <a:cubicBezTo>
                    <a:pt x="176" y="1404"/>
                    <a:pt x="276" y="1730"/>
                    <a:pt x="527" y="2031"/>
                  </a:cubicBezTo>
                  <a:cubicBezTo>
                    <a:pt x="652" y="1655"/>
                    <a:pt x="602" y="1304"/>
                    <a:pt x="552" y="978"/>
                  </a:cubicBezTo>
                  <a:cubicBezTo>
                    <a:pt x="477" y="627"/>
                    <a:pt x="352" y="302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14"/>
            <p:cNvSpPr/>
            <p:nvPr/>
          </p:nvSpPr>
          <p:spPr>
            <a:xfrm>
              <a:off x="8039955" y="4367264"/>
              <a:ext cx="608887" cy="854938"/>
            </a:xfrm>
            <a:custGeom>
              <a:avLst/>
              <a:gdLst/>
              <a:ahLst/>
              <a:cxnLst/>
              <a:rect l="l" t="t" r="r" b="b"/>
              <a:pathLst>
                <a:path w="25365" h="35615" extrusionOk="0">
                  <a:moveTo>
                    <a:pt x="1" y="0"/>
                  </a:moveTo>
                  <a:lnTo>
                    <a:pt x="1" y="0"/>
                  </a:lnTo>
                  <a:cubicBezTo>
                    <a:pt x="552" y="5539"/>
                    <a:pt x="2908" y="10702"/>
                    <a:pt x="6517" y="14236"/>
                  </a:cubicBezTo>
                  <a:cubicBezTo>
                    <a:pt x="8923" y="16592"/>
                    <a:pt x="11805" y="18246"/>
                    <a:pt x="14512" y="20151"/>
                  </a:cubicBezTo>
                  <a:cubicBezTo>
                    <a:pt x="17219" y="22081"/>
                    <a:pt x="19825" y="24386"/>
                    <a:pt x="21279" y="27594"/>
                  </a:cubicBezTo>
                  <a:cubicBezTo>
                    <a:pt x="22357" y="30000"/>
                    <a:pt x="22658" y="33008"/>
                    <a:pt x="21881" y="35614"/>
                  </a:cubicBezTo>
                  <a:cubicBezTo>
                    <a:pt x="23309" y="34512"/>
                    <a:pt x="24337" y="32757"/>
                    <a:pt x="24838" y="30903"/>
                  </a:cubicBezTo>
                  <a:cubicBezTo>
                    <a:pt x="25364" y="28923"/>
                    <a:pt x="25364" y="26842"/>
                    <a:pt x="25064" y="24888"/>
                  </a:cubicBezTo>
                  <a:cubicBezTo>
                    <a:pt x="24537" y="21454"/>
                    <a:pt x="23059" y="18271"/>
                    <a:pt x="20928" y="15890"/>
                  </a:cubicBezTo>
                  <a:cubicBezTo>
                    <a:pt x="16968" y="11529"/>
                    <a:pt x="11179" y="10050"/>
                    <a:pt x="6517" y="6667"/>
                  </a:cubicBezTo>
                  <a:cubicBezTo>
                    <a:pt x="4036" y="4887"/>
                    <a:pt x="1906" y="2557"/>
                    <a:pt x="1" y="0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14"/>
            <p:cNvSpPr/>
            <p:nvPr/>
          </p:nvSpPr>
          <p:spPr>
            <a:xfrm>
              <a:off x="8020703" y="4363640"/>
              <a:ext cx="563157" cy="863364"/>
            </a:xfrm>
            <a:custGeom>
              <a:avLst/>
              <a:gdLst/>
              <a:ahLst/>
              <a:cxnLst/>
              <a:rect l="l" t="t" r="r" b="b"/>
              <a:pathLst>
                <a:path w="23460" h="35966" extrusionOk="0">
                  <a:moveTo>
                    <a:pt x="703" y="1"/>
                  </a:moveTo>
                  <a:cubicBezTo>
                    <a:pt x="477" y="3309"/>
                    <a:pt x="1" y="6417"/>
                    <a:pt x="201" y="9675"/>
                  </a:cubicBezTo>
                  <a:cubicBezTo>
                    <a:pt x="427" y="12933"/>
                    <a:pt x="1078" y="16166"/>
                    <a:pt x="2532" y="18898"/>
                  </a:cubicBezTo>
                  <a:cubicBezTo>
                    <a:pt x="4412" y="22432"/>
                    <a:pt x="7469" y="24913"/>
                    <a:pt x="10753" y="26693"/>
                  </a:cubicBezTo>
                  <a:cubicBezTo>
                    <a:pt x="12958" y="27871"/>
                    <a:pt x="15264" y="28748"/>
                    <a:pt x="17344" y="30151"/>
                  </a:cubicBezTo>
                  <a:cubicBezTo>
                    <a:pt x="19424" y="31555"/>
                    <a:pt x="21755" y="33309"/>
                    <a:pt x="22457" y="35966"/>
                  </a:cubicBezTo>
                  <a:cubicBezTo>
                    <a:pt x="22532" y="35891"/>
                    <a:pt x="22607" y="35841"/>
                    <a:pt x="22683" y="35765"/>
                  </a:cubicBezTo>
                  <a:cubicBezTo>
                    <a:pt x="23460" y="33159"/>
                    <a:pt x="23159" y="30151"/>
                    <a:pt x="22081" y="27745"/>
                  </a:cubicBezTo>
                  <a:cubicBezTo>
                    <a:pt x="20627" y="24537"/>
                    <a:pt x="18021" y="22232"/>
                    <a:pt x="15314" y="20302"/>
                  </a:cubicBezTo>
                  <a:cubicBezTo>
                    <a:pt x="12607" y="18397"/>
                    <a:pt x="9725" y="16743"/>
                    <a:pt x="7319" y="14387"/>
                  </a:cubicBezTo>
                  <a:cubicBezTo>
                    <a:pt x="3710" y="10853"/>
                    <a:pt x="1354" y="5690"/>
                    <a:pt x="803" y="151"/>
                  </a:cubicBezTo>
                  <a:cubicBezTo>
                    <a:pt x="778" y="101"/>
                    <a:pt x="728" y="51"/>
                    <a:pt x="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80" name="Google Shape;580;p14"/>
          <p:cNvSpPr/>
          <p:nvPr/>
        </p:nvSpPr>
        <p:spPr>
          <a:xfrm rot="10317459" flipH="1">
            <a:off x="70331" y="-312781"/>
            <a:ext cx="1760955" cy="1654644"/>
          </a:xfrm>
          <a:custGeom>
            <a:avLst/>
            <a:gdLst/>
            <a:ahLst/>
            <a:cxnLst/>
            <a:rect l="l" t="t" r="r" b="b"/>
            <a:pathLst>
              <a:path w="42066" h="39526" extrusionOk="0">
                <a:moveTo>
                  <a:pt x="2930" y="0"/>
                </a:moveTo>
                <a:cubicBezTo>
                  <a:pt x="2487" y="0"/>
                  <a:pt x="2071" y="255"/>
                  <a:pt x="1730" y="899"/>
                </a:cubicBezTo>
                <a:cubicBezTo>
                  <a:pt x="1178" y="1951"/>
                  <a:pt x="1479" y="3330"/>
                  <a:pt x="1805" y="4407"/>
                </a:cubicBezTo>
                <a:cubicBezTo>
                  <a:pt x="2156" y="5560"/>
                  <a:pt x="2732" y="6588"/>
                  <a:pt x="3434" y="7565"/>
                </a:cubicBezTo>
                <a:cubicBezTo>
                  <a:pt x="4236" y="8643"/>
                  <a:pt x="5188" y="9646"/>
                  <a:pt x="6241" y="10523"/>
                </a:cubicBezTo>
                <a:cubicBezTo>
                  <a:pt x="6767" y="10924"/>
                  <a:pt x="7294" y="11300"/>
                  <a:pt x="7845" y="11651"/>
                </a:cubicBezTo>
                <a:cubicBezTo>
                  <a:pt x="8371" y="12001"/>
                  <a:pt x="8973" y="12402"/>
                  <a:pt x="9625" y="12503"/>
                </a:cubicBezTo>
                <a:cubicBezTo>
                  <a:pt x="10402" y="13505"/>
                  <a:pt x="11178" y="14508"/>
                  <a:pt x="12006" y="15485"/>
                </a:cubicBezTo>
                <a:cubicBezTo>
                  <a:pt x="10279" y="14545"/>
                  <a:pt x="8284" y="14083"/>
                  <a:pt x="6316" y="14083"/>
                </a:cubicBezTo>
                <a:cubicBezTo>
                  <a:pt x="5398" y="14083"/>
                  <a:pt x="4486" y="14183"/>
                  <a:pt x="3609" y="14382"/>
                </a:cubicBezTo>
                <a:cubicBezTo>
                  <a:pt x="2707" y="14583"/>
                  <a:pt x="0" y="15285"/>
                  <a:pt x="978" y="16738"/>
                </a:cubicBezTo>
                <a:cubicBezTo>
                  <a:pt x="1454" y="17415"/>
                  <a:pt x="2381" y="17390"/>
                  <a:pt x="3108" y="17415"/>
                </a:cubicBezTo>
                <a:cubicBezTo>
                  <a:pt x="4161" y="17490"/>
                  <a:pt x="5214" y="17540"/>
                  <a:pt x="6266" y="17540"/>
                </a:cubicBezTo>
                <a:cubicBezTo>
                  <a:pt x="6453" y="17544"/>
                  <a:pt x="6641" y="17547"/>
                  <a:pt x="6829" y="17547"/>
                </a:cubicBezTo>
                <a:cubicBezTo>
                  <a:pt x="7800" y="17547"/>
                  <a:pt x="8780" y="17491"/>
                  <a:pt x="9725" y="17365"/>
                </a:cubicBezTo>
                <a:cubicBezTo>
                  <a:pt x="10301" y="17290"/>
                  <a:pt x="10853" y="17189"/>
                  <a:pt x="11404" y="17039"/>
                </a:cubicBezTo>
                <a:cubicBezTo>
                  <a:pt x="11905" y="16939"/>
                  <a:pt x="12457" y="16814"/>
                  <a:pt x="12908" y="16563"/>
                </a:cubicBezTo>
                <a:cubicBezTo>
                  <a:pt x="13234" y="16939"/>
                  <a:pt x="13559" y="17340"/>
                  <a:pt x="13910" y="17716"/>
                </a:cubicBezTo>
                <a:cubicBezTo>
                  <a:pt x="12457" y="17741"/>
                  <a:pt x="11078" y="18217"/>
                  <a:pt x="9850" y="18919"/>
                </a:cubicBezTo>
                <a:cubicBezTo>
                  <a:pt x="9173" y="19295"/>
                  <a:pt x="8572" y="19771"/>
                  <a:pt x="8021" y="20272"/>
                </a:cubicBezTo>
                <a:cubicBezTo>
                  <a:pt x="7419" y="20773"/>
                  <a:pt x="6843" y="21325"/>
                  <a:pt x="6442" y="22002"/>
                </a:cubicBezTo>
                <a:cubicBezTo>
                  <a:pt x="6066" y="22628"/>
                  <a:pt x="5890" y="23355"/>
                  <a:pt x="6091" y="24082"/>
                </a:cubicBezTo>
                <a:cubicBezTo>
                  <a:pt x="6228" y="24630"/>
                  <a:pt x="6579" y="24826"/>
                  <a:pt x="7037" y="24826"/>
                </a:cubicBezTo>
                <a:cubicBezTo>
                  <a:pt x="7165" y="24826"/>
                  <a:pt x="7301" y="24811"/>
                  <a:pt x="7444" y="24784"/>
                </a:cubicBezTo>
                <a:cubicBezTo>
                  <a:pt x="8196" y="24658"/>
                  <a:pt x="8873" y="24232"/>
                  <a:pt x="9449" y="23781"/>
                </a:cubicBezTo>
                <a:cubicBezTo>
                  <a:pt x="10076" y="23305"/>
                  <a:pt x="10677" y="22778"/>
                  <a:pt x="11279" y="22252"/>
                </a:cubicBezTo>
                <a:cubicBezTo>
                  <a:pt x="11955" y="21651"/>
                  <a:pt x="12582" y="20999"/>
                  <a:pt x="13158" y="20297"/>
                </a:cubicBezTo>
                <a:cubicBezTo>
                  <a:pt x="13635" y="19721"/>
                  <a:pt x="14236" y="19019"/>
                  <a:pt x="14412" y="18267"/>
                </a:cubicBezTo>
                <a:cubicBezTo>
                  <a:pt x="15464" y="19470"/>
                  <a:pt x="16567" y="20623"/>
                  <a:pt x="17720" y="21751"/>
                </a:cubicBezTo>
                <a:cubicBezTo>
                  <a:pt x="18998" y="23054"/>
                  <a:pt x="20301" y="24357"/>
                  <a:pt x="21655" y="25611"/>
                </a:cubicBezTo>
                <a:cubicBezTo>
                  <a:pt x="20909" y="25570"/>
                  <a:pt x="20159" y="25538"/>
                  <a:pt x="19412" y="25538"/>
                </a:cubicBezTo>
                <a:cubicBezTo>
                  <a:pt x="17399" y="25538"/>
                  <a:pt x="15406" y="25767"/>
                  <a:pt x="13559" y="26663"/>
                </a:cubicBezTo>
                <a:cubicBezTo>
                  <a:pt x="13058" y="26914"/>
                  <a:pt x="12457" y="27215"/>
                  <a:pt x="12356" y="27841"/>
                </a:cubicBezTo>
                <a:cubicBezTo>
                  <a:pt x="12281" y="28393"/>
                  <a:pt x="12632" y="28794"/>
                  <a:pt x="13183" y="28869"/>
                </a:cubicBezTo>
                <a:cubicBezTo>
                  <a:pt x="13404" y="28898"/>
                  <a:pt x="13630" y="28910"/>
                  <a:pt x="13860" y="28910"/>
                </a:cubicBezTo>
                <a:cubicBezTo>
                  <a:pt x="14413" y="28910"/>
                  <a:pt x="14983" y="28839"/>
                  <a:pt x="15514" y="28769"/>
                </a:cubicBezTo>
                <a:cubicBezTo>
                  <a:pt x="16316" y="28668"/>
                  <a:pt x="17093" y="28493"/>
                  <a:pt x="17870" y="28292"/>
                </a:cubicBezTo>
                <a:cubicBezTo>
                  <a:pt x="18747" y="28042"/>
                  <a:pt x="19625" y="27741"/>
                  <a:pt x="20477" y="27390"/>
                </a:cubicBezTo>
                <a:cubicBezTo>
                  <a:pt x="20903" y="27240"/>
                  <a:pt x="21329" y="27039"/>
                  <a:pt x="21730" y="26864"/>
                </a:cubicBezTo>
                <a:cubicBezTo>
                  <a:pt x="22006" y="26738"/>
                  <a:pt x="22306" y="26638"/>
                  <a:pt x="22557" y="26488"/>
                </a:cubicBezTo>
                <a:cubicBezTo>
                  <a:pt x="25063" y="28844"/>
                  <a:pt x="27670" y="31099"/>
                  <a:pt x="30402" y="33180"/>
                </a:cubicBezTo>
                <a:cubicBezTo>
                  <a:pt x="29877" y="33090"/>
                  <a:pt x="29344" y="33046"/>
                  <a:pt x="28811" y="33046"/>
                </a:cubicBezTo>
                <a:cubicBezTo>
                  <a:pt x="26801" y="33046"/>
                  <a:pt x="24788" y="33675"/>
                  <a:pt x="23184" y="34884"/>
                </a:cubicBezTo>
                <a:cubicBezTo>
                  <a:pt x="22707" y="35235"/>
                  <a:pt x="22031" y="35711"/>
                  <a:pt x="21780" y="36262"/>
                </a:cubicBezTo>
                <a:cubicBezTo>
                  <a:pt x="21504" y="36864"/>
                  <a:pt x="22106" y="37114"/>
                  <a:pt x="22607" y="37190"/>
                </a:cubicBezTo>
                <a:cubicBezTo>
                  <a:pt x="22826" y="37219"/>
                  <a:pt x="23046" y="37233"/>
                  <a:pt x="23267" y="37233"/>
                </a:cubicBezTo>
                <a:cubicBezTo>
                  <a:pt x="24534" y="37233"/>
                  <a:pt x="25811" y="36778"/>
                  <a:pt x="26943" y="36287"/>
                </a:cubicBezTo>
                <a:cubicBezTo>
                  <a:pt x="27770" y="35936"/>
                  <a:pt x="28572" y="35510"/>
                  <a:pt x="29299" y="35034"/>
                </a:cubicBezTo>
                <a:cubicBezTo>
                  <a:pt x="29650" y="34809"/>
                  <a:pt x="29976" y="34583"/>
                  <a:pt x="30301" y="34332"/>
                </a:cubicBezTo>
                <a:cubicBezTo>
                  <a:pt x="30552" y="34107"/>
                  <a:pt x="30853" y="33931"/>
                  <a:pt x="31028" y="33631"/>
                </a:cubicBezTo>
                <a:cubicBezTo>
                  <a:pt x="31429" y="33906"/>
                  <a:pt x="31805" y="34207"/>
                  <a:pt x="32206" y="34483"/>
                </a:cubicBezTo>
                <a:cubicBezTo>
                  <a:pt x="33710" y="35535"/>
                  <a:pt x="35239" y="36488"/>
                  <a:pt x="36818" y="37390"/>
                </a:cubicBezTo>
                <a:cubicBezTo>
                  <a:pt x="38347" y="38242"/>
                  <a:pt x="39951" y="39119"/>
                  <a:pt x="41680" y="39520"/>
                </a:cubicBezTo>
                <a:cubicBezTo>
                  <a:pt x="41697" y="39524"/>
                  <a:pt x="41715" y="39526"/>
                  <a:pt x="41731" y="39526"/>
                </a:cubicBezTo>
                <a:cubicBezTo>
                  <a:pt x="41950" y="39526"/>
                  <a:pt x="42065" y="39234"/>
                  <a:pt x="41855" y="39094"/>
                </a:cubicBezTo>
                <a:cubicBezTo>
                  <a:pt x="40552" y="38242"/>
                  <a:pt x="39123" y="37616"/>
                  <a:pt x="37745" y="36864"/>
                </a:cubicBezTo>
                <a:cubicBezTo>
                  <a:pt x="36392" y="36112"/>
                  <a:pt x="35038" y="35285"/>
                  <a:pt x="33735" y="34433"/>
                </a:cubicBezTo>
                <a:cubicBezTo>
                  <a:pt x="31529" y="32954"/>
                  <a:pt x="29399" y="31325"/>
                  <a:pt x="27344" y="29621"/>
                </a:cubicBezTo>
                <a:cubicBezTo>
                  <a:pt x="27469" y="29019"/>
                  <a:pt x="27494" y="28393"/>
                  <a:pt x="27494" y="27791"/>
                </a:cubicBezTo>
                <a:cubicBezTo>
                  <a:pt x="27544" y="27039"/>
                  <a:pt x="27519" y="26262"/>
                  <a:pt x="27469" y="25485"/>
                </a:cubicBezTo>
                <a:cubicBezTo>
                  <a:pt x="27419" y="24758"/>
                  <a:pt x="27344" y="24007"/>
                  <a:pt x="27244" y="23280"/>
                </a:cubicBezTo>
                <a:cubicBezTo>
                  <a:pt x="27169" y="22703"/>
                  <a:pt x="27018" y="22102"/>
                  <a:pt x="26692" y="21601"/>
                </a:cubicBezTo>
                <a:cubicBezTo>
                  <a:pt x="26417" y="21225"/>
                  <a:pt x="26041" y="20824"/>
                  <a:pt x="25539" y="20824"/>
                </a:cubicBezTo>
                <a:cubicBezTo>
                  <a:pt x="25523" y="20823"/>
                  <a:pt x="25507" y="20822"/>
                  <a:pt x="25492" y="20822"/>
                </a:cubicBezTo>
                <a:cubicBezTo>
                  <a:pt x="25043" y="20822"/>
                  <a:pt x="24761" y="21165"/>
                  <a:pt x="24712" y="21601"/>
                </a:cubicBezTo>
                <a:cubicBezTo>
                  <a:pt x="24512" y="22929"/>
                  <a:pt x="24737" y="24408"/>
                  <a:pt x="25038" y="25711"/>
                </a:cubicBezTo>
                <a:cubicBezTo>
                  <a:pt x="25239" y="26638"/>
                  <a:pt x="25514" y="27540"/>
                  <a:pt x="25890" y="28393"/>
                </a:cubicBezTo>
                <a:cubicBezTo>
                  <a:pt x="23534" y="26337"/>
                  <a:pt x="21229" y="24232"/>
                  <a:pt x="18973" y="22027"/>
                </a:cubicBezTo>
                <a:cubicBezTo>
                  <a:pt x="19224" y="21375"/>
                  <a:pt x="19224" y="20548"/>
                  <a:pt x="19274" y="19896"/>
                </a:cubicBezTo>
                <a:cubicBezTo>
                  <a:pt x="19349" y="18944"/>
                  <a:pt x="19349" y="17992"/>
                  <a:pt x="19249" y="17039"/>
                </a:cubicBezTo>
                <a:cubicBezTo>
                  <a:pt x="19098" y="15535"/>
                  <a:pt x="18848" y="14032"/>
                  <a:pt x="18346" y="12603"/>
                </a:cubicBezTo>
                <a:cubicBezTo>
                  <a:pt x="18171" y="12127"/>
                  <a:pt x="17970" y="11225"/>
                  <a:pt x="17344" y="11199"/>
                </a:cubicBezTo>
                <a:cubicBezTo>
                  <a:pt x="17324" y="11198"/>
                  <a:pt x="17304" y="11197"/>
                  <a:pt x="17285" y="11197"/>
                </a:cubicBezTo>
                <a:cubicBezTo>
                  <a:pt x="16716" y="11197"/>
                  <a:pt x="16335" y="11892"/>
                  <a:pt x="16141" y="12352"/>
                </a:cubicBezTo>
                <a:cubicBezTo>
                  <a:pt x="15514" y="13681"/>
                  <a:pt x="15815" y="15260"/>
                  <a:pt x="16166" y="16613"/>
                </a:cubicBezTo>
                <a:cubicBezTo>
                  <a:pt x="16517" y="17941"/>
                  <a:pt x="16943" y="19345"/>
                  <a:pt x="17569" y="20623"/>
                </a:cubicBezTo>
                <a:cubicBezTo>
                  <a:pt x="15665" y="18718"/>
                  <a:pt x="13835" y="16788"/>
                  <a:pt x="12056" y="14783"/>
                </a:cubicBezTo>
                <a:cubicBezTo>
                  <a:pt x="11304" y="13956"/>
                  <a:pt x="10577" y="13079"/>
                  <a:pt x="9875" y="12202"/>
                </a:cubicBezTo>
                <a:cubicBezTo>
                  <a:pt x="9875" y="11776"/>
                  <a:pt x="9700" y="11325"/>
                  <a:pt x="9574" y="10949"/>
                </a:cubicBezTo>
                <a:cubicBezTo>
                  <a:pt x="9299" y="10072"/>
                  <a:pt x="8973" y="9245"/>
                  <a:pt x="8672" y="8392"/>
                </a:cubicBezTo>
                <a:cubicBezTo>
                  <a:pt x="8046" y="6588"/>
                  <a:pt x="7344" y="4808"/>
                  <a:pt x="6366" y="3179"/>
                </a:cubicBezTo>
                <a:cubicBezTo>
                  <a:pt x="5804" y="2242"/>
                  <a:pt x="4246" y="0"/>
                  <a:pt x="29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1" name="Google Shape;581;p14"/>
          <p:cNvSpPr/>
          <p:nvPr/>
        </p:nvSpPr>
        <p:spPr>
          <a:xfrm rot="-2518824">
            <a:off x="10641710" y="-473147"/>
            <a:ext cx="1402249" cy="1317580"/>
          </a:xfrm>
          <a:custGeom>
            <a:avLst/>
            <a:gdLst/>
            <a:ahLst/>
            <a:cxnLst/>
            <a:rect l="l" t="t" r="r" b="b"/>
            <a:pathLst>
              <a:path w="42066" h="39526" extrusionOk="0">
                <a:moveTo>
                  <a:pt x="2930" y="0"/>
                </a:moveTo>
                <a:cubicBezTo>
                  <a:pt x="2487" y="0"/>
                  <a:pt x="2071" y="255"/>
                  <a:pt x="1730" y="899"/>
                </a:cubicBezTo>
                <a:cubicBezTo>
                  <a:pt x="1178" y="1951"/>
                  <a:pt x="1479" y="3330"/>
                  <a:pt x="1805" y="4407"/>
                </a:cubicBezTo>
                <a:cubicBezTo>
                  <a:pt x="2156" y="5560"/>
                  <a:pt x="2732" y="6588"/>
                  <a:pt x="3434" y="7565"/>
                </a:cubicBezTo>
                <a:cubicBezTo>
                  <a:pt x="4236" y="8643"/>
                  <a:pt x="5188" y="9646"/>
                  <a:pt x="6241" y="10523"/>
                </a:cubicBezTo>
                <a:cubicBezTo>
                  <a:pt x="6767" y="10924"/>
                  <a:pt x="7294" y="11300"/>
                  <a:pt x="7845" y="11651"/>
                </a:cubicBezTo>
                <a:cubicBezTo>
                  <a:pt x="8371" y="12001"/>
                  <a:pt x="8973" y="12402"/>
                  <a:pt x="9625" y="12503"/>
                </a:cubicBezTo>
                <a:cubicBezTo>
                  <a:pt x="10402" y="13505"/>
                  <a:pt x="11178" y="14508"/>
                  <a:pt x="12006" y="15485"/>
                </a:cubicBezTo>
                <a:cubicBezTo>
                  <a:pt x="10279" y="14545"/>
                  <a:pt x="8284" y="14083"/>
                  <a:pt x="6316" y="14083"/>
                </a:cubicBezTo>
                <a:cubicBezTo>
                  <a:pt x="5398" y="14083"/>
                  <a:pt x="4486" y="14183"/>
                  <a:pt x="3609" y="14382"/>
                </a:cubicBezTo>
                <a:cubicBezTo>
                  <a:pt x="2707" y="14583"/>
                  <a:pt x="0" y="15285"/>
                  <a:pt x="978" y="16738"/>
                </a:cubicBezTo>
                <a:cubicBezTo>
                  <a:pt x="1454" y="17415"/>
                  <a:pt x="2381" y="17390"/>
                  <a:pt x="3108" y="17415"/>
                </a:cubicBezTo>
                <a:cubicBezTo>
                  <a:pt x="4161" y="17490"/>
                  <a:pt x="5214" y="17540"/>
                  <a:pt x="6266" y="17540"/>
                </a:cubicBezTo>
                <a:cubicBezTo>
                  <a:pt x="6453" y="17544"/>
                  <a:pt x="6641" y="17547"/>
                  <a:pt x="6829" y="17547"/>
                </a:cubicBezTo>
                <a:cubicBezTo>
                  <a:pt x="7800" y="17547"/>
                  <a:pt x="8780" y="17491"/>
                  <a:pt x="9725" y="17365"/>
                </a:cubicBezTo>
                <a:cubicBezTo>
                  <a:pt x="10301" y="17290"/>
                  <a:pt x="10853" y="17189"/>
                  <a:pt x="11404" y="17039"/>
                </a:cubicBezTo>
                <a:cubicBezTo>
                  <a:pt x="11905" y="16939"/>
                  <a:pt x="12457" y="16814"/>
                  <a:pt x="12908" y="16563"/>
                </a:cubicBezTo>
                <a:cubicBezTo>
                  <a:pt x="13234" y="16939"/>
                  <a:pt x="13559" y="17340"/>
                  <a:pt x="13910" y="17716"/>
                </a:cubicBezTo>
                <a:cubicBezTo>
                  <a:pt x="12457" y="17741"/>
                  <a:pt x="11078" y="18217"/>
                  <a:pt x="9850" y="18919"/>
                </a:cubicBezTo>
                <a:cubicBezTo>
                  <a:pt x="9173" y="19295"/>
                  <a:pt x="8572" y="19771"/>
                  <a:pt x="8021" y="20272"/>
                </a:cubicBezTo>
                <a:cubicBezTo>
                  <a:pt x="7419" y="20773"/>
                  <a:pt x="6843" y="21325"/>
                  <a:pt x="6442" y="22002"/>
                </a:cubicBezTo>
                <a:cubicBezTo>
                  <a:pt x="6066" y="22628"/>
                  <a:pt x="5890" y="23355"/>
                  <a:pt x="6091" y="24082"/>
                </a:cubicBezTo>
                <a:cubicBezTo>
                  <a:pt x="6228" y="24630"/>
                  <a:pt x="6579" y="24826"/>
                  <a:pt x="7037" y="24826"/>
                </a:cubicBezTo>
                <a:cubicBezTo>
                  <a:pt x="7165" y="24826"/>
                  <a:pt x="7301" y="24811"/>
                  <a:pt x="7444" y="24784"/>
                </a:cubicBezTo>
                <a:cubicBezTo>
                  <a:pt x="8196" y="24658"/>
                  <a:pt x="8873" y="24232"/>
                  <a:pt x="9449" y="23781"/>
                </a:cubicBezTo>
                <a:cubicBezTo>
                  <a:pt x="10076" y="23305"/>
                  <a:pt x="10677" y="22778"/>
                  <a:pt x="11279" y="22252"/>
                </a:cubicBezTo>
                <a:cubicBezTo>
                  <a:pt x="11955" y="21651"/>
                  <a:pt x="12582" y="20999"/>
                  <a:pt x="13158" y="20297"/>
                </a:cubicBezTo>
                <a:cubicBezTo>
                  <a:pt x="13635" y="19721"/>
                  <a:pt x="14236" y="19019"/>
                  <a:pt x="14412" y="18267"/>
                </a:cubicBezTo>
                <a:cubicBezTo>
                  <a:pt x="15464" y="19470"/>
                  <a:pt x="16567" y="20623"/>
                  <a:pt x="17720" y="21751"/>
                </a:cubicBezTo>
                <a:cubicBezTo>
                  <a:pt x="18998" y="23054"/>
                  <a:pt x="20301" y="24357"/>
                  <a:pt x="21655" y="25611"/>
                </a:cubicBezTo>
                <a:cubicBezTo>
                  <a:pt x="20909" y="25570"/>
                  <a:pt x="20159" y="25538"/>
                  <a:pt x="19412" y="25538"/>
                </a:cubicBezTo>
                <a:cubicBezTo>
                  <a:pt x="17399" y="25538"/>
                  <a:pt x="15406" y="25767"/>
                  <a:pt x="13559" y="26663"/>
                </a:cubicBezTo>
                <a:cubicBezTo>
                  <a:pt x="13058" y="26914"/>
                  <a:pt x="12457" y="27215"/>
                  <a:pt x="12356" y="27841"/>
                </a:cubicBezTo>
                <a:cubicBezTo>
                  <a:pt x="12281" y="28393"/>
                  <a:pt x="12632" y="28794"/>
                  <a:pt x="13183" y="28869"/>
                </a:cubicBezTo>
                <a:cubicBezTo>
                  <a:pt x="13404" y="28898"/>
                  <a:pt x="13630" y="28910"/>
                  <a:pt x="13860" y="28910"/>
                </a:cubicBezTo>
                <a:cubicBezTo>
                  <a:pt x="14413" y="28910"/>
                  <a:pt x="14983" y="28839"/>
                  <a:pt x="15514" y="28769"/>
                </a:cubicBezTo>
                <a:cubicBezTo>
                  <a:pt x="16316" y="28668"/>
                  <a:pt x="17093" y="28493"/>
                  <a:pt x="17870" y="28292"/>
                </a:cubicBezTo>
                <a:cubicBezTo>
                  <a:pt x="18747" y="28042"/>
                  <a:pt x="19625" y="27741"/>
                  <a:pt x="20477" y="27390"/>
                </a:cubicBezTo>
                <a:cubicBezTo>
                  <a:pt x="20903" y="27240"/>
                  <a:pt x="21329" y="27039"/>
                  <a:pt x="21730" y="26864"/>
                </a:cubicBezTo>
                <a:cubicBezTo>
                  <a:pt x="22006" y="26738"/>
                  <a:pt x="22306" y="26638"/>
                  <a:pt x="22557" y="26488"/>
                </a:cubicBezTo>
                <a:cubicBezTo>
                  <a:pt x="25063" y="28844"/>
                  <a:pt x="27670" y="31099"/>
                  <a:pt x="30402" y="33180"/>
                </a:cubicBezTo>
                <a:cubicBezTo>
                  <a:pt x="29877" y="33090"/>
                  <a:pt x="29344" y="33046"/>
                  <a:pt x="28811" y="33046"/>
                </a:cubicBezTo>
                <a:cubicBezTo>
                  <a:pt x="26801" y="33046"/>
                  <a:pt x="24788" y="33675"/>
                  <a:pt x="23184" y="34884"/>
                </a:cubicBezTo>
                <a:cubicBezTo>
                  <a:pt x="22707" y="35235"/>
                  <a:pt x="22031" y="35711"/>
                  <a:pt x="21780" y="36262"/>
                </a:cubicBezTo>
                <a:cubicBezTo>
                  <a:pt x="21504" y="36864"/>
                  <a:pt x="22106" y="37114"/>
                  <a:pt x="22607" y="37190"/>
                </a:cubicBezTo>
                <a:cubicBezTo>
                  <a:pt x="22826" y="37219"/>
                  <a:pt x="23046" y="37233"/>
                  <a:pt x="23267" y="37233"/>
                </a:cubicBezTo>
                <a:cubicBezTo>
                  <a:pt x="24534" y="37233"/>
                  <a:pt x="25811" y="36778"/>
                  <a:pt x="26943" y="36287"/>
                </a:cubicBezTo>
                <a:cubicBezTo>
                  <a:pt x="27770" y="35936"/>
                  <a:pt x="28572" y="35510"/>
                  <a:pt x="29299" y="35034"/>
                </a:cubicBezTo>
                <a:cubicBezTo>
                  <a:pt x="29650" y="34809"/>
                  <a:pt x="29976" y="34583"/>
                  <a:pt x="30301" y="34332"/>
                </a:cubicBezTo>
                <a:cubicBezTo>
                  <a:pt x="30552" y="34107"/>
                  <a:pt x="30853" y="33931"/>
                  <a:pt x="31028" y="33631"/>
                </a:cubicBezTo>
                <a:cubicBezTo>
                  <a:pt x="31429" y="33906"/>
                  <a:pt x="31805" y="34207"/>
                  <a:pt x="32206" y="34483"/>
                </a:cubicBezTo>
                <a:cubicBezTo>
                  <a:pt x="33710" y="35535"/>
                  <a:pt x="35239" y="36488"/>
                  <a:pt x="36818" y="37390"/>
                </a:cubicBezTo>
                <a:cubicBezTo>
                  <a:pt x="38347" y="38242"/>
                  <a:pt x="39951" y="39119"/>
                  <a:pt x="41680" y="39520"/>
                </a:cubicBezTo>
                <a:cubicBezTo>
                  <a:pt x="41697" y="39524"/>
                  <a:pt x="41715" y="39526"/>
                  <a:pt x="41731" y="39526"/>
                </a:cubicBezTo>
                <a:cubicBezTo>
                  <a:pt x="41950" y="39526"/>
                  <a:pt x="42065" y="39234"/>
                  <a:pt x="41855" y="39094"/>
                </a:cubicBezTo>
                <a:cubicBezTo>
                  <a:pt x="40552" y="38242"/>
                  <a:pt x="39123" y="37616"/>
                  <a:pt x="37745" y="36864"/>
                </a:cubicBezTo>
                <a:cubicBezTo>
                  <a:pt x="36392" y="36112"/>
                  <a:pt x="35038" y="35285"/>
                  <a:pt x="33735" y="34433"/>
                </a:cubicBezTo>
                <a:cubicBezTo>
                  <a:pt x="31529" y="32954"/>
                  <a:pt x="29399" y="31325"/>
                  <a:pt x="27344" y="29621"/>
                </a:cubicBezTo>
                <a:cubicBezTo>
                  <a:pt x="27469" y="29019"/>
                  <a:pt x="27494" y="28393"/>
                  <a:pt x="27494" y="27791"/>
                </a:cubicBezTo>
                <a:cubicBezTo>
                  <a:pt x="27544" y="27039"/>
                  <a:pt x="27519" y="26262"/>
                  <a:pt x="27469" y="25485"/>
                </a:cubicBezTo>
                <a:cubicBezTo>
                  <a:pt x="27419" y="24758"/>
                  <a:pt x="27344" y="24007"/>
                  <a:pt x="27244" y="23280"/>
                </a:cubicBezTo>
                <a:cubicBezTo>
                  <a:pt x="27169" y="22703"/>
                  <a:pt x="27018" y="22102"/>
                  <a:pt x="26692" y="21601"/>
                </a:cubicBezTo>
                <a:cubicBezTo>
                  <a:pt x="26417" y="21225"/>
                  <a:pt x="26041" y="20824"/>
                  <a:pt x="25539" y="20824"/>
                </a:cubicBezTo>
                <a:cubicBezTo>
                  <a:pt x="25523" y="20823"/>
                  <a:pt x="25507" y="20822"/>
                  <a:pt x="25492" y="20822"/>
                </a:cubicBezTo>
                <a:cubicBezTo>
                  <a:pt x="25043" y="20822"/>
                  <a:pt x="24761" y="21165"/>
                  <a:pt x="24712" y="21601"/>
                </a:cubicBezTo>
                <a:cubicBezTo>
                  <a:pt x="24512" y="22929"/>
                  <a:pt x="24737" y="24408"/>
                  <a:pt x="25038" y="25711"/>
                </a:cubicBezTo>
                <a:cubicBezTo>
                  <a:pt x="25239" y="26638"/>
                  <a:pt x="25514" y="27540"/>
                  <a:pt x="25890" y="28393"/>
                </a:cubicBezTo>
                <a:cubicBezTo>
                  <a:pt x="23534" y="26337"/>
                  <a:pt x="21229" y="24232"/>
                  <a:pt x="18973" y="22027"/>
                </a:cubicBezTo>
                <a:cubicBezTo>
                  <a:pt x="19224" y="21375"/>
                  <a:pt x="19224" y="20548"/>
                  <a:pt x="19274" y="19896"/>
                </a:cubicBezTo>
                <a:cubicBezTo>
                  <a:pt x="19349" y="18944"/>
                  <a:pt x="19349" y="17992"/>
                  <a:pt x="19249" y="17039"/>
                </a:cubicBezTo>
                <a:cubicBezTo>
                  <a:pt x="19098" y="15535"/>
                  <a:pt x="18848" y="14032"/>
                  <a:pt x="18346" y="12603"/>
                </a:cubicBezTo>
                <a:cubicBezTo>
                  <a:pt x="18171" y="12127"/>
                  <a:pt x="17970" y="11225"/>
                  <a:pt x="17344" y="11199"/>
                </a:cubicBezTo>
                <a:cubicBezTo>
                  <a:pt x="17324" y="11198"/>
                  <a:pt x="17304" y="11197"/>
                  <a:pt x="17285" y="11197"/>
                </a:cubicBezTo>
                <a:cubicBezTo>
                  <a:pt x="16716" y="11197"/>
                  <a:pt x="16335" y="11892"/>
                  <a:pt x="16141" y="12352"/>
                </a:cubicBezTo>
                <a:cubicBezTo>
                  <a:pt x="15514" y="13681"/>
                  <a:pt x="15815" y="15260"/>
                  <a:pt x="16166" y="16613"/>
                </a:cubicBezTo>
                <a:cubicBezTo>
                  <a:pt x="16517" y="17941"/>
                  <a:pt x="16943" y="19345"/>
                  <a:pt x="17569" y="20623"/>
                </a:cubicBezTo>
                <a:cubicBezTo>
                  <a:pt x="15665" y="18718"/>
                  <a:pt x="13835" y="16788"/>
                  <a:pt x="12056" y="14783"/>
                </a:cubicBezTo>
                <a:cubicBezTo>
                  <a:pt x="11304" y="13956"/>
                  <a:pt x="10577" y="13079"/>
                  <a:pt x="9875" y="12202"/>
                </a:cubicBezTo>
                <a:cubicBezTo>
                  <a:pt x="9875" y="11776"/>
                  <a:pt x="9700" y="11325"/>
                  <a:pt x="9574" y="10949"/>
                </a:cubicBezTo>
                <a:cubicBezTo>
                  <a:pt x="9299" y="10072"/>
                  <a:pt x="8973" y="9245"/>
                  <a:pt x="8672" y="8392"/>
                </a:cubicBezTo>
                <a:cubicBezTo>
                  <a:pt x="8046" y="6588"/>
                  <a:pt x="7344" y="4808"/>
                  <a:pt x="6366" y="3179"/>
                </a:cubicBezTo>
                <a:cubicBezTo>
                  <a:pt x="5804" y="2242"/>
                  <a:pt x="4246" y="0"/>
                  <a:pt x="29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82" name="Google Shape;582;p14"/>
          <p:cNvGrpSpPr/>
          <p:nvPr/>
        </p:nvGrpSpPr>
        <p:grpSpPr>
          <a:xfrm rot="-10143835">
            <a:off x="11050713" y="-497795"/>
            <a:ext cx="1649203" cy="1930611"/>
            <a:chOff x="7987008" y="-231825"/>
            <a:chExt cx="1066140" cy="1248058"/>
          </a:xfrm>
        </p:grpSpPr>
        <p:sp>
          <p:nvSpPr>
            <p:cNvPr id="583" name="Google Shape;583;p14"/>
            <p:cNvSpPr/>
            <p:nvPr/>
          </p:nvSpPr>
          <p:spPr>
            <a:xfrm rot="2245793">
              <a:off x="8389840" y="457328"/>
              <a:ext cx="577070" cy="427552"/>
            </a:xfrm>
            <a:custGeom>
              <a:avLst/>
              <a:gdLst/>
              <a:ahLst/>
              <a:cxnLst/>
              <a:rect l="l" t="t" r="r" b="b"/>
              <a:pathLst>
                <a:path w="29375" h="21764" extrusionOk="0">
                  <a:moveTo>
                    <a:pt x="29374" y="1"/>
                  </a:moveTo>
                  <a:cubicBezTo>
                    <a:pt x="25314" y="151"/>
                    <a:pt x="21204" y="2006"/>
                    <a:pt x="18021" y="5139"/>
                  </a:cubicBezTo>
                  <a:cubicBezTo>
                    <a:pt x="15916" y="7219"/>
                    <a:pt x="14236" y="9800"/>
                    <a:pt x="12407" y="12206"/>
                  </a:cubicBezTo>
                  <a:cubicBezTo>
                    <a:pt x="10552" y="14587"/>
                    <a:pt x="8447" y="16868"/>
                    <a:pt x="5865" y="18021"/>
                  </a:cubicBezTo>
                  <a:cubicBezTo>
                    <a:pt x="4865" y="18469"/>
                    <a:pt x="3781" y="18709"/>
                    <a:pt x="2724" y="18709"/>
                  </a:cubicBezTo>
                  <a:cubicBezTo>
                    <a:pt x="1768" y="18709"/>
                    <a:pt x="834" y="18513"/>
                    <a:pt x="1" y="18096"/>
                  </a:cubicBezTo>
                  <a:lnTo>
                    <a:pt x="1" y="18096"/>
                  </a:lnTo>
                  <a:cubicBezTo>
                    <a:pt x="577" y="19475"/>
                    <a:pt x="1655" y="20527"/>
                    <a:pt x="2908" y="21129"/>
                  </a:cubicBezTo>
                  <a:cubicBezTo>
                    <a:pt x="3885" y="21580"/>
                    <a:pt x="4976" y="21763"/>
                    <a:pt x="6073" y="21763"/>
                  </a:cubicBezTo>
                  <a:cubicBezTo>
                    <a:pt x="6439" y="21763"/>
                    <a:pt x="6805" y="21743"/>
                    <a:pt x="7169" y="21705"/>
                  </a:cubicBezTo>
                  <a:cubicBezTo>
                    <a:pt x="9750" y="21430"/>
                    <a:pt x="12281" y="20252"/>
                    <a:pt x="14362" y="18422"/>
                  </a:cubicBezTo>
                  <a:cubicBezTo>
                    <a:pt x="18171" y="15039"/>
                    <a:pt x="20251" y="9725"/>
                    <a:pt x="23459" y="5615"/>
                  </a:cubicBezTo>
                  <a:cubicBezTo>
                    <a:pt x="25189" y="3434"/>
                    <a:pt x="27219" y="1605"/>
                    <a:pt x="29374" y="1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14"/>
            <p:cNvSpPr/>
            <p:nvPr/>
          </p:nvSpPr>
          <p:spPr>
            <a:xfrm rot="2245793">
              <a:off x="8413387" y="443487"/>
              <a:ext cx="580999" cy="390188"/>
            </a:xfrm>
            <a:custGeom>
              <a:avLst/>
              <a:gdLst/>
              <a:ahLst/>
              <a:cxnLst/>
              <a:rect l="l" t="t" r="r" b="b"/>
              <a:pathLst>
                <a:path w="29575" h="19862" extrusionOk="0">
                  <a:moveTo>
                    <a:pt x="22707" y="1"/>
                  </a:moveTo>
                  <a:cubicBezTo>
                    <a:pt x="20326" y="1"/>
                    <a:pt x="17895" y="402"/>
                    <a:pt x="15665" y="1580"/>
                  </a:cubicBezTo>
                  <a:cubicBezTo>
                    <a:pt x="12808" y="3109"/>
                    <a:pt x="10502" y="5790"/>
                    <a:pt x="8672" y="8723"/>
                  </a:cubicBezTo>
                  <a:cubicBezTo>
                    <a:pt x="7444" y="10703"/>
                    <a:pt x="6417" y="12783"/>
                    <a:pt x="5038" y="14638"/>
                  </a:cubicBezTo>
                  <a:cubicBezTo>
                    <a:pt x="3685" y="16467"/>
                    <a:pt x="2031" y="18522"/>
                    <a:pt x="1" y="18999"/>
                  </a:cubicBezTo>
                  <a:cubicBezTo>
                    <a:pt x="26" y="19099"/>
                    <a:pt x="51" y="19174"/>
                    <a:pt x="76" y="19249"/>
                  </a:cubicBezTo>
                  <a:cubicBezTo>
                    <a:pt x="909" y="19666"/>
                    <a:pt x="1843" y="19862"/>
                    <a:pt x="2799" y="19862"/>
                  </a:cubicBezTo>
                  <a:cubicBezTo>
                    <a:pt x="3856" y="19862"/>
                    <a:pt x="4940" y="19622"/>
                    <a:pt x="5940" y="19174"/>
                  </a:cubicBezTo>
                  <a:cubicBezTo>
                    <a:pt x="8522" y="18021"/>
                    <a:pt x="10627" y="15740"/>
                    <a:pt x="12482" y="13359"/>
                  </a:cubicBezTo>
                  <a:cubicBezTo>
                    <a:pt x="14311" y="10953"/>
                    <a:pt x="15991" y="8372"/>
                    <a:pt x="18096" y="6292"/>
                  </a:cubicBezTo>
                  <a:cubicBezTo>
                    <a:pt x="21279" y="3159"/>
                    <a:pt x="25389" y="1304"/>
                    <a:pt x="29449" y="1154"/>
                  </a:cubicBezTo>
                  <a:cubicBezTo>
                    <a:pt x="29499" y="1104"/>
                    <a:pt x="29550" y="1079"/>
                    <a:pt x="29575" y="1054"/>
                  </a:cubicBezTo>
                  <a:cubicBezTo>
                    <a:pt x="27244" y="628"/>
                    <a:pt x="25088" y="1"/>
                    <a:pt x="227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14"/>
            <p:cNvSpPr/>
            <p:nvPr/>
          </p:nvSpPr>
          <p:spPr>
            <a:xfrm rot="2245793">
              <a:off x="8163229" y="-140495"/>
              <a:ext cx="498294" cy="699654"/>
            </a:xfrm>
            <a:custGeom>
              <a:avLst/>
              <a:gdLst/>
              <a:ahLst/>
              <a:cxnLst/>
              <a:rect l="l" t="t" r="r" b="b"/>
              <a:pathLst>
                <a:path w="25365" h="35615" extrusionOk="0">
                  <a:moveTo>
                    <a:pt x="1" y="0"/>
                  </a:moveTo>
                  <a:lnTo>
                    <a:pt x="1" y="0"/>
                  </a:lnTo>
                  <a:cubicBezTo>
                    <a:pt x="552" y="5539"/>
                    <a:pt x="2908" y="10702"/>
                    <a:pt x="6517" y="14236"/>
                  </a:cubicBezTo>
                  <a:cubicBezTo>
                    <a:pt x="8923" y="16592"/>
                    <a:pt x="11805" y="18246"/>
                    <a:pt x="14512" y="20151"/>
                  </a:cubicBezTo>
                  <a:cubicBezTo>
                    <a:pt x="17219" y="22081"/>
                    <a:pt x="19825" y="24386"/>
                    <a:pt x="21279" y="27594"/>
                  </a:cubicBezTo>
                  <a:cubicBezTo>
                    <a:pt x="22357" y="30000"/>
                    <a:pt x="22658" y="33008"/>
                    <a:pt x="21881" y="35614"/>
                  </a:cubicBezTo>
                  <a:cubicBezTo>
                    <a:pt x="23309" y="34512"/>
                    <a:pt x="24337" y="32757"/>
                    <a:pt x="24838" y="30903"/>
                  </a:cubicBezTo>
                  <a:cubicBezTo>
                    <a:pt x="25364" y="28923"/>
                    <a:pt x="25364" y="26842"/>
                    <a:pt x="25064" y="24888"/>
                  </a:cubicBezTo>
                  <a:cubicBezTo>
                    <a:pt x="24537" y="21454"/>
                    <a:pt x="23059" y="18271"/>
                    <a:pt x="20928" y="15890"/>
                  </a:cubicBezTo>
                  <a:cubicBezTo>
                    <a:pt x="16968" y="11529"/>
                    <a:pt x="11179" y="10050"/>
                    <a:pt x="6517" y="6667"/>
                  </a:cubicBezTo>
                  <a:cubicBezTo>
                    <a:pt x="4036" y="4887"/>
                    <a:pt x="1906" y="2557"/>
                    <a:pt x="1" y="0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14"/>
            <p:cNvSpPr/>
            <p:nvPr/>
          </p:nvSpPr>
          <p:spPr>
            <a:xfrm rot="2245793">
              <a:off x="8154278" y="-164509"/>
              <a:ext cx="460870" cy="706550"/>
            </a:xfrm>
            <a:custGeom>
              <a:avLst/>
              <a:gdLst/>
              <a:ahLst/>
              <a:cxnLst/>
              <a:rect l="l" t="t" r="r" b="b"/>
              <a:pathLst>
                <a:path w="23460" h="35966" extrusionOk="0">
                  <a:moveTo>
                    <a:pt x="703" y="1"/>
                  </a:moveTo>
                  <a:cubicBezTo>
                    <a:pt x="477" y="3309"/>
                    <a:pt x="1" y="6417"/>
                    <a:pt x="201" y="9675"/>
                  </a:cubicBezTo>
                  <a:cubicBezTo>
                    <a:pt x="427" y="12933"/>
                    <a:pt x="1078" y="16166"/>
                    <a:pt x="2532" y="18898"/>
                  </a:cubicBezTo>
                  <a:cubicBezTo>
                    <a:pt x="4412" y="22432"/>
                    <a:pt x="7469" y="24913"/>
                    <a:pt x="10753" y="26693"/>
                  </a:cubicBezTo>
                  <a:cubicBezTo>
                    <a:pt x="12958" y="27871"/>
                    <a:pt x="15264" y="28748"/>
                    <a:pt x="17344" y="30151"/>
                  </a:cubicBezTo>
                  <a:cubicBezTo>
                    <a:pt x="19424" y="31555"/>
                    <a:pt x="21755" y="33309"/>
                    <a:pt x="22457" y="35966"/>
                  </a:cubicBezTo>
                  <a:cubicBezTo>
                    <a:pt x="22532" y="35891"/>
                    <a:pt x="22607" y="35841"/>
                    <a:pt x="22683" y="35765"/>
                  </a:cubicBezTo>
                  <a:cubicBezTo>
                    <a:pt x="23460" y="33159"/>
                    <a:pt x="23159" y="30151"/>
                    <a:pt x="22081" y="27745"/>
                  </a:cubicBezTo>
                  <a:cubicBezTo>
                    <a:pt x="20627" y="24537"/>
                    <a:pt x="18021" y="22232"/>
                    <a:pt x="15314" y="20302"/>
                  </a:cubicBezTo>
                  <a:cubicBezTo>
                    <a:pt x="12607" y="18397"/>
                    <a:pt x="9725" y="16743"/>
                    <a:pt x="7319" y="14387"/>
                  </a:cubicBezTo>
                  <a:cubicBezTo>
                    <a:pt x="3710" y="10853"/>
                    <a:pt x="1354" y="5690"/>
                    <a:pt x="803" y="151"/>
                  </a:cubicBezTo>
                  <a:cubicBezTo>
                    <a:pt x="778" y="101"/>
                    <a:pt x="728" y="51"/>
                    <a:pt x="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14"/>
            <p:cNvSpPr/>
            <p:nvPr/>
          </p:nvSpPr>
          <p:spPr>
            <a:xfrm rot="2245793">
              <a:off x="8856284" y="658301"/>
              <a:ext cx="21177" cy="23161"/>
            </a:xfrm>
            <a:custGeom>
              <a:avLst/>
              <a:gdLst/>
              <a:ahLst/>
              <a:cxnLst/>
              <a:rect l="l" t="t" r="r" b="b"/>
              <a:pathLst>
                <a:path w="1078" h="1179" extrusionOk="0">
                  <a:moveTo>
                    <a:pt x="1078" y="1"/>
                  </a:moveTo>
                  <a:cubicBezTo>
                    <a:pt x="777" y="101"/>
                    <a:pt x="602" y="277"/>
                    <a:pt x="401" y="452"/>
                  </a:cubicBezTo>
                  <a:cubicBezTo>
                    <a:pt x="226" y="653"/>
                    <a:pt x="75" y="853"/>
                    <a:pt x="0" y="1179"/>
                  </a:cubicBezTo>
                  <a:cubicBezTo>
                    <a:pt x="326" y="1154"/>
                    <a:pt x="552" y="978"/>
                    <a:pt x="752" y="778"/>
                  </a:cubicBezTo>
                  <a:cubicBezTo>
                    <a:pt x="927" y="577"/>
                    <a:pt x="1078" y="327"/>
                    <a:pt x="10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14"/>
            <p:cNvSpPr/>
            <p:nvPr/>
          </p:nvSpPr>
          <p:spPr>
            <a:xfrm rot="2245793">
              <a:off x="8893406" y="638105"/>
              <a:ext cx="26108" cy="16836"/>
            </a:xfrm>
            <a:custGeom>
              <a:avLst/>
              <a:gdLst/>
              <a:ahLst/>
              <a:cxnLst/>
              <a:rect l="l" t="t" r="r" b="b"/>
              <a:pathLst>
                <a:path w="1329" h="857" extrusionOk="0">
                  <a:moveTo>
                    <a:pt x="1245" y="1"/>
                  </a:moveTo>
                  <a:cubicBezTo>
                    <a:pt x="959" y="1"/>
                    <a:pt x="732" y="115"/>
                    <a:pt x="526" y="229"/>
                  </a:cubicBezTo>
                  <a:cubicBezTo>
                    <a:pt x="326" y="380"/>
                    <a:pt x="125" y="555"/>
                    <a:pt x="0" y="856"/>
                  </a:cubicBezTo>
                  <a:cubicBezTo>
                    <a:pt x="326" y="856"/>
                    <a:pt x="576" y="756"/>
                    <a:pt x="802" y="630"/>
                  </a:cubicBezTo>
                  <a:cubicBezTo>
                    <a:pt x="1003" y="480"/>
                    <a:pt x="1203" y="305"/>
                    <a:pt x="1328" y="4"/>
                  </a:cubicBezTo>
                  <a:cubicBezTo>
                    <a:pt x="1300" y="2"/>
                    <a:pt x="1272" y="1"/>
                    <a:pt x="12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14"/>
            <p:cNvSpPr/>
            <p:nvPr/>
          </p:nvSpPr>
          <p:spPr>
            <a:xfrm rot="2245793">
              <a:off x="8849704" y="638215"/>
              <a:ext cx="14793" cy="16757"/>
            </a:xfrm>
            <a:custGeom>
              <a:avLst/>
              <a:gdLst/>
              <a:ahLst/>
              <a:cxnLst/>
              <a:rect l="l" t="t" r="r" b="b"/>
              <a:pathLst>
                <a:path w="753" h="853" extrusionOk="0">
                  <a:moveTo>
                    <a:pt x="728" y="1"/>
                  </a:moveTo>
                  <a:lnTo>
                    <a:pt x="728" y="1"/>
                  </a:lnTo>
                  <a:cubicBezTo>
                    <a:pt x="477" y="26"/>
                    <a:pt x="327" y="151"/>
                    <a:pt x="201" y="276"/>
                  </a:cubicBezTo>
                  <a:cubicBezTo>
                    <a:pt x="76" y="427"/>
                    <a:pt x="1" y="577"/>
                    <a:pt x="26" y="853"/>
                  </a:cubicBezTo>
                  <a:cubicBezTo>
                    <a:pt x="276" y="828"/>
                    <a:pt x="427" y="702"/>
                    <a:pt x="552" y="577"/>
                  </a:cubicBezTo>
                  <a:cubicBezTo>
                    <a:pt x="677" y="427"/>
                    <a:pt x="753" y="276"/>
                    <a:pt x="7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14"/>
            <p:cNvSpPr/>
            <p:nvPr/>
          </p:nvSpPr>
          <p:spPr>
            <a:xfrm rot="2245793">
              <a:off x="8808696" y="663621"/>
              <a:ext cx="14793" cy="14793"/>
            </a:xfrm>
            <a:custGeom>
              <a:avLst/>
              <a:gdLst/>
              <a:ahLst/>
              <a:cxnLst/>
              <a:rect l="l" t="t" r="r" b="b"/>
              <a:pathLst>
                <a:path w="753" h="753" extrusionOk="0">
                  <a:moveTo>
                    <a:pt x="752" y="1"/>
                  </a:moveTo>
                  <a:cubicBezTo>
                    <a:pt x="502" y="1"/>
                    <a:pt x="326" y="101"/>
                    <a:pt x="201" y="201"/>
                  </a:cubicBezTo>
                  <a:cubicBezTo>
                    <a:pt x="101" y="351"/>
                    <a:pt x="0" y="502"/>
                    <a:pt x="0" y="752"/>
                  </a:cubicBezTo>
                  <a:cubicBezTo>
                    <a:pt x="251" y="752"/>
                    <a:pt x="401" y="652"/>
                    <a:pt x="552" y="552"/>
                  </a:cubicBezTo>
                  <a:cubicBezTo>
                    <a:pt x="652" y="402"/>
                    <a:pt x="752" y="251"/>
                    <a:pt x="7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14"/>
            <p:cNvSpPr/>
            <p:nvPr/>
          </p:nvSpPr>
          <p:spPr>
            <a:xfrm rot="2245793">
              <a:off x="8786246" y="642603"/>
              <a:ext cx="22179" cy="25617"/>
            </a:xfrm>
            <a:custGeom>
              <a:avLst/>
              <a:gdLst/>
              <a:ahLst/>
              <a:cxnLst/>
              <a:rect l="l" t="t" r="r" b="b"/>
              <a:pathLst>
                <a:path w="1129" h="1304" extrusionOk="0">
                  <a:moveTo>
                    <a:pt x="1129" y="1"/>
                  </a:moveTo>
                  <a:lnTo>
                    <a:pt x="1129" y="1"/>
                  </a:lnTo>
                  <a:cubicBezTo>
                    <a:pt x="803" y="101"/>
                    <a:pt x="577" y="276"/>
                    <a:pt x="402" y="502"/>
                  </a:cubicBezTo>
                  <a:cubicBezTo>
                    <a:pt x="201" y="702"/>
                    <a:pt x="51" y="953"/>
                    <a:pt x="1" y="1304"/>
                  </a:cubicBezTo>
                  <a:cubicBezTo>
                    <a:pt x="327" y="1204"/>
                    <a:pt x="552" y="1003"/>
                    <a:pt x="753" y="803"/>
                  </a:cubicBezTo>
                  <a:cubicBezTo>
                    <a:pt x="928" y="577"/>
                    <a:pt x="1079" y="327"/>
                    <a:pt x="1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2" name="Google Shape;592;p14"/>
          <p:cNvSpPr/>
          <p:nvPr/>
        </p:nvSpPr>
        <p:spPr>
          <a:xfrm rot="-5245595">
            <a:off x="11027027" y="5480024"/>
            <a:ext cx="1402212" cy="1317544"/>
          </a:xfrm>
          <a:custGeom>
            <a:avLst/>
            <a:gdLst/>
            <a:ahLst/>
            <a:cxnLst/>
            <a:rect l="l" t="t" r="r" b="b"/>
            <a:pathLst>
              <a:path w="42066" h="39526" extrusionOk="0">
                <a:moveTo>
                  <a:pt x="2930" y="0"/>
                </a:moveTo>
                <a:cubicBezTo>
                  <a:pt x="2487" y="0"/>
                  <a:pt x="2071" y="255"/>
                  <a:pt x="1730" y="899"/>
                </a:cubicBezTo>
                <a:cubicBezTo>
                  <a:pt x="1178" y="1951"/>
                  <a:pt x="1479" y="3330"/>
                  <a:pt x="1805" y="4407"/>
                </a:cubicBezTo>
                <a:cubicBezTo>
                  <a:pt x="2156" y="5560"/>
                  <a:pt x="2732" y="6588"/>
                  <a:pt x="3434" y="7565"/>
                </a:cubicBezTo>
                <a:cubicBezTo>
                  <a:pt x="4236" y="8643"/>
                  <a:pt x="5188" y="9646"/>
                  <a:pt x="6241" y="10523"/>
                </a:cubicBezTo>
                <a:cubicBezTo>
                  <a:pt x="6767" y="10924"/>
                  <a:pt x="7294" y="11300"/>
                  <a:pt x="7845" y="11651"/>
                </a:cubicBezTo>
                <a:cubicBezTo>
                  <a:pt x="8371" y="12001"/>
                  <a:pt x="8973" y="12402"/>
                  <a:pt x="9625" y="12503"/>
                </a:cubicBezTo>
                <a:cubicBezTo>
                  <a:pt x="10402" y="13505"/>
                  <a:pt x="11178" y="14508"/>
                  <a:pt x="12006" y="15485"/>
                </a:cubicBezTo>
                <a:cubicBezTo>
                  <a:pt x="10279" y="14545"/>
                  <a:pt x="8284" y="14083"/>
                  <a:pt x="6316" y="14083"/>
                </a:cubicBezTo>
                <a:cubicBezTo>
                  <a:pt x="5398" y="14083"/>
                  <a:pt x="4486" y="14183"/>
                  <a:pt x="3609" y="14382"/>
                </a:cubicBezTo>
                <a:cubicBezTo>
                  <a:pt x="2707" y="14583"/>
                  <a:pt x="0" y="15285"/>
                  <a:pt x="978" y="16738"/>
                </a:cubicBezTo>
                <a:cubicBezTo>
                  <a:pt x="1454" y="17415"/>
                  <a:pt x="2381" y="17390"/>
                  <a:pt x="3108" y="17415"/>
                </a:cubicBezTo>
                <a:cubicBezTo>
                  <a:pt x="4161" y="17490"/>
                  <a:pt x="5214" y="17540"/>
                  <a:pt x="6266" y="17540"/>
                </a:cubicBezTo>
                <a:cubicBezTo>
                  <a:pt x="6453" y="17544"/>
                  <a:pt x="6641" y="17547"/>
                  <a:pt x="6829" y="17547"/>
                </a:cubicBezTo>
                <a:cubicBezTo>
                  <a:pt x="7800" y="17547"/>
                  <a:pt x="8780" y="17491"/>
                  <a:pt x="9725" y="17365"/>
                </a:cubicBezTo>
                <a:cubicBezTo>
                  <a:pt x="10301" y="17290"/>
                  <a:pt x="10853" y="17189"/>
                  <a:pt x="11404" y="17039"/>
                </a:cubicBezTo>
                <a:cubicBezTo>
                  <a:pt x="11905" y="16939"/>
                  <a:pt x="12457" y="16814"/>
                  <a:pt x="12908" y="16563"/>
                </a:cubicBezTo>
                <a:cubicBezTo>
                  <a:pt x="13234" y="16939"/>
                  <a:pt x="13559" y="17340"/>
                  <a:pt x="13910" y="17716"/>
                </a:cubicBezTo>
                <a:cubicBezTo>
                  <a:pt x="12457" y="17741"/>
                  <a:pt x="11078" y="18217"/>
                  <a:pt x="9850" y="18919"/>
                </a:cubicBezTo>
                <a:cubicBezTo>
                  <a:pt x="9173" y="19295"/>
                  <a:pt x="8572" y="19771"/>
                  <a:pt x="8021" y="20272"/>
                </a:cubicBezTo>
                <a:cubicBezTo>
                  <a:pt x="7419" y="20773"/>
                  <a:pt x="6843" y="21325"/>
                  <a:pt x="6442" y="22002"/>
                </a:cubicBezTo>
                <a:cubicBezTo>
                  <a:pt x="6066" y="22628"/>
                  <a:pt x="5890" y="23355"/>
                  <a:pt x="6091" y="24082"/>
                </a:cubicBezTo>
                <a:cubicBezTo>
                  <a:pt x="6228" y="24630"/>
                  <a:pt x="6579" y="24826"/>
                  <a:pt x="7037" y="24826"/>
                </a:cubicBezTo>
                <a:cubicBezTo>
                  <a:pt x="7165" y="24826"/>
                  <a:pt x="7301" y="24811"/>
                  <a:pt x="7444" y="24784"/>
                </a:cubicBezTo>
                <a:cubicBezTo>
                  <a:pt x="8196" y="24658"/>
                  <a:pt x="8873" y="24232"/>
                  <a:pt x="9449" y="23781"/>
                </a:cubicBezTo>
                <a:cubicBezTo>
                  <a:pt x="10076" y="23305"/>
                  <a:pt x="10677" y="22778"/>
                  <a:pt x="11279" y="22252"/>
                </a:cubicBezTo>
                <a:cubicBezTo>
                  <a:pt x="11955" y="21651"/>
                  <a:pt x="12582" y="20999"/>
                  <a:pt x="13158" y="20297"/>
                </a:cubicBezTo>
                <a:cubicBezTo>
                  <a:pt x="13635" y="19721"/>
                  <a:pt x="14236" y="19019"/>
                  <a:pt x="14412" y="18267"/>
                </a:cubicBezTo>
                <a:cubicBezTo>
                  <a:pt x="15464" y="19470"/>
                  <a:pt x="16567" y="20623"/>
                  <a:pt x="17720" y="21751"/>
                </a:cubicBezTo>
                <a:cubicBezTo>
                  <a:pt x="18998" y="23054"/>
                  <a:pt x="20301" y="24357"/>
                  <a:pt x="21655" y="25611"/>
                </a:cubicBezTo>
                <a:cubicBezTo>
                  <a:pt x="20909" y="25570"/>
                  <a:pt x="20159" y="25538"/>
                  <a:pt x="19412" y="25538"/>
                </a:cubicBezTo>
                <a:cubicBezTo>
                  <a:pt x="17399" y="25538"/>
                  <a:pt x="15406" y="25767"/>
                  <a:pt x="13559" y="26663"/>
                </a:cubicBezTo>
                <a:cubicBezTo>
                  <a:pt x="13058" y="26914"/>
                  <a:pt x="12457" y="27215"/>
                  <a:pt x="12356" y="27841"/>
                </a:cubicBezTo>
                <a:cubicBezTo>
                  <a:pt x="12281" y="28393"/>
                  <a:pt x="12632" y="28794"/>
                  <a:pt x="13183" y="28869"/>
                </a:cubicBezTo>
                <a:cubicBezTo>
                  <a:pt x="13404" y="28898"/>
                  <a:pt x="13630" y="28910"/>
                  <a:pt x="13860" y="28910"/>
                </a:cubicBezTo>
                <a:cubicBezTo>
                  <a:pt x="14413" y="28910"/>
                  <a:pt x="14983" y="28839"/>
                  <a:pt x="15514" y="28769"/>
                </a:cubicBezTo>
                <a:cubicBezTo>
                  <a:pt x="16316" y="28668"/>
                  <a:pt x="17093" y="28493"/>
                  <a:pt x="17870" y="28292"/>
                </a:cubicBezTo>
                <a:cubicBezTo>
                  <a:pt x="18747" y="28042"/>
                  <a:pt x="19625" y="27741"/>
                  <a:pt x="20477" y="27390"/>
                </a:cubicBezTo>
                <a:cubicBezTo>
                  <a:pt x="20903" y="27240"/>
                  <a:pt x="21329" y="27039"/>
                  <a:pt x="21730" y="26864"/>
                </a:cubicBezTo>
                <a:cubicBezTo>
                  <a:pt x="22006" y="26738"/>
                  <a:pt x="22306" y="26638"/>
                  <a:pt x="22557" y="26488"/>
                </a:cubicBezTo>
                <a:cubicBezTo>
                  <a:pt x="25063" y="28844"/>
                  <a:pt x="27670" y="31099"/>
                  <a:pt x="30402" y="33180"/>
                </a:cubicBezTo>
                <a:cubicBezTo>
                  <a:pt x="29877" y="33090"/>
                  <a:pt x="29344" y="33046"/>
                  <a:pt x="28811" y="33046"/>
                </a:cubicBezTo>
                <a:cubicBezTo>
                  <a:pt x="26801" y="33046"/>
                  <a:pt x="24788" y="33675"/>
                  <a:pt x="23184" y="34884"/>
                </a:cubicBezTo>
                <a:cubicBezTo>
                  <a:pt x="22707" y="35235"/>
                  <a:pt x="22031" y="35711"/>
                  <a:pt x="21780" y="36262"/>
                </a:cubicBezTo>
                <a:cubicBezTo>
                  <a:pt x="21504" y="36864"/>
                  <a:pt x="22106" y="37114"/>
                  <a:pt x="22607" y="37190"/>
                </a:cubicBezTo>
                <a:cubicBezTo>
                  <a:pt x="22826" y="37219"/>
                  <a:pt x="23046" y="37233"/>
                  <a:pt x="23267" y="37233"/>
                </a:cubicBezTo>
                <a:cubicBezTo>
                  <a:pt x="24534" y="37233"/>
                  <a:pt x="25811" y="36778"/>
                  <a:pt x="26943" y="36287"/>
                </a:cubicBezTo>
                <a:cubicBezTo>
                  <a:pt x="27770" y="35936"/>
                  <a:pt x="28572" y="35510"/>
                  <a:pt x="29299" y="35034"/>
                </a:cubicBezTo>
                <a:cubicBezTo>
                  <a:pt x="29650" y="34809"/>
                  <a:pt x="29976" y="34583"/>
                  <a:pt x="30301" y="34332"/>
                </a:cubicBezTo>
                <a:cubicBezTo>
                  <a:pt x="30552" y="34107"/>
                  <a:pt x="30853" y="33931"/>
                  <a:pt x="31028" y="33631"/>
                </a:cubicBezTo>
                <a:cubicBezTo>
                  <a:pt x="31429" y="33906"/>
                  <a:pt x="31805" y="34207"/>
                  <a:pt x="32206" y="34483"/>
                </a:cubicBezTo>
                <a:cubicBezTo>
                  <a:pt x="33710" y="35535"/>
                  <a:pt x="35239" y="36488"/>
                  <a:pt x="36818" y="37390"/>
                </a:cubicBezTo>
                <a:cubicBezTo>
                  <a:pt x="38347" y="38242"/>
                  <a:pt x="39951" y="39119"/>
                  <a:pt x="41680" y="39520"/>
                </a:cubicBezTo>
                <a:cubicBezTo>
                  <a:pt x="41697" y="39524"/>
                  <a:pt x="41715" y="39526"/>
                  <a:pt x="41731" y="39526"/>
                </a:cubicBezTo>
                <a:cubicBezTo>
                  <a:pt x="41950" y="39526"/>
                  <a:pt x="42065" y="39234"/>
                  <a:pt x="41855" y="39094"/>
                </a:cubicBezTo>
                <a:cubicBezTo>
                  <a:pt x="40552" y="38242"/>
                  <a:pt x="39123" y="37616"/>
                  <a:pt x="37745" y="36864"/>
                </a:cubicBezTo>
                <a:cubicBezTo>
                  <a:pt x="36392" y="36112"/>
                  <a:pt x="35038" y="35285"/>
                  <a:pt x="33735" y="34433"/>
                </a:cubicBezTo>
                <a:cubicBezTo>
                  <a:pt x="31529" y="32954"/>
                  <a:pt x="29399" y="31325"/>
                  <a:pt x="27344" y="29621"/>
                </a:cubicBezTo>
                <a:cubicBezTo>
                  <a:pt x="27469" y="29019"/>
                  <a:pt x="27494" y="28393"/>
                  <a:pt x="27494" y="27791"/>
                </a:cubicBezTo>
                <a:cubicBezTo>
                  <a:pt x="27544" y="27039"/>
                  <a:pt x="27519" y="26262"/>
                  <a:pt x="27469" y="25485"/>
                </a:cubicBezTo>
                <a:cubicBezTo>
                  <a:pt x="27419" y="24758"/>
                  <a:pt x="27344" y="24007"/>
                  <a:pt x="27244" y="23280"/>
                </a:cubicBezTo>
                <a:cubicBezTo>
                  <a:pt x="27169" y="22703"/>
                  <a:pt x="27018" y="22102"/>
                  <a:pt x="26692" y="21601"/>
                </a:cubicBezTo>
                <a:cubicBezTo>
                  <a:pt x="26417" y="21225"/>
                  <a:pt x="26041" y="20824"/>
                  <a:pt x="25539" y="20824"/>
                </a:cubicBezTo>
                <a:cubicBezTo>
                  <a:pt x="25523" y="20823"/>
                  <a:pt x="25507" y="20822"/>
                  <a:pt x="25492" y="20822"/>
                </a:cubicBezTo>
                <a:cubicBezTo>
                  <a:pt x="25043" y="20822"/>
                  <a:pt x="24761" y="21165"/>
                  <a:pt x="24712" y="21601"/>
                </a:cubicBezTo>
                <a:cubicBezTo>
                  <a:pt x="24512" y="22929"/>
                  <a:pt x="24737" y="24408"/>
                  <a:pt x="25038" y="25711"/>
                </a:cubicBezTo>
                <a:cubicBezTo>
                  <a:pt x="25239" y="26638"/>
                  <a:pt x="25514" y="27540"/>
                  <a:pt x="25890" y="28393"/>
                </a:cubicBezTo>
                <a:cubicBezTo>
                  <a:pt x="23534" y="26337"/>
                  <a:pt x="21229" y="24232"/>
                  <a:pt x="18973" y="22027"/>
                </a:cubicBezTo>
                <a:cubicBezTo>
                  <a:pt x="19224" y="21375"/>
                  <a:pt x="19224" y="20548"/>
                  <a:pt x="19274" y="19896"/>
                </a:cubicBezTo>
                <a:cubicBezTo>
                  <a:pt x="19349" y="18944"/>
                  <a:pt x="19349" y="17992"/>
                  <a:pt x="19249" y="17039"/>
                </a:cubicBezTo>
                <a:cubicBezTo>
                  <a:pt x="19098" y="15535"/>
                  <a:pt x="18848" y="14032"/>
                  <a:pt x="18346" y="12603"/>
                </a:cubicBezTo>
                <a:cubicBezTo>
                  <a:pt x="18171" y="12127"/>
                  <a:pt x="17970" y="11225"/>
                  <a:pt x="17344" y="11199"/>
                </a:cubicBezTo>
                <a:cubicBezTo>
                  <a:pt x="17324" y="11198"/>
                  <a:pt x="17304" y="11197"/>
                  <a:pt x="17285" y="11197"/>
                </a:cubicBezTo>
                <a:cubicBezTo>
                  <a:pt x="16716" y="11197"/>
                  <a:pt x="16335" y="11892"/>
                  <a:pt x="16141" y="12352"/>
                </a:cubicBezTo>
                <a:cubicBezTo>
                  <a:pt x="15514" y="13681"/>
                  <a:pt x="15815" y="15260"/>
                  <a:pt x="16166" y="16613"/>
                </a:cubicBezTo>
                <a:cubicBezTo>
                  <a:pt x="16517" y="17941"/>
                  <a:pt x="16943" y="19345"/>
                  <a:pt x="17569" y="20623"/>
                </a:cubicBezTo>
                <a:cubicBezTo>
                  <a:pt x="15665" y="18718"/>
                  <a:pt x="13835" y="16788"/>
                  <a:pt x="12056" y="14783"/>
                </a:cubicBezTo>
                <a:cubicBezTo>
                  <a:pt x="11304" y="13956"/>
                  <a:pt x="10577" y="13079"/>
                  <a:pt x="9875" y="12202"/>
                </a:cubicBezTo>
                <a:cubicBezTo>
                  <a:pt x="9875" y="11776"/>
                  <a:pt x="9700" y="11325"/>
                  <a:pt x="9574" y="10949"/>
                </a:cubicBezTo>
                <a:cubicBezTo>
                  <a:pt x="9299" y="10072"/>
                  <a:pt x="8973" y="9245"/>
                  <a:pt x="8672" y="8392"/>
                </a:cubicBezTo>
                <a:cubicBezTo>
                  <a:pt x="8046" y="6588"/>
                  <a:pt x="7344" y="4808"/>
                  <a:pt x="6366" y="3179"/>
                </a:cubicBezTo>
                <a:cubicBezTo>
                  <a:pt x="5804" y="2242"/>
                  <a:pt x="4246" y="0"/>
                  <a:pt x="293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75712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15"/>
          <p:cNvSpPr txBox="1">
            <a:spLocks noGrp="1"/>
          </p:cNvSpPr>
          <p:nvPr>
            <p:ph type="title"/>
          </p:nvPr>
        </p:nvSpPr>
        <p:spPr>
          <a:xfrm>
            <a:off x="950800" y="3963333"/>
            <a:ext cx="6536800" cy="5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595" name="Google Shape;595;p15"/>
          <p:cNvSpPr txBox="1">
            <a:spLocks noGrp="1"/>
          </p:cNvSpPr>
          <p:nvPr>
            <p:ph type="subTitle" idx="1"/>
          </p:nvPr>
        </p:nvSpPr>
        <p:spPr>
          <a:xfrm>
            <a:off x="950800" y="2351500"/>
            <a:ext cx="6536800" cy="16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596" name="Google Shape;596;p15"/>
          <p:cNvSpPr/>
          <p:nvPr/>
        </p:nvSpPr>
        <p:spPr>
          <a:xfrm rot="3898629" flipH="1">
            <a:off x="584632" y="131249"/>
            <a:ext cx="1467905" cy="1379216"/>
          </a:xfrm>
          <a:custGeom>
            <a:avLst/>
            <a:gdLst/>
            <a:ahLst/>
            <a:cxnLst/>
            <a:rect l="l" t="t" r="r" b="b"/>
            <a:pathLst>
              <a:path w="42066" h="39526" extrusionOk="0">
                <a:moveTo>
                  <a:pt x="2930" y="0"/>
                </a:moveTo>
                <a:cubicBezTo>
                  <a:pt x="2487" y="0"/>
                  <a:pt x="2071" y="255"/>
                  <a:pt x="1730" y="899"/>
                </a:cubicBezTo>
                <a:cubicBezTo>
                  <a:pt x="1178" y="1951"/>
                  <a:pt x="1479" y="3330"/>
                  <a:pt x="1805" y="4407"/>
                </a:cubicBezTo>
                <a:cubicBezTo>
                  <a:pt x="2156" y="5560"/>
                  <a:pt x="2732" y="6588"/>
                  <a:pt x="3434" y="7565"/>
                </a:cubicBezTo>
                <a:cubicBezTo>
                  <a:pt x="4236" y="8643"/>
                  <a:pt x="5188" y="9646"/>
                  <a:pt x="6241" y="10523"/>
                </a:cubicBezTo>
                <a:cubicBezTo>
                  <a:pt x="6767" y="10924"/>
                  <a:pt x="7294" y="11300"/>
                  <a:pt x="7845" y="11651"/>
                </a:cubicBezTo>
                <a:cubicBezTo>
                  <a:pt x="8371" y="12001"/>
                  <a:pt x="8973" y="12402"/>
                  <a:pt x="9625" y="12503"/>
                </a:cubicBezTo>
                <a:cubicBezTo>
                  <a:pt x="10402" y="13505"/>
                  <a:pt x="11178" y="14508"/>
                  <a:pt x="12006" y="15485"/>
                </a:cubicBezTo>
                <a:cubicBezTo>
                  <a:pt x="10279" y="14545"/>
                  <a:pt x="8284" y="14083"/>
                  <a:pt x="6316" y="14083"/>
                </a:cubicBezTo>
                <a:cubicBezTo>
                  <a:pt x="5398" y="14083"/>
                  <a:pt x="4486" y="14183"/>
                  <a:pt x="3609" y="14382"/>
                </a:cubicBezTo>
                <a:cubicBezTo>
                  <a:pt x="2707" y="14583"/>
                  <a:pt x="0" y="15285"/>
                  <a:pt x="978" y="16738"/>
                </a:cubicBezTo>
                <a:cubicBezTo>
                  <a:pt x="1454" y="17415"/>
                  <a:pt x="2381" y="17390"/>
                  <a:pt x="3108" y="17415"/>
                </a:cubicBezTo>
                <a:cubicBezTo>
                  <a:pt x="4161" y="17490"/>
                  <a:pt x="5214" y="17540"/>
                  <a:pt x="6266" y="17540"/>
                </a:cubicBezTo>
                <a:cubicBezTo>
                  <a:pt x="6453" y="17544"/>
                  <a:pt x="6641" y="17547"/>
                  <a:pt x="6829" y="17547"/>
                </a:cubicBezTo>
                <a:cubicBezTo>
                  <a:pt x="7800" y="17547"/>
                  <a:pt x="8780" y="17491"/>
                  <a:pt x="9725" y="17365"/>
                </a:cubicBezTo>
                <a:cubicBezTo>
                  <a:pt x="10301" y="17290"/>
                  <a:pt x="10853" y="17189"/>
                  <a:pt x="11404" y="17039"/>
                </a:cubicBezTo>
                <a:cubicBezTo>
                  <a:pt x="11905" y="16939"/>
                  <a:pt x="12457" y="16814"/>
                  <a:pt x="12908" y="16563"/>
                </a:cubicBezTo>
                <a:cubicBezTo>
                  <a:pt x="13234" y="16939"/>
                  <a:pt x="13559" y="17340"/>
                  <a:pt x="13910" y="17716"/>
                </a:cubicBezTo>
                <a:cubicBezTo>
                  <a:pt x="12457" y="17741"/>
                  <a:pt x="11078" y="18217"/>
                  <a:pt x="9850" y="18919"/>
                </a:cubicBezTo>
                <a:cubicBezTo>
                  <a:pt x="9173" y="19295"/>
                  <a:pt x="8572" y="19771"/>
                  <a:pt x="8021" y="20272"/>
                </a:cubicBezTo>
                <a:cubicBezTo>
                  <a:pt x="7419" y="20773"/>
                  <a:pt x="6843" y="21325"/>
                  <a:pt x="6442" y="22002"/>
                </a:cubicBezTo>
                <a:cubicBezTo>
                  <a:pt x="6066" y="22628"/>
                  <a:pt x="5890" y="23355"/>
                  <a:pt x="6091" y="24082"/>
                </a:cubicBezTo>
                <a:cubicBezTo>
                  <a:pt x="6228" y="24630"/>
                  <a:pt x="6579" y="24826"/>
                  <a:pt x="7037" y="24826"/>
                </a:cubicBezTo>
                <a:cubicBezTo>
                  <a:pt x="7165" y="24826"/>
                  <a:pt x="7301" y="24811"/>
                  <a:pt x="7444" y="24784"/>
                </a:cubicBezTo>
                <a:cubicBezTo>
                  <a:pt x="8196" y="24658"/>
                  <a:pt x="8873" y="24232"/>
                  <a:pt x="9449" y="23781"/>
                </a:cubicBezTo>
                <a:cubicBezTo>
                  <a:pt x="10076" y="23305"/>
                  <a:pt x="10677" y="22778"/>
                  <a:pt x="11279" y="22252"/>
                </a:cubicBezTo>
                <a:cubicBezTo>
                  <a:pt x="11955" y="21651"/>
                  <a:pt x="12582" y="20999"/>
                  <a:pt x="13158" y="20297"/>
                </a:cubicBezTo>
                <a:cubicBezTo>
                  <a:pt x="13635" y="19721"/>
                  <a:pt x="14236" y="19019"/>
                  <a:pt x="14412" y="18267"/>
                </a:cubicBezTo>
                <a:cubicBezTo>
                  <a:pt x="15464" y="19470"/>
                  <a:pt x="16567" y="20623"/>
                  <a:pt x="17720" y="21751"/>
                </a:cubicBezTo>
                <a:cubicBezTo>
                  <a:pt x="18998" y="23054"/>
                  <a:pt x="20301" y="24357"/>
                  <a:pt x="21655" y="25611"/>
                </a:cubicBezTo>
                <a:cubicBezTo>
                  <a:pt x="20909" y="25570"/>
                  <a:pt x="20159" y="25538"/>
                  <a:pt x="19412" y="25538"/>
                </a:cubicBezTo>
                <a:cubicBezTo>
                  <a:pt x="17399" y="25538"/>
                  <a:pt x="15406" y="25767"/>
                  <a:pt x="13559" y="26663"/>
                </a:cubicBezTo>
                <a:cubicBezTo>
                  <a:pt x="13058" y="26914"/>
                  <a:pt x="12457" y="27215"/>
                  <a:pt x="12356" y="27841"/>
                </a:cubicBezTo>
                <a:cubicBezTo>
                  <a:pt x="12281" y="28393"/>
                  <a:pt x="12632" y="28794"/>
                  <a:pt x="13183" y="28869"/>
                </a:cubicBezTo>
                <a:cubicBezTo>
                  <a:pt x="13404" y="28898"/>
                  <a:pt x="13630" y="28910"/>
                  <a:pt x="13860" y="28910"/>
                </a:cubicBezTo>
                <a:cubicBezTo>
                  <a:pt x="14413" y="28910"/>
                  <a:pt x="14983" y="28839"/>
                  <a:pt x="15514" y="28769"/>
                </a:cubicBezTo>
                <a:cubicBezTo>
                  <a:pt x="16316" y="28668"/>
                  <a:pt x="17093" y="28493"/>
                  <a:pt x="17870" y="28292"/>
                </a:cubicBezTo>
                <a:cubicBezTo>
                  <a:pt x="18747" y="28042"/>
                  <a:pt x="19625" y="27741"/>
                  <a:pt x="20477" y="27390"/>
                </a:cubicBezTo>
                <a:cubicBezTo>
                  <a:pt x="20903" y="27240"/>
                  <a:pt x="21329" y="27039"/>
                  <a:pt x="21730" y="26864"/>
                </a:cubicBezTo>
                <a:cubicBezTo>
                  <a:pt x="22006" y="26738"/>
                  <a:pt x="22306" y="26638"/>
                  <a:pt x="22557" y="26488"/>
                </a:cubicBezTo>
                <a:cubicBezTo>
                  <a:pt x="25063" y="28844"/>
                  <a:pt x="27670" y="31099"/>
                  <a:pt x="30402" y="33180"/>
                </a:cubicBezTo>
                <a:cubicBezTo>
                  <a:pt x="29877" y="33090"/>
                  <a:pt x="29344" y="33046"/>
                  <a:pt x="28811" y="33046"/>
                </a:cubicBezTo>
                <a:cubicBezTo>
                  <a:pt x="26801" y="33046"/>
                  <a:pt x="24788" y="33675"/>
                  <a:pt x="23184" y="34884"/>
                </a:cubicBezTo>
                <a:cubicBezTo>
                  <a:pt x="22707" y="35235"/>
                  <a:pt x="22031" y="35711"/>
                  <a:pt x="21780" y="36262"/>
                </a:cubicBezTo>
                <a:cubicBezTo>
                  <a:pt x="21504" y="36864"/>
                  <a:pt x="22106" y="37114"/>
                  <a:pt x="22607" y="37190"/>
                </a:cubicBezTo>
                <a:cubicBezTo>
                  <a:pt x="22826" y="37219"/>
                  <a:pt x="23046" y="37233"/>
                  <a:pt x="23267" y="37233"/>
                </a:cubicBezTo>
                <a:cubicBezTo>
                  <a:pt x="24534" y="37233"/>
                  <a:pt x="25811" y="36778"/>
                  <a:pt x="26943" y="36287"/>
                </a:cubicBezTo>
                <a:cubicBezTo>
                  <a:pt x="27770" y="35936"/>
                  <a:pt x="28572" y="35510"/>
                  <a:pt x="29299" y="35034"/>
                </a:cubicBezTo>
                <a:cubicBezTo>
                  <a:pt x="29650" y="34809"/>
                  <a:pt x="29976" y="34583"/>
                  <a:pt x="30301" y="34332"/>
                </a:cubicBezTo>
                <a:cubicBezTo>
                  <a:pt x="30552" y="34107"/>
                  <a:pt x="30853" y="33931"/>
                  <a:pt x="31028" y="33631"/>
                </a:cubicBezTo>
                <a:cubicBezTo>
                  <a:pt x="31429" y="33906"/>
                  <a:pt x="31805" y="34207"/>
                  <a:pt x="32206" y="34483"/>
                </a:cubicBezTo>
                <a:cubicBezTo>
                  <a:pt x="33710" y="35535"/>
                  <a:pt x="35239" y="36488"/>
                  <a:pt x="36818" y="37390"/>
                </a:cubicBezTo>
                <a:cubicBezTo>
                  <a:pt x="38347" y="38242"/>
                  <a:pt x="39951" y="39119"/>
                  <a:pt x="41680" y="39520"/>
                </a:cubicBezTo>
                <a:cubicBezTo>
                  <a:pt x="41697" y="39524"/>
                  <a:pt x="41715" y="39526"/>
                  <a:pt x="41731" y="39526"/>
                </a:cubicBezTo>
                <a:cubicBezTo>
                  <a:pt x="41950" y="39526"/>
                  <a:pt x="42065" y="39234"/>
                  <a:pt x="41855" y="39094"/>
                </a:cubicBezTo>
                <a:cubicBezTo>
                  <a:pt x="40552" y="38242"/>
                  <a:pt x="39123" y="37616"/>
                  <a:pt x="37745" y="36864"/>
                </a:cubicBezTo>
                <a:cubicBezTo>
                  <a:pt x="36392" y="36112"/>
                  <a:pt x="35038" y="35285"/>
                  <a:pt x="33735" y="34433"/>
                </a:cubicBezTo>
                <a:cubicBezTo>
                  <a:pt x="31529" y="32954"/>
                  <a:pt x="29399" y="31325"/>
                  <a:pt x="27344" y="29621"/>
                </a:cubicBezTo>
                <a:cubicBezTo>
                  <a:pt x="27469" y="29019"/>
                  <a:pt x="27494" y="28393"/>
                  <a:pt x="27494" y="27791"/>
                </a:cubicBezTo>
                <a:cubicBezTo>
                  <a:pt x="27544" y="27039"/>
                  <a:pt x="27519" y="26262"/>
                  <a:pt x="27469" y="25485"/>
                </a:cubicBezTo>
                <a:cubicBezTo>
                  <a:pt x="27419" y="24758"/>
                  <a:pt x="27344" y="24007"/>
                  <a:pt x="27244" y="23280"/>
                </a:cubicBezTo>
                <a:cubicBezTo>
                  <a:pt x="27169" y="22703"/>
                  <a:pt x="27018" y="22102"/>
                  <a:pt x="26692" y="21601"/>
                </a:cubicBezTo>
                <a:cubicBezTo>
                  <a:pt x="26417" y="21225"/>
                  <a:pt x="26041" y="20824"/>
                  <a:pt x="25539" y="20824"/>
                </a:cubicBezTo>
                <a:cubicBezTo>
                  <a:pt x="25523" y="20823"/>
                  <a:pt x="25507" y="20822"/>
                  <a:pt x="25492" y="20822"/>
                </a:cubicBezTo>
                <a:cubicBezTo>
                  <a:pt x="25043" y="20822"/>
                  <a:pt x="24761" y="21165"/>
                  <a:pt x="24712" y="21601"/>
                </a:cubicBezTo>
                <a:cubicBezTo>
                  <a:pt x="24512" y="22929"/>
                  <a:pt x="24737" y="24408"/>
                  <a:pt x="25038" y="25711"/>
                </a:cubicBezTo>
                <a:cubicBezTo>
                  <a:pt x="25239" y="26638"/>
                  <a:pt x="25514" y="27540"/>
                  <a:pt x="25890" y="28393"/>
                </a:cubicBezTo>
                <a:cubicBezTo>
                  <a:pt x="23534" y="26337"/>
                  <a:pt x="21229" y="24232"/>
                  <a:pt x="18973" y="22027"/>
                </a:cubicBezTo>
                <a:cubicBezTo>
                  <a:pt x="19224" y="21375"/>
                  <a:pt x="19224" y="20548"/>
                  <a:pt x="19274" y="19896"/>
                </a:cubicBezTo>
                <a:cubicBezTo>
                  <a:pt x="19349" y="18944"/>
                  <a:pt x="19349" y="17992"/>
                  <a:pt x="19249" y="17039"/>
                </a:cubicBezTo>
                <a:cubicBezTo>
                  <a:pt x="19098" y="15535"/>
                  <a:pt x="18848" y="14032"/>
                  <a:pt x="18346" y="12603"/>
                </a:cubicBezTo>
                <a:cubicBezTo>
                  <a:pt x="18171" y="12127"/>
                  <a:pt x="17970" y="11225"/>
                  <a:pt x="17344" y="11199"/>
                </a:cubicBezTo>
                <a:cubicBezTo>
                  <a:pt x="17324" y="11198"/>
                  <a:pt x="17304" y="11197"/>
                  <a:pt x="17285" y="11197"/>
                </a:cubicBezTo>
                <a:cubicBezTo>
                  <a:pt x="16716" y="11197"/>
                  <a:pt x="16335" y="11892"/>
                  <a:pt x="16141" y="12352"/>
                </a:cubicBezTo>
                <a:cubicBezTo>
                  <a:pt x="15514" y="13681"/>
                  <a:pt x="15815" y="15260"/>
                  <a:pt x="16166" y="16613"/>
                </a:cubicBezTo>
                <a:cubicBezTo>
                  <a:pt x="16517" y="17941"/>
                  <a:pt x="16943" y="19345"/>
                  <a:pt x="17569" y="20623"/>
                </a:cubicBezTo>
                <a:cubicBezTo>
                  <a:pt x="15665" y="18718"/>
                  <a:pt x="13835" y="16788"/>
                  <a:pt x="12056" y="14783"/>
                </a:cubicBezTo>
                <a:cubicBezTo>
                  <a:pt x="11304" y="13956"/>
                  <a:pt x="10577" y="13079"/>
                  <a:pt x="9875" y="12202"/>
                </a:cubicBezTo>
                <a:cubicBezTo>
                  <a:pt x="9875" y="11776"/>
                  <a:pt x="9700" y="11325"/>
                  <a:pt x="9574" y="10949"/>
                </a:cubicBezTo>
                <a:cubicBezTo>
                  <a:pt x="9299" y="10072"/>
                  <a:pt x="8973" y="9245"/>
                  <a:pt x="8672" y="8392"/>
                </a:cubicBezTo>
                <a:cubicBezTo>
                  <a:pt x="8046" y="6588"/>
                  <a:pt x="7344" y="4808"/>
                  <a:pt x="6366" y="3179"/>
                </a:cubicBezTo>
                <a:cubicBezTo>
                  <a:pt x="5804" y="2242"/>
                  <a:pt x="4246" y="0"/>
                  <a:pt x="29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97" name="Google Shape;597;p15"/>
          <p:cNvGrpSpPr/>
          <p:nvPr/>
        </p:nvGrpSpPr>
        <p:grpSpPr>
          <a:xfrm rot="5783605">
            <a:off x="147567" y="-1477611"/>
            <a:ext cx="2342039" cy="3195932"/>
            <a:chOff x="4784068" y="3757226"/>
            <a:chExt cx="1128016" cy="1539284"/>
          </a:xfrm>
        </p:grpSpPr>
        <p:sp>
          <p:nvSpPr>
            <p:cNvPr id="598" name="Google Shape;598;p15"/>
            <p:cNvSpPr/>
            <p:nvPr/>
          </p:nvSpPr>
          <p:spPr>
            <a:xfrm>
              <a:off x="5332557" y="4868956"/>
              <a:ext cx="577072" cy="427554"/>
            </a:xfrm>
            <a:custGeom>
              <a:avLst/>
              <a:gdLst/>
              <a:ahLst/>
              <a:cxnLst/>
              <a:rect l="l" t="t" r="r" b="b"/>
              <a:pathLst>
                <a:path w="29375" h="21764" extrusionOk="0">
                  <a:moveTo>
                    <a:pt x="29374" y="1"/>
                  </a:moveTo>
                  <a:cubicBezTo>
                    <a:pt x="25314" y="151"/>
                    <a:pt x="21204" y="2006"/>
                    <a:pt x="18021" y="5139"/>
                  </a:cubicBezTo>
                  <a:cubicBezTo>
                    <a:pt x="15916" y="7219"/>
                    <a:pt x="14236" y="9800"/>
                    <a:pt x="12407" y="12206"/>
                  </a:cubicBezTo>
                  <a:cubicBezTo>
                    <a:pt x="10552" y="14587"/>
                    <a:pt x="8447" y="16868"/>
                    <a:pt x="5865" y="18021"/>
                  </a:cubicBezTo>
                  <a:cubicBezTo>
                    <a:pt x="4865" y="18469"/>
                    <a:pt x="3781" y="18709"/>
                    <a:pt x="2724" y="18709"/>
                  </a:cubicBezTo>
                  <a:cubicBezTo>
                    <a:pt x="1768" y="18709"/>
                    <a:pt x="834" y="18513"/>
                    <a:pt x="1" y="18096"/>
                  </a:cubicBezTo>
                  <a:lnTo>
                    <a:pt x="1" y="18096"/>
                  </a:lnTo>
                  <a:cubicBezTo>
                    <a:pt x="577" y="19475"/>
                    <a:pt x="1655" y="20527"/>
                    <a:pt x="2908" y="21129"/>
                  </a:cubicBezTo>
                  <a:cubicBezTo>
                    <a:pt x="3885" y="21580"/>
                    <a:pt x="4976" y="21763"/>
                    <a:pt x="6073" y="21763"/>
                  </a:cubicBezTo>
                  <a:cubicBezTo>
                    <a:pt x="6439" y="21763"/>
                    <a:pt x="6805" y="21743"/>
                    <a:pt x="7169" y="21705"/>
                  </a:cubicBezTo>
                  <a:cubicBezTo>
                    <a:pt x="9750" y="21430"/>
                    <a:pt x="12281" y="20252"/>
                    <a:pt x="14362" y="18422"/>
                  </a:cubicBezTo>
                  <a:cubicBezTo>
                    <a:pt x="18171" y="15039"/>
                    <a:pt x="20251" y="9725"/>
                    <a:pt x="23459" y="5615"/>
                  </a:cubicBezTo>
                  <a:cubicBezTo>
                    <a:pt x="25189" y="3434"/>
                    <a:pt x="27219" y="1605"/>
                    <a:pt x="293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15"/>
            <p:cNvSpPr/>
            <p:nvPr/>
          </p:nvSpPr>
          <p:spPr>
            <a:xfrm>
              <a:off x="5331083" y="4846305"/>
              <a:ext cx="581001" cy="390189"/>
            </a:xfrm>
            <a:custGeom>
              <a:avLst/>
              <a:gdLst/>
              <a:ahLst/>
              <a:cxnLst/>
              <a:rect l="l" t="t" r="r" b="b"/>
              <a:pathLst>
                <a:path w="29575" h="19862" extrusionOk="0">
                  <a:moveTo>
                    <a:pt x="22707" y="1"/>
                  </a:moveTo>
                  <a:cubicBezTo>
                    <a:pt x="20326" y="1"/>
                    <a:pt x="17895" y="402"/>
                    <a:pt x="15665" y="1580"/>
                  </a:cubicBezTo>
                  <a:cubicBezTo>
                    <a:pt x="12808" y="3109"/>
                    <a:pt x="10502" y="5790"/>
                    <a:pt x="8672" y="8723"/>
                  </a:cubicBezTo>
                  <a:cubicBezTo>
                    <a:pt x="7444" y="10703"/>
                    <a:pt x="6417" y="12783"/>
                    <a:pt x="5038" y="14638"/>
                  </a:cubicBezTo>
                  <a:cubicBezTo>
                    <a:pt x="3685" y="16467"/>
                    <a:pt x="2031" y="18522"/>
                    <a:pt x="1" y="18999"/>
                  </a:cubicBezTo>
                  <a:cubicBezTo>
                    <a:pt x="26" y="19099"/>
                    <a:pt x="51" y="19174"/>
                    <a:pt x="76" y="19249"/>
                  </a:cubicBezTo>
                  <a:cubicBezTo>
                    <a:pt x="909" y="19666"/>
                    <a:pt x="1843" y="19862"/>
                    <a:pt x="2799" y="19862"/>
                  </a:cubicBezTo>
                  <a:cubicBezTo>
                    <a:pt x="3856" y="19862"/>
                    <a:pt x="4940" y="19622"/>
                    <a:pt x="5940" y="19174"/>
                  </a:cubicBezTo>
                  <a:cubicBezTo>
                    <a:pt x="8522" y="18021"/>
                    <a:pt x="10627" y="15740"/>
                    <a:pt x="12482" y="13359"/>
                  </a:cubicBezTo>
                  <a:cubicBezTo>
                    <a:pt x="14311" y="10953"/>
                    <a:pt x="15991" y="8372"/>
                    <a:pt x="18096" y="6292"/>
                  </a:cubicBezTo>
                  <a:cubicBezTo>
                    <a:pt x="21279" y="3159"/>
                    <a:pt x="25389" y="1304"/>
                    <a:pt x="29449" y="1154"/>
                  </a:cubicBezTo>
                  <a:cubicBezTo>
                    <a:pt x="29499" y="1104"/>
                    <a:pt x="29550" y="1079"/>
                    <a:pt x="29575" y="1054"/>
                  </a:cubicBezTo>
                  <a:cubicBezTo>
                    <a:pt x="27244" y="628"/>
                    <a:pt x="25088" y="1"/>
                    <a:pt x="22707" y="1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15"/>
            <p:cNvSpPr/>
            <p:nvPr/>
          </p:nvSpPr>
          <p:spPr>
            <a:xfrm>
              <a:off x="5252798" y="3764101"/>
              <a:ext cx="360918" cy="1473336"/>
            </a:xfrm>
            <a:custGeom>
              <a:avLst/>
              <a:gdLst/>
              <a:ahLst/>
              <a:cxnLst/>
              <a:rect l="l" t="t" r="r" b="b"/>
              <a:pathLst>
                <a:path w="18372" h="74998" extrusionOk="0">
                  <a:moveTo>
                    <a:pt x="6016" y="1"/>
                  </a:moveTo>
                  <a:cubicBezTo>
                    <a:pt x="1705" y="8322"/>
                    <a:pt x="1" y="18222"/>
                    <a:pt x="1304" y="27370"/>
                  </a:cubicBezTo>
                  <a:cubicBezTo>
                    <a:pt x="2181" y="33460"/>
                    <a:pt x="4311" y="39099"/>
                    <a:pt x="5965" y="44913"/>
                  </a:cubicBezTo>
                  <a:cubicBezTo>
                    <a:pt x="7620" y="50728"/>
                    <a:pt x="8798" y="56969"/>
                    <a:pt x="7720" y="63134"/>
                  </a:cubicBezTo>
                  <a:cubicBezTo>
                    <a:pt x="6893" y="67721"/>
                    <a:pt x="4562" y="72257"/>
                    <a:pt x="1229" y="74989"/>
                  </a:cubicBezTo>
                  <a:cubicBezTo>
                    <a:pt x="1358" y="74995"/>
                    <a:pt x="1487" y="74997"/>
                    <a:pt x="1616" y="74997"/>
                  </a:cubicBezTo>
                  <a:cubicBezTo>
                    <a:pt x="4297" y="74997"/>
                    <a:pt x="6999" y="73769"/>
                    <a:pt x="9199" y="71856"/>
                  </a:cubicBezTo>
                  <a:cubicBezTo>
                    <a:pt x="11630" y="69751"/>
                    <a:pt x="13509" y="66869"/>
                    <a:pt x="14913" y="63786"/>
                  </a:cubicBezTo>
                  <a:cubicBezTo>
                    <a:pt x="17344" y="58397"/>
                    <a:pt x="18372" y="52257"/>
                    <a:pt x="17845" y="46442"/>
                  </a:cubicBezTo>
                  <a:cubicBezTo>
                    <a:pt x="16868" y="35791"/>
                    <a:pt x="10928" y="26969"/>
                    <a:pt x="8146" y="16868"/>
                  </a:cubicBezTo>
                  <a:cubicBezTo>
                    <a:pt x="6667" y="11480"/>
                    <a:pt x="6116" y="5740"/>
                    <a:pt x="60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15"/>
            <p:cNvSpPr/>
            <p:nvPr/>
          </p:nvSpPr>
          <p:spPr>
            <a:xfrm>
              <a:off x="5064226" y="3757226"/>
              <a:ext cx="361409" cy="1480035"/>
            </a:xfrm>
            <a:custGeom>
              <a:avLst/>
              <a:gdLst/>
              <a:ahLst/>
              <a:cxnLst/>
              <a:rect l="l" t="t" r="r" b="b"/>
              <a:pathLst>
                <a:path w="18397" h="75339" extrusionOk="0">
                  <a:moveTo>
                    <a:pt x="15615" y="0"/>
                  </a:moveTo>
                  <a:cubicBezTo>
                    <a:pt x="12356" y="4311"/>
                    <a:pt x="8973" y="8095"/>
                    <a:pt x="6291" y="12882"/>
                  </a:cubicBezTo>
                  <a:cubicBezTo>
                    <a:pt x="3610" y="17644"/>
                    <a:pt x="1504" y="22933"/>
                    <a:pt x="853" y="28421"/>
                  </a:cubicBezTo>
                  <a:cubicBezTo>
                    <a:pt x="0" y="35489"/>
                    <a:pt x="1579" y="42532"/>
                    <a:pt x="4111" y="48797"/>
                  </a:cubicBezTo>
                  <a:cubicBezTo>
                    <a:pt x="5790" y="52983"/>
                    <a:pt x="7895" y="56943"/>
                    <a:pt x="9224" y="61304"/>
                  </a:cubicBezTo>
                  <a:cubicBezTo>
                    <a:pt x="10552" y="65665"/>
                    <a:pt x="11905" y="70828"/>
                    <a:pt x="10351" y="75314"/>
                  </a:cubicBezTo>
                  <a:cubicBezTo>
                    <a:pt x="10527" y="75339"/>
                    <a:pt x="10677" y="75339"/>
                    <a:pt x="10828" y="75339"/>
                  </a:cubicBezTo>
                  <a:cubicBezTo>
                    <a:pt x="14161" y="72607"/>
                    <a:pt x="16492" y="68071"/>
                    <a:pt x="17319" y="63484"/>
                  </a:cubicBezTo>
                  <a:cubicBezTo>
                    <a:pt x="18397" y="57319"/>
                    <a:pt x="17219" y="51078"/>
                    <a:pt x="15564" y="45263"/>
                  </a:cubicBezTo>
                  <a:cubicBezTo>
                    <a:pt x="13910" y="39449"/>
                    <a:pt x="11780" y="33810"/>
                    <a:pt x="10903" y="27720"/>
                  </a:cubicBezTo>
                  <a:cubicBezTo>
                    <a:pt x="9600" y="18572"/>
                    <a:pt x="11304" y="8672"/>
                    <a:pt x="15615" y="351"/>
                  </a:cubicBezTo>
                  <a:cubicBezTo>
                    <a:pt x="15615" y="226"/>
                    <a:pt x="15615" y="125"/>
                    <a:pt x="15615" y="0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15"/>
            <p:cNvSpPr/>
            <p:nvPr/>
          </p:nvSpPr>
          <p:spPr>
            <a:xfrm>
              <a:off x="4799824" y="4581432"/>
              <a:ext cx="498295" cy="699657"/>
            </a:xfrm>
            <a:custGeom>
              <a:avLst/>
              <a:gdLst/>
              <a:ahLst/>
              <a:cxnLst/>
              <a:rect l="l" t="t" r="r" b="b"/>
              <a:pathLst>
                <a:path w="25365" h="35615" extrusionOk="0">
                  <a:moveTo>
                    <a:pt x="1" y="0"/>
                  </a:moveTo>
                  <a:lnTo>
                    <a:pt x="1" y="0"/>
                  </a:lnTo>
                  <a:cubicBezTo>
                    <a:pt x="552" y="5539"/>
                    <a:pt x="2908" y="10702"/>
                    <a:pt x="6517" y="14236"/>
                  </a:cubicBezTo>
                  <a:cubicBezTo>
                    <a:pt x="8923" y="16592"/>
                    <a:pt x="11805" y="18246"/>
                    <a:pt x="14512" y="20151"/>
                  </a:cubicBezTo>
                  <a:cubicBezTo>
                    <a:pt x="17219" y="22081"/>
                    <a:pt x="19825" y="24386"/>
                    <a:pt x="21279" y="27594"/>
                  </a:cubicBezTo>
                  <a:cubicBezTo>
                    <a:pt x="22357" y="30000"/>
                    <a:pt x="22658" y="33008"/>
                    <a:pt x="21881" y="35614"/>
                  </a:cubicBezTo>
                  <a:cubicBezTo>
                    <a:pt x="23309" y="34512"/>
                    <a:pt x="24337" y="32757"/>
                    <a:pt x="24838" y="30903"/>
                  </a:cubicBezTo>
                  <a:cubicBezTo>
                    <a:pt x="25364" y="28923"/>
                    <a:pt x="25364" y="26842"/>
                    <a:pt x="25064" y="24888"/>
                  </a:cubicBezTo>
                  <a:cubicBezTo>
                    <a:pt x="24537" y="21454"/>
                    <a:pt x="23059" y="18271"/>
                    <a:pt x="20928" y="15890"/>
                  </a:cubicBezTo>
                  <a:cubicBezTo>
                    <a:pt x="16968" y="11529"/>
                    <a:pt x="11179" y="10050"/>
                    <a:pt x="6517" y="6667"/>
                  </a:cubicBezTo>
                  <a:cubicBezTo>
                    <a:pt x="4036" y="4887"/>
                    <a:pt x="1906" y="2557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15"/>
            <p:cNvSpPr/>
            <p:nvPr/>
          </p:nvSpPr>
          <p:spPr>
            <a:xfrm>
              <a:off x="4784068" y="4578465"/>
              <a:ext cx="460872" cy="706552"/>
            </a:xfrm>
            <a:custGeom>
              <a:avLst/>
              <a:gdLst/>
              <a:ahLst/>
              <a:cxnLst/>
              <a:rect l="l" t="t" r="r" b="b"/>
              <a:pathLst>
                <a:path w="23460" h="35966" extrusionOk="0">
                  <a:moveTo>
                    <a:pt x="703" y="1"/>
                  </a:moveTo>
                  <a:cubicBezTo>
                    <a:pt x="477" y="3309"/>
                    <a:pt x="1" y="6417"/>
                    <a:pt x="201" y="9675"/>
                  </a:cubicBezTo>
                  <a:cubicBezTo>
                    <a:pt x="427" y="12933"/>
                    <a:pt x="1078" y="16166"/>
                    <a:pt x="2532" y="18898"/>
                  </a:cubicBezTo>
                  <a:cubicBezTo>
                    <a:pt x="4412" y="22432"/>
                    <a:pt x="7469" y="24913"/>
                    <a:pt x="10753" y="26693"/>
                  </a:cubicBezTo>
                  <a:cubicBezTo>
                    <a:pt x="12958" y="27871"/>
                    <a:pt x="15264" y="28748"/>
                    <a:pt x="17344" y="30151"/>
                  </a:cubicBezTo>
                  <a:cubicBezTo>
                    <a:pt x="19424" y="31555"/>
                    <a:pt x="21755" y="33309"/>
                    <a:pt x="22457" y="35966"/>
                  </a:cubicBezTo>
                  <a:cubicBezTo>
                    <a:pt x="22532" y="35891"/>
                    <a:pt x="22607" y="35841"/>
                    <a:pt x="22683" y="35765"/>
                  </a:cubicBezTo>
                  <a:cubicBezTo>
                    <a:pt x="23460" y="33159"/>
                    <a:pt x="23159" y="30151"/>
                    <a:pt x="22081" y="27745"/>
                  </a:cubicBezTo>
                  <a:cubicBezTo>
                    <a:pt x="20627" y="24537"/>
                    <a:pt x="18021" y="22232"/>
                    <a:pt x="15314" y="20302"/>
                  </a:cubicBezTo>
                  <a:cubicBezTo>
                    <a:pt x="12607" y="18397"/>
                    <a:pt x="9725" y="16743"/>
                    <a:pt x="7319" y="14387"/>
                  </a:cubicBezTo>
                  <a:cubicBezTo>
                    <a:pt x="3710" y="10853"/>
                    <a:pt x="1354" y="5690"/>
                    <a:pt x="803" y="151"/>
                  </a:cubicBezTo>
                  <a:cubicBezTo>
                    <a:pt x="778" y="101"/>
                    <a:pt x="728" y="51"/>
                    <a:pt x="703" y="1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15"/>
            <p:cNvSpPr/>
            <p:nvPr/>
          </p:nvSpPr>
          <p:spPr>
            <a:xfrm>
              <a:off x="5295624" y="4539077"/>
              <a:ext cx="21197" cy="73394"/>
            </a:xfrm>
            <a:custGeom>
              <a:avLst/>
              <a:gdLst/>
              <a:ahLst/>
              <a:cxnLst/>
              <a:rect l="l" t="t" r="r" b="b"/>
              <a:pathLst>
                <a:path w="1079" h="3736" extrusionOk="0">
                  <a:moveTo>
                    <a:pt x="1" y="1"/>
                  </a:moveTo>
                  <a:lnTo>
                    <a:pt x="1" y="1"/>
                  </a:lnTo>
                  <a:cubicBezTo>
                    <a:pt x="51" y="652"/>
                    <a:pt x="227" y="1279"/>
                    <a:pt x="377" y="1906"/>
                  </a:cubicBezTo>
                  <a:cubicBezTo>
                    <a:pt x="527" y="2507"/>
                    <a:pt x="703" y="3134"/>
                    <a:pt x="978" y="3735"/>
                  </a:cubicBezTo>
                  <a:cubicBezTo>
                    <a:pt x="1079" y="3058"/>
                    <a:pt x="978" y="2407"/>
                    <a:pt x="828" y="1780"/>
                  </a:cubicBezTo>
                  <a:cubicBezTo>
                    <a:pt x="653" y="1154"/>
                    <a:pt x="402" y="527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15"/>
            <p:cNvSpPr/>
            <p:nvPr/>
          </p:nvSpPr>
          <p:spPr>
            <a:xfrm>
              <a:off x="5264624" y="4478040"/>
              <a:ext cx="12809" cy="35459"/>
            </a:xfrm>
            <a:custGeom>
              <a:avLst/>
              <a:gdLst/>
              <a:ahLst/>
              <a:cxnLst/>
              <a:rect l="l" t="t" r="r" b="b"/>
              <a:pathLst>
                <a:path w="652" h="1805" extrusionOk="0">
                  <a:moveTo>
                    <a:pt x="100" y="0"/>
                  </a:moveTo>
                  <a:cubicBezTo>
                    <a:pt x="0" y="351"/>
                    <a:pt x="25" y="677"/>
                    <a:pt x="100" y="977"/>
                  </a:cubicBezTo>
                  <a:cubicBezTo>
                    <a:pt x="175" y="1253"/>
                    <a:pt x="301" y="1554"/>
                    <a:pt x="551" y="1805"/>
                  </a:cubicBezTo>
                  <a:cubicBezTo>
                    <a:pt x="652" y="1454"/>
                    <a:pt x="627" y="1153"/>
                    <a:pt x="551" y="852"/>
                  </a:cubicBezTo>
                  <a:cubicBezTo>
                    <a:pt x="476" y="551"/>
                    <a:pt x="351" y="276"/>
                    <a:pt x="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15"/>
            <p:cNvSpPr/>
            <p:nvPr/>
          </p:nvSpPr>
          <p:spPr>
            <a:xfrm>
              <a:off x="5255254" y="4549430"/>
              <a:ext cx="13319" cy="42846"/>
            </a:xfrm>
            <a:custGeom>
              <a:avLst/>
              <a:gdLst/>
              <a:ahLst/>
              <a:cxnLst/>
              <a:rect l="l" t="t" r="r" b="b"/>
              <a:pathLst>
                <a:path w="678" h="2181" extrusionOk="0">
                  <a:moveTo>
                    <a:pt x="26" y="0"/>
                  </a:moveTo>
                  <a:cubicBezTo>
                    <a:pt x="1" y="426"/>
                    <a:pt x="51" y="777"/>
                    <a:pt x="126" y="1128"/>
                  </a:cubicBezTo>
                  <a:cubicBezTo>
                    <a:pt x="201" y="1479"/>
                    <a:pt x="302" y="1830"/>
                    <a:pt x="502" y="2181"/>
                  </a:cubicBezTo>
                  <a:cubicBezTo>
                    <a:pt x="678" y="1805"/>
                    <a:pt x="652" y="1404"/>
                    <a:pt x="577" y="1028"/>
                  </a:cubicBezTo>
                  <a:cubicBezTo>
                    <a:pt x="502" y="652"/>
                    <a:pt x="327" y="276"/>
                    <a:pt x="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15"/>
            <p:cNvSpPr/>
            <p:nvPr/>
          </p:nvSpPr>
          <p:spPr>
            <a:xfrm>
              <a:off x="5246394" y="4634100"/>
              <a:ext cx="14302" cy="51234"/>
            </a:xfrm>
            <a:custGeom>
              <a:avLst/>
              <a:gdLst/>
              <a:ahLst/>
              <a:cxnLst/>
              <a:rect l="l" t="t" r="r" b="b"/>
              <a:pathLst>
                <a:path w="728" h="2608" extrusionOk="0">
                  <a:moveTo>
                    <a:pt x="76" y="1"/>
                  </a:moveTo>
                  <a:cubicBezTo>
                    <a:pt x="1" y="477"/>
                    <a:pt x="51" y="928"/>
                    <a:pt x="126" y="1354"/>
                  </a:cubicBezTo>
                  <a:cubicBezTo>
                    <a:pt x="251" y="1780"/>
                    <a:pt x="377" y="2206"/>
                    <a:pt x="652" y="2607"/>
                  </a:cubicBezTo>
                  <a:cubicBezTo>
                    <a:pt x="728" y="2131"/>
                    <a:pt x="677" y="1680"/>
                    <a:pt x="602" y="1254"/>
                  </a:cubicBezTo>
                  <a:cubicBezTo>
                    <a:pt x="477" y="828"/>
                    <a:pt x="352" y="402"/>
                    <a:pt x="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15"/>
            <p:cNvSpPr/>
            <p:nvPr/>
          </p:nvSpPr>
          <p:spPr>
            <a:xfrm>
              <a:off x="5220305" y="4539077"/>
              <a:ext cx="10844" cy="39408"/>
            </a:xfrm>
            <a:custGeom>
              <a:avLst/>
              <a:gdLst/>
              <a:ahLst/>
              <a:cxnLst/>
              <a:rect l="l" t="t" r="r" b="b"/>
              <a:pathLst>
                <a:path w="552" h="2006" extrusionOk="0">
                  <a:moveTo>
                    <a:pt x="126" y="1"/>
                  </a:moveTo>
                  <a:cubicBezTo>
                    <a:pt x="0" y="352"/>
                    <a:pt x="0" y="703"/>
                    <a:pt x="51" y="1028"/>
                  </a:cubicBezTo>
                  <a:cubicBezTo>
                    <a:pt x="101" y="1354"/>
                    <a:pt x="201" y="1680"/>
                    <a:pt x="426" y="2006"/>
                  </a:cubicBezTo>
                  <a:cubicBezTo>
                    <a:pt x="552" y="1630"/>
                    <a:pt x="552" y="1304"/>
                    <a:pt x="502" y="953"/>
                  </a:cubicBezTo>
                  <a:cubicBezTo>
                    <a:pt x="452" y="627"/>
                    <a:pt x="351" y="302"/>
                    <a:pt x="1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15"/>
            <p:cNvSpPr/>
            <p:nvPr/>
          </p:nvSpPr>
          <p:spPr>
            <a:xfrm>
              <a:off x="5288749" y="4642469"/>
              <a:ext cx="9862" cy="31039"/>
            </a:xfrm>
            <a:custGeom>
              <a:avLst/>
              <a:gdLst/>
              <a:ahLst/>
              <a:cxnLst/>
              <a:rect l="l" t="t" r="r" b="b"/>
              <a:pathLst>
                <a:path w="502" h="1580" extrusionOk="0">
                  <a:moveTo>
                    <a:pt x="176" y="1"/>
                  </a:moveTo>
                  <a:cubicBezTo>
                    <a:pt x="25" y="277"/>
                    <a:pt x="0" y="552"/>
                    <a:pt x="25" y="828"/>
                  </a:cubicBezTo>
                  <a:cubicBezTo>
                    <a:pt x="50" y="1079"/>
                    <a:pt x="125" y="1354"/>
                    <a:pt x="326" y="1580"/>
                  </a:cubicBezTo>
                  <a:cubicBezTo>
                    <a:pt x="501" y="1304"/>
                    <a:pt x="501" y="1029"/>
                    <a:pt x="476" y="778"/>
                  </a:cubicBezTo>
                  <a:cubicBezTo>
                    <a:pt x="451" y="502"/>
                    <a:pt x="376" y="252"/>
                    <a:pt x="1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15"/>
            <p:cNvSpPr/>
            <p:nvPr/>
          </p:nvSpPr>
          <p:spPr>
            <a:xfrm>
              <a:off x="5205532" y="4624258"/>
              <a:ext cx="9862" cy="46794"/>
            </a:xfrm>
            <a:custGeom>
              <a:avLst/>
              <a:gdLst/>
              <a:ahLst/>
              <a:cxnLst/>
              <a:rect l="l" t="t" r="r" b="b"/>
              <a:pathLst>
                <a:path w="502" h="2382" extrusionOk="0">
                  <a:moveTo>
                    <a:pt x="151" y="1"/>
                  </a:moveTo>
                  <a:cubicBezTo>
                    <a:pt x="0" y="402"/>
                    <a:pt x="0" y="803"/>
                    <a:pt x="26" y="1204"/>
                  </a:cubicBezTo>
                  <a:cubicBezTo>
                    <a:pt x="51" y="1605"/>
                    <a:pt x="126" y="2006"/>
                    <a:pt x="351" y="2382"/>
                  </a:cubicBezTo>
                  <a:cubicBezTo>
                    <a:pt x="502" y="1981"/>
                    <a:pt x="502" y="1580"/>
                    <a:pt x="477" y="1179"/>
                  </a:cubicBezTo>
                  <a:cubicBezTo>
                    <a:pt x="452" y="778"/>
                    <a:pt x="376" y="377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15"/>
            <p:cNvSpPr/>
            <p:nvPr/>
          </p:nvSpPr>
          <p:spPr>
            <a:xfrm>
              <a:off x="5213901" y="4450458"/>
              <a:ext cx="12337" cy="39899"/>
            </a:xfrm>
            <a:custGeom>
              <a:avLst/>
              <a:gdLst/>
              <a:ahLst/>
              <a:cxnLst/>
              <a:rect l="l" t="t" r="r" b="b"/>
              <a:pathLst>
                <a:path w="628" h="2031" extrusionOk="0">
                  <a:moveTo>
                    <a:pt x="101" y="1"/>
                  </a:moveTo>
                  <a:cubicBezTo>
                    <a:pt x="1" y="376"/>
                    <a:pt x="26" y="727"/>
                    <a:pt x="76" y="1078"/>
                  </a:cubicBezTo>
                  <a:cubicBezTo>
                    <a:pt x="151" y="1404"/>
                    <a:pt x="276" y="1730"/>
                    <a:pt x="527" y="2031"/>
                  </a:cubicBezTo>
                  <a:cubicBezTo>
                    <a:pt x="627" y="1680"/>
                    <a:pt x="602" y="1329"/>
                    <a:pt x="552" y="978"/>
                  </a:cubicBezTo>
                  <a:cubicBezTo>
                    <a:pt x="477" y="652"/>
                    <a:pt x="351" y="301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15"/>
            <p:cNvSpPr/>
            <p:nvPr/>
          </p:nvSpPr>
          <p:spPr>
            <a:xfrm>
              <a:off x="5181899" y="4498707"/>
              <a:ext cx="11335" cy="36952"/>
            </a:xfrm>
            <a:custGeom>
              <a:avLst/>
              <a:gdLst/>
              <a:ahLst/>
              <a:cxnLst/>
              <a:rect l="l" t="t" r="r" b="b"/>
              <a:pathLst>
                <a:path w="577" h="1881" extrusionOk="0">
                  <a:moveTo>
                    <a:pt x="126" y="1"/>
                  </a:moveTo>
                  <a:cubicBezTo>
                    <a:pt x="0" y="352"/>
                    <a:pt x="0" y="677"/>
                    <a:pt x="51" y="978"/>
                  </a:cubicBezTo>
                  <a:cubicBezTo>
                    <a:pt x="101" y="1304"/>
                    <a:pt x="201" y="1605"/>
                    <a:pt x="452" y="1880"/>
                  </a:cubicBezTo>
                  <a:cubicBezTo>
                    <a:pt x="577" y="1555"/>
                    <a:pt x="552" y="1229"/>
                    <a:pt x="502" y="903"/>
                  </a:cubicBezTo>
                  <a:cubicBezTo>
                    <a:pt x="452" y="602"/>
                    <a:pt x="351" y="276"/>
                    <a:pt x="1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15"/>
            <p:cNvSpPr/>
            <p:nvPr/>
          </p:nvSpPr>
          <p:spPr>
            <a:xfrm>
              <a:off x="5483705" y="4586343"/>
              <a:ext cx="9881" cy="48779"/>
            </a:xfrm>
            <a:custGeom>
              <a:avLst/>
              <a:gdLst/>
              <a:ahLst/>
              <a:cxnLst/>
              <a:rect l="l" t="t" r="r" b="b"/>
              <a:pathLst>
                <a:path w="503" h="2483" extrusionOk="0">
                  <a:moveTo>
                    <a:pt x="151" y="1"/>
                  </a:moveTo>
                  <a:cubicBezTo>
                    <a:pt x="1" y="427"/>
                    <a:pt x="1" y="828"/>
                    <a:pt x="26" y="1254"/>
                  </a:cubicBezTo>
                  <a:cubicBezTo>
                    <a:pt x="51" y="1680"/>
                    <a:pt x="126" y="2081"/>
                    <a:pt x="327" y="2482"/>
                  </a:cubicBezTo>
                  <a:cubicBezTo>
                    <a:pt x="477" y="2056"/>
                    <a:pt x="502" y="1630"/>
                    <a:pt x="477" y="1229"/>
                  </a:cubicBezTo>
                  <a:cubicBezTo>
                    <a:pt x="452" y="803"/>
                    <a:pt x="377" y="402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15"/>
            <p:cNvSpPr/>
            <p:nvPr/>
          </p:nvSpPr>
          <p:spPr>
            <a:xfrm>
              <a:off x="5471408" y="4509551"/>
              <a:ext cx="9862" cy="31019"/>
            </a:xfrm>
            <a:custGeom>
              <a:avLst/>
              <a:gdLst/>
              <a:ahLst/>
              <a:cxnLst/>
              <a:rect l="l" t="t" r="r" b="b"/>
              <a:pathLst>
                <a:path w="502" h="1579" extrusionOk="0">
                  <a:moveTo>
                    <a:pt x="176" y="0"/>
                  </a:moveTo>
                  <a:cubicBezTo>
                    <a:pt x="25" y="276"/>
                    <a:pt x="0" y="551"/>
                    <a:pt x="25" y="827"/>
                  </a:cubicBezTo>
                  <a:cubicBezTo>
                    <a:pt x="76" y="1078"/>
                    <a:pt x="126" y="1353"/>
                    <a:pt x="351" y="1579"/>
                  </a:cubicBezTo>
                  <a:cubicBezTo>
                    <a:pt x="502" y="1303"/>
                    <a:pt x="502" y="1028"/>
                    <a:pt x="502" y="777"/>
                  </a:cubicBezTo>
                  <a:cubicBezTo>
                    <a:pt x="452" y="501"/>
                    <a:pt x="376" y="251"/>
                    <a:pt x="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15"/>
            <p:cNvSpPr/>
            <p:nvPr/>
          </p:nvSpPr>
          <p:spPr>
            <a:xfrm>
              <a:off x="5452706" y="4568623"/>
              <a:ext cx="9371" cy="33004"/>
            </a:xfrm>
            <a:custGeom>
              <a:avLst/>
              <a:gdLst/>
              <a:ahLst/>
              <a:cxnLst/>
              <a:rect l="l" t="t" r="r" b="b"/>
              <a:pathLst>
                <a:path w="477" h="1680" extrusionOk="0">
                  <a:moveTo>
                    <a:pt x="276" y="1"/>
                  </a:moveTo>
                  <a:cubicBezTo>
                    <a:pt x="75" y="276"/>
                    <a:pt x="25" y="552"/>
                    <a:pt x="25" y="828"/>
                  </a:cubicBezTo>
                  <a:cubicBezTo>
                    <a:pt x="0" y="1103"/>
                    <a:pt x="50" y="1404"/>
                    <a:pt x="226" y="1680"/>
                  </a:cubicBezTo>
                  <a:cubicBezTo>
                    <a:pt x="401" y="1404"/>
                    <a:pt x="451" y="1128"/>
                    <a:pt x="476" y="853"/>
                  </a:cubicBezTo>
                  <a:cubicBezTo>
                    <a:pt x="476" y="577"/>
                    <a:pt x="451" y="301"/>
                    <a:pt x="2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15"/>
            <p:cNvSpPr/>
            <p:nvPr/>
          </p:nvSpPr>
          <p:spPr>
            <a:xfrm>
              <a:off x="5510305" y="4567150"/>
              <a:ext cx="10353" cy="36952"/>
            </a:xfrm>
            <a:custGeom>
              <a:avLst/>
              <a:gdLst/>
              <a:ahLst/>
              <a:cxnLst/>
              <a:rect l="l" t="t" r="r" b="b"/>
              <a:pathLst>
                <a:path w="527" h="1881" extrusionOk="0">
                  <a:moveTo>
                    <a:pt x="151" y="0"/>
                  </a:moveTo>
                  <a:cubicBezTo>
                    <a:pt x="0" y="351"/>
                    <a:pt x="0" y="652"/>
                    <a:pt x="25" y="978"/>
                  </a:cubicBezTo>
                  <a:cubicBezTo>
                    <a:pt x="76" y="1279"/>
                    <a:pt x="151" y="1579"/>
                    <a:pt x="376" y="1880"/>
                  </a:cubicBezTo>
                  <a:cubicBezTo>
                    <a:pt x="527" y="1554"/>
                    <a:pt x="527" y="1228"/>
                    <a:pt x="502" y="928"/>
                  </a:cubicBezTo>
                  <a:cubicBezTo>
                    <a:pt x="451" y="602"/>
                    <a:pt x="376" y="301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15"/>
            <p:cNvSpPr/>
            <p:nvPr/>
          </p:nvSpPr>
          <p:spPr>
            <a:xfrm>
              <a:off x="5471408" y="4682368"/>
              <a:ext cx="9862" cy="33495"/>
            </a:xfrm>
            <a:custGeom>
              <a:avLst/>
              <a:gdLst/>
              <a:ahLst/>
              <a:cxnLst/>
              <a:rect l="l" t="t" r="r" b="b"/>
              <a:pathLst>
                <a:path w="502" h="1705" extrusionOk="0">
                  <a:moveTo>
                    <a:pt x="126" y="0"/>
                  </a:moveTo>
                  <a:cubicBezTo>
                    <a:pt x="0" y="326"/>
                    <a:pt x="0" y="602"/>
                    <a:pt x="25" y="877"/>
                  </a:cubicBezTo>
                  <a:cubicBezTo>
                    <a:pt x="51" y="1153"/>
                    <a:pt x="101" y="1404"/>
                    <a:pt x="276" y="1704"/>
                  </a:cubicBezTo>
                  <a:cubicBezTo>
                    <a:pt x="477" y="1429"/>
                    <a:pt x="502" y="1128"/>
                    <a:pt x="502" y="827"/>
                  </a:cubicBezTo>
                  <a:cubicBezTo>
                    <a:pt x="452" y="526"/>
                    <a:pt x="376" y="226"/>
                    <a:pt x="1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15"/>
            <p:cNvSpPr/>
            <p:nvPr/>
          </p:nvSpPr>
          <p:spPr>
            <a:xfrm>
              <a:off x="5445319" y="4630662"/>
              <a:ext cx="9371" cy="29566"/>
            </a:xfrm>
            <a:custGeom>
              <a:avLst/>
              <a:gdLst/>
              <a:ahLst/>
              <a:cxnLst/>
              <a:rect l="l" t="t" r="r" b="b"/>
              <a:pathLst>
                <a:path w="477" h="1505" extrusionOk="0">
                  <a:moveTo>
                    <a:pt x="251" y="0"/>
                  </a:moveTo>
                  <a:cubicBezTo>
                    <a:pt x="50" y="251"/>
                    <a:pt x="25" y="502"/>
                    <a:pt x="0" y="752"/>
                  </a:cubicBezTo>
                  <a:cubicBezTo>
                    <a:pt x="25" y="1003"/>
                    <a:pt x="50" y="1254"/>
                    <a:pt x="251" y="1504"/>
                  </a:cubicBezTo>
                  <a:cubicBezTo>
                    <a:pt x="426" y="1254"/>
                    <a:pt x="476" y="1003"/>
                    <a:pt x="476" y="752"/>
                  </a:cubicBezTo>
                  <a:cubicBezTo>
                    <a:pt x="476" y="502"/>
                    <a:pt x="426" y="251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15"/>
            <p:cNvSpPr/>
            <p:nvPr/>
          </p:nvSpPr>
          <p:spPr>
            <a:xfrm>
              <a:off x="5504392" y="4661682"/>
              <a:ext cx="9371" cy="43337"/>
            </a:xfrm>
            <a:custGeom>
              <a:avLst/>
              <a:gdLst/>
              <a:ahLst/>
              <a:cxnLst/>
              <a:rect l="l" t="t" r="r" b="b"/>
              <a:pathLst>
                <a:path w="477" h="2206" extrusionOk="0">
                  <a:moveTo>
                    <a:pt x="201" y="0"/>
                  </a:moveTo>
                  <a:cubicBezTo>
                    <a:pt x="26" y="376"/>
                    <a:pt x="1" y="727"/>
                    <a:pt x="1" y="1103"/>
                  </a:cubicBezTo>
                  <a:cubicBezTo>
                    <a:pt x="26" y="1479"/>
                    <a:pt x="51" y="1830"/>
                    <a:pt x="251" y="2206"/>
                  </a:cubicBezTo>
                  <a:cubicBezTo>
                    <a:pt x="427" y="1830"/>
                    <a:pt x="477" y="1454"/>
                    <a:pt x="477" y="1103"/>
                  </a:cubicBezTo>
                  <a:cubicBezTo>
                    <a:pt x="452" y="727"/>
                    <a:pt x="402" y="376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15"/>
            <p:cNvSpPr/>
            <p:nvPr/>
          </p:nvSpPr>
          <p:spPr>
            <a:xfrm>
              <a:off x="5528516" y="4633609"/>
              <a:ext cx="9862" cy="26128"/>
            </a:xfrm>
            <a:custGeom>
              <a:avLst/>
              <a:gdLst/>
              <a:ahLst/>
              <a:cxnLst/>
              <a:rect l="l" t="t" r="r" b="b"/>
              <a:pathLst>
                <a:path w="502" h="1330" extrusionOk="0">
                  <a:moveTo>
                    <a:pt x="201" y="1"/>
                  </a:moveTo>
                  <a:cubicBezTo>
                    <a:pt x="26" y="251"/>
                    <a:pt x="1" y="477"/>
                    <a:pt x="26" y="703"/>
                  </a:cubicBezTo>
                  <a:cubicBezTo>
                    <a:pt x="51" y="903"/>
                    <a:pt x="101" y="1129"/>
                    <a:pt x="301" y="1329"/>
                  </a:cubicBezTo>
                  <a:cubicBezTo>
                    <a:pt x="477" y="1104"/>
                    <a:pt x="502" y="878"/>
                    <a:pt x="477" y="652"/>
                  </a:cubicBezTo>
                  <a:cubicBezTo>
                    <a:pt x="452" y="427"/>
                    <a:pt x="402" y="226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15"/>
            <p:cNvSpPr/>
            <p:nvPr/>
          </p:nvSpPr>
          <p:spPr>
            <a:xfrm>
              <a:off x="5446793" y="4509040"/>
              <a:ext cx="9371" cy="28583"/>
            </a:xfrm>
            <a:custGeom>
              <a:avLst/>
              <a:gdLst/>
              <a:ahLst/>
              <a:cxnLst/>
              <a:rect l="l" t="t" r="r" b="b"/>
              <a:pathLst>
                <a:path w="477" h="1455" extrusionOk="0">
                  <a:moveTo>
                    <a:pt x="201" y="1"/>
                  </a:moveTo>
                  <a:cubicBezTo>
                    <a:pt x="25" y="252"/>
                    <a:pt x="0" y="502"/>
                    <a:pt x="0" y="728"/>
                  </a:cubicBezTo>
                  <a:cubicBezTo>
                    <a:pt x="25" y="978"/>
                    <a:pt x="75" y="1229"/>
                    <a:pt x="276" y="1455"/>
                  </a:cubicBezTo>
                  <a:cubicBezTo>
                    <a:pt x="451" y="1204"/>
                    <a:pt x="476" y="953"/>
                    <a:pt x="476" y="703"/>
                  </a:cubicBezTo>
                  <a:cubicBezTo>
                    <a:pt x="451" y="477"/>
                    <a:pt x="401" y="227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15"/>
            <p:cNvSpPr/>
            <p:nvPr/>
          </p:nvSpPr>
          <p:spPr>
            <a:xfrm>
              <a:off x="5418229" y="4517428"/>
              <a:ext cx="10353" cy="30528"/>
            </a:xfrm>
            <a:custGeom>
              <a:avLst/>
              <a:gdLst/>
              <a:ahLst/>
              <a:cxnLst/>
              <a:rect l="l" t="t" r="r" b="b"/>
              <a:pathLst>
                <a:path w="527" h="1554" extrusionOk="0">
                  <a:moveTo>
                    <a:pt x="176" y="0"/>
                  </a:moveTo>
                  <a:cubicBezTo>
                    <a:pt x="26" y="276"/>
                    <a:pt x="1" y="551"/>
                    <a:pt x="26" y="802"/>
                  </a:cubicBezTo>
                  <a:cubicBezTo>
                    <a:pt x="76" y="1053"/>
                    <a:pt x="126" y="1303"/>
                    <a:pt x="351" y="1554"/>
                  </a:cubicBezTo>
                  <a:cubicBezTo>
                    <a:pt x="502" y="1278"/>
                    <a:pt x="527" y="1003"/>
                    <a:pt x="502" y="752"/>
                  </a:cubicBezTo>
                  <a:cubicBezTo>
                    <a:pt x="452" y="501"/>
                    <a:pt x="377" y="226"/>
                    <a:pt x="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15"/>
            <p:cNvSpPr/>
            <p:nvPr/>
          </p:nvSpPr>
          <p:spPr>
            <a:xfrm>
              <a:off x="5352261" y="4087105"/>
              <a:ext cx="9862" cy="35459"/>
            </a:xfrm>
            <a:custGeom>
              <a:avLst/>
              <a:gdLst/>
              <a:ahLst/>
              <a:cxnLst/>
              <a:rect l="l" t="t" r="r" b="b"/>
              <a:pathLst>
                <a:path w="502" h="1805" extrusionOk="0">
                  <a:moveTo>
                    <a:pt x="226" y="0"/>
                  </a:moveTo>
                  <a:cubicBezTo>
                    <a:pt x="50" y="301"/>
                    <a:pt x="0" y="602"/>
                    <a:pt x="25" y="927"/>
                  </a:cubicBezTo>
                  <a:cubicBezTo>
                    <a:pt x="50" y="1228"/>
                    <a:pt x="126" y="1529"/>
                    <a:pt x="326" y="1805"/>
                  </a:cubicBezTo>
                  <a:cubicBezTo>
                    <a:pt x="476" y="1479"/>
                    <a:pt x="501" y="1203"/>
                    <a:pt x="476" y="902"/>
                  </a:cubicBezTo>
                  <a:cubicBezTo>
                    <a:pt x="451" y="602"/>
                    <a:pt x="401" y="301"/>
                    <a:pt x="2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15"/>
            <p:cNvSpPr/>
            <p:nvPr/>
          </p:nvSpPr>
          <p:spPr>
            <a:xfrm>
              <a:off x="5371454" y="4054612"/>
              <a:ext cx="9862" cy="40390"/>
            </a:xfrm>
            <a:custGeom>
              <a:avLst/>
              <a:gdLst/>
              <a:ahLst/>
              <a:cxnLst/>
              <a:rect l="l" t="t" r="r" b="b"/>
              <a:pathLst>
                <a:path w="502" h="2056" extrusionOk="0">
                  <a:moveTo>
                    <a:pt x="151" y="0"/>
                  </a:moveTo>
                  <a:cubicBezTo>
                    <a:pt x="1" y="351"/>
                    <a:pt x="1" y="702"/>
                    <a:pt x="26" y="1053"/>
                  </a:cubicBezTo>
                  <a:cubicBezTo>
                    <a:pt x="51" y="1378"/>
                    <a:pt x="126" y="1729"/>
                    <a:pt x="326" y="2055"/>
                  </a:cubicBezTo>
                  <a:cubicBezTo>
                    <a:pt x="477" y="1704"/>
                    <a:pt x="502" y="1353"/>
                    <a:pt x="477" y="1003"/>
                  </a:cubicBezTo>
                  <a:cubicBezTo>
                    <a:pt x="452" y="652"/>
                    <a:pt x="377" y="326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15"/>
            <p:cNvSpPr/>
            <p:nvPr/>
          </p:nvSpPr>
          <p:spPr>
            <a:xfrm>
              <a:off x="5349294" y="4163406"/>
              <a:ext cx="10373" cy="37934"/>
            </a:xfrm>
            <a:custGeom>
              <a:avLst/>
              <a:gdLst/>
              <a:ahLst/>
              <a:cxnLst/>
              <a:rect l="l" t="t" r="r" b="b"/>
              <a:pathLst>
                <a:path w="528" h="1931" extrusionOk="0">
                  <a:moveTo>
                    <a:pt x="151" y="1"/>
                  </a:moveTo>
                  <a:cubicBezTo>
                    <a:pt x="1" y="352"/>
                    <a:pt x="1" y="678"/>
                    <a:pt x="26" y="1003"/>
                  </a:cubicBezTo>
                  <a:cubicBezTo>
                    <a:pt x="76" y="1329"/>
                    <a:pt x="151" y="1630"/>
                    <a:pt x="377" y="1931"/>
                  </a:cubicBezTo>
                  <a:cubicBezTo>
                    <a:pt x="527" y="1605"/>
                    <a:pt x="527" y="1279"/>
                    <a:pt x="502" y="953"/>
                  </a:cubicBezTo>
                  <a:cubicBezTo>
                    <a:pt x="452" y="627"/>
                    <a:pt x="377" y="302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15"/>
            <p:cNvSpPr/>
            <p:nvPr/>
          </p:nvSpPr>
          <p:spPr>
            <a:xfrm>
              <a:off x="5379332" y="4157021"/>
              <a:ext cx="9862" cy="43337"/>
            </a:xfrm>
            <a:custGeom>
              <a:avLst/>
              <a:gdLst/>
              <a:ahLst/>
              <a:cxnLst/>
              <a:rect l="l" t="t" r="r" b="b"/>
              <a:pathLst>
                <a:path w="502" h="2206" extrusionOk="0">
                  <a:moveTo>
                    <a:pt x="151" y="0"/>
                  </a:moveTo>
                  <a:cubicBezTo>
                    <a:pt x="1" y="376"/>
                    <a:pt x="1" y="752"/>
                    <a:pt x="26" y="1128"/>
                  </a:cubicBezTo>
                  <a:cubicBezTo>
                    <a:pt x="51" y="1479"/>
                    <a:pt x="126" y="1855"/>
                    <a:pt x="352" y="2206"/>
                  </a:cubicBezTo>
                  <a:cubicBezTo>
                    <a:pt x="502" y="1805"/>
                    <a:pt x="502" y="1454"/>
                    <a:pt x="477" y="1078"/>
                  </a:cubicBezTo>
                  <a:cubicBezTo>
                    <a:pt x="452" y="702"/>
                    <a:pt x="377" y="351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15"/>
            <p:cNvSpPr/>
            <p:nvPr/>
          </p:nvSpPr>
          <p:spPr>
            <a:xfrm>
              <a:off x="5337979" y="4899975"/>
              <a:ext cx="11335" cy="56656"/>
            </a:xfrm>
            <a:custGeom>
              <a:avLst/>
              <a:gdLst/>
              <a:ahLst/>
              <a:cxnLst/>
              <a:rect l="l" t="t" r="r" b="b"/>
              <a:pathLst>
                <a:path w="577" h="2884" extrusionOk="0">
                  <a:moveTo>
                    <a:pt x="301" y="1"/>
                  </a:moveTo>
                  <a:cubicBezTo>
                    <a:pt x="151" y="502"/>
                    <a:pt x="126" y="953"/>
                    <a:pt x="76" y="1429"/>
                  </a:cubicBezTo>
                  <a:cubicBezTo>
                    <a:pt x="25" y="1906"/>
                    <a:pt x="0" y="2357"/>
                    <a:pt x="51" y="2883"/>
                  </a:cubicBezTo>
                  <a:cubicBezTo>
                    <a:pt x="351" y="2457"/>
                    <a:pt x="477" y="1956"/>
                    <a:pt x="527" y="1480"/>
                  </a:cubicBezTo>
                  <a:cubicBezTo>
                    <a:pt x="577" y="978"/>
                    <a:pt x="527" y="477"/>
                    <a:pt x="3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15"/>
            <p:cNvSpPr/>
            <p:nvPr/>
          </p:nvSpPr>
          <p:spPr>
            <a:xfrm>
              <a:off x="5315819" y="4883729"/>
              <a:ext cx="9371" cy="41392"/>
            </a:xfrm>
            <a:custGeom>
              <a:avLst/>
              <a:gdLst/>
              <a:ahLst/>
              <a:cxnLst/>
              <a:rect l="l" t="t" r="r" b="b"/>
              <a:pathLst>
                <a:path w="477" h="2107" extrusionOk="0">
                  <a:moveTo>
                    <a:pt x="226" y="1"/>
                  </a:moveTo>
                  <a:cubicBezTo>
                    <a:pt x="51" y="377"/>
                    <a:pt x="1" y="728"/>
                    <a:pt x="1" y="1053"/>
                  </a:cubicBezTo>
                  <a:cubicBezTo>
                    <a:pt x="26" y="1404"/>
                    <a:pt x="76" y="1755"/>
                    <a:pt x="251" y="2106"/>
                  </a:cubicBezTo>
                  <a:cubicBezTo>
                    <a:pt x="427" y="1755"/>
                    <a:pt x="477" y="1404"/>
                    <a:pt x="477" y="1053"/>
                  </a:cubicBezTo>
                  <a:cubicBezTo>
                    <a:pt x="452" y="703"/>
                    <a:pt x="402" y="352"/>
                    <a:pt x="2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" name="Google Shape;629;p15"/>
            <p:cNvSpPr/>
            <p:nvPr/>
          </p:nvSpPr>
          <p:spPr>
            <a:xfrm>
              <a:off x="5318275" y="4989105"/>
              <a:ext cx="11355" cy="29546"/>
            </a:xfrm>
            <a:custGeom>
              <a:avLst/>
              <a:gdLst/>
              <a:ahLst/>
              <a:cxnLst/>
              <a:rect l="l" t="t" r="r" b="b"/>
              <a:pathLst>
                <a:path w="578" h="1504" extrusionOk="0">
                  <a:moveTo>
                    <a:pt x="452" y="0"/>
                  </a:moveTo>
                  <a:cubicBezTo>
                    <a:pt x="201" y="201"/>
                    <a:pt x="126" y="451"/>
                    <a:pt x="51" y="702"/>
                  </a:cubicBezTo>
                  <a:cubicBezTo>
                    <a:pt x="26" y="953"/>
                    <a:pt x="1" y="1203"/>
                    <a:pt x="126" y="1504"/>
                  </a:cubicBezTo>
                  <a:cubicBezTo>
                    <a:pt x="377" y="1278"/>
                    <a:pt x="452" y="1053"/>
                    <a:pt x="527" y="802"/>
                  </a:cubicBezTo>
                  <a:cubicBezTo>
                    <a:pt x="552" y="552"/>
                    <a:pt x="577" y="276"/>
                    <a:pt x="4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" name="Google Shape;630;p15"/>
            <p:cNvSpPr/>
            <p:nvPr/>
          </p:nvSpPr>
          <p:spPr>
            <a:xfrm>
              <a:off x="5357172" y="4966454"/>
              <a:ext cx="13319" cy="47286"/>
            </a:xfrm>
            <a:custGeom>
              <a:avLst/>
              <a:gdLst/>
              <a:ahLst/>
              <a:cxnLst/>
              <a:rect l="l" t="t" r="r" b="b"/>
              <a:pathLst>
                <a:path w="678" h="2407" extrusionOk="0">
                  <a:moveTo>
                    <a:pt x="552" y="0"/>
                  </a:moveTo>
                  <a:cubicBezTo>
                    <a:pt x="327" y="401"/>
                    <a:pt x="226" y="777"/>
                    <a:pt x="126" y="1178"/>
                  </a:cubicBezTo>
                  <a:cubicBezTo>
                    <a:pt x="51" y="1579"/>
                    <a:pt x="1" y="1980"/>
                    <a:pt x="76" y="2406"/>
                  </a:cubicBezTo>
                  <a:cubicBezTo>
                    <a:pt x="377" y="2055"/>
                    <a:pt x="502" y="1654"/>
                    <a:pt x="577" y="1253"/>
                  </a:cubicBezTo>
                  <a:cubicBezTo>
                    <a:pt x="652" y="852"/>
                    <a:pt x="678" y="426"/>
                    <a:pt x="5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15"/>
            <p:cNvSpPr/>
            <p:nvPr/>
          </p:nvSpPr>
          <p:spPr>
            <a:xfrm>
              <a:off x="5304504" y="4956101"/>
              <a:ext cx="8880" cy="25146"/>
            </a:xfrm>
            <a:custGeom>
              <a:avLst/>
              <a:gdLst/>
              <a:ahLst/>
              <a:cxnLst/>
              <a:rect l="l" t="t" r="r" b="b"/>
              <a:pathLst>
                <a:path w="452" h="1280" extrusionOk="0">
                  <a:moveTo>
                    <a:pt x="251" y="1"/>
                  </a:moveTo>
                  <a:cubicBezTo>
                    <a:pt x="50" y="227"/>
                    <a:pt x="0" y="427"/>
                    <a:pt x="0" y="653"/>
                  </a:cubicBezTo>
                  <a:cubicBezTo>
                    <a:pt x="0" y="853"/>
                    <a:pt x="25" y="1079"/>
                    <a:pt x="201" y="1279"/>
                  </a:cubicBezTo>
                  <a:cubicBezTo>
                    <a:pt x="401" y="1079"/>
                    <a:pt x="451" y="878"/>
                    <a:pt x="451" y="653"/>
                  </a:cubicBezTo>
                  <a:cubicBezTo>
                    <a:pt x="451" y="452"/>
                    <a:pt x="426" y="227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15"/>
            <p:cNvSpPr/>
            <p:nvPr/>
          </p:nvSpPr>
          <p:spPr>
            <a:xfrm>
              <a:off x="5340435" y="4813321"/>
              <a:ext cx="12828" cy="39899"/>
            </a:xfrm>
            <a:custGeom>
              <a:avLst/>
              <a:gdLst/>
              <a:ahLst/>
              <a:cxnLst/>
              <a:rect l="l" t="t" r="r" b="b"/>
              <a:pathLst>
                <a:path w="653" h="2031" extrusionOk="0">
                  <a:moveTo>
                    <a:pt x="101" y="1"/>
                  </a:moveTo>
                  <a:cubicBezTo>
                    <a:pt x="1" y="377"/>
                    <a:pt x="26" y="728"/>
                    <a:pt x="101" y="1053"/>
                  </a:cubicBezTo>
                  <a:cubicBezTo>
                    <a:pt x="176" y="1404"/>
                    <a:pt x="276" y="1730"/>
                    <a:pt x="527" y="2031"/>
                  </a:cubicBezTo>
                  <a:cubicBezTo>
                    <a:pt x="652" y="1655"/>
                    <a:pt x="602" y="1304"/>
                    <a:pt x="552" y="978"/>
                  </a:cubicBezTo>
                  <a:cubicBezTo>
                    <a:pt x="477" y="627"/>
                    <a:pt x="352" y="302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15"/>
            <p:cNvSpPr/>
            <p:nvPr/>
          </p:nvSpPr>
          <p:spPr>
            <a:xfrm>
              <a:off x="5759443" y="4955610"/>
              <a:ext cx="21177" cy="23161"/>
            </a:xfrm>
            <a:custGeom>
              <a:avLst/>
              <a:gdLst/>
              <a:ahLst/>
              <a:cxnLst/>
              <a:rect l="l" t="t" r="r" b="b"/>
              <a:pathLst>
                <a:path w="1078" h="1179" extrusionOk="0">
                  <a:moveTo>
                    <a:pt x="1078" y="1"/>
                  </a:moveTo>
                  <a:cubicBezTo>
                    <a:pt x="777" y="101"/>
                    <a:pt x="602" y="277"/>
                    <a:pt x="401" y="452"/>
                  </a:cubicBezTo>
                  <a:cubicBezTo>
                    <a:pt x="226" y="653"/>
                    <a:pt x="75" y="853"/>
                    <a:pt x="0" y="1179"/>
                  </a:cubicBezTo>
                  <a:cubicBezTo>
                    <a:pt x="326" y="1154"/>
                    <a:pt x="552" y="978"/>
                    <a:pt x="752" y="778"/>
                  </a:cubicBezTo>
                  <a:cubicBezTo>
                    <a:pt x="927" y="577"/>
                    <a:pt x="1078" y="327"/>
                    <a:pt x="10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15"/>
            <p:cNvSpPr/>
            <p:nvPr/>
          </p:nvSpPr>
          <p:spPr>
            <a:xfrm>
              <a:off x="5774216" y="4916163"/>
              <a:ext cx="26108" cy="16836"/>
            </a:xfrm>
            <a:custGeom>
              <a:avLst/>
              <a:gdLst/>
              <a:ahLst/>
              <a:cxnLst/>
              <a:rect l="l" t="t" r="r" b="b"/>
              <a:pathLst>
                <a:path w="1329" h="857" extrusionOk="0">
                  <a:moveTo>
                    <a:pt x="1245" y="1"/>
                  </a:moveTo>
                  <a:cubicBezTo>
                    <a:pt x="959" y="1"/>
                    <a:pt x="732" y="115"/>
                    <a:pt x="526" y="229"/>
                  </a:cubicBezTo>
                  <a:cubicBezTo>
                    <a:pt x="326" y="380"/>
                    <a:pt x="125" y="555"/>
                    <a:pt x="0" y="856"/>
                  </a:cubicBezTo>
                  <a:cubicBezTo>
                    <a:pt x="326" y="856"/>
                    <a:pt x="576" y="756"/>
                    <a:pt x="802" y="630"/>
                  </a:cubicBezTo>
                  <a:cubicBezTo>
                    <a:pt x="1003" y="480"/>
                    <a:pt x="1203" y="305"/>
                    <a:pt x="1328" y="4"/>
                  </a:cubicBezTo>
                  <a:cubicBezTo>
                    <a:pt x="1300" y="2"/>
                    <a:pt x="1272" y="1"/>
                    <a:pt x="12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15"/>
            <p:cNvSpPr/>
            <p:nvPr/>
          </p:nvSpPr>
          <p:spPr>
            <a:xfrm>
              <a:off x="5740721" y="4946259"/>
              <a:ext cx="14793" cy="16757"/>
            </a:xfrm>
            <a:custGeom>
              <a:avLst/>
              <a:gdLst/>
              <a:ahLst/>
              <a:cxnLst/>
              <a:rect l="l" t="t" r="r" b="b"/>
              <a:pathLst>
                <a:path w="753" h="853" extrusionOk="0">
                  <a:moveTo>
                    <a:pt x="728" y="1"/>
                  </a:moveTo>
                  <a:lnTo>
                    <a:pt x="728" y="1"/>
                  </a:lnTo>
                  <a:cubicBezTo>
                    <a:pt x="477" y="26"/>
                    <a:pt x="327" y="151"/>
                    <a:pt x="201" y="276"/>
                  </a:cubicBezTo>
                  <a:cubicBezTo>
                    <a:pt x="76" y="427"/>
                    <a:pt x="1" y="577"/>
                    <a:pt x="26" y="853"/>
                  </a:cubicBezTo>
                  <a:cubicBezTo>
                    <a:pt x="276" y="828"/>
                    <a:pt x="427" y="702"/>
                    <a:pt x="552" y="577"/>
                  </a:cubicBezTo>
                  <a:cubicBezTo>
                    <a:pt x="677" y="427"/>
                    <a:pt x="753" y="276"/>
                    <a:pt x="7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15"/>
            <p:cNvSpPr/>
            <p:nvPr/>
          </p:nvSpPr>
          <p:spPr>
            <a:xfrm>
              <a:off x="5723001" y="4991560"/>
              <a:ext cx="14793" cy="14793"/>
            </a:xfrm>
            <a:custGeom>
              <a:avLst/>
              <a:gdLst/>
              <a:ahLst/>
              <a:cxnLst/>
              <a:rect l="l" t="t" r="r" b="b"/>
              <a:pathLst>
                <a:path w="753" h="753" extrusionOk="0">
                  <a:moveTo>
                    <a:pt x="752" y="1"/>
                  </a:moveTo>
                  <a:cubicBezTo>
                    <a:pt x="502" y="1"/>
                    <a:pt x="326" y="101"/>
                    <a:pt x="201" y="201"/>
                  </a:cubicBezTo>
                  <a:cubicBezTo>
                    <a:pt x="101" y="351"/>
                    <a:pt x="0" y="502"/>
                    <a:pt x="0" y="752"/>
                  </a:cubicBezTo>
                  <a:cubicBezTo>
                    <a:pt x="251" y="752"/>
                    <a:pt x="401" y="652"/>
                    <a:pt x="552" y="552"/>
                  </a:cubicBezTo>
                  <a:cubicBezTo>
                    <a:pt x="652" y="402"/>
                    <a:pt x="752" y="251"/>
                    <a:pt x="7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15"/>
            <p:cNvSpPr/>
            <p:nvPr/>
          </p:nvSpPr>
          <p:spPr>
            <a:xfrm>
              <a:off x="5694929" y="4985156"/>
              <a:ext cx="22179" cy="25617"/>
            </a:xfrm>
            <a:custGeom>
              <a:avLst/>
              <a:gdLst/>
              <a:ahLst/>
              <a:cxnLst/>
              <a:rect l="l" t="t" r="r" b="b"/>
              <a:pathLst>
                <a:path w="1129" h="1304" extrusionOk="0">
                  <a:moveTo>
                    <a:pt x="1129" y="1"/>
                  </a:moveTo>
                  <a:lnTo>
                    <a:pt x="1129" y="1"/>
                  </a:lnTo>
                  <a:cubicBezTo>
                    <a:pt x="803" y="101"/>
                    <a:pt x="577" y="276"/>
                    <a:pt x="402" y="502"/>
                  </a:cubicBezTo>
                  <a:cubicBezTo>
                    <a:pt x="201" y="702"/>
                    <a:pt x="51" y="953"/>
                    <a:pt x="1" y="1304"/>
                  </a:cubicBezTo>
                  <a:cubicBezTo>
                    <a:pt x="327" y="1204"/>
                    <a:pt x="552" y="1003"/>
                    <a:pt x="753" y="803"/>
                  </a:cubicBezTo>
                  <a:cubicBezTo>
                    <a:pt x="928" y="577"/>
                    <a:pt x="1079" y="327"/>
                    <a:pt x="1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38" name="Google Shape;638;p15"/>
          <p:cNvSpPr/>
          <p:nvPr/>
        </p:nvSpPr>
        <p:spPr>
          <a:xfrm rot="-2518782">
            <a:off x="9568779" y="-943365"/>
            <a:ext cx="2386100" cy="2242024"/>
          </a:xfrm>
          <a:custGeom>
            <a:avLst/>
            <a:gdLst/>
            <a:ahLst/>
            <a:cxnLst/>
            <a:rect l="l" t="t" r="r" b="b"/>
            <a:pathLst>
              <a:path w="42066" h="39526" extrusionOk="0">
                <a:moveTo>
                  <a:pt x="2930" y="0"/>
                </a:moveTo>
                <a:cubicBezTo>
                  <a:pt x="2487" y="0"/>
                  <a:pt x="2071" y="255"/>
                  <a:pt x="1730" y="899"/>
                </a:cubicBezTo>
                <a:cubicBezTo>
                  <a:pt x="1178" y="1951"/>
                  <a:pt x="1479" y="3330"/>
                  <a:pt x="1805" y="4407"/>
                </a:cubicBezTo>
                <a:cubicBezTo>
                  <a:pt x="2156" y="5560"/>
                  <a:pt x="2732" y="6588"/>
                  <a:pt x="3434" y="7565"/>
                </a:cubicBezTo>
                <a:cubicBezTo>
                  <a:pt x="4236" y="8643"/>
                  <a:pt x="5188" y="9646"/>
                  <a:pt x="6241" y="10523"/>
                </a:cubicBezTo>
                <a:cubicBezTo>
                  <a:pt x="6767" y="10924"/>
                  <a:pt x="7294" y="11300"/>
                  <a:pt x="7845" y="11651"/>
                </a:cubicBezTo>
                <a:cubicBezTo>
                  <a:pt x="8371" y="12001"/>
                  <a:pt x="8973" y="12402"/>
                  <a:pt x="9625" y="12503"/>
                </a:cubicBezTo>
                <a:cubicBezTo>
                  <a:pt x="10402" y="13505"/>
                  <a:pt x="11178" y="14508"/>
                  <a:pt x="12006" y="15485"/>
                </a:cubicBezTo>
                <a:cubicBezTo>
                  <a:pt x="10279" y="14545"/>
                  <a:pt x="8284" y="14083"/>
                  <a:pt x="6316" y="14083"/>
                </a:cubicBezTo>
                <a:cubicBezTo>
                  <a:pt x="5398" y="14083"/>
                  <a:pt x="4486" y="14183"/>
                  <a:pt x="3609" y="14382"/>
                </a:cubicBezTo>
                <a:cubicBezTo>
                  <a:pt x="2707" y="14583"/>
                  <a:pt x="0" y="15285"/>
                  <a:pt x="978" y="16738"/>
                </a:cubicBezTo>
                <a:cubicBezTo>
                  <a:pt x="1454" y="17415"/>
                  <a:pt x="2381" y="17390"/>
                  <a:pt x="3108" y="17415"/>
                </a:cubicBezTo>
                <a:cubicBezTo>
                  <a:pt x="4161" y="17490"/>
                  <a:pt x="5214" y="17540"/>
                  <a:pt x="6266" y="17540"/>
                </a:cubicBezTo>
                <a:cubicBezTo>
                  <a:pt x="6453" y="17544"/>
                  <a:pt x="6641" y="17547"/>
                  <a:pt x="6829" y="17547"/>
                </a:cubicBezTo>
                <a:cubicBezTo>
                  <a:pt x="7800" y="17547"/>
                  <a:pt x="8780" y="17491"/>
                  <a:pt x="9725" y="17365"/>
                </a:cubicBezTo>
                <a:cubicBezTo>
                  <a:pt x="10301" y="17290"/>
                  <a:pt x="10853" y="17189"/>
                  <a:pt x="11404" y="17039"/>
                </a:cubicBezTo>
                <a:cubicBezTo>
                  <a:pt x="11905" y="16939"/>
                  <a:pt x="12457" y="16814"/>
                  <a:pt x="12908" y="16563"/>
                </a:cubicBezTo>
                <a:cubicBezTo>
                  <a:pt x="13234" y="16939"/>
                  <a:pt x="13559" y="17340"/>
                  <a:pt x="13910" y="17716"/>
                </a:cubicBezTo>
                <a:cubicBezTo>
                  <a:pt x="12457" y="17741"/>
                  <a:pt x="11078" y="18217"/>
                  <a:pt x="9850" y="18919"/>
                </a:cubicBezTo>
                <a:cubicBezTo>
                  <a:pt x="9173" y="19295"/>
                  <a:pt x="8572" y="19771"/>
                  <a:pt x="8021" y="20272"/>
                </a:cubicBezTo>
                <a:cubicBezTo>
                  <a:pt x="7419" y="20773"/>
                  <a:pt x="6843" y="21325"/>
                  <a:pt x="6442" y="22002"/>
                </a:cubicBezTo>
                <a:cubicBezTo>
                  <a:pt x="6066" y="22628"/>
                  <a:pt x="5890" y="23355"/>
                  <a:pt x="6091" y="24082"/>
                </a:cubicBezTo>
                <a:cubicBezTo>
                  <a:pt x="6228" y="24630"/>
                  <a:pt x="6579" y="24826"/>
                  <a:pt x="7037" y="24826"/>
                </a:cubicBezTo>
                <a:cubicBezTo>
                  <a:pt x="7165" y="24826"/>
                  <a:pt x="7301" y="24811"/>
                  <a:pt x="7444" y="24784"/>
                </a:cubicBezTo>
                <a:cubicBezTo>
                  <a:pt x="8196" y="24658"/>
                  <a:pt x="8873" y="24232"/>
                  <a:pt x="9449" y="23781"/>
                </a:cubicBezTo>
                <a:cubicBezTo>
                  <a:pt x="10076" y="23305"/>
                  <a:pt x="10677" y="22778"/>
                  <a:pt x="11279" y="22252"/>
                </a:cubicBezTo>
                <a:cubicBezTo>
                  <a:pt x="11955" y="21651"/>
                  <a:pt x="12582" y="20999"/>
                  <a:pt x="13158" y="20297"/>
                </a:cubicBezTo>
                <a:cubicBezTo>
                  <a:pt x="13635" y="19721"/>
                  <a:pt x="14236" y="19019"/>
                  <a:pt x="14412" y="18267"/>
                </a:cubicBezTo>
                <a:cubicBezTo>
                  <a:pt x="15464" y="19470"/>
                  <a:pt x="16567" y="20623"/>
                  <a:pt x="17720" y="21751"/>
                </a:cubicBezTo>
                <a:cubicBezTo>
                  <a:pt x="18998" y="23054"/>
                  <a:pt x="20301" y="24357"/>
                  <a:pt x="21655" y="25611"/>
                </a:cubicBezTo>
                <a:cubicBezTo>
                  <a:pt x="20909" y="25570"/>
                  <a:pt x="20159" y="25538"/>
                  <a:pt x="19412" y="25538"/>
                </a:cubicBezTo>
                <a:cubicBezTo>
                  <a:pt x="17399" y="25538"/>
                  <a:pt x="15406" y="25767"/>
                  <a:pt x="13559" y="26663"/>
                </a:cubicBezTo>
                <a:cubicBezTo>
                  <a:pt x="13058" y="26914"/>
                  <a:pt x="12457" y="27215"/>
                  <a:pt x="12356" y="27841"/>
                </a:cubicBezTo>
                <a:cubicBezTo>
                  <a:pt x="12281" y="28393"/>
                  <a:pt x="12632" y="28794"/>
                  <a:pt x="13183" y="28869"/>
                </a:cubicBezTo>
                <a:cubicBezTo>
                  <a:pt x="13404" y="28898"/>
                  <a:pt x="13630" y="28910"/>
                  <a:pt x="13860" y="28910"/>
                </a:cubicBezTo>
                <a:cubicBezTo>
                  <a:pt x="14413" y="28910"/>
                  <a:pt x="14983" y="28839"/>
                  <a:pt x="15514" y="28769"/>
                </a:cubicBezTo>
                <a:cubicBezTo>
                  <a:pt x="16316" y="28668"/>
                  <a:pt x="17093" y="28493"/>
                  <a:pt x="17870" y="28292"/>
                </a:cubicBezTo>
                <a:cubicBezTo>
                  <a:pt x="18747" y="28042"/>
                  <a:pt x="19625" y="27741"/>
                  <a:pt x="20477" y="27390"/>
                </a:cubicBezTo>
                <a:cubicBezTo>
                  <a:pt x="20903" y="27240"/>
                  <a:pt x="21329" y="27039"/>
                  <a:pt x="21730" y="26864"/>
                </a:cubicBezTo>
                <a:cubicBezTo>
                  <a:pt x="22006" y="26738"/>
                  <a:pt x="22306" y="26638"/>
                  <a:pt x="22557" y="26488"/>
                </a:cubicBezTo>
                <a:cubicBezTo>
                  <a:pt x="25063" y="28844"/>
                  <a:pt x="27670" y="31099"/>
                  <a:pt x="30402" y="33180"/>
                </a:cubicBezTo>
                <a:cubicBezTo>
                  <a:pt x="29877" y="33090"/>
                  <a:pt x="29344" y="33046"/>
                  <a:pt x="28811" y="33046"/>
                </a:cubicBezTo>
                <a:cubicBezTo>
                  <a:pt x="26801" y="33046"/>
                  <a:pt x="24788" y="33675"/>
                  <a:pt x="23184" y="34884"/>
                </a:cubicBezTo>
                <a:cubicBezTo>
                  <a:pt x="22707" y="35235"/>
                  <a:pt x="22031" y="35711"/>
                  <a:pt x="21780" y="36262"/>
                </a:cubicBezTo>
                <a:cubicBezTo>
                  <a:pt x="21504" y="36864"/>
                  <a:pt x="22106" y="37114"/>
                  <a:pt x="22607" y="37190"/>
                </a:cubicBezTo>
                <a:cubicBezTo>
                  <a:pt x="22826" y="37219"/>
                  <a:pt x="23046" y="37233"/>
                  <a:pt x="23267" y="37233"/>
                </a:cubicBezTo>
                <a:cubicBezTo>
                  <a:pt x="24534" y="37233"/>
                  <a:pt x="25811" y="36778"/>
                  <a:pt x="26943" y="36287"/>
                </a:cubicBezTo>
                <a:cubicBezTo>
                  <a:pt x="27770" y="35936"/>
                  <a:pt x="28572" y="35510"/>
                  <a:pt x="29299" y="35034"/>
                </a:cubicBezTo>
                <a:cubicBezTo>
                  <a:pt x="29650" y="34809"/>
                  <a:pt x="29976" y="34583"/>
                  <a:pt x="30301" y="34332"/>
                </a:cubicBezTo>
                <a:cubicBezTo>
                  <a:pt x="30552" y="34107"/>
                  <a:pt x="30853" y="33931"/>
                  <a:pt x="31028" y="33631"/>
                </a:cubicBezTo>
                <a:cubicBezTo>
                  <a:pt x="31429" y="33906"/>
                  <a:pt x="31805" y="34207"/>
                  <a:pt x="32206" y="34483"/>
                </a:cubicBezTo>
                <a:cubicBezTo>
                  <a:pt x="33710" y="35535"/>
                  <a:pt x="35239" y="36488"/>
                  <a:pt x="36818" y="37390"/>
                </a:cubicBezTo>
                <a:cubicBezTo>
                  <a:pt x="38347" y="38242"/>
                  <a:pt x="39951" y="39119"/>
                  <a:pt x="41680" y="39520"/>
                </a:cubicBezTo>
                <a:cubicBezTo>
                  <a:pt x="41697" y="39524"/>
                  <a:pt x="41715" y="39526"/>
                  <a:pt x="41731" y="39526"/>
                </a:cubicBezTo>
                <a:cubicBezTo>
                  <a:pt x="41950" y="39526"/>
                  <a:pt x="42065" y="39234"/>
                  <a:pt x="41855" y="39094"/>
                </a:cubicBezTo>
                <a:cubicBezTo>
                  <a:pt x="40552" y="38242"/>
                  <a:pt x="39123" y="37616"/>
                  <a:pt x="37745" y="36864"/>
                </a:cubicBezTo>
                <a:cubicBezTo>
                  <a:pt x="36392" y="36112"/>
                  <a:pt x="35038" y="35285"/>
                  <a:pt x="33735" y="34433"/>
                </a:cubicBezTo>
                <a:cubicBezTo>
                  <a:pt x="31529" y="32954"/>
                  <a:pt x="29399" y="31325"/>
                  <a:pt x="27344" y="29621"/>
                </a:cubicBezTo>
                <a:cubicBezTo>
                  <a:pt x="27469" y="29019"/>
                  <a:pt x="27494" y="28393"/>
                  <a:pt x="27494" y="27791"/>
                </a:cubicBezTo>
                <a:cubicBezTo>
                  <a:pt x="27544" y="27039"/>
                  <a:pt x="27519" y="26262"/>
                  <a:pt x="27469" y="25485"/>
                </a:cubicBezTo>
                <a:cubicBezTo>
                  <a:pt x="27419" y="24758"/>
                  <a:pt x="27344" y="24007"/>
                  <a:pt x="27244" y="23280"/>
                </a:cubicBezTo>
                <a:cubicBezTo>
                  <a:pt x="27169" y="22703"/>
                  <a:pt x="27018" y="22102"/>
                  <a:pt x="26692" y="21601"/>
                </a:cubicBezTo>
                <a:cubicBezTo>
                  <a:pt x="26417" y="21225"/>
                  <a:pt x="26041" y="20824"/>
                  <a:pt x="25539" y="20824"/>
                </a:cubicBezTo>
                <a:cubicBezTo>
                  <a:pt x="25523" y="20823"/>
                  <a:pt x="25507" y="20822"/>
                  <a:pt x="25492" y="20822"/>
                </a:cubicBezTo>
                <a:cubicBezTo>
                  <a:pt x="25043" y="20822"/>
                  <a:pt x="24761" y="21165"/>
                  <a:pt x="24712" y="21601"/>
                </a:cubicBezTo>
                <a:cubicBezTo>
                  <a:pt x="24512" y="22929"/>
                  <a:pt x="24737" y="24408"/>
                  <a:pt x="25038" y="25711"/>
                </a:cubicBezTo>
                <a:cubicBezTo>
                  <a:pt x="25239" y="26638"/>
                  <a:pt x="25514" y="27540"/>
                  <a:pt x="25890" y="28393"/>
                </a:cubicBezTo>
                <a:cubicBezTo>
                  <a:pt x="23534" y="26337"/>
                  <a:pt x="21229" y="24232"/>
                  <a:pt x="18973" y="22027"/>
                </a:cubicBezTo>
                <a:cubicBezTo>
                  <a:pt x="19224" y="21375"/>
                  <a:pt x="19224" y="20548"/>
                  <a:pt x="19274" y="19896"/>
                </a:cubicBezTo>
                <a:cubicBezTo>
                  <a:pt x="19349" y="18944"/>
                  <a:pt x="19349" y="17992"/>
                  <a:pt x="19249" y="17039"/>
                </a:cubicBezTo>
                <a:cubicBezTo>
                  <a:pt x="19098" y="15535"/>
                  <a:pt x="18848" y="14032"/>
                  <a:pt x="18346" y="12603"/>
                </a:cubicBezTo>
                <a:cubicBezTo>
                  <a:pt x="18171" y="12127"/>
                  <a:pt x="17970" y="11225"/>
                  <a:pt x="17344" y="11199"/>
                </a:cubicBezTo>
                <a:cubicBezTo>
                  <a:pt x="17324" y="11198"/>
                  <a:pt x="17304" y="11197"/>
                  <a:pt x="17285" y="11197"/>
                </a:cubicBezTo>
                <a:cubicBezTo>
                  <a:pt x="16716" y="11197"/>
                  <a:pt x="16335" y="11892"/>
                  <a:pt x="16141" y="12352"/>
                </a:cubicBezTo>
                <a:cubicBezTo>
                  <a:pt x="15514" y="13681"/>
                  <a:pt x="15815" y="15260"/>
                  <a:pt x="16166" y="16613"/>
                </a:cubicBezTo>
                <a:cubicBezTo>
                  <a:pt x="16517" y="17941"/>
                  <a:pt x="16943" y="19345"/>
                  <a:pt x="17569" y="20623"/>
                </a:cubicBezTo>
                <a:cubicBezTo>
                  <a:pt x="15665" y="18718"/>
                  <a:pt x="13835" y="16788"/>
                  <a:pt x="12056" y="14783"/>
                </a:cubicBezTo>
                <a:cubicBezTo>
                  <a:pt x="11304" y="13956"/>
                  <a:pt x="10577" y="13079"/>
                  <a:pt x="9875" y="12202"/>
                </a:cubicBezTo>
                <a:cubicBezTo>
                  <a:pt x="9875" y="11776"/>
                  <a:pt x="9700" y="11325"/>
                  <a:pt x="9574" y="10949"/>
                </a:cubicBezTo>
                <a:cubicBezTo>
                  <a:pt x="9299" y="10072"/>
                  <a:pt x="8973" y="9245"/>
                  <a:pt x="8672" y="8392"/>
                </a:cubicBezTo>
                <a:cubicBezTo>
                  <a:pt x="8046" y="6588"/>
                  <a:pt x="7344" y="4808"/>
                  <a:pt x="6366" y="3179"/>
                </a:cubicBezTo>
                <a:cubicBezTo>
                  <a:pt x="5804" y="2242"/>
                  <a:pt x="4246" y="0"/>
                  <a:pt x="29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39" name="Google Shape;639;p15"/>
          <p:cNvGrpSpPr/>
          <p:nvPr/>
        </p:nvGrpSpPr>
        <p:grpSpPr>
          <a:xfrm rot="-10143876">
            <a:off x="10264877" y="-984973"/>
            <a:ext cx="2806288" cy="3285133"/>
            <a:chOff x="7987008" y="-231825"/>
            <a:chExt cx="1066140" cy="1248058"/>
          </a:xfrm>
        </p:grpSpPr>
        <p:sp>
          <p:nvSpPr>
            <p:cNvPr id="640" name="Google Shape;640;p15"/>
            <p:cNvSpPr/>
            <p:nvPr/>
          </p:nvSpPr>
          <p:spPr>
            <a:xfrm rot="2245793">
              <a:off x="8389840" y="457328"/>
              <a:ext cx="577070" cy="427552"/>
            </a:xfrm>
            <a:custGeom>
              <a:avLst/>
              <a:gdLst/>
              <a:ahLst/>
              <a:cxnLst/>
              <a:rect l="l" t="t" r="r" b="b"/>
              <a:pathLst>
                <a:path w="29375" h="21764" extrusionOk="0">
                  <a:moveTo>
                    <a:pt x="29374" y="1"/>
                  </a:moveTo>
                  <a:cubicBezTo>
                    <a:pt x="25314" y="151"/>
                    <a:pt x="21204" y="2006"/>
                    <a:pt x="18021" y="5139"/>
                  </a:cubicBezTo>
                  <a:cubicBezTo>
                    <a:pt x="15916" y="7219"/>
                    <a:pt x="14236" y="9800"/>
                    <a:pt x="12407" y="12206"/>
                  </a:cubicBezTo>
                  <a:cubicBezTo>
                    <a:pt x="10552" y="14587"/>
                    <a:pt x="8447" y="16868"/>
                    <a:pt x="5865" y="18021"/>
                  </a:cubicBezTo>
                  <a:cubicBezTo>
                    <a:pt x="4865" y="18469"/>
                    <a:pt x="3781" y="18709"/>
                    <a:pt x="2724" y="18709"/>
                  </a:cubicBezTo>
                  <a:cubicBezTo>
                    <a:pt x="1768" y="18709"/>
                    <a:pt x="834" y="18513"/>
                    <a:pt x="1" y="18096"/>
                  </a:cubicBezTo>
                  <a:lnTo>
                    <a:pt x="1" y="18096"/>
                  </a:lnTo>
                  <a:cubicBezTo>
                    <a:pt x="577" y="19475"/>
                    <a:pt x="1655" y="20527"/>
                    <a:pt x="2908" y="21129"/>
                  </a:cubicBezTo>
                  <a:cubicBezTo>
                    <a:pt x="3885" y="21580"/>
                    <a:pt x="4976" y="21763"/>
                    <a:pt x="6073" y="21763"/>
                  </a:cubicBezTo>
                  <a:cubicBezTo>
                    <a:pt x="6439" y="21763"/>
                    <a:pt x="6805" y="21743"/>
                    <a:pt x="7169" y="21705"/>
                  </a:cubicBezTo>
                  <a:cubicBezTo>
                    <a:pt x="9750" y="21430"/>
                    <a:pt x="12281" y="20252"/>
                    <a:pt x="14362" y="18422"/>
                  </a:cubicBezTo>
                  <a:cubicBezTo>
                    <a:pt x="18171" y="15039"/>
                    <a:pt x="20251" y="9725"/>
                    <a:pt x="23459" y="5615"/>
                  </a:cubicBezTo>
                  <a:cubicBezTo>
                    <a:pt x="25189" y="3434"/>
                    <a:pt x="27219" y="1605"/>
                    <a:pt x="29374" y="1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15"/>
            <p:cNvSpPr/>
            <p:nvPr/>
          </p:nvSpPr>
          <p:spPr>
            <a:xfrm rot="2245793">
              <a:off x="8413387" y="443487"/>
              <a:ext cx="580999" cy="390188"/>
            </a:xfrm>
            <a:custGeom>
              <a:avLst/>
              <a:gdLst/>
              <a:ahLst/>
              <a:cxnLst/>
              <a:rect l="l" t="t" r="r" b="b"/>
              <a:pathLst>
                <a:path w="29575" h="19862" extrusionOk="0">
                  <a:moveTo>
                    <a:pt x="22707" y="1"/>
                  </a:moveTo>
                  <a:cubicBezTo>
                    <a:pt x="20326" y="1"/>
                    <a:pt x="17895" y="402"/>
                    <a:pt x="15665" y="1580"/>
                  </a:cubicBezTo>
                  <a:cubicBezTo>
                    <a:pt x="12808" y="3109"/>
                    <a:pt x="10502" y="5790"/>
                    <a:pt x="8672" y="8723"/>
                  </a:cubicBezTo>
                  <a:cubicBezTo>
                    <a:pt x="7444" y="10703"/>
                    <a:pt x="6417" y="12783"/>
                    <a:pt x="5038" y="14638"/>
                  </a:cubicBezTo>
                  <a:cubicBezTo>
                    <a:pt x="3685" y="16467"/>
                    <a:pt x="2031" y="18522"/>
                    <a:pt x="1" y="18999"/>
                  </a:cubicBezTo>
                  <a:cubicBezTo>
                    <a:pt x="26" y="19099"/>
                    <a:pt x="51" y="19174"/>
                    <a:pt x="76" y="19249"/>
                  </a:cubicBezTo>
                  <a:cubicBezTo>
                    <a:pt x="909" y="19666"/>
                    <a:pt x="1843" y="19862"/>
                    <a:pt x="2799" y="19862"/>
                  </a:cubicBezTo>
                  <a:cubicBezTo>
                    <a:pt x="3856" y="19862"/>
                    <a:pt x="4940" y="19622"/>
                    <a:pt x="5940" y="19174"/>
                  </a:cubicBezTo>
                  <a:cubicBezTo>
                    <a:pt x="8522" y="18021"/>
                    <a:pt x="10627" y="15740"/>
                    <a:pt x="12482" y="13359"/>
                  </a:cubicBezTo>
                  <a:cubicBezTo>
                    <a:pt x="14311" y="10953"/>
                    <a:pt x="15991" y="8372"/>
                    <a:pt x="18096" y="6292"/>
                  </a:cubicBezTo>
                  <a:cubicBezTo>
                    <a:pt x="21279" y="3159"/>
                    <a:pt x="25389" y="1304"/>
                    <a:pt x="29449" y="1154"/>
                  </a:cubicBezTo>
                  <a:cubicBezTo>
                    <a:pt x="29499" y="1104"/>
                    <a:pt x="29550" y="1079"/>
                    <a:pt x="29575" y="1054"/>
                  </a:cubicBezTo>
                  <a:cubicBezTo>
                    <a:pt x="27244" y="628"/>
                    <a:pt x="25088" y="1"/>
                    <a:pt x="227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15"/>
            <p:cNvSpPr/>
            <p:nvPr/>
          </p:nvSpPr>
          <p:spPr>
            <a:xfrm rot="2245793">
              <a:off x="8163229" y="-140495"/>
              <a:ext cx="498294" cy="699654"/>
            </a:xfrm>
            <a:custGeom>
              <a:avLst/>
              <a:gdLst/>
              <a:ahLst/>
              <a:cxnLst/>
              <a:rect l="l" t="t" r="r" b="b"/>
              <a:pathLst>
                <a:path w="25365" h="35615" extrusionOk="0">
                  <a:moveTo>
                    <a:pt x="1" y="0"/>
                  </a:moveTo>
                  <a:lnTo>
                    <a:pt x="1" y="0"/>
                  </a:lnTo>
                  <a:cubicBezTo>
                    <a:pt x="552" y="5539"/>
                    <a:pt x="2908" y="10702"/>
                    <a:pt x="6517" y="14236"/>
                  </a:cubicBezTo>
                  <a:cubicBezTo>
                    <a:pt x="8923" y="16592"/>
                    <a:pt x="11805" y="18246"/>
                    <a:pt x="14512" y="20151"/>
                  </a:cubicBezTo>
                  <a:cubicBezTo>
                    <a:pt x="17219" y="22081"/>
                    <a:pt x="19825" y="24386"/>
                    <a:pt x="21279" y="27594"/>
                  </a:cubicBezTo>
                  <a:cubicBezTo>
                    <a:pt x="22357" y="30000"/>
                    <a:pt x="22658" y="33008"/>
                    <a:pt x="21881" y="35614"/>
                  </a:cubicBezTo>
                  <a:cubicBezTo>
                    <a:pt x="23309" y="34512"/>
                    <a:pt x="24337" y="32757"/>
                    <a:pt x="24838" y="30903"/>
                  </a:cubicBezTo>
                  <a:cubicBezTo>
                    <a:pt x="25364" y="28923"/>
                    <a:pt x="25364" y="26842"/>
                    <a:pt x="25064" y="24888"/>
                  </a:cubicBezTo>
                  <a:cubicBezTo>
                    <a:pt x="24537" y="21454"/>
                    <a:pt x="23059" y="18271"/>
                    <a:pt x="20928" y="15890"/>
                  </a:cubicBezTo>
                  <a:cubicBezTo>
                    <a:pt x="16968" y="11529"/>
                    <a:pt x="11179" y="10050"/>
                    <a:pt x="6517" y="6667"/>
                  </a:cubicBezTo>
                  <a:cubicBezTo>
                    <a:pt x="4036" y="4887"/>
                    <a:pt x="1906" y="2557"/>
                    <a:pt x="1" y="0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15"/>
            <p:cNvSpPr/>
            <p:nvPr/>
          </p:nvSpPr>
          <p:spPr>
            <a:xfrm rot="2245793">
              <a:off x="8154278" y="-164509"/>
              <a:ext cx="460870" cy="706550"/>
            </a:xfrm>
            <a:custGeom>
              <a:avLst/>
              <a:gdLst/>
              <a:ahLst/>
              <a:cxnLst/>
              <a:rect l="l" t="t" r="r" b="b"/>
              <a:pathLst>
                <a:path w="23460" h="35966" extrusionOk="0">
                  <a:moveTo>
                    <a:pt x="703" y="1"/>
                  </a:moveTo>
                  <a:cubicBezTo>
                    <a:pt x="477" y="3309"/>
                    <a:pt x="1" y="6417"/>
                    <a:pt x="201" y="9675"/>
                  </a:cubicBezTo>
                  <a:cubicBezTo>
                    <a:pt x="427" y="12933"/>
                    <a:pt x="1078" y="16166"/>
                    <a:pt x="2532" y="18898"/>
                  </a:cubicBezTo>
                  <a:cubicBezTo>
                    <a:pt x="4412" y="22432"/>
                    <a:pt x="7469" y="24913"/>
                    <a:pt x="10753" y="26693"/>
                  </a:cubicBezTo>
                  <a:cubicBezTo>
                    <a:pt x="12958" y="27871"/>
                    <a:pt x="15264" y="28748"/>
                    <a:pt x="17344" y="30151"/>
                  </a:cubicBezTo>
                  <a:cubicBezTo>
                    <a:pt x="19424" y="31555"/>
                    <a:pt x="21755" y="33309"/>
                    <a:pt x="22457" y="35966"/>
                  </a:cubicBezTo>
                  <a:cubicBezTo>
                    <a:pt x="22532" y="35891"/>
                    <a:pt x="22607" y="35841"/>
                    <a:pt x="22683" y="35765"/>
                  </a:cubicBezTo>
                  <a:cubicBezTo>
                    <a:pt x="23460" y="33159"/>
                    <a:pt x="23159" y="30151"/>
                    <a:pt x="22081" y="27745"/>
                  </a:cubicBezTo>
                  <a:cubicBezTo>
                    <a:pt x="20627" y="24537"/>
                    <a:pt x="18021" y="22232"/>
                    <a:pt x="15314" y="20302"/>
                  </a:cubicBezTo>
                  <a:cubicBezTo>
                    <a:pt x="12607" y="18397"/>
                    <a:pt x="9725" y="16743"/>
                    <a:pt x="7319" y="14387"/>
                  </a:cubicBezTo>
                  <a:cubicBezTo>
                    <a:pt x="3710" y="10853"/>
                    <a:pt x="1354" y="5690"/>
                    <a:pt x="803" y="151"/>
                  </a:cubicBezTo>
                  <a:cubicBezTo>
                    <a:pt x="778" y="101"/>
                    <a:pt x="728" y="51"/>
                    <a:pt x="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15"/>
            <p:cNvSpPr/>
            <p:nvPr/>
          </p:nvSpPr>
          <p:spPr>
            <a:xfrm rot="2245793">
              <a:off x="8856284" y="658301"/>
              <a:ext cx="21177" cy="23161"/>
            </a:xfrm>
            <a:custGeom>
              <a:avLst/>
              <a:gdLst/>
              <a:ahLst/>
              <a:cxnLst/>
              <a:rect l="l" t="t" r="r" b="b"/>
              <a:pathLst>
                <a:path w="1078" h="1179" extrusionOk="0">
                  <a:moveTo>
                    <a:pt x="1078" y="1"/>
                  </a:moveTo>
                  <a:cubicBezTo>
                    <a:pt x="777" y="101"/>
                    <a:pt x="602" y="277"/>
                    <a:pt x="401" y="452"/>
                  </a:cubicBezTo>
                  <a:cubicBezTo>
                    <a:pt x="226" y="653"/>
                    <a:pt x="75" y="853"/>
                    <a:pt x="0" y="1179"/>
                  </a:cubicBezTo>
                  <a:cubicBezTo>
                    <a:pt x="326" y="1154"/>
                    <a:pt x="552" y="978"/>
                    <a:pt x="752" y="778"/>
                  </a:cubicBezTo>
                  <a:cubicBezTo>
                    <a:pt x="927" y="577"/>
                    <a:pt x="1078" y="327"/>
                    <a:pt x="10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15"/>
            <p:cNvSpPr/>
            <p:nvPr/>
          </p:nvSpPr>
          <p:spPr>
            <a:xfrm rot="2245793">
              <a:off x="8893406" y="638105"/>
              <a:ext cx="26108" cy="16836"/>
            </a:xfrm>
            <a:custGeom>
              <a:avLst/>
              <a:gdLst/>
              <a:ahLst/>
              <a:cxnLst/>
              <a:rect l="l" t="t" r="r" b="b"/>
              <a:pathLst>
                <a:path w="1329" h="857" extrusionOk="0">
                  <a:moveTo>
                    <a:pt x="1245" y="1"/>
                  </a:moveTo>
                  <a:cubicBezTo>
                    <a:pt x="959" y="1"/>
                    <a:pt x="732" y="115"/>
                    <a:pt x="526" y="229"/>
                  </a:cubicBezTo>
                  <a:cubicBezTo>
                    <a:pt x="326" y="380"/>
                    <a:pt x="125" y="555"/>
                    <a:pt x="0" y="856"/>
                  </a:cubicBezTo>
                  <a:cubicBezTo>
                    <a:pt x="326" y="856"/>
                    <a:pt x="576" y="756"/>
                    <a:pt x="802" y="630"/>
                  </a:cubicBezTo>
                  <a:cubicBezTo>
                    <a:pt x="1003" y="480"/>
                    <a:pt x="1203" y="305"/>
                    <a:pt x="1328" y="4"/>
                  </a:cubicBezTo>
                  <a:cubicBezTo>
                    <a:pt x="1300" y="2"/>
                    <a:pt x="1272" y="1"/>
                    <a:pt x="12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15"/>
            <p:cNvSpPr/>
            <p:nvPr/>
          </p:nvSpPr>
          <p:spPr>
            <a:xfrm rot="2245793">
              <a:off x="8849704" y="638215"/>
              <a:ext cx="14793" cy="16757"/>
            </a:xfrm>
            <a:custGeom>
              <a:avLst/>
              <a:gdLst/>
              <a:ahLst/>
              <a:cxnLst/>
              <a:rect l="l" t="t" r="r" b="b"/>
              <a:pathLst>
                <a:path w="753" h="853" extrusionOk="0">
                  <a:moveTo>
                    <a:pt x="728" y="1"/>
                  </a:moveTo>
                  <a:lnTo>
                    <a:pt x="728" y="1"/>
                  </a:lnTo>
                  <a:cubicBezTo>
                    <a:pt x="477" y="26"/>
                    <a:pt x="327" y="151"/>
                    <a:pt x="201" y="276"/>
                  </a:cubicBezTo>
                  <a:cubicBezTo>
                    <a:pt x="76" y="427"/>
                    <a:pt x="1" y="577"/>
                    <a:pt x="26" y="853"/>
                  </a:cubicBezTo>
                  <a:cubicBezTo>
                    <a:pt x="276" y="828"/>
                    <a:pt x="427" y="702"/>
                    <a:pt x="552" y="577"/>
                  </a:cubicBezTo>
                  <a:cubicBezTo>
                    <a:pt x="677" y="427"/>
                    <a:pt x="753" y="276"/>
                    <a:pt x="7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15"/>
            <p:cNvSpPr/>
            <p:nvPr/>
          </p:nvSpPr>
          <p:spPr>
            <a:xfrm rot="2245793">
              <a:off x="8808696" y="663621"/>
              <a:ext cx="14793" cy="14793"/>
            </a:xfrm>
            <a:custGeom>
              <a:avLst/>
              <a:gdLst/>
              <a:ahLst/>
              <a:cxnLst/>
              <a:rect l="l" t="t" r="r" b="b"/>
              <a:pathLst>
                <a:path w="753" h="753" extrusionOk="0">
                  <a:moveTo>
                    <a:pt x="752" y="1"/>
                  </a:moveTo>
                  <a:cubicBezTo>
                    <a:pt x="502" y="1"/>
                    <a:pt x="326" y="101"/>
                    <a:pt x="201" y="201"/>
                  </a:cubicBezTo>
                  <a:cubicBezTo>
                    <a:pt x="101" y="351"/>
                    <a:pt x="0" y="502"/>
                    <a:pt x="0" y="752"/>
                  </a:cubicBezTo>
                  <a:cubicBezTo>
                    <a:pt x="251" y="752"/>
                    <a:pt x="401" y="652"/>
                    <a:pt x="552" y="552"/>
                  </a:cubicBezTo>
                  <a:cubicBezTo>
                    <a:pt x="652" y="402"/>
                    <a:pt x="752" y="251"/>
                    <a:pt x="7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15"/>
            <p:cNvSpPr/>
            <p:nvPr/>
          </p:nvSpPr>
          <p:spPr>
            <a:xfrm rot="2245793">
              <a:off x="8786246" y="642603"/>
              <a:ext cx="22179" cy="25617"/>
            </a:xfrm>
            <a:custGeom>
              <a:avLst/>
              <a:gdLst/>
              <a:ahLst/>
              <a:cxnLst/>
              <a:rect l="l" t="t" r="r" b="b"/>
              <a:pathLst>
                <a:path w="1129" h="1304" extrusionOk="0">
                  <a:moveTo>
                    <a:pt x="1129" y="1"/>
                  </a:moveTo>
                  <a:lnTo>
                    <a:pt x="1129" y="1"/>
                  </a:lnTo>
                  <a:cubicBezTo>
                    <a:pt x="803" y="101"/>
                    <a:pt x="577" y="276"/>
                    <a:pt x="402" y="502"/>
                  </a:cubicBezTo>
                  <a:cubicBezTo>
                    <a:pt x="201" y="702"/>
                    <a:pt x="51" y="953"/>
                    <a:pt x="1" y="1304"/>
                  </a:cubicBezTo>
                  <a:cubicBezTo>
                    <a:pt x="327" y="1204"/>
                    <a:pt x="552" y="1003"/>
                    <a:pt x="753" y="803"/>
                  </a:cubicBezTo>
                  <a:cubicBezTo>
                    <a:pt x="928" y="577"/>
                    <a:pt x="1079" y="327"/>
                    <a:pt x="1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49" name="Google Shape;649;p15"/>
          <p:cNvSpPr/>
          <p:nvPr/>
        </p:nvSpPr>
        <p:spPr>
          <a:xfrm rot="-2199220" flipH="1">
            <a:off x="-469810" y="5525018"/>
            <a:ext cx="1293033" cy="1214959"/>
          </a:xfrm>
          <a:custGeom>
            <a:avLst/>
            <a:gdLst/>
            <a:ahLst/>
            <a:cxnLst/>
            <a:rect l="l" t="t" r="r" b="b"/>
            <a:pathLst>
              <a:path w="42066" h="39526" extrusionOk="0">
                <a:moveTo>
                  <a:pt x="2930" y="0"/>
                </a:moveTo>
                <a:cubicBezTo>
                  <a:pt x="2487" y="0"/>
                  <a:pt x="2071" y="255"/>
                  <a:pt x="1730" y="899"/>
                </a:cubicBezTo>
                <a:cubicBezTo>
                  <a:pt x="1178" y="1951"/>
                  <a:pt x="1479" y="3330"/>
                  <a:pt x="1805" y="4407"/>
                </a:cubicBezTo>
                <a:cubicBezTo>
                  <a:pt x="2156" y="5560"/>
                  <a:pt x="2732" y="6588"/>
                  <a:pt x="3434" y="7565"/>
                </a:cubicBezTo>
                <a:cubicBezTo>
                  <a:pt x="4236" y="8643"/>
                  <a:pt x="5188" y="9646"/>
                  <a:pt x="6241" y="10523"/>
                </a:cubicBezTo>
                <a:cubicBezTo>
                  <a:pt x="6767" y="10924"/>
                  <a:pt x="7294" y="11300"/>
                  <a:pt x="7845" y="11651"/>
                </a:cubicBezTo>
                <a:cubicBezTo>
                  <a:pt x="8371" y="12001"/>
                  <a:pt x="8973" y="12402"/>
                  <a:pt x="9625" y="12503"/>
                </a:cubicBezTo>
                <a:cubicBezTo>
                  <a:pt x="10402" y="13505"/>
                  <a:pt x="11178" y="14508"/>
                  <a:pt x="12006" y="15485"/>
                </a:cubicBezTo>
                <a:cubicBezTo>
                  <a:pt x="10279" y="14545"/>
                  <a:pt x="8284" y="14083"/>
                  <a:pt x="6316" y="14083"/>
                </a:cubicBezTo>
                <a:cubicBezTo>
                  <a:pt x="5398" y="14083"/>
                  <a:pt x="4486" y="14183"/>
                  <a:pt x="3609" y="14382"/>
                </a:cubicBezTo>
                <a:cubicBezTo>
                  <a:pt x="2707" y="14583"/>
                  <a:pt x="0" y="15285"/>
                  <a:pt x="978" y="16738"/>
                </a:cubicBezTo>
                <a:cubicBezTo>
                  <a:pt x="1454" y="17415"/>
                  <a:pt x="2381" y="17390"/>
                  <a:pt x="3108" y="17415"/>
                </a:cubicBezTo>
                <a:cubicBezTo>
                  <a:pt x="4161" y="17490"/>
                  <a:pt x="5214" y="17540"/>
                  <a:pt x="6266" y="17540"/>
                </a:cubicBezTo>
                <a:cubicBezTo>
                  <a:pt x="6453" y="17544"/>
                  <a:pt x="6641" y="17547"/>
                  <a:pt x="6829" y="17547"/>
                </a:cubicBezTo>
                <a:cubicBezTo>
                  <a:pt x="7800" y="17547"/>
                  <a:pt x="8780" y="17491"/>
                  <a:pt x="9725" y="17365"/>
                </a:cubicBezTo>
                <a:cubicBezTo>
                  <a:pt x="10301" y="17290"/>
                  <a:pt x="10853" y="17189"/>
                  <a:pt x="11404" y="17039"/>
                </a:cubicBezTo>
                <a:cubicBezTo>
                  <a:pt x="11905" y="16939"/>
                  <a:pt x="12457" y="16814"/>
                  <a:pt x="12908" y="16563"/>
                </a:cubicBezTo>
                <a:cubicBezTo>
                  <a:pt x="13234" y="16939"/>
                  <a:pt x="13559" y="17340"/>
                  <a:pt x="13910" y="17716"/>
                </a:cubicBezTo>
                <a:cubicBezTo>
                  <a:pt x="12457" y="17741"/>
                  <a:pt x="11078" y="18217"/>
                  <a:pt x="9850" y="18919"/>
                </a:cubicBezTo>
                <a:cubicBezTo>
                  <a:pt x="9173" y="19295"/>
                  <a:pt x="8572" y="19771"/>
                  <a:pt x="8021" y="20272"/>
                </a:cubicBezTo>
                <a:cubicBezTo>
                  <a:pt x="7419" y="20773"/>
                  <a:pt x="6843" y="21325"/>
                  <a:pt x="6442" y="22002"/>
                </a:cubicBezTo>
                <a:cubicBezTo>
                  <a:pt x="6066" y="22628"/>
                  <a:pt x="5890" y="23355"/>
                  <a:pt x="6091" y="24082"/>
                </a:cubicBezTo>
                <a:cubicBezTo>
                  <a:pt x="6228" y="24630"/>
                  <a:pt x="6579" y="24826"/>
                  <a:pt x="7037" y="24826"/>
                </a:cubicBezTo>
                <a:cubicBezTo>
                  <a:pt x="7165" y="24826"/>
                  <a:pt x="7301" y="24811"/>
                  <a:pt x="7444" y="24784"/>
                </a:cubicBezTo>
                <a:cubicBezTo>
                  <a:pt x="8196" y="24658"/>
                  <a:pt x="8873" y="24232"/>
                  <a:pt x="9449" y="23781"/>
                </a:cubicBezTo>
                <a:cubicBezTo>
                  <a:pt x="10076" y="23305"/>
                  <a:pt x="10677" y="22778"/>
                  <a:pt x="11279" y="22252"/>
                </a:cubicBezTo>
                <a:cubicBezTo>
                  <a:pt x="11955" y="21651"/>
                  <a:pt x="12582" y="20999"/>
                  <a:pt x="13158" y="20297"/>
                </a:cubicBezTo>
                <a:cubicBezTo>
                  <a:pt x="13635" y="19721"/>
                  <a:pt x="14236" y="19019"/>
                  <a:pt x="14412" y="18267"/>
                </a:cubicBezTo>
                <a:cubicBezTo>
                  <a:pt x="15464" y="19470"/>
                  <a:pt x="16567" y="20623"/>
                  <a:pt x="17720" y="21751"/>
                </a:cubicBezTo>
                <a:cubicBezTo>
                  <a:pt x="18998" y="23054"/>
                  <a:pt x="20301" y="24357"/>
                  <a:pt x="21655" y="25611"/>
                </a:cubicBezTo>
                <a:cubicBezTo>
                  <a:pt x="20909" y="25570"/>
                  <a:pt x="20159" y="25538"/>
                  <a:pt x="19412" y="25538"/>
                </a:cubicBezTo>
                <a:cubicBezTo>
                  <a:pt x="17399" y="25538"/>
                  <a:pt x="15406" y="25767"/>
                  <a:pt x="13559" y="26663"/>
                </a:cubicBezTo>
                <a:cubicBezTo>
                  <a:pt x="13058" y="26914"/>
                  <a:pt x="12457" y="27215"/>
                  <a:pt x="12356" y="27841"/>
                </a:cubicBezTo>
                <a:cubicBezTo>
                  <a:pt x="12281" y="28393"/>
                  <a:pt x="12632" y="28794"/>
                  <a:pt x="13183" y="28869"/>
                </a:cubicBezTo>
                <a:cubicBezTo>
                  <a:pt x="13404" y="28898"/>
                  <a:pt x="13630" y="28910"/>
                  <a:pt x="13860" y="28910"/>
                </a:cubicBezTo>
                <a:cubicBezTo>
                  <a:pt x="14413" y="28910"/>
                  <a:pt x="14983" y="28839"/>
                  <a:pt x="15514" y="28769"/>
                </a:cubicBezTo>
                <a:cubicBezTo>
                  <a:pt x="16316" y="28668"/>
                  <a:pt x="17093" y="28493"/>
                  <a:pt x="17870" y="28292"/>
                </a:cubicBezTo>
                <a:cubicBezTo>
                  <a:pt x="18747" y="28042"/>
                  <a:pt x="19625" y="27741"/>
                  <a:pt x="20477" y="27390"/>
                </a:cubicBezTo>
                <a:cubicBezTo>
                  <a:pt x="20903" y="27240"/>
                  <a:pt x="21329" y="27039"/>
                  <a:pt x="21730" y="26864"/>
                </a:cubicBezTo>
                <a:cubicBezTo>
                  <a:pt x="22006" y="26738"/>
                  <a:pt x="22306" y="26638"/>
                  <a:pt x="22557" y="26488"/>
                </a:cubicBezTo>
                <a:cubicBezTo>
                  <a:pt x="25063" y="28844"/>
                  <a:pt x="27670" y="31099"/>
                  <a:pt x="30402" y="33180"/>
                </a:cubicBezTo>
                <a:cubicBezTo>
                  <a:pt x="29877" y="33090"/>
                  <a:pt x="29344" y="33046"/>
                  <a:pt x="28811" y="33046"/>
                </a:cubicBezTo>
                <a:cubicBezTo>
                  <a:pt x="26801" y="33046"/>
                  <a:pt x="24788" y="33675"/>
                  <a:pt x="23184" y="34884"/>
                </a:cubicBezTo>
                <a:cubicBezTo>
                  <a:pt x="22707" y="35235"/>
                  <a:pt x="22031" y="35711"/>
                  <a:pt x="21780" y="36262"/>
                </a:cubicBezTo>
                <a:cubicBezTo>
                  <a:pt x="21504" y="36864"/>
                  <a:pt x="22106" y="37114"/>
                  <a:pt x="22607" y="37190"/>
                </a:cubicBezTo>
                <a:cubicBezTo>
                  <a:pt x="22826" y="37219"/>
                  <a:pt x="23046" y="37233"/>
                  <a:pt x="23267" y="37233"/>
                </a:cubicBezTo>
                <a:cubicBezTo>
                  <a:pt x="24534" y="37233"/>
                  <a:pt x="25811" y="36778"/>
                  <a:pt x="26943" y="36287"/>
                </a:cubicBezTo>
                <a:cubicBezTo>
                  <a:pt x="27770" y="35936"/>
                  <a:pt x="28572" y="35510"/>
                  <a:pt x="29299" y="35034"/>
                </a:cubicBezTo>
                <a:cubicBezTo>
                  <a:pt x="29650" y="34809"/>
                  <a:pt x="29976" y="34583"/>
                  <a:pt x="30301" y="34332"/>
                </a:cubicBezTo>
                <a:cubicBezTo>
                  <a:pt x="30552" y="34107"/>
                  <a:pt x="30853" y="33931"/>
                  <a:pt x="31028" y="33631"/>
                </a:cubicBezTo>
                <a:cubicBezTo>
                  <a:pt x="31429" y="33906"/>
                  <a:pt x="31805" y="34207"/>
                  <a:pt x="32206" y="34483"/>
                </a:cubicBezTo>
                <a:cubicBezTo>
                  <a:pt x="33710" y="35535"/>
                  <a:pt x="35239" y="36488"/>
                  <a:pt x="36818" y="37390"/>
                </a:cubicBezTo>
                <a:cubicBezTo>
                  <a:pt x="38347" y="38242"/>
                  <a:pt x="39951" y="39119"/>
                  <a:pt x="41680" y="39520"/>
                </a:cubicBezTo>
                <a:cubicBezTo>
                  <a:pt x="41697" y="39524"/>
                  <a:pt x="41715" y="39526"/>
                  <a:pt x="41731" y="39526"/>
                </a:cubicBezTo>
                <a:cubicBezTo>
                  <a:pt x="41950" y="39526"/>
                  <a:pt x="42065" y="39234"/>
                  <a:pt x="41855" y="39094"/>
                </a:cubicBezTo>
                <a:cubicBezTo>
                  <a:pt x="40552" y="38242"/>
                  <a:pt x="39123" y="37616"/>
                  <a:pt x="37745" y="36864"/>
                </a:cubicBezTo>
                <a:cubicBezTo>
                  <a:pt x="36392" y="36112"/>
                  <a:pt x="35038" y="35285"/>
                  <a:pt x="33735" y="34433"/>
                </a:cubicBezTo>
                <a:cubicBezTo>
                  <a:pt x="31529" y="32954"/>
                  <a:pt x="29399" y="31325"/>
                  <a:pt x="27344" y="29621"/>
                </a:cubicBezTo>
                <a:cubicBezTo>
                  <a:pt x="27469" y="29019"/>
                  <a:pt x="27494" y="28393"/>
                  <a:pt x="27494" y="27791"/>
                </a:cubicBezTo>
                <a:cubicBezTo>
                  <a:pt x="27544" y="27039"/>
                  <a:pt x="27519" y="26262"/>
                  <a:pt x="27469" y="25485"/>
                </a:cubicBezTo>
                <a:cubicBezTo>
                  <a:pt x="27419" y="24758"/>
                  <a:pt x="27344" y="24007"/>
                  <a:pt x="27244" y="23280"/>
                </a:cubicBezTo>
                <a:cubicBezTo>
                  <a:pt x="27169" y="22703"/>
                  <a:pt x="27018" y="22102"/>
                  <a:pt x="26692" y="21601"/>
                </a:cubicBezTo>
                <a:cubicBezTo>
                  <a:pt x="26417" y="21225"/>
                  <a:pt x="26041" y="20824"/>
                  <a:pt x="25539" y="20824"/>
                </a:cubicBezTo>
                <a:cubicBezTo>
                  <a:pt x="25523" y="20823"/>
                  <a:pt x="25507" y="20822"/>
                  <a:pt x="25492" y="20822"/>
                </a:cubicBezTo>
                <a:cubicBezTo>
                  <a:pt x="25043" y="20822"/>
                  <a:pt x="24761" y="21165"/>
                  <a:pt x="24712" y="21601"/>
                </a:cubicBezTo>
                <a:cubicBezTo>
                  <a:pt x="24512" y="22929"/>
                  <a:pt x="24737" y="24408"/>
                  <a:pt x="25038" y="25711"/>
                </a:cubicBezTo>
                <a:cubicBezTo>
                  <a:pt x="25239" y="26638"/>
                  <a:pt x="25514" y="27540"/>
                  <a:pt x="25890" y="28393"/>
                </a:cubicBezTo>
                <a:cubicBezTo>
                  <a:pt x="23534" y="26337"/>
                  <a:pt x="21229" y="24232"/>
                  <a:pt x="18973" y="22027"/>
                </a:cubicBezTo>
                <a:cubicBezTo>
                  <a:pt x="19224" y="21375"/>
                  <a:pt x="19224" y="20548"/>
                  <a:pt x="19274" y="19896"/>
                </a:cubicBezTo>
                <a:cubicBezTo>
                  <a:pt x="19349" y="18944"/>
                  <a:pt x="19349" y="17992"/>
                  <a:pt x="19249" y="17039"/>
                </a:cubicBezTo>
                <a:cubicBezTo>
                  <a:pt x="19098" y="15535"/>
                  <a:pt x="18848" y="14032"/>
                  <a:pt x="18346" y="12603"/>
                </a:cubicBezTo>
                <a:cubicBezTo>
                  <a:pt x="18171" y="12127"/>
                  <a:pt x="17970" y="11225"/>
                  <a:pt x="17344" y="11199"/>
                </a:cubicBezTo>
                <a:cubicBezTo>
                  <a:pt x="17324" y="11198"/>
                  <a:pt x="17304" y="11197"/>
                  <a:pt x="17285" y="11197"/>
                </a:cubicBezTo>
                <a:cubicBezTo>
                  <a:pt x="16716" y="11197"/>
                  <a:pt x="16335" y="11892"/>
                  <a:pt x="16141" y="12352"/>
                </a:cubicBezTo>
                <a:cubicBezTo>
                  <a:pt x="15514" y="13681"/>
                  <a:pt x="15815" y="15260"/>
                  <a:pt x="16166" y="16613"/>
                </a:cubicBezTo>
                <a:cubicBezTo>
                  <a:pt x="16517" y="17941"/>
                  <a:pt x="16943" y="19345"/>
                  <a:pt x="17569" y="20623"/>
                </a:cubicBezTo>
                <a:cubicBezTo>
                  <a:pt x="15665" y="18718"/>
                  <a:pt x="13835" y="16788"/>
                  <a:pt x="12056" y="14783"/>
                </a:cubicBezTo>
                <a:cubicBezTo>
                  <a:pt x="11304" y="13956"/>
                  <a:pt x="10577" y="13079"/>
                  <a:pt x="9875" y="12202"/>
                </a:cubicBezTo>
                <a:cubicBezTo>
                  <a:pt x="9875" y="11776"/>
                  <a:pt x="9700" y="11325"/>
                  <a:pt x="9574" y="10949"/>
                </a:cubicBezTo>
                <a:cubicBezTo>
                  <a:pt x="9299" y="10072"/>
                  <a:pt x="8973" y="9245"/>
                  <a:pt x="8672" y="8392"/>
                </a:cubicBezTo>
                <a:cubicBezTo>
                  <a:pt x="8046" y="6588"/>
                  <a:pt x="7344" y="4808"/>
                  <a:pt x="6366" y="3179"/>
                </a:cubicBezTo>
                <a:cubicBezTo>
                  <a:pt x="5804" y="2242"/>
                  <a:pt x="4246" y="0"/>
                  <a:pt x="293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0" name="Google Shape;650;p15"/>
          <p:cNvSpPr/>
          <p:nvPr/>
        </p:nvSpPr>
        <p:spPr>
          <a:xfrm rot="-3773086" flipH="1">
            <a:off x="52678" y="6227063"/>
            <a:ext cx="1291197" cy="646644"/>
          </a:xfrm>
          <a:custGeom>
            <a:avLst/>
            <a:gdLst/>
            <a:ahLst/>
            <a:cxnLst/>
            <a:rect l="l" t="t" r="r" b="b"/>
            <a:pathLst>
              <a:path w="42006" h="21037" extrusionOk="0">
                <a:moveTo>
                  <a:pt x="28329" y="1"/>
                </a:moveTo>
                <a:cubicBezTo>
                  <a:pt x="28204" y="1"/>
                  <a:pt x="28084" y="17"/>
                  <a:pt x="27971" y="57"/>
                </a:cubicBezTo>
                <a:cubicBezTo>
                  <a:pt x="27444" y="207"/>
                  <a:pt x="27519" y="734"/>
                  <a:pt x="27695" y="1135"/>
                </a:cubicBezTo>
                <a:cubicBezTo>
                  <a:pt x="28171" y="2237"/>
                  <a:pt x="29299" y="2864"/>
                  <a:pt x="30276" y="3440"/>
                </a:cubicBezTo>
                <a:cubicBezTo>
                  <a:pt x="31429" y="4092"/>
                  <a:pt x="32607" y="4694"/>
                  <a:pt x="33885" y="4894"/>
                </a:cubicBezTo>
                <a:cubicBezTo>
                  <a:pt x="32081" y="5095"/>
                  <a:pt x="30276" y="5395"/>
                  <a:pt x="28497" y="5771"/>
                </a:cubicBezTo>
                <a:cubicBezTo>
                  <a:pt x="27344" y="4668"/>
                  <a:pt x="25815" y="4042"/>
                  <a:pt x="24311" y="3641"/>
                </a:cubicBezTo>
                <a:cubicBezTo>
                  <a:pt x="22943" y="3288"/>
                  <a:pt x="21523" y="2970"/>
                  <a:pt x="20108" y="2970"/>
                </a:cubicBezTo>
                <a:cubicBezTo>
                  <a:pt x="19813" y="2970"/>
                  <a:pt x="19518" y="2984"/>
                  <a:pt x="19224" y="3014"/>
                </a:cubicBezTo>
                <a:cubicBezTo>
                  <a:pt x="18522" y="3089"/>
                  <a:pt x="15464" y="3691"/>
                  <a:pt x="16442" y="4944"/>
                </a:cubicBezTo>
                <a:cubicBezTo>
                  <a:pt x="16918" y="5546"/>
                  <a:pt x="17920" y="5621"/>
                  <a:pt x="18622" y="5771"/>
                </a:cubicBezTo>
                <a:cubicBezTo>
                  <a:pt x="19550" y="5972"/>
                  <a:pt x="20502" y="6122"/>
                  <a:pt x="21454" y="6222"/>
                </a:cubicBezTo>
                <a:cubicBezTo>
                  <a:pt x="22329" y="6319"/>
                  <a:pt x="23203" y="6356"/>
                  <a:pt x="24077" y="6356"/>
                </a:cubicBezTo>
                <a:cubicBezTo>
                  <a:pt x="24331" y="6356"/>
                  <a:pt x="24584" y="6353"/>
                  <a:pt x="24838" y="6348"/>
                </a:cubicBezTo>
                <a:cubicBezTo>
                  <a:pt x="25314" y="6323"/>
                  <a:pt x="25790" y="6323"/>
                  <a:pt x="26241" y="6272"/>
                </a:cubicBezTo>
                <a:lnTo>
                  <a:pt x="26241" y="6272"/>
                </a:lnTo>
                <a:cubicBezTo>
                  <a:pt x="23810" y="6874"/>
                  <a:pt x="21404" y="7576"/>
                  <a:pt x="19023" y="8328"/>
                </a:cubicBezTo>
                <a:cubicBezTo>
                  <a:pt x="17595" y="8779"/>
                  <a:pt x="16166" y="9255"/>
                  <a:pt x="14763" y="9781"/>
                </a:cubicBezTo>
                <a:cubicBezTo>
                  <a:pt x="13472" y="8180"/>
                  <a:pt x="11136" y="7467"/>
                  <a:pt x="9067" y="7467"/>
                </a:cubicBezTo>
                <a:cubicBezTo>
                  <a:pt x="8805" y="7467"/>
                  <a:pt x="8547" y="7478"/>
                  <a:pt x="8296" y="7501"/>
                </a:cubicBezTo>
                <a:cubicBezTo>
                  <a:pt x="7870" y="7551"/>
                  <a:pt x="5464" y="7826"/>
                  <a:pt x="6016" y="8628"/>
                </a:cubicBezTo>
                <a:cubicBezTo>
                  <a:pt x="6141" y="8829"/>
                  <a:pt x="6467" y="8904"/>
                  <a:pt x="6692" y="8979"/>
                </a:cubicBezTo>
                <a:cubicBezTo>
                  <a:pt x="7043" y="9130"/>
                  <a:pt x="7419" y="9255"/>
                  <a:pt x="7770" y="9380"/>
                </a:cubicBezTo>
                <a:cubicBezTo>
                  <a:pt x="8447" y="9581"/>
                  <a:pt x="9174" y="9731"/>
                  <a:pt x="9875" y="9856"/>
                </a:cubicBezTo>
                <a:cubicBezTo>
                  <a:pt x="10652" y="9982"/>
                  <a:pt x="11429" y="10057"/>
                  <a:pt x="12206" y="10107"/>
                </a:cubicBezTo>
                <a:cubicBezTo>
                  <a:pt x="12510" y="10122"/>
                  <a:pt x="12839" y="10136"/>
                  <a:pt x="13169" y="10136"/>
                </a:cubicBezTo>
                <a:cubicBezTo>
                  <a:pt x="13410" y="10136"/>
                  <a:pt x="13652" y="10128"/>
                  <a:pt x="13885" y="10107"/>
                </a:cubicBezTo>
                <a:lnTo>
                  <a:pt x="13885" y="10107"/>
                </a:lnTo>
                <a:cubicBezTo>
                  <a:pt x="13409" y="10308"/>
                  <a:pt x="12908" y="10508"/>
                  <a:pt x="12432" y="10709"/>
                </a:cubicBezTo>
                <a:cubicBezTo>
                  <a:pt x="11254" y="11235"/>
                  <a:pt x="10101" y="11811"/>
                  <a:pt x="8998" y="12463"/>
                </a:cubicBezTo>
                <a:cubicBezTo>
                  <a:pt x="8973" y="12438"/>
                  <a:pt x="8948" y="12438"/>
                  <a:pt x="8923" y="12438"/>
                </a:cubicBezTo>
                <a:cubicBezTo>
                  <a:pt x="8731" y="12390"/>
                  <a:pt x="8528" y="12370"/>
                  <a:pt x="8320" y="12370"/>
                </a:cubicBezTo>
                <a:cubicBezTo>
                  <a:pt x="7767" y="12370"/>
                  <a:pt x="7177" y="12511"/>
                  <a:pt x="6667" y="12638"/>
                </a:cubicBezTo>
                <a:cubicBezTo>
                  <a:pt x="5915" y="12839"/>
                  <a:pt x="5189" y="13115"/>
                  <a:pt x="4512" y="13440"/>
                </a:cubicBezTo>
                <a:cubicBezTo>
                  <a:pt x="3158" y="14142"/>
                  <a:pt x="1930" y="15195"/>
                  <a:pt x="1053" y="16448"/>
                </a:cubicBezTo>
                <a:cubicBezTo>
                  <a:pt x="702" y="16974"/>
                  <a:pt x="1" y="17801"/>
                  <a:pt x="251" y="18478"/>
                </a:cubicBezTo>
                <a:cubicBezTo>
                  <a:pt x="403" y="18914"/>
                  <a:pt x="854" y="19077"/>
                  <a:pt x="1293" y="19077"/>
                </a:cubicBezTo>
                <a:cubicBezTo>
                  <a:pt x="1435" y="19077"/>
                  <a:pt x="1576" y="19060"/>
                  <a:pt x="1705" y="19029"/>
                </a:cubicBezTo>
                <a:cubicBezTo>
                  <a:pt x="2457" y="18854"/>
                  <a:pt x="3209" y="18453"/>
                  <a:pt x="3885" y="18052"/>
                </a:cubicBezTo>
                <a:cubicBezTo>
                  <a:pt x="4612" y="17651"/>
                  <a:pt x="5264" y="17200"/>
                  <a:pt x="5915" y="16674"/>
                </a:cubicBezTo>
                <a:cubicBezTo>
                  <a:pt x="6642" y="16097"/>
                  <a:pt x="7319" y="15445"/>
                  <a:pt x="7945" y="14744"/>
                </a:cubicBezTo>
                <a:cubicBezTo>
                  <a:pt x="8447" y="14167"/>
                  <a:pt x="8898" y="13566"/>
                  <a:pt x="9174" y="12889"/>
                </a:cubicBezTo>
                <a:cubicBezTo>
                  <a:pt x="10803" y="11987"/>
                  <a:pt x="12532" y="11235"/>
                  <a:pt x="14286" y="10558"/>
                </a:cubicBezTo>
                <a:lnTo>
                  <a:pt x="14286" y="10558"/>
                </a:lnTo>
                <a:cubicBezTo>
                  <a:pt x="13961" y="10859"/>
                  <a:pt x="13635" y="11135"/>
                  <a:pt x="13334" y="11460"/>
                </a:cubicBezTo>
                <a:cubicBezTo>
                  <a:pt x="12783" y="12037"/>
                  <a:pt x="12281" y="12739"/>
                  <a:pt x="11855" y="13415"/>
                </a:cubicBezTo>
                <a:cubicBezTo>
                  <a:pt x="11003" y="14844"/>
                  <a:pt x="10351" y="16448"/>
                  <a:pt x="10176" y="18127"/>
                </a:cubicBezTo>
                <a:cubicBezTo>
                  <a:pt x="10110" y="18698"/>
                  <a:pt x="9929" y="21037"/>
                  <a:pt x="10878" y="21037"/>
                </a:cubicBezTo>
                <a:cubicBezTo>
                  <a:pt x="11013" y="21037"/>
                  <a:pt x="11170" y="20990"/>
                  <a:pt x="11354" y="20884"/>
                </a:cubicBezTo>
                <a:cubicBezTo>
                  <a:pt x="12031" y="20508"/>
                  <a:pt x="12582" y="19556"/>
                  <a:pt x="12958" y="18904"/>
                </a:cubicBezTo>
                <a:cubicBezTo>
                  <a:pt x="13409" y="18127"/>
                  <a:pt x="13785" y="17275"/>
                  <a:pt x="14086" y="16423"/>
                </a:cubicBezTo>
                <a:cubicBezTo>
                  <a:pt x="14412" y="15420"/>
                  <a:pt x="14587" y="14393"/>
                  <a:pt x="14687" y="13365"/>
                </a:cubicBezTo>
                <a:cubicBezTo>
                  <a:pt x="14788" y="12363"/>
                  <a:pt x="14813" y="11285"/>
                  <a:pt x="15063" y="10283"/>
                </a:cubicBezTo>
                <a:cubicBezTo>
                  <a:pt x="16166" y="9882"/>
                  <a:pt x="17319" y="9506"/>
                  <a:pt x="18447" y="9130"/>
                </a:cubicBezTo>
                <a:cubicBezTo>
                  <a:pt x="19199" y="8879"/>
                  <a:pt x="19976" y="8653"/>
                  <a:pt x="20753" y="8428"/>
                </a:cubicBezTo>
                <a:lnTo>
                  <a:pt x="20753" y="8428"/>
                </a:lnTo>
                <a:cubicBezTo>
                  <a:pt x="20402" y="8729"/>
                  <a:pt x="20076" y="9054"/>
                  <a:pt x="19775" y="9380"/>
                </a:cubicBezTo>
                <a:cubicBezTo>
                  <a:pt x="19023" y="10232"/>
                  <a:pt x="18397" y="11210"/>
                  <a:pt x="17996" y="12288"/>
                </a:cubicBezTo>
                <a:cubicBezTo>
                  <a:pt x="17895" y="12538"/>
                  <a:pt x="17795" y="12814"/>
                  <a:pt x="17720" y="13064"/>
                </a:cubicBezTo>
                <a:cubicBezTo>
                  <a:pt x="17645" y="13340"/>
                  <a:pt x="17545" y="13691"/>
                  <a:pt x="17545" y="13967"/>
                </a:cubicBezTo>
                <a:cubicBezTo>
                  <a:pt x="17560" y="14263"/>
                  <a:pt x="17750" y="14375"/>
                  <a:pt x="17970" y="14375"/>
                </a:cubicBezTo>
                <a:cubicBezTo>
                  <a:pt x="18104" y="14375"/>
                  <a:pt x="18249" y="14334"/>
                  <a:pt x="18372" y="14267"/>
                </a:cubicBezTo>
                <a:cubicBezTo>
                  <a:pt x="19349" y="13741"/>
                  <a:pt x="20201" y="12764"/>
                  <a:pt x="20828" y="11861"/>
                </a:cubicBezTo>
                <a:cubicBezTo>
                  <a:pt x="21605" y="10759"/>
                  <a:pt x="22281" y="9105"/>
                  <a:pt x="22758" y="7826"/>
                </a:cubicBezTo>
                <a:cubicBezTo>
                  <a:pt x="23860" y="7526"/>
                  <a:pt x="24938" y="7225"/>
                  <a:pt x="26041" y="6949"/>
                </a:cubicBezTo>
                <a:lnTo>
                  <a:pt x="26041" y="6949"/>
                </a:lnTo>
                <a:cubicBezTo>
                  <a:pt x="25489" y="7801"/>
                  <a:pt x="25088" y="8729"/>
                  <a:pt x="24788" y="9706"/>
                </a:cubicBezTo>
                <a:cubicBezTo>
                  <a:pt x="24437" y="10859"/>
                  <a:pt x="24186" y="12187"/>
                  <a:pt x="24362" y="13390"/>
                </a:cubicBezTo>
                <a:cubicBezTo>
                  <a:pt x="24412" y="13816"/>
                  <a:pt x="24512" y="14493"/>
                  <a:pt x="24913" y="14719"/>
                </a:cubicBezTo>
                <a:cubicBezTo>
                  <a:pt x="25012" y="14781"/>
                  <a:pt x="25110" y="14808"/>
                  <a:pt x="25205" y="14808"/>
                </a:cubicBezTo>
                <a:cubicBezTo>
                  <a:pt x="25491" y="14808"/>
                  <a:pt x="25746" y="14563"/>
                  <a:pt x="25915" y="14318"/>
                </a:cubicBezTo>
                <a:cubicBezTo>
                  <a:pt x="26592" y="13315"/>
                  <a:pt x="27018" y="12187"/>
                  <a:pt x="26968" y="10984"/>
                </a:cubicBezTo>
                <a:cubicBezTo>
                  <a:pt x="26943" y="10257"/>
                  <a:pt x="26943" y="9556"/>
                  <a:pt x="26918" y="8829"/>
                </a:cubicBezTo>
                <a:cubicBezTo>
                  <a:pt x="26868" y="8152"/>
                  <a:pt x="27043" y="7425"/>
                  <a:pt x="26893" y="6774"/>
                </a:cubicBezTo>
                <a:cubicBezTo>
                  <a:pt x="26893" y="6774"/>
                  <a:pt x="26868" y="6774"/>
                  <a:pt x="26868" y="6749"/>
                </a:cubicBezTo>
                <a:cubicBezTo>
                  <a:pt x="28998" y="6272"/>
                  <a:pt x="31103" y="5846"/>
                  <a:pt x="33259" y="5571"/>
                </a:cubicBezTo>
                <a:cubicBezTo>
                  <a:pt x="33535" y="5546"/>
                  <a:pt x="33810" y="5496"/>
                  <a:pt x="34086" y="5470"/>
                </a:cubicBezTo>
                <a:lnTo>
                  <a:pt x="34086" y="5470"/>
                </a:lnTo>
                <a:cubicBezTo>
                  <a:pt x="33986" y="5546"/>
                  <a:pt x="33885" y="5621"/>
                  <a:pt x="33810" y="5671"/>
                </a:cubicBezTo>
                <a:cubicBezTo>
                  <a:pt x="33284" y="6097"/>
                  <a:pt x="32808" y="6573"/>
                  <a:pt x="32357" y="7049"/>
                </a:cubicBezTo>
                <a:cubicBezTo>
                  <a:pt x="31429" y="8077"/>
                  <a:pt x="30677" y="9230"/>
                  <a:pt x="30126" y="10458"/>
                </a:cubicBezTo>
                <a:cubicBezTo>
                  <a:pt x="29900" y="10959"/>
                  <a:pt x="29575" y="11636"/>
                  <a:pt x="29976" y="12137"/>
                </a:cubicBezTo>
                <a:cubicBezTo>
                  <a:pt x="30155" y="12367"/>
                  <a:pt x="30425" y="12447"/>
                  <a:pt x="30710" y="12447"/>
                </a:cubicBezTo>
                <a:cubicBezTo>
                  <a:pt x="30984" y="12447"/>
                  <a:pt x="31271" y="12373"/>
                  <a:pt x="31504" y="12288"/>
                </a:cubicBezTo>
                <a:cubicBezTo>
                  <a:pt x="32758" y="11761"/>
                  <a:pt x="33610" y="10608"/>
                  <a:pt x="34286" y="9480"/>
                </a:cubicBezTo>
                <a:cubicBezTo>
                  <a:pt x="34713" y="8779"/>
                  <a:pt x="35063" y="8027"/>
                  <a:pt x="35389" y="7275"/>
                </a:cubicBezTo>
                <a:cubicBezTo>
                  <a:pt x="35640" y="6648"/>
                  <a:pt x="35966" y="5972"/>
                  <a:pt x="36016" y="5295"/>
                </a:cubicBezTo>
                <a:cubicBezTo>
                  <a:pt x="36517" y="5270"/>
                  <a:pt x="37018" y="5245"/>
                  <a:pt x="37520" y="5220"/>
                </a:cubicBezTo>
                <a:cubicBezTo>
                  <a:pt x="37877" y="5207"/>
                  <a:pt x="38235" y="5204"/>
                  <a:pt x="38595" y="5204"/>
                </a:cubicBezTo>
                <a:cubicBezTo>
                  <a:pt x="38954" y="5204"/>
                  <a:pt x="39313" y="5207"/>
                  <a:pt x="39672" y="5207"/>
                </a:cubicBezTo>
                <a:cubicBezTo>
                  <a:pt x="40389" y="5207"/>
                  <a:pt x="41104" y="5195"/>
                  <a:pt x="41805" y="5120"/>
                </a:cubicBezTo>
                <a:cubicBezTo>
                  <a:pt x="41956" y="5095"/>
                  <a:pt x="42006" y="4894"/>
                  <a:pt x="41855" y="4869"/>
                </a:cubicBezTo>
                <a:cubicBezTo>
                  <a:pt x="40902" y="4636"/>
                  <a:pt x="39949" y="4583"/>
                  <a:pt x="38985" y="4583"/>
                </a:cubicBezTo>
                <a:cubicBezTo>
                  <a:pt x="38706" y="4583"/>
                  <a:pt x="38427" y="4588"/>
                  <a:pt x="38146" y="4593"/>
                </a:cubicBezTo>
                <a:cubicBezTo>
                  <a:pt x="37219" y="4618"/>
                  <a:pt x="36291" y="4668"/>
                  <a:pt x="35364" y="4744"/>
                </a:cubicBezTo>
                <a:cubicBezTo>
                  <a:pt x="35088" y="4318"/>
                  <a:pt x="34637" y="3967"/>
                  <a:pt x="34261" y="3616"/>
                </a:cubicBezTo>
                <a:cubicBezTo>
                  <a:pt x="33785" y="3165"/>
                  <a:pt x="33309" y="2739"/>
                  <a:pt x="32808" y="2313"/>
                </a:cubicBezTo>
                <a:cubicBezTo>
                  <a:pt x="31830" y="1511"/>
                  <a:pt x="30803" y="759"/>
                  <a:pt x="29600" y="333"/>
                </a:cubicBezTo>
                <a:cubicBezTo>
                  <a:pt x="29231" y="197"/>
                  <a:pt x="28757" y="1"/>
                  <a:pt x="283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15624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16"/>
          <p:cNvSpPr/>
          <p:nvPr/>
        </p:nvSpPr>
        <p:spPr>
          <a:xfrm rot="5710146" flipH="1">
            <a:off x="10849259" y="5245081"/>
            <a:ext cx="2132263" cy="1237427"/>
          </a:xfrm>
          <a:custGeom>
            <a:avLst/>
            <a:gdLst/>
            <a:ahLst/>
            <a:cxnLst/>
            <a:rect l="l" t="t" r="r" b="b"/>
            <a:pathLst>
              <a:path w="44607" h="25887" extrusionOk="0">
                <a:moveTo>
                  <a:pt x="9114" y="1"/>
                </a:moveTo>
                <a:cubicBezTo>
                  <a:pt x="8558" y="1"/>
                  <a:pt x="8039" y="522"/>
                  <a:pt x="7645" y="857"/>
                </a:cubicBezTo>
                <a:cubicBezTo>
                  <a:pt x="6216" y="2110"/>
                  <a:pt x="5139" y="3714"/>
                  <a:pt x="4312" y="5418"/>
                </a:cubicBezTo>
                <a:cubicBezTo>
                  <a:pt x="3359" y="7348"/>
                  <a:pt x="2658" y="9453"/>
                  <a:pt x="2332" y="11584"/>
                </a:cubicBezTo>
                <a:cubicBezTo>
                  <a:pt x="2282" y="11659"/>
                  <a:pt x="2206" y="11734"/>
                  <a:pt x="2131" y="11809"/>
                </a:cubicBezTo>
                <a:cubicBezTo>
                  <a:pt x="2131" y="11809"/>
                  <a:pt x="2131" y="11834"/>
                  <a:pt x="2106" y="11834"/>
                </a:cubicBezTo>
                <a:cubicBezTo>
                  <a:pt x="1430" y="11859"/>
                  <a:pt x="728" y="11909"/>
                  <a:pt x="26" y="11985"/>
                </a:cubicBezTo>
                <a:cubicBezTo>
                  <a:pt x="1" y="11985"/>
                  <a:pt x="1" y="12010"/>
                  <a:pt x="26" y="12010"/>
                </a:cubicBezTo>
                <a:cubicBezTo>
                  <a:pt x="377" y="11997"/>
                  <a:pt x="728" y="11991"/>
                  <a:pt x="1075" y="11991"/>
                </a:cubicBezTo>
                <a:cubicBezTo>
                  <a:pt x="1423" y="11991"/>
                  <a:pt x="1768" y="11997"/>
                  <a:pt x="2106" y="12010"/>
                </a:cubicBezTo>
                <a:cubicBezTo>
                  <a:pt x="2142" y="12064"/>
                  <a:pt x="2191" y="12105"/>
                  <a:pt x="2263" y="12105"/>
                </a:cubicBezTo>
                <a:cubicBezTo>
                  <a:pt x="2291" y="12105"/>
                  <a:pt x="2322" y="12099"/>
                  <a:pt x="2357" y="12085"/>
                </a:cubicBezTo>
                <a:cubicBezTo>
                  <a:pt x="2382" y="12060"/>
                  <a:pt x="2407" y="12035"/>
                  <a:pt x="2432" y="12010"/>
                </a:cubicBezTo>
                <a:lnTo>
                  <a:pt x="2507" y="12010"/>
                </a:lnTo>
                <a:cubicBezTo>
                  <a:pt x="2532" y="12022"/>
                  <a:pt x="2557" y="12028"/>
                  <a:pt x="2582" y="12028"/>
                </a:cubicBezTo>
                <a:cubicBezTo>
                  <a:pt x="2607" y="12028"/>
                  <a:pt x="2633" y="12022"/>
                  <a:pt x="2658" y="12010"/>
                </a:cubicBezTo>
                <a:cubicBezTo>
                  <a:pt x="3134" y="12035"/>
                  <a:pt x="3635" y="12060"/>
                  <a:pt x="4136" y="12110"/>
                </a:cubicBezTo>
                <a:cubicBezTo>
                  <a:pt x="4136" y="12160"/>
                  <a:pt x="4136" y="12185"/>
                  <a:pt x="4161" y="12210"/>
                </a:cubicBezTo>
                <a:cubicBezTo>
                  <a:pt x="4161" y="12235"/>
                  <a:pt x="4186" y="12235"/>
                  <a:pt x="4186" y="12235"/>
                </a:cubicBezTo>
                <a:cubicBezTo>
                  <a:pt x="4262" y="13739"/>
                  <a:pt x="4938" y="15293"/>
                  <a:pt x="5640" y="16571"/>
                </a:cubicBezTo>
                <a:cubicBezTo>
                  <a:pt x="6392" y="17950"/>
                  <a:pt x="7420" y="19303"/>
                  <a:pt x="8648" y="20255"/>
                </a:cubicBezTo>
                <a:cubicBezTo>
                  <a:pt x="9059" y="20569"/>
                  <a:pt x="9669" y="20959"/>
                  <a:pt x="10251" y="20959"/>
                </a:cubicBezTo>
                <a:cubicBezTo>
                  <a:pt x="10414" y="20959"/>
                  <a:pt x="10574" y="20928"/>
                  <a:pt x="10728" y="20857"/>
                </a:cubicBezTo>
                <a:cubicBezTo>
                  <a:pt x="11354" y="20606"/>
                  <a:pt x="11104" y="19679"/>
                  <a:pt x="10953" y="19178"/>
                </a:cubicBezTo>
                <a:cubicBezTo>
                  <a:pt x="10527" y="17674"/>
                  <a:pt x="9550" y="16220"/>
                  <a:pt x="8522" y="15042"/>
                </a:cubicBezTo>
                <a:cubicBezTo>
                  <a:pt x="7921" y="14391"/>
                  <a:pt x="7269" y="13764"/>
                  <a:pt x="6567" y="13213"/>
                </a:cubicBezTo>
                <a:cubicBezTo>
                  <a:pt x="6216" y="12937"/>
                  <a:pt x="5866" y="12686"/>
                  <a:pt x="5490" y="12436"/>
                </a:cubicBezTo>
                <a:cubicBezTo>
                  <a:pt x="5389" y="12361"/>
                  <a:pt x="5264" y="12285"/>
                  <a:pt x="5139" y="12210"/>
                </a:cubicBezTo>
                <a:lnTo>
                  <a:pt x="5164" y="12210"/>
                </a:lnTo>
                <a:cubicBezTo>
                  <a:pt x="6818" y="12386"/>
                  <a:pt x="8472" y="12661"/>
                  <a:pt x="10101" y="12937"/>
                </a:cubicBezTo>
                <a:cubicBezTo>
                  <a:pt x="10252" y="13739"/>
                  <a:pt x="10703" y="14441"/>
                  <a:pt x="11154" y="15092"/>
                </a:cubicBezTo>
                <a:cubicBezTo>
                  <a:pt x="11630" y="15794"/>
                  <a:pt x="12181" y="16471"/>
                  <a:pt x="12758" y="17097"/>
                </a:cubicBezTo>
                <a:cubicBezTo>
                  <a:pt x="13961" y="18376"/>
                  <a:pt x="15339" y="19503"/>
                  <a:pt x="16868" y="20381"/>
                </a:cubicBezTo>
                <a:cubicBezTo>
                  <a:pt x="17281" y="20639"/>
                  <a:pt x="17777" y="20873"/>
                  <a:pt x="18274" y="20873"/>
                </a:cubicBezTo>
                <a:cubicBezTo>
                  <a:pt x="18501" y="20873"/>
                  <a:pt x="18728" y="20824"/>
                  <a:pt x="18948" y="20706"/>
                </a:cubicBezTo>
                <a:cubicBezTo>
                  <a:pt x="19600" y="20356"/>
                  <a:pt x="19650" y="19654"/>
                  <a:pt x="19374" y="19027"/>
                </a:cubicBezTo>
                <a:cubicBezTo>
                  <a:pt x="18698" y="17498"/>
                  <a:pt x="17094" y="16396"/>
                  <a:pt x="15765" y="15443"/>
                </a:cubicBezTo>
                <a:cubicBezTo>
                  <a:pt x="14888" y="14842"/>
                  <a:pt x="13986" y="14315"/>
                  <a:pt x="13034" y="13814"/>
                </a:cubicBezTo>
                <a:cubicBezTo>
                  <a:pt x="12683" y="13614"/>
                  <a:pt x="12307" y="13438"/>
                  <a:pt x="11931" y="13263"/>
                </a:cubicBezTo>
                <a:lnTo>
                  <a:pt x="11931" y="13263"/>
                </a:lnTo>
                <a:cubicBezTo>
                  <a:pt x="12532" y="13363"/>
                  <a:pt x="13109" y="13463"/>
                  <a:pt x="13710" y="13564"/>
                </a:cubicBezTo>
                <a:cubicBezTo>
                  <a:pt x="18121" y="14265"/>
                  <a:pt x="22582" y="14767"/>
                  <a:pt x="26968" y="15794"/>
                </a:cubicBezTo>
                <a:cubicBezTo>
                  <a:pt x="27119" y="16496"/>
                  <a:pt x="27420" y="17173"/>
                  <a:pt x="27720" y="17824"/>
                </a:cubicBezTo>
                <a:cubicBezTo>
                  <a:pt x="28096" y="18726"/>
                  <a:pt x="28472" y="19604"/>
                  <a:pt x="28898" y="20456"/>
                </a:cubicBezTo>
                <a:cubicBezTo>
                  <a:pt x="29750" y="22135"/>
                  <a:pt x="30903" y="23614"/>
                  <a:pt x="32156" y="24967"/>
                </a:cubicBezTo>
                <a:cubicBezTo>
                  <a:pt x="32504" y="25335"/>
                  <a:pt x="33069" y="25887"/>
                  <a:pt x="33632" y="25887"/>
                </a:cubicBezTo>
                <a:cubicBezTo>
                  <a:pt x="33759" y="25887"/>
                  <a:pt x="33887" y="25859"/>
                  <a:pt x="34011" y="25794"/>
                </a:cubicBezTo>
                <a:cubicBezTo>
                  <a:pt x="34713" y="25443"/>
                  <a:pt x="34387" y="24516"/>
                  <a:pt x="34187" y="23965"/>
                </a:cubicBezTo>
                <a:cubicBezTo>
                  <a:pt x="33585" y="22235"/>
                  <a:pt x="32708" y="20606"/>
                  <a:pt x="31630" y="19127"/>
                </a:cubicBezTo>
                <a:cubicBezTo>
                  <a:pt x="31054" y="18351"/>
                  <a:pt x="30402" y="17599"/>
                  <a:pt x="29700" y="16897"/>
                </a:cubicBezTo>
                <a:cubicBezTo>
                  <a:pt x="29525" y="16696"/>
                  <a:pt x="29324" y="16496"/>
                  <a:pt x="29099" y="16295"/>
                </a:cubicBezTo>
                <a:lnTo>
                  <a:pt x="29099" y="16295"/>
                </a:lnTo>
                <a:cubicBezTo>
                  <a:pt x="29826" y="16446"/>
                  <a:pt x="30552" y="16621"/>
                  <a:pt x="31254" y="16822"/>
                </a:cubicBezTo>
                <a:cubicBezTo>
                  <a:pt x="31881" y="17473"/>
                  <a:pt x="33009" y="17774"/>
                  <a:pt x="33836" y="18100"/>
                </a:cubicBezTo>
                <a:cubicBezTo>
                  <a:pt x="34813" y="18501"/>
                  <a:pt x="35841" y="18827"/>
                  <a:pt x="36868" y="19102"/>
                </a:cubicBezTo>
                <a:cubicBezTo>
                  <a:pt x="38898" y="19654"/>
                  <a:pt x="41004" y="19980"/>
                  <a:pt x="43134" y="20055"/>
                </a:cubicBezTo>
                <a:cubicBezTo>
                  <a:pt x="43278" y="20061"/>
                  <a:pt x="43443" y="20072"/>
                  <a:pt x="43608" y="20072"/>
                </a:cubicBezTo>
                <a:cubicBezTo>
                  <a:pt x="44104" y="20072"/>
                  <a:pt x="44606" y="19973"/>
                  <a:pt x="44588" y="19353"/>
                </a:cubicBezTo>
                <a:cubicBezTo>
                  <a:pt x="44563" y="18576"/>
                  <a:pt x="43886" y="17975"/>
                  <a:pt x="43309" y="17549"/>
                </a:cubicBezTo>
                <a:cubicBezTo>
                  <a:pt x="41781" y="16396"/>
                  <a:pt x="39776" y="15919"/>
                  <a:pt x="37921" y="15719"/>
                </a:cubicBezTo>
                <a:cubicBezTo>
                  <a:pt x="37243" y="15648"/>
                  <a:pt x="36565" y="15618"/>
                  <a:pt x="35887" y="15618"/>
                </a:cubicBezTo>
                <a:cubicBezTo>
                  <a:pt x="35362" y="15618"/>
                  <a:pt x="34837" y="15636"/>
                  <a:pt x="34312" y="15669"/>
                </a:cubicBezTo>
                <a:cubicBezTo>
                  <a:pt x="33410" y="15744"/>
                  <a:pt x="32432" y="15819"/>
                  <a:pt x="31530" y="16070"/>
                </a:cubicBezTo>
                <a:cubicBezTo>
                  <a:pt x="30452" y="15819"/>
                  <a:pt x="29375" y="15569"/>
                  <a:pt x="28272" y="15293"/>
                </a:cubicBezTo>
                <a:cubicBezTo>
                  <a:pt x="28071" y="15243"/>
                  <a:pt x="27871" y="15218"/>
                  <a:pt x="27670" y="15168"/>
                </a:cubicBezTo>
                <a:cubicBezTo>
                  <a:pt x="27570" y="15117"/>
                  <a:pt x="27470" y="15067"/>
                  <a:pt x="27369" y="15017"/>
                </a:cubicBezTo>
                <a:cubicBezTo>
                  <a:pt x="27328" y="15007"/>
                  <a:pt x="27291" y="15001"/>
                  <a:pt x="27258" y="15001"/>
                </a:cubicBezTo>
                <a:cubicBezTo>
                  <a:pt x="27211" y="15001"/>
                  <a:pt x="27173" y="15013"/>
                  <a:pt x="27144" y="15042"/>
                </a:cubicBezTo>
                <a:cubicBezTo>
                  <a:pt x="27094" y="15017"/>
                  <a:pt x="27069" y="15017"/>
                  <a:pt x="27019" y="15017"/>
                </a:cubicBezTo>
                <a:cubicBezTo>
                  <a:pt x="27269" y="14967"/>
                  <a:pt x="27545" y="14942"/>
                  <a:pt x="27770" y="14917"/>
                </a:cubicBezTo>
                <a:cubicBezTo>
                  <a:pt x="28748" y="14792"/>
                  <a:pt x="29725" y="14616"/>
                  <a:pt x="30678" y="14366"/>
                </a:cubicBezTo>
                <a:cubicBezTo>
                  <a:pt x="31680" y="14115"/>
                  <a:pt x="32683" y="13789"/>
                  <a:pt x="33660" y="13388"/>
                </a:cubicBezTo>
                <a:cubicBezTo>
                  <a:pt x="34437" y="13087"/>
                  <a:pt x="35314" y="12787"/>
                  <a:pt x="35941" y="12235"/>
                </a:cubicBezTo>
                <a:cubicBezTo>
                  <a:pt x="36442" y="11784"/>
                  <a:pt x="36843" y="10982"/>
                  <a:pt x="36392" y="10381"/>
                </a:cubicBezTo>
                <a:cubicBezTo>
                  <a:pt x="36107" y="9988"/>
                  <a:pt x="35631" y="9901"/>
                  <a:pt x="35173" y="9901"/>
                </a:cubicBezTo>
                <a:cubicBezTo>
                  <a:pt x="34987" y="9901"/>
                  <a:pt x="34804" y="9915"/>
                  <a:pt x="34638" y="9929"/>
                </a:cubicBezTo>
                <a:cubicBezTo>
                  <a:pt x="32858" y="10130"/>
                  <a:pt x="31129" y="10606"/>
                  <a:pt x="29500" y="11333"/>
                </a:cubicBezTo>
                <a:cubicBezTo>
                  <a:pt x="28522" y="11784"/>
                  <a:pt x="27620" y="12310"/>
                  <a:pt x="26768" y="12912"/>
                </a:cubicBezTo>
                <a:cubicBezTo>
                  <a:pt x="26116" y="13363"/>
                  <a:pt x="25390" y="13914"/>
                  <a:pt x="24888" y="14541"/>
                </a:cubicBezTo>
                <a:cubicBezTo>
                  <a:pt x="23811" y="14341"/>
                  <a:pt x="22733" y="14140"/>
                  <a:pt x="21630" y="13965"/>
                </a:cubicBezTo>
                <a:cubicBezTo>
                  <a:pt x="17044" y="13288"/>
                  <a:pt x="12457" y="12661"/>
                  <a:pt x="7846" y="12135"/>
                </a:cubicBezTo>
                <a:cubicBezTo>
                  <a:pt x="7269" y="12060"/>
                  <a:pt x="6693" y="12010"/>
                  <a:pt x="6116" y="11960"/>
                </a:cubicBezTo>
                <a:cubicBezTo>
                  <a:pt x="6718" y="11784"/>
                  <a:pt x="7319" y="11609"/>
                  <a:pt x="7921" y="11433"/>
                </a:cubicBezTo>
                <a:cubicBezTo>
                  <a:pt x="9049" y="11082"/>
                  <a:pt x="10176" y="10706"/>
                  <a:pt x="11279" y="10280"/>
                </a:cubicBezTo>
                <a:cubicBezTo>
                  <a:pt x="13309" y="9528"/>
                  <a:pt x="15364" y="8626"/>
                  <a:pt x="17069" y="7248"/>
                </a:cubicBezTo>
                <a:cubicBezTo>
                  <a:pt x="17570" y="6822"/>
                  <a:pt x="18848" y="5919"/>
                  <a:pt x="18447" y="5117"/>
                </a:cubicBezTo>
                <a:cubicBezTo>
                  <a:pt x="18218" y="4674"/>
                  <a:pt x="17720" y="4557"/>
                  <a:pt x="17209" y="4557"/>
                </a:cubicBezTo>
                <a:cubicBezTo>
                  <a:pt x="16824" y="4557"/>
                  <a:pt x="16432" y="4623"/>
                  <a:pt x="16141" y="4666"/>
                </a:cubicBezTo>
                <a:cubicBezTo>
                  <a:pt x="13911" y="4967"/>
                  <a:pt x="11780" y="6020"/>
                  <a:pt x="9901" y="7198"/>
                </a:cubicBezTo>
                <a:cubicBezTo>
                  <a:pt x="8873" y="7849"/>
                  <a:pt x="7921" y="8601"/>
                  <a:pt x="7019" y="9403"/>
                </a:cubicBezTo>
                <a:cubicBezTo>
                  <a:pt x="6216" y="10105"/>
                  <a:pt x="5389" y="10857"/>
                  <a:pt x="4788" y="11734"/>
                </a:cubicBezTo>
                <a:cubicBezTo>
                  <a:pt x="4688" y="11784"/>
                  <a:pt x="4587" y="11809"/>
                  <a:pt x="4512" y="11859"/>
                </a:cubicBezTo>
                <a:cubicBezTo>
                  <a:pt x="4122" y="11842"/>
                  <a:pt x="3720" y="11824"/>
                  <a:pt x="3323" y="11824"/>
                </a:cubicBezTo>
                <a:cubicBezTo>
                  <a:pt x="3158" y="11824"/>
                  <a:pt x="2995" y="11827"/>
                  <a:pt x="2833" y="11834"/>
                </a:cubicBezTo>
                <a:cubicBezTo>
                  <a:pt x="2833" y="11784"/>
                  <a:pt x="2833" y="11734"/>
                  <a:pt x="2858" y="11709"/>
                </a:cubicBezTo>
                <a:cubicBezTo>
                  <a:pt x="3535" y="11158"/>
                  <a:pt x="4136" y="10456"/>
                  <a:pt x="4713" y="9854"/>
                </a:cubicBezTo>
                <a:cubicBezTo>
                  <a:pt x="5440" y="9077"/>
                  <a:pt x="6191" y="8300"/>
                  <a:pt x="6868" y="7448"/>
                </a:cubicBezTo>
                <a:cubicBezTo>
                  <a:pt x="7545" y="6596"/>
                  <a:pt x="8196" y="5719"/>
                  <a:pt x="8798" y="4817"/>
                </a:cubicBezTo>
                <a:cubicBezTo>
                  <a:pt x="9349" y="3990"/>
                  <a:pt x="9976" y="3137"/>
                  <a:pt x="10201" y="2160"/>
                </a:cubicBezTo>
                <a:cubicBezTo>
                  <a:pt x="10352" y="1458"/>
                  <a:pt x="10227" y="531"/>
                  <a:pt x="9575" y="130"/>
                </a:cubicBezTo>
                <a:cubicBezTo>
                  <a:pt x="9420" y="39"/>
                  <a:pt x="9266" y="1"/>
                  <a:pt x="911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3" name="Google Shape;653;p16"/>
          <p:cNvSpPr/>
          <p:nvPr/>
        </p:nvSpPr>
        <p:spPr>
          <a:xfrm rot="-4815510" flipH="1">
            <a:off x="10762026" y="5693656"/>
            <a:ext cx="1234773" cy="1160216"/>
          </a:xfrm>
          <a:custGeom>
            <a:avLst/>
            <a:gdLst/>
            <a:ahLst/>
            <a:cxnLst/>
            <a:rect l="l" t="t" r="r" b="b"/>
            <a:pathLst>
              <a:path w="42066" h="39526" extrusionOk="0">
                <a:moveTo>
                  <a:pt x="2930" y="0"/>
                </a:moveTo>
                <a:cubicBezTo>
                  <a:pt x="2487" y="0"/>
                  <a:pt x="2071" y="255"/>
                  <a:pt x="1730" y="899"/>
                </a:cubicBezTo>
                <a:cubicBezTo>
                  <a:pt x="1178" y="1951"/>
                  <a:pt x="1479" y="3330"/>
                  <a:pt x="1805" y="4407"/>
                </a:cubicBezTo>
                <a:cubicBezTo>
                  <a:pt x="2156" y="5560"/>
                  <a:pt x="2732" y="6588"/>
                  <a:pt x="3434" y="7565"/>
                </a:cubicBezTo>
                <a:cubicBezTo>
                  <a:pt x="4236" y="8643"/>
                  <a:pt x="5188" y="9646"/>
                  <a:pt x="6241" y="10523"/>
                </a:cubicBezTo>
                <a:cubicBezTo>
                  <a:pt x="6767" y="10924"/>
                  <a:pt x="7294" y="11300"/>
                  <a:pt x="7845" y="11651"/>
                </a:cubicBezTo>
                <a:cubicBezTo>
                  <a:pt x="8371" y="12001"/>
                  <a:pt x="8973" y="12402"/>
                  <a:pt x="9625" y="12503"/>
                </a:cubicBezTo>
                <a:cubicBezTo>
                  <a:pt x="10402" y="13505"/>
                  <a:pt x="11178" y="14508"/>
                  <a:pt x="12006" y="15485"/>
                </a:cubicBezTo>
                <a:cubicBezTo>
                  <a:pt x="10279" y="14545"/>
                  <a:pt x="8284" y="14083"/>
                  <a:pt x="6316" y="14083"/>
                </a:cubicBezTo>
                <a:cubicBezTo>
                  <a:pt x="5398" y="14083"/>
                  <a:pt x="4486" y="14183"/>
                  <a:pt x="3609" y="14382"/>
                </a:cubicBezTo>
                <a:cubicBezTo>
                  <a:pt x="2707" y="14583"/>
                  <a:pt x="0" y="15285"/>
                  <a:pt x="978" y="16738"/>
                </a:cubicBezTo>
                <a:cubicBezTo>
                  <a:pt x="1454" y="17415"/>
                  <a:pt x="2381" y="17390"/>
                  <a:pt x="3108" y="17415"/>
                </a:cubicBezTo>
                <a:cubicBezTo>
                  <a:pt x="4161" y="17490"/>
                  <a:pt x="5214" y="17540"/>
                  <a:pt x="6266" y="17540"/>
                </a:cubicBezTo>
                <a:cubicBezTo>
                  <a:pt x="6453" y="17544"/>
                  <a:pt x="6641" y="17547"/>
                  <a:pt x="6829" y="17547"/>
                </a:cubicBezTo>
                <a:cubicBezTo>
                  <a:pt x="7800" y="17547"/>
                  <a:pt x="8780" y="17491"/>
                  <a:pt x="9725" y="17365"/>
                </a:cubicBezTo>
                <a:cubicBezTo>
                  <a:pt x="10301" y="17290"/>
                  <a:pt x="10853" y="17189"/>
                  <a:pt x="11404" y="17039"/>
                </a:cubicBezTo>
                <a:cubicBezTo>
                  <a:pt x="11905" y="16939"/>
                  <a:pt x="12457" y="16814"/>
                  <a:pt x="12908" y="16563"/>
                </a:cubicBezTo>
                <a:cubicBezTo>
                  <a:pt x="13234" y="16939"/>
                  <a:pt x="13559" y="17340"/>
                  <a:pt x="13910" y="17716"/>
                </a:cubicBezTo>
                <a:cubicBezTo>
                  <a:pt x="12457" y="17741"/>
                  <a:pt x="11078" y="18217"/>
                  <a:pt x="9850" y="18919"/>
                </a:cubicBezTo>
                <a:cubicBezTo>
                  <a:pt x="9173" y="19295"/>
                  <a:pt x="8572" y="19771"/>
                  <a:pt x="8021" y="20272"/>
                </a:cubicBezTo>
                <a:cubicBezTo>
                  <a:pt x="7419" y="20773"/>
                  <a:pt x="6843" y="21325"/>
                  <a:pt x="6442" y="22002"/>
                </a:cubicBezTo>
                <a:cubicBezTo>
                  <a:pt x="6066" y="22628"/>
                  <a:pt x="5890" y="23355"/>
                  <a:pt x="6091" y="24082"/>
                </a:cubicBezTo>
                <a:cubicBezTo>
                  <a:pt x="6228" y="24630"/>
                  <a:pt x="6579" y="24826"/>
                  <a:pt x="7037" y="24826"/>
                </a:cubicBezTo>
                <a:cubicBezTo>
                  <a:pt x="7165" y="24826"/>
                  <a:pt x="7301" y="24811"/>
                  <a:pt x="7444" y="24784"/>
                </a:cubicBezTo>
                <a:cubicBezTo>
                  <a:pt x="8196" y="24658"/>
                  <a:pt x="8873" y="24232"/>
                  <a:pt x="9449" y="23781"/>
                </a:cubicBezTo>
                <a:cubicBezTo>
                  <a:pt x="10076" y="23305"/>
                  <a:pt x="10677" y="22778"/>
                  <a:pt x="11279" y="22252"/>
                </a:cubicBezTo>
                <a:cubicBezTo>
                  <a:pt x="11955" y="21651"/>
                  <a:pt x="12582" y="20999"/>
                  <a:pt x="13158" y="20297"/>
                </a:cubicBezTo>
                <a:cubicBezTo>
                  <a:pt x="13635" y="19721"/>
                  <a:pt x="14236" y="19019"/>
                  <a:pt x="14412" y="18267"/>
                </a:cubicBezTo>
                <a:cubicBezTo>
                  <a:pt x="15464" y="19470"/>
                  <a:pt x="16567" y="20623"/>
                  <a:pt x="17720" y="21751"/>
                </a:cubicBezTo>
                <a:cubicBezTo>
                  <a:pt x="18998" y="23054"/>
                  <a:pt x="20301" y="24357"/>
                  <a:pt x="21655" y="25611"/>
                </a:cubicBezTo>
                <a:cubicBezTo>
                  <a:pt x="20909" y="25570"/>
                  <a:pt x="20159" y="25538"/>
                  <a:pt x="19412" y="25538"/>
                </a:cubicBezTo>
                <a:cubicBezTo>
                  <a:pt x="17399" y="25538"/>
                  <a:pt x="15406" y="25767"/>
                  <a:pt x="13559" y="26663"/>
                </a:cubicBezTo>
                <a:cubicBezTo>
                  <a:pt x="13058" y="26914"/>
                  <a:pt x="12457" y="27215"/>
                  <a:pt x="12356" y="27841"/>
                </a:cubicBezTo>
                <a:cubicBezTo>
                  <a:pt x="12281" y="28393"/>
                  <a:pt x="12632" y="28794"/>
                  <a:pt x="13183" y="28869"/>
                </a:cubicBezTo>
                <a:cubicBezTo>
                  <a:pt x="13404" y="28898"/>
                  <a:pt x="13630" y="28910"/>
                  <a:pt x="13860" y="28910"/>
                </a:cubicBezTo>
                <a:cubicBezTo>
                  <a:pt x="14413" y="28910"/>
                  <a:pt x="14983" y="28839"/>
                  <a:pt x="15514" y="28769"/>
                </a:cubicBezTo>
                <a:cubicBezTo>
                  <a:pt x="16316" y="28668"/>
                  <a:pt x="17093" y="28493"/>
                  <a:pt x="17870" y="28292"/>
                </a:cubicBezTo>
                <a:cubicBezTo>
                  <a:pt x="18747" y="28042"/>
                  <a:pt x="19625" y="27741"/>
                  <a:pt x="20477" y="27390"/>
                </a:cubicBezTo>
                <a:cubicBezTo>
                  <a:pt x="20903" y="27240"/>
                  <a:pt x="21329" y="27039"/>
                  <a:pt x="21730" y="26864"/>
                </a:cubicBezTo>
                <a:cubicBezTo>
                  <a:pt x="22006" y="26738"/>
                  <a:pt x="22306" y="26638"/>
                  <a:pt x="22557" y="26488"/>
                </a:cubicBezTo>
                <a:cubicBezTo>
                  <a:pt x="25063" y="28844"/>
                  <a:pt x="27670" y="31099"/>
                  <a:pt x="30402" y="33180"/>
                </a:cubicBezTo>
                <a:cubicBezTo>
                  <a:pt x="29877" y="33090"/>
                  <a:pt x="29344" y="33046"/>
                  <a:pt x="28811" y="33046"/>
                </a:cubicBezTo>
                <a:cubicBezTo>
                  <a:pt x="26801" y="33046"/>
                  <a:pt x="24788" y="33675"/>
                  <a:pt x="23184" y="34884"/>
                </a:cubicBezTo>
                <a:cubicBezTo>
                  <a:pt x="22707" y="35235"/>
                  <a:pt x="22031" y="35711"/>
                  <a:pt x="21780" y="36262"/>
                </a:cubicBezTo>
                <a:cubicBezTo>
                  <a:pt x="21504" y="36864"/>
                  <a:pt x="22106" y="37114"/>
                  <a:pt x="22607" y="37190"/>
                </a:cubicBezTo>
                <a:cubicBezTo>
                  <a:pt x="22826" y="37219"/>
                  <a:pt x="23046" y="37233"/>
                  <a:pt x="23267" y="37233"/>
                </a:cubicBezTo>
                <a:cubicBezTo>
                  <a:pt x="24534" y="37233"/>
                  <a:pt x="25811" y="36778"/>
                  <a:pt x="26943" y="36287"/>
                </a:cubicBezTo>
                <a:cubicBezTo>
                  <a:pt x="27770" y="35936"/>
                  <a:pt x="28572" y="35510"/>
                  <a:pt x="29299" y="35034"/>
                </a:cubicBezTo>
                <a:cubicBezTo>
                  <a:pt x="29650" y="34809"/>
                  <a:pt x="29976" y="34583"/>
                  <a:pt x="30301" y="34332"/>
                </a:cubicBezTo>
                <a:cubicBezTo>
                  <a:pt x="30552" y="34107"/>
                  <a:pt x="30853" y="33931"/>
                  <a:pt x="31028" y="33631"/>
                </a:cubicBezTo>
                <a:cubicBezTo>
                  <a:pt x="31429" y="33906"/>
                  <a:pt x="31805" y="34207"/>
                  <a:pt x="32206" y="34483"/>
                </a:cubicBezTo>
                <a:cubicBezTo>
                  <a:pt x="33710" y="35535"/>
                  <a:pt x="35239" y="36488"/>
                  <a:pt x="36818" y="37390"/>
                </a:cubicBezTo>
                <a:cubicBezTo>
                  <a:pt x="38347" y="38242"/>
                  <a:pt x="39951" y="39119"/>
                  <a:pt x="41680" y="39520"/>
                </a:cubicBezTo>
                <a:cubicBezTo>
                  <a:pt x="41697" y="39524"/>
                  <a:pt x="41715" y="39526"/>
                  <a:pt x="41731" y="39526"/>
                </a:cubicBezTo>
                <a:cubicBezTo>
                  <a:pt x="41950" y="39526"/>
                  <a:pt x="42065" y="39234"/>
                  <a:pt x="41855" y="39094"/>
                </a:cubicBezTo>
                <a:cubicBezTo>
                  <a:pt x="40552" y="38242"/>
                  <a:pt x="39123" y="37616"/>
                  <a:pt x="37745" y="36864"/>
                </a:cubicBezTo>
                <a:cubicBezTo>
                  <a:pt x="36392" y="36112"/>
                  <a:pt x="35038" y="35285"/>
                  <a:pt x="33735" y="34433"/>
                </a:cubicBezTo>
                <a:cubicBezTo>
                  <a:pt x="31529" y="32954"/>
                  <a:pt x="29399" y="31325"/>
                  <a:pt x="27344" y="29621"/>
                </a:cubicBezTo>
                <a:cubicBezTo>
                  <a:pt x="27469" y="29019"/>
                  <a:pt x="27494" y="28393"/>
                  <a:pt x="27494" y="27791"/>
                </a:cubicBezTo>
                <a:cubicBezTo>
                  <a:pt x="27544" y="27039"/>
                  <a:pt x="27519" y="26262"/>
                  <a:pt x="27469" y="25485"/>
                </a:cubicBezTo>
                <a:cubicBezTo>
                  <a:pt x="27419" y="24758"/>
                  <a:pt x="27344" y="24007"/>
                  <a:pt x="27244" y="23280"/>
                </a:cubicBezTo>
                <a:cubicBezTo>
                  <a:pt x="27169" y="22703"/>
                  <a:pt x="27018" y="22102"/>
                  <a:pt x="26692" y="21601"/>
                </a:cubicBezTo>
                <a:cubicBezTo>
                  <a:pt x="26417" y="21225"/>
                  <a:pt x="26041" y="20824"/>
                  <a:pt x="25539" y="20824"/>
                </a:cubicBezTo>
                <a:cubicBezTo>
                  <a:pt x="25523" y="20823"/>
                  <a:pt x="25507" y="20822"/>
                  <a:pt x="25492" y="20822"/>
                </a:cubicBezTo>
                <a:cubicBezTo>
                  <a:pt x="25043" y="20822"/>
                  <a:pt x="24761" y="21165"/>
                  <a:pt x="24712" y="21601"/>
                </a:cubicBezTo>
                <a:cubicBezTo>
                  <a:pt x="24512" y="22929"/>
                  <a:pt x="24737" y="24408"/>
                  <a:pt x="25038" y="25711"/>
                </a:cubicBezTo>
                <a:cubicBezTo>
                  <a:pt x="25239" y="26638"/>
                  <a:pt x="25514" y="27540"/>
                  <a:pt x="25890" y="28393"/>
                </a:cubicBezTo>
                <a:cubicBezTo>
                  <a:pt x="23534" y="26337"/>
                  <a:pt x="21229" y="24232"/>
                  <a:pt x="18973" y="22027"/>
                </a:cubicBezTo>
                <a:cubicBezTo>
                  <a:pt x="19224" y="21375"/>
                  <a:pt x="19224" y="20548"/>
                  <a:pt x="19274" y="19896"/>
                </a:cubicBezTo>
                <a:cubicBezTo>
                  <a:pt x="19349" y="18944"/>
                  <a:pt x="19349" y="17992"/>
                  <a:pt x="19249" y="17039"/>
                </a:cubicBezTo>
                <a:cubicBezTo>
                  <a:pt x="19098" y="15535"/>
                  <a:pt x="18848" y="14032"/>
                  <a:pt x="18346" y="12603"/>
                </a:cubicBezTo>
                <a:cubicBezTo>
                  <a:pt x="18171" y="12127"/>
                  <a:pt x="17970" y="11225"/>
                  <a:pt x="17344" y="11199"/>
                </a:cubicBezTo>
                <a:cubicBezTo>
                  <a:pt x="17324" y="11198"/>
                  <a:pt x="17304" y="11197"/>
                  <a:pt x="17285" y="11197"/>
                </a:cubicBezTo>
                <a:cubicBezTo>
                  <a:pt x="16716" y="11197"/>
                  <a:pt x="16335" y="11892"/>
                  <a:pt x="16141" y="12352"/>
                </a:cubicBezTo>
                <a:cubicBezTo>
                  <a:pt x="15514" y="13681"/>
                  <a:pt x="15815" y="15260"/>
                  <a:pt x="16166" y="16613"/>
                </a:cubicBezTo>
                <a:cubicBezTo>
                  <a:pt x="16517" y="17941"/>
                  <a:pt x="16943" y="19345"/>
                  <a:pt x="17569" y="20623"/>
                </a:cubicBezTo>
                <a:cubicBezTo>
                  <a:pt x="15665" y="18718"/>
                  <a:pt x="13835" y="16788"/>
                  <a:pt x="12056" y="14783"/>
                </a:cubicBezTo>
                <a:cubicBezTo>
                  <a:pt x="11304" y="13956"/>
                  <a:pt x="10577" y="13079"/>
                  <a:pt x="9875" y="12202"/>
                </a:cubicBezTo>
                <a:cubicBezTo>
                  <a:pt x="9875" y="11776"/>
                  <a:pt x="9700" y="11325"/>
                  <a:pt x="9574" y="10949"/>
                </a:cubicBezTo>
                <a:cubicBezTo>
                  <a:pt x="9299" y="10072"/>
                  <a:pt x="8973" y="9245"/>
                  <a:pt x="8672" y="8392"/>
                </a:cubicBezTo>
                <a:cubicBezTo>
                  <a:pt x="8046" y="6588"/>
                  <a:pt x="7344" y="4808"/>
                  <a:pt x="6366" y="3179"/>
                </a:cubicBezTo>
                <a:cubicBezTo>
                  <a:pt x="5804" y="2242"/>
                  <a:pt x="4246" y="0"/>
                  <a:pt x="293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4" name="Google Shape;654;p16"/>
          <p:cNvSpPr/>
          <p:nvPr/>
        </p:nvSpPr>
        <p:spPr>
          <a:xfrm rot="-3319643">
            <a:off x="9571815" y="-739165"/>
            <a:ext cx="2367701" cy="2224736"/>
          </a:xfrm>
          <a:custGeom>
            <a:avLst/>
            <a:gdLst/>
            <a:ahLst/>
            <a:cxnLst/>
            <a:rect l="l" t="t" r="r" b="b"/>
            <a:pathLst>
              <a:path w="42066" h="39526" extrusionOk="0">
                <a:moveTo>
                  <a:pt x="2930" y="0"/>
                </a:moveTo>
                <a:cubicBezTo>
                  <a:pt x="2487" y="0"/>
                  <a:pt x="2071" y="255"/>
                  <a:pt x="1730" y="899"/>
                </a:cubicBezTo>
                <a:cubicBezTo>
                  <a:pt x="1178" y="1951"/>
                  <a:pt x="1479" y="3330"/>
                  <a:pt x="1805" y="4407"/>
                </a:cubicBezTo>
                <a:cubicBezTo>
                  <a:pt x="2156" y="5560"/>
                  <a:pt x="2732" y="6588"/>
                  <a:pt x="3434" y="7565"/>
                </a:cubicBezTo>
                <a:cubicBezTo>
                  <a:pt x="4236" y="8643"/>
                  <a:pt x="5188" y="9646"/>
                  <a:pt x="6241" y="10523"/>
                </a:cubicBezTo>
                <a:cubicBezTo>
                  <a:pt x="6767" y="10924"/>
                  <a:pt x="7294" y="11300"/>
                  <a:pt x="7845" y="11651"/>
                </a:cubicBezTo>
                <a:cubicBezTo>
                  <a:pt x="8371" y="12001"/>
                  <a:pt x="8973" y="12402"/>
                  <a:pt x="9625" y="12503"/>
                </a:cubicBezTo>
                <a:cubicBezTo>
                  <a:pt x="10402" y="13505"/>
                  <a:pt x="11178" y="14508"/>
                  <a:pt x="12006" y="15485"/>
                </a:cubicBezTo>
                <a:cubicBezTo>
                  <a:pt x="10279" y="14545"/>
                  <a:pt x="8284" y="14083"/>
                  <a:pt x="6316" y="14083"/>
                </a:cubicBezTo>
                <a:cubicBezTo>
                  <a:pt x="5398" y="14083"/>
                  <a:pt x="4486" y="14183"/>
                  <a:pt x="3609" y="14382"/>
                </a:cubicBezTo>
                <a:cubicBezTo>
                  <a:pt x="2707" y="14583"/>
                  <a:pt x="0" y="15285"/>
                  <a:pt x="978" y="16738"/>
                </a:cubicBezTo>
                <a:cubicBezTo>
                  <a:pt x="1454" y="17415"/>
                  <a:pt x="2381" y="17390"/>
                  <a:pt x="3108" y="17415"/>
                </a:cubicBezTo>
                <a:cubicBezTo>
                  <a:pt x="4161" y="17490"/>
                  <a:pt x="5214" y="17540"/>
                  <a:pt x="6266" y="17540"/>
                </a:cubicBezTo>
                <a:cubicBezTo>
                  <a:pt x="6453" y="17544"/>
                  <a:pt x="6641" y="17547"/>
                  <a:pt x="6829" y="17547"/>
                </a:cubicBezTo>
                <a:cubicBezTo>
                  <a:pt x="7800" y="17547"/>
                  <a:pt x="8780" y="17491"/>
                  <a:pt x="9725" y="17365"/>
                </a:cubicBezTo>
                <a:cubicBezTo>
                  <a:pt x="10301" y="17290"/>
                  <a:pt x="10853" y="17189"/>
                  <a:pt x="11404" y="17039"/>
                </a:cubicBezTo>
                <a:cubicBezTo>
                  <a:pt x="11905" y="16939"/>
                  <a:pt x="12457" y="16814"/>
                  <a:pt x="12908" y="16563"/>
                </a:cubicBezTo>
                <a:cubicBezTo>
                  <a:pt x="13234" y="16939"/>
                  <a:pt x="13559" y="17340"/>
                  <a:pt x="13910" y="17716"/>
                </a:cubicBezTo>
                <a:cubicBezTo>
                  <a:pt x="12457" y="17741"/>
                  <a:pt x="11078" y="18217"/>
                  <a:pt x="9850" y="18919"/>
                </a:cubicBezTo>
                <a:cubicBezTo>
                  <a:pt x="9173" y="19295"/>
                  <a:pt x="8572" y="19771"/>
                  <a:pt x="8021" y="20272"/>
                </a:cubicBezTo>
                <a:cubicBezTo>
                  <a:pt x="7419" y="20773"/>
                  <a:pt x="6843" y="21325"/>
                  <a:pt x="6442" y="22002"/>
                </a:cubicBezTo>
                <a:cubicBezTo>
                  <a:pt x="6066" y="22628"/>
                  <a:pt x="5890" y="23355"/>
                  <a:pt x="6091" y="24082"/>
                </a:cubicBezTo>
                <a:cubicBezTo>
                  <a:pt x="6228" y="24630"/>
                  <a:pt x="6579" y="24826"/>
                  <a:pt x="7037" y="24826"/>
                </a:cubicBezTo>
                <a:cubicBezTo>
                  <a:pt x="7165" y="24826"/>
                  <a:pt x="7301" y="24811"/>
                  <a:pt x="7444" y="24784"/>
                </a:cubicBezTo>
                <a:cubicBezTo>
                  <a:pt x="8196" y="24658"/>
                  <a:pt x="8873" y="24232"/>
                  <a:pt x="9449" y="23781"/>
                </a:cubicBezTo>
                <a:cubicBezTo>
                  <a:pt x="10076" y="23305"/>
                  <a:pt x="10677" y="22778"/>
                  <a:pt x="11279" y="22252"/>
                </a:cubicBezTo>
                <a:cubicBezTo>
                  <a:pt x="11955" y="21651"/>
                  <a:pt x="12582" y="20999"/>
                  <a:pt x="13158" y="20297"/>
                </a:cubicBezTo>
                <a:cubicBezTo>
                  <a:pt x="13635" y="19721"/>
                  <a:pt x="14236" y="19019"/>
                  <a:pt x="14412" y="18267"/>
                </a:cubicBezTo>
                <a:cubicBezTo>
                  <a:pt x="15464" y="19470"/>
                  <a:pt x="16567" y="20623"/>
                  <a:pt x="17720" y="21751"/>
                </a:cubicBezTo>
                <a:cubicBezTo>
                  <a:pt x="18998" y="23054"/>
                  <a:pt x="20301" y="24357"/>
                  <a:pt x="21655" y="25611"/>
                </a:cubicBezTo>
                <a:cubicBezTo>
                  <a:pt x="20909" y="25570"/>
                  <a:pt x="20159" y="25538"/>
                  <a:pt x="19412" y="25538"/>
                </a:cubicBezTo>
                <a:cubicBezTo>
                  <a:pt x="17399" y="25538"/>
                  <a:pt x="15406" y="25767"/>
                  <a:pt x="13559" y="26663"/>
                </a:cubicBezTo>
                <a:cubicBezTo>
                  <a:pt x="13058" y="26914"/>
                  <a:pt x="12457" y="27215"/>
                  <a:pt x="12356" y="27841"/>
                </a:cubicBezTo>
                <a:cubicBezTo>
                  <a:pt x="12281" y="28393"/>
                  <a:pt x="12632" y="28794"/>
                  <a:pt x="13183" y="28869"/>
                </a:cubicBezTo>
                <a:cubicBezTo>
                  <a:pt x="13404" y="28898"/>
                  <a:pt x="13630" y="28910"/>
                  <a:pt x="13860" y="28910"/>
                </a:cubicBezTo>
                <a:cubicBezTo>
                  <a:pt x="14413" y="28910"/>
                  <a:pt x="14983" y="28839"/>
                  <a:pt x="15514" y="28769"/>
                </a:cubicBezTo>
                <a:cubicBezTo>
                  <a:pt x="16316" y="28668"/>
                  <a:pt x="17093" y="28493"/>
                  <a:pt x="17870" y="28292"/>
                </a:cubicBezTo>
                <a:cubicBezTo>
                  <a:pt x="18747" y="28042"/>
                  <a:pt x="19625" y="27741"/>
                  <a:pt x="20477" y="27390"/>
                </a:cubicBezTo>
                <a:cubicBezTo>
                  <a:pt x="20903" y="27240"/>
                  <a:pt x="21329" y="27039"/>
                  <a:pt x="21730" y="26864"/>
                </a:cubicBezTo>
                <a:cubicBezTo>
                  <a:pt x="22006" y="26738"/>
                  <a:pt x="22306" y="26638"/>
                  <a:pt x="22557" y="26488"/>
                </a:cubicBezTo>
                <a:cubicBezTo>
                  <a:pt x="25063" y="28844"/>
                  <a:pt x="27670" y="31099"/>
                  <a:pt x="30402" y="33180"/>
                </a:cubicBezTo>
                <a:cubicBezTo>
                  <a:pt x="29877" y="33090"/>
                  <a:pt x="29344" y="33046"/>
                  <a:pt x="28811" y="33046"/>
                </a:cubicBezTo>
                <a:cubicBezTo>
                  <a:pt x="26801" y="33046"/>
                  <a:pt x="24788" y="33675"/>
                  <a:pt x="23184" y="34884"/>
                </a:cubicBezTo>
                <a:cubicBezTo>
                  <a:pt x="22707" y="35235"/>
                  <a:pt x="22031" y="35711"/>
                  <a:pt x="21780" y="36262"/>
                </a:cubicBezTo>
                <a:cubicBezTo>
                  <a:pt x="21504" y="36864"/>
                  <a:pt x="22106" y="37114"/>
                  <a:pt x="22607" y="37190"/>
                </a:cubicBezTo>
                <a:cubicBezTo>
                  <a:pt x="22826" y="37219"/>
                  <a:pt x="23046" y="37233"/>
                  <a:pt x="23267" y="37233"/>
                </a:cubicBezTo>
                <a:cubicBezTo>
                  <a:pt x="24534" y="37233"/>
                  <a:pt x="25811" y="36778"/>
                  <a:pt x="26943" y="36287"/>
                </a:cubicBezTo>
                <a:cubicBezTo>
                  <a:pt x="27770" y="35936"/>
                  <a:pt x="28572" y="35510"/>
                  <a:pt x="29299" y="35034"/>
                </a:cubicBezTo>
                <a:cubicBezTo>
                  <a:pt x="29650" y="34809"/>
                  <a:pt x="29976" y="34583"/>
                  <a:pt x="30301" y="34332"/>
                </a:cubicBezTo>
                <a:cubicBezTo>
                  <a:pt x="30552" y="34107"/>
                  <a:pt x="30853" y="33931"/>
                  <a:pt x="31028" y="33631"/>
                </a:cubicBezTo>
                <a:cubicBezTo>
                  <a:pt x="31429" y="33906"/>
                  <a:pt x="31805" y="34207"/>
                  <a:pt x="32206" y="34483"/>
                </a:cubicBezTo>
                <a:cubicBezTo>
                  <a:pt x="33710" y="35535"/>
                  <a:pt x="35239" y="36488"/>
                  <a:pt x="36818" y="37390"/>
                </a:cubicBezTo>
                <a:cubicBezTo>
                  <a:pt x="38347" y="38242"/>
                  <a:pt x="39951" y="39119"/>
                  <a:pt x="41680" y="39520"/>
                </a:cubicBezTo>
                <a:cubicBezTo>
                  <a:pt x="41697" y="39524"/>
                  <a:pt x="41715" y="39526"/>
                  <a:pt x="41731" y="39526"/>
                </a:cubicBezTo>
                <a:cubicBezTo>
                  <a:pt x="41950" y="39526"/>
                  <a:pt x="42065" y="39234"/>
                  <a:pt x="41855" y="39094"/>
                </a:cubicBezTo>
                <a:cubicBezTo>
                  <a:pt x="40552" y="38242"/>
                  <a:pt x="39123" y="37616"/>
                  <a:pt x="37745" y="36864"/>
                </a:cubicBezTo>
                <a:cubicBezTo>
                  <a:pt x="36392" y="36112"/>
                  <a:pt x="35038" y="35285"/>
                  <a:pt x="33735" y="34433"/>
                </a:cubicBezTo>
                <a:cubicBezTo>
                  <a:pt x="31529" y="32954"/>
                  <a:pt x="29399" y="31325"/>
                  <a:pt x="27344" y="29621"/>
                </a:cubicBezTo>
                <a:cubicBezTo>
                  <a:pt x="27469" y="29019"/>
                  <a:pt x="27494" y="28393"/>
                  <a:pt x="27494" y="27791"/>
                </a:cubicBezTo>
                <a:cubicBezTo>
                  <a:pt x="27544" y="27039"/>
                  <a:pt x="27519" y="26262"/>
                  <a:pt x="27469" y="25485"/>
                </a:cubicBezTo>
                <a:cubicBezTo>
                  <a:pt x="27419" y="24758"/>
                  <a:pt x="27344" y="24007"/>
                  <a:pt x="27244" y="23280"/>
                </a:cubicBezTo>
                <a:cubicBezTo>
                  <a:pt x="27169" y="22703"/>
                  <a:pt x="27018" y="22102"/>
                  <a:pt x="26692" y="21601"/>
                </a:cubicBezTo>
                <a:cubicBezTo>
                  <a:pt x="26417" y="21225"/>
                  <a:pt x="26041" y="20824"/>
                  <a:pt x="25539" y="20824"/>
                </a:cubicBezTo>
                <a:cubicBezTo>
                  <a:pt x="25523" y="20823"/>
                  <a:pt x="25507" y="20822"/>
                  <a:pt x="25492" y="20822"/>
                </a:cubicBezTo>
                <a:cubicBezTo>
                  <a:pt x="25043" y="20822"/>
                  <a:pt x="24761" y="21165"/>
                  <a:pt x="24712" y="21601"/>
                </a:cubicBezTo>
                <a:cubicBezTo>
                  <a:pt x="24512" y="22929"/>
                  <a:pt x="24737" y="24408"/>
                  <a:pt x="25038" y="25711"/>
                </a:cubicBezTo>
                <a:cubicBezTo>
                  <a:pt x="25239" y="26638"/>
                  <a:pt x="25514" y="27540"/>
                  <a:pt x="25890" y="28393"/>
                </a:cubicBezTo>
                <a:cubicBezTo>
                  <a:pt x="23534" y="26337"/>
                  <a:pt x="21229" y="24232"/>
                  <a:pt x="18973" y="22027"/>
                </a:cubicBezTo>
                <a:cubicBezTo>
                  <a:pt x="19224" y="21375"/>
                  <a:pt x="19224" y="20548"/>
                  <a:pt x="19274" y="19896"/>
                </a:cubicBezTo>
                <a:cubicBezTo>
                  <a:pt x="19349" y="18944"/>
                  <a:pt x="19349" y="17992"/>
                  <a:pt x="19249" y="17039"/>
                </a:cubicBezTo>
                <a:cubicBezTo>
                  <a:pt x="19098" y="15535"/>
                  <a:pt x="18848" y="14032"/>
                  <a:pt x="18346" y="12603"/>
                </a:cubicBezTo>
                <a:cubicBezTo>
                  <a:pt x="18171" y="12127"/>
                  <a:pt x="17970" y="11225"/>
                  <a:pt x="17344" y="11199"/>
                </a:cubicBezTo>
                <a:cubicBezTo>
                  <a:pt x="17324" y="11198"/>
                  <a:pt x="17304" y="11197"/>
                  <a:pt x="17285" y="11197"/>
                </a:cubicBezTo>
                <a:cubicBezTo>
                  <a:pt x="16716" y="11197"/>
                  <a:pt x="16335" y="11892"/>
                  <a:pt x="16141" y="12352"/>
                </a:cubicBezTo>
                <a:cubicBezTo>
                  <a:pt x="15514" y="13681"/>
                  <a:pt x="15815" y="15260"/>
                  <a:pt x="16166" y="16613"/>
                </a:cubicBezTo>
                <a:cubicBezTo>
                  <a:pt x="16517" y="17941"/>
                  <a:pt x="16943" y="19345"/>
                  <a:pt x="17569" y="20623"/>
                </a:cubicBezTo>
                <a:cubicBezTo>
                  <a:pt x="15665" y="18718"/>
                  <a:pt x="13835" y="16788"/>
                  <a:pt x="12056" y="14783"/>
                </a:cubicBezTo>
                <a:cubicBezTo>
                  <a:pt x="11304" y="13956"/>
                  <a:pt x="10577" y="13079"/>
                  <a:pt x="9875" y="12202"/>
                </a:cubicBezTo>
                <a:cubicBezTo>
                  <a:pt x="9875" y="11776"/>
                  <a:pt x="9700" y="11325"/>
                  <a:pt x="9574" y="10949"/>
                </a:cubicBezTo>
                <a:cubicBezTo>
                  <a:pt x="9299" y="10072"/>
                  <a:pt x="8973" y="9245"/>
                  <a:pt x="8672" y="8392"/>
                </a:cubicBezTo>
                <a:cubicBezTo>
                  <a:pt x="8046" y="6588"/>
                  <a:pt x="7344" y="4808"/>
                  <a:pt x="6366" y="3179"/>
                </a:cubicBezTo>
                <a:cubicBezTo>
                  <a:pt x="5804" y="2242"/>
                  <a:pt x="4246" y="0"/>
                  <a:pt x="29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55" name="Google Shape;655;p16"/>
          <p:cNvGrpSpPr/>
          <p:nvPr/>
        </p:nvGrpSpPr>
        <p:grpSpPr>
          <a:xfrm rot="10655346">
            <a:off x="10349292" y="-1000608"/>
            <a:ext cx="2784520" cy="3259651"/>
            <a:chOff x="7987008" y="-231825"/>
            <a:chExt cx="1066140" cy="1248058"/>
          </a:xfrm>
        </p:grpSpPr>
        <p:sp>
          <p:nvSpPr>
            <p:cNvPr id="656" name="Google Shape;656;p16"/>
            <p:cNvSpPr/>
            <p:nvPr/>
          </p:nvSpPr>
          <p:spPr>
            <a:xfrm rot="2245793">
              <a:off x="8389840" y="457328"/>
              <a:ext cx="577070" cy="427552"/>
            </a:xfrm>
            <a:custGeom>
              <a:avLst/>
              <a:gdLst/>
              <a:ahLst/>
              <a:cxnLst/>
              <a:rect l="l" t="t" r="r" b="b"/>
              <a:pathLst>
                <a:path w="29375" h="21764" extrusionOk="0">
                  <a:moveTo>
                    <a:pt x="29374" y="1"/>
                  </a:moveTo>
                  <a:cubicBezTo>
                    <a:pt x="25314" y="151"/>
                    <a:pt x="21204" y="2006"/>
                    <a:pt x="18021" y="5139"/>
                  </a:cubicBezTo>
                  <a:cubicBezTo>
                    <a:pt x="15916" y="7219"/>
                    <a:pt x="14236" y="9800"/>
                    <a:pt x="12407" y="12206"/>
                  </a:cubicBezTo>
                  <a:cubicBezTo>
                    <a:pt x="10552" y="14587"/>
                    <a:pt x="8447" y="16868"/>
                    <a:pt x="5865" y="18021"/>
                  </a:cubicBezTo>
                  <a:cubicBezTo>
                    <a:pt x="4865" y="18469"/>
                    <a:pt x="3781" y="18709"/>
                    <a:pt x="2724" y="18709"/>
                  </a:cubicBezTo>
                  <a:cubicBezTo>
                    <a:pt x="1768" y="18709"/>
                    <a:pt x="834" y="18513"/>
                    <a:pt x="1" y="18096"/>
                  </a:cubicBezTo>
                  <a:lnTo>
                    <a:pt x="1" y="18096"/>
                  </a:lnTo>
                  <a:cubicBezTo>
                    <a:pt x="577" y="19475"/>
                    <a:pt x="1655" y="20527"/>
                    <a:pt x="2908" y="21129"/>
                  </a:cubicBezTo>
                  <a:cubicBezTo>
                    <a:pt x="3885" y="21580"/>
                    <a:pt x="4976" y="21763"/>
                    <a:pt x="6073" y="21763"/>
                  </a:cubicBezTo>
                  <a:cubicBezTo>
                    <a:pt x="6439" y="21763"/>
                    <a:pt x="6805" y="21743"/>
                    <a:pt x="7169" y="21705"/>
                  </a:cubicBezTo>
                  <a:cubicBezTo>
                    <a:pt x="9750" y="21430"/>
                    <a:pt x="12281" y="20252"/>
                    <a:pt x="14362" y="18422"/>
                  </a:cubicBezTo>
                  <a:cubicBezTo>
                    <a:pt x="18171" y="15039"/>
                    <a:pt x="20251" y="9725"/>
                    <a:pt x="23459" y="5615"/>
                  </a:cubicBezTo>
                  <a:cubicBezTo>
                    <a:pt x="25189" y="3434"/>
                    <a:pt x="27219" y="1605"/>
                    <a:pt x="293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16"/>
            <p:cNvSpPr/>
            <p:nvPr/>
          </p:nvSpPr>
          <p:spPr>
            <a:xfrm rot="2245793">
              <a:off x="8413387" y="443487"/>
              <a:ext cx="580999" cy="390188"/>
            </a:xfrm>
            <a:custGeom>
              <a:avLst/>
              <a:gdLst/>
              <a:ahLst/>
              <a:cxnLst/>
              <a:rect l="l" t="t" r="r" b="b"/>
              <a:pathLst>
                <a:path w="29575" h="19862" extrusionOk="0">
                  <a:moveTo>
                    <a:pt x="22707" y="1"/>
                  </a:moveTo>
                  <a:cubicBezTo>
                    <a:pt x="20326" y="1"/>
                    <a:pt x="17895" y="402"/>
                    <a:pt x="15665" y="1580"/>
                  </a:cubicBezTo>
                  <a:cubicBezTo>
                    <a:pt x="12808" y="3109"/>
                    <a:pt x="10502" y="5790"/>
                    <a:pt x="8672" y="8723"/>
                  </a:cubicBezTo>
                  <a:cubicBezTo>
                    <a:pt x="7444" y="10703"/>
                    <a:pt x="6417" y="12783"/>
                    <a:pt x="5038" y="14638"/>
                  </a:cubicBezTo>
                  <a:cubicBezTo>
                    <a:pt x="3685" y="16467"/>
                    <a:pt x="2031" y="18522"/>
                    <a:pt x="1" y="18999"/>
                  </a:cubicBezTo>
                  <a:cubicBezTo>
                    <a:pt x="26" y="19099"/>
                    <a:pt x="51" y="19174"/>
                    <a:pt x="76" y="19249"/>
                  </a:cubicBezTo>
                  <a:cubicBezTo>
                    <a:pt x="909" y="19666"/>
                    <a:pt x="1843" y="19862"/>
                    <a:pt x="2799" y="19862"/>
                  </a:cubicBezTo>
                  <a:cubicBezTo>
                    <a:pt x="3856" y="19862"/>
                    <a:pt x="4940" y="19622"/>
                    <a:pt x="5940" y="19174"/>
                  </a:cubicBezTo>
                  <a:cubicBezTo>
                    <a:pt x="8522" y="18021"/>
                    <a:pt x="10627" y="15740"/>
                    <a:pt x="12482" y="13359"/>
                  </a:cubicBezTo>
                  <a:cubicBezTo>
                    <a:pt x="14311" y="10953"/>
                    <a:pt x="15991" y="8372"/>
                    <a:pt x="18096" y="6292"/>
                  </a:cubicBezTo>
                  <a:cubicBezTo>
                    <a:pt x="21279" y="3159"/>
                    <a:pt x="25389" y="1304"/>
                    <a:pt x="29449" y="1154"/>
                  </a:cubicBezTo>
                  <a:cubicBezTo>
                    <a:pt x="29499" y="1104"/>
                    <a:pt x="29550" y="1079"/>
                    <a:pt x="29575" y="1054"/>
                  </a:cubicBezTo>
                  <a:cubicBezTo>
                    <a:pt x="27244" y="628"/>
                    <a:pt x="25088" y="1"/>
                    <a:pt x="22707" y="1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" name="Google Shape;658;p16"/>
            <p:cNvSpPr/>
            <p:nvPr/>
          </p:nvSpPr>
          <p:spPr>
            <a:xfrm rot="2245793">
              <a:off x="8163229" y="-140495"/>
              <a:ext cx="498294" cy="699654"/>
            </a:xfrm>
            <a:custGeom>
              <a:avLst/>
              <a:gdLst/>
              <a:ahLst/>
              <a:cxnLst/>
              <a:rect l="l" t="t" r="r" b="b"/>
              <a:pathLst>
                <a:path w="25365" h="35615" extrusionOk="0">
                  <a:moveTo>
                    <a:pt x="1" y="0"/>
                  </a:moveTo>
                  <a:lnTo>
                    <a:pt x="1" y="0"/>
                  </a:lnTo>
                  <a:cubicBezTo>
                    <a:pt x="552" y="5539"/>
                    <a:pt x="2908" y="10702"/>
                    <a:pt x="6517" y="14236"/>
                  </a:cubicBezTo>
                  <a:cubicBezTo>
                    <a:pt x="8923" y="16592"/>
                    <a:pt x="11805" y="18246"/>
                    <a:pt x="14512" y="20151"/>
                  </a:cubicBezTo>
                  <a:cubicBezTo>
                    <a:pt x="17219" y="22081"/>
                    <a:pt x="19825" y="24386"/>
                    <a:pt x="21279" y="27594"/>
                  </a:cubicBezTo>
                  <a:cubicBezTo>
                    <a:pt x="22357" y="30000"/>
                    <a:pt x="22658" y="33008"/>
                    <a:pt x="21881" y="35614"/>
                  </a:cubicBezTo>
                  <a:cubicBezTo>
                    <a:pt x="23309" y="34512"/>
                    <a:pt x="24337" y="32757"/>
                    <a:pt x="24838" y="30903"/>
                  </a:cubicBezTo>
                  <a:cubicBezTo>
                    <a:pt x="25364" y="28923"/>
                    <a:pt x="25364" y="26842"/>
                    <a:pt x="25064" y="24888"/>
                  </a:cubicBezTo>
                  <a:cubicBezTo>
                    <a:pt x="24537" y="21454"/>
                    <a:pt x="23059" y="18271"/>
                    <a:pt x="20928" y="15890"/>
                  </a:cubicBezTo>
                  <a:cubicBezTo>
                    <a:pt x="16968" y="11529"/>
                    <a:pt x="11179" y="10050"/>
                    <a:pt x="6517" y="6667"/>
                  </a:cubicBezTo>
                  <a:cubicBezTo>
                    <a:pt x="4036" y="4887"/>
                    <a:pt x="1906" y="2557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" name="Google Shape;659;p16"/>
            <p:cNvSpPr/>
            <p:nvPr/>
          </p:nvSpPr>
          <p:spPr>
            <a:xfrm rot="2245793">
              <a:off x="8154278" y="-164509"/>
              <a:ext cx="460870" cy="706550"/>
            </a:xfrm>
            <a:custGeom>
              <a:avLst/>
              <a:gdLst/>
              <a:ahLst/>
              <a:cxnLst/>
              <a:rect l="l" t="t" r="r" b="b"/>
              <a:pathLst>
                <a:path w="23460" h="35966" extrusionOk="0">
                  <a:moveTo>
                    <a:pt x="703" y="1"/>
                  </a:moveTo>
                  <a:cubicBezTo>
                    <a:pt x="477" y="3309"/>
                    <a:pt x="1" y="6417"/>
                    <a:pt x="201" y="9675"/>
                  </a:cubicBezTo>
                  <a:cubicBezTo>
                    <a:pt x="427" y="12933"/>
                    <a:pt x="1078" y="16166"/>
                    <a:pt x="2532" y="18898"/>
                  </a:cubicBezTo>
                  <a:cubicBezTo>
                    <a:pt x="4412" y="22432"/>
                    <a:pt x="7469" y="24913"/>
                    <a:pt x="10753" y="26693"/>
                  </a:cubicBezTo>
                  <a:cubicBezTo>
                    <a:pt x="12958" y="27871"/>
                    <a:pt x="15264" y="28748"/>
                    <a:pt x="17344" y="30151"/>
                  </a:cubicBezTo>
                  <a:cubicBezTo>
                    <a:pt x="19424" y="31555"/>
                    <a:pt x="21755" y="33309"/>
                    <a:pt x="22457" y="35966"/>
                  </a:cubicBezTo>
                  <a:cubicBezTo>
                    <a:pt x="22532" y="35891"/>
                    <a:pt x="22607" y="35841"/>
                    <a:pt x="22683" y="35765"/>
                  </a:cubicBezTo>
                  <a:cubicBezTo>
                    <a:pt x="23460" y="33159"/>
                    <a:pt x="23159" y="30151"/>
                    <a:pt x="22081" y="27745"/>
                  </a:cubicBezTo>
                  <a:cubicBezTo>
                    <a:pt x="20627" y="24537"/>
                    <a:pt x="18021" y="22232"/>
                    <a:pt x="15314" y="20302"/>
                  </a:cubicBezTo>
                  <a:cubicBezTo>
                    <a:pt x="12607" y="18397"/>
                    <a:pt x="9725" y="16743"/>
                    <a:pt x="7319" y="14387"/>
                  </a:cubicBezTo>
                  <a:cubicBezTo>
                    <a:pt x="3710" y="10853"/>
                    <a:pt x="1354" y="5690"/>
                    <a:pt x="803" y="151"/>
                  </a:cubicBezTo>
                  <a:cubicBezTo>
                    <a:pt x="778" y="101"/>
                    <a:pt x="728" y="51"/>
                    <a:pt x="703" y="1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16"/>
            <p:cNvSpPr/>
            <p:nvPr/>
          </p:nvSpPr>
          <p:spPr>
            <a:xfrm rot="2245793">
              <a:off x="8856284" y="658301"/>
              <a:ext cx="21177" cy="23161"/>
            </a:xfrm>
            <a:custGeom>
              <a:avLst/>
              <a:gdLst/>
              <a:ahLst/>
              <a:cxnLst/>
              <a:rect l="l" t="t" r="r" b="b"/>
              <a:pathLst>
                <a:path w="1078" h="1179" extrusionOk="0">
                  <a:moveTo>
                    <a:pt x="1078" y="1"/>
                  </a:moveTo>
                  <a:cubicBezTo>
                    <a:pt x="777" y="101"/>
                    <a:pt x="602" y="277"/>
                    <a:pt x="401" y="452"/>
                  </a:cubicBezTo>
                  <a:cubicBezTo>
                    <a:pt x="226" y="653"/>
                    <a:pt x="75" y="853"/>
                    <a:pt x="0" y="1179"/>
                  </a:cubicBezTo>
                  <a:cubicBezTo>
                    <a:pt x="326" y="1154"/>
                    <a:pt x="552" y="978"/>
                    <a:pt x="752" y="778"/>
                  </a:cubicBezTo>
                  <a:cubicBezTo>
                    <a:pt x="927" y="577"/>
                    <a:pt x="1078" y="327"/>
                    <a:pt x="10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16"/>
            <p:cNvSpPr/>
            <p:nvPr/>
          </p:nvSpPr>
          <p:spPr>
            <a:xfrm rot="2245793">
              <a:off x="8893406" y="638105"/>
              <a:ext cx="26108" cy="16836"/>
            </a:xfrm>
            <a:custGeom>
              <a:avLst/>
              <a:gdLst/>
              <a:ahLst/>
              <a:cxnLst/>
              <a:rect l="l" t="t" r="r" b="b"/>
              <a:pathLst>
                <a:path w="1329" h="857" extrusionOk="0">
                  <a:moveTo>
                    <a:pt x="1245" y="1"/>
                  </a:moveTo>
                  <a:cubicBezTo>
                    <a:pt x="959" y="1"/>
                    <a:pt x="732" y="115"/>
                    <a:pt x="526" y="229"/>
                  </a:cubicBezTo>
                  <a:cubicBezTo>
                    <a:pt x="326" y="380"/>
                    <a:pt x="125" y="555"/>
                    <a:pt x="0" y="856"/>
                  </a:cubicBezTo>
                  <a:cubicBezTo>
                    <a:pt x="326" y="856"/>
                    <a:pt x="576" y="756"/>
                    <a:pt x="802" y="630"/>
                  </a:cubicBezTo>
                  <a:cubicBezTo>
                    <a:pt x="1003" y="480"/>
                    <a:pt x="1203" y="305"/>
                    <a:pt x="1328" y="4"/>
                  </a:cubicBezTo>
                  <a:cubicBezTo>
                    <a:pt x="1300" y="2"/>
                    <a:pt x="1272" y="1"/>
                    <a:pt x="12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16"/>
            <p:cNvSpPr/>
            <p:nvPr/>
          </p:nvSpPr>
          <p:spPr>
            <a:xfrm rot="2245793">
              <a:off x="8849704" y="638215"/>
              <a:ext cx="14793" cy="16757"/>
            </a:xfrm>
            <a:custGeom>
              <a:avLst/>
              <a:gdLst/>
              <a:ahLst/>
              <a:cxnLst/>
              <a:rect l="l" t="t" r="r" b="b"/>
              <a:pathLst>
                <a:path w="753" h="853" extrusionOk="0">
                  <a:moveTo>
                    <a:pt x="728" y="1"/>
                  </a:moveTo>
                  <a:lnTo>
                    <a:pt x="728" y="1"/>
                  </a:lnTo>
                  <a:cubicBezTo>
                    <a:pt x="477" y="26"/>
                    <a:pt x="327" y="151"/>
                    <a:pt x="201" y="276"/>
                  </a:cubicBezTo>
                  <a:cubicBezTo>
                    <a:pt x="76" y="427"/>
                    <a:pt x="1" y="577"/>
                    <a:pt x="26" y="853"/>
                  </a:cubicBezTo>
                  <a:cubicBezTo>
                    <a:pt x="276" y="828"/>
                    <a:pt x="427" y="702"/>
                    <a:pt x="552" y="577"/>
                  </a:cubicBezTo>
                  <a:cubicBezTo>
                    <a:pt x="677" y="427"/>
                    <a:pt x="753" y="276"/>
                    <a:pt x="7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16"/>
            <p:cNvSpPr/>
            <p:nvPr/>
          </p:nvSpPr>
          <p:spPr>
            <a:xfrm rot="2245793">
              <a:off x="8808696" y="663621"/>
              <a:ext cx="14793" cy="14793"/>
            </a:xfrm>
            <a:custGeom>
              <a:avLst/>
              <a:gdLst/>
              <a:ahLst/>
              <a:cxnLst/>
              <a:rect l="l" t="t" r="r" b="b"/>
              <a:pathLst>
                <a:path w="753" h="753" extrusionOk="0">
                  <a:moveTo>
                    <a:pt x="752" y="1"/>
                  </a:moveTo>
                  <a:cubicBezTo>
                    <a:pt x="502" y="1"/>
                    <a:pt x="326" y="101"/>
                    <a:pt x="201" y="201"/>
                  </a:cubicBezTo>
                  <a:cubicBezTo>
                    <a:pt x="101" y="351"/>
                    <a:pt x="0" y="502"/>
                    <a:pt x="0" y="752"/>
                  </a:cubicBezTo>
                  <a:cubicBezTo>
                    <a:pt x="251" y="752"/>
                    <a:pt x="401" y="652"/>
                    <a:pt x="552" y="552"/>
                  </a:cubicBezTo>
                  <a:cubicBezTo>
                    <a:pt x="652" y="402"/>
                    <a:pt x="752" y="251"/>
                    <a:pt x="7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16"/>
            <p:cNvSpPr/>
            <p:nvPr/>
          </p:nvSpPr>
          <p:spPr>
            <a:xfrm rot="2245793">
              <a:off x="8786246" y="642603"/>
              <a:ext cx="22179" cy="25617"/>
            </a:xfrm>
            <a:custGeom>
              <a:avLst/>
              <a:gdLst/>
              <a:ahLst/>
              <a:cxnLst/>
              <a:rect l="l" t="t" r="r" b="b"/>
              <a:pathLst>
                <a:path w="1129" h="1304" extrusionOk="0">
                  <a:moveTo>
                    <a:pt x="1129" y="1"/>
                  </a:moveTo>
                  <a:lnTo>
                    <a:pt x="1129" y="1"/>
                  </a:lnTo>
                  <a:cubicBezTo>
                    <a:pt x="803" y="101"/>
                    <a:pt x="577" y="276"/>
                    <a:pt x="402" y="502"/>
                  </a:cubicBezTo>
                  <a:cubicBezTo>
                    <a:pt x="201" y="702"/>
                    <a:pt x="51" y="953"/>
                    <a:pt x="1" y="1304"/>
                  </a:cubicBezTo>
                  <a:cubicBezTo>
                    <a:pt x="327" y="1204"/>
                    <a:pt x="552" y="1003"/>
                    <a:pt x="753" y="803"/>
                  </a:cubicBezTo>
                  <a:cubicBezTo>
                    <a:pt x="928" y="577"/>
                    <a:pt x="1079" y="327"/>
                    <a:pt x="1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65" name="Google Shape;665;p16"/>
          <p:cNvSpPr/>
          <p:nvPr/>
        </p:nvSpPr>
        <p:spPr>
          <a:xfrm rot="-1501571" flipH="1">
            <a:off x="-105399" y="4213465"/>
            <a:ext cx="1882053" cy="1768412"/>
          </a:xfrm>
          <a:custGeom>
            <a:avLst/>
            <a:gdLst/>
            <a:ahLst/>
            <a:cxnLst/>
            <a:rect l="l" t="t" r="r" b="b"/>
            <a:pathLst>
              <a:path w="42066" h="39526" extrusionOk="0">
                <a:moveTo>
                  <a:pt x="2930" y="0"/>
                </a:moveTo>
                <a:cubicBezTo>
                  <a:pt x="2487" y="0"/>
                  <a:pt x="2071" y="255"/>
                  <a:pt x="1730" y="899"/>
                </a:cubicBezTo>
                <a:cubicBezTo>
                  <a:pt x="1178" y="1951"/>
                  <a:pt x="1479" y="3330"/>
                  <a:pt x="1805" y="4407"/>
                </a:cubicBezTo>
                <a:cubicBezTo>
                  <a:pt x="2156" y="5560"/>
                  <a:pt x="2732" y="6588"/>
                  <a:pt x="3434" y="7565"/>
                </a:cubicBezTo>
                <a:cubicBezTo>
                  <a:pt x="4236" y="8643"/>
                  <a:pt x="5188" y="9646"/>
                  <a:pt x="6241" y="10523"/>
                </a:cubicBezTo>
                <a:cubicBezTo>
                  <a:pt x="6767" y="10924"/>
                  <a:pt x="7294" y="11300"/>
                  <a:pt x="7845" y="11651"/>
                </a:cubicBezTo>
                <a:cubicBezTo>
                  <a:pt x="8371" y="12001"/>
                  <a:pt x="8973" y="12402"/>
                  <a:pt x="9625" y="12503"/>
                </a:cubicBezTo>
                <a:cubicBezTo>
                  <a:pt x="10402" y="13505"/>
                  <a:pt x="11178" y="14508"/>
                  <a:pt x="12006" y="15485"/>
                </a:cubicBezTo>
                <a:cubicBezTo>
                  <a:pt x="10279" y="14545"/>
                  <a:pt x="8284" y="14083"/>
                  <a:pt x="6316" y="14083"/>
                </a:cubicBezTo>
                <a:cubicBezTo>
                  <a:pt x="5398" y="14083"/>
                  <a:pt x="4486" y="14183"/>
                  <a:pt x="3609" y="14382"/>
                </a:cubicBezTo>
                <a:cubicBezTo>
                  <a:pt x="2707" y="14583"/>
                  <a:pt x="0" y="15285"/>
                  <a:pt x="978" y="16738"/>
                </a:cubicBezTo>
                <a:cubicBezTo>
                  <a:pt x="1454" y="17415"/>
                  <a:pt x="2381" y="17390"/>
                  <a:pt x="3108" y="17415"/>
                </a:cubicBezTo>
                <a:cubicBezTo>
                  <a:pt x="4161" y="17490"/>
                  <a:pt x="5214" y="17540"/>
                  <a:pt x="6266" y="17540"/>
                </a:cubicBezTo>
                <a:cubicBezTo>
                  <a:pt x="6453" y="17544"/>
                  <a:pt x="6641" y="17547"/>
                  <a:pt x="6829" y="17547"/>
                </a:cubicBezTo>
                <a:cubicBezTo>
                  <a:pt x="7800" y="17547"/>
                  <a:pt x="8780" y="17491"/>
                  <a:pt x="9725" y="17365"/>
                </a:cubicBezTo>
                <a:cubicBezTo>
                  <a:pt x="10301" y="17290"/>
                  <a:pt x="10853" y="17189"/>
                  <a:pt x="11404" y="17039"/>
                </a:cubicBezTo>
                <a:cubicBezTo>
                  <a:pt x="11905" y="16939"/>
                  <a:pt x="12457" y="16814"/>
                  <a:pt x="12908" y="16563"/>
                </a:cubicBezTo>
                <a:cubicBezTo>
                  <a:pt x="13234" y="16939"/>
                  <a:pt x="13559" y="17340"/>
                  <a:pt x="13910" y="17716"/>
                </a:cubicBezTo>
                <a:cubicBezTo>
                  <a:pt x="12457" y="17741"/>
                  <a:pt x="11078" y="18217"/>
                  <a:pt x="9850" y="18919"/>
                </a:cubicBezTo>
                <a:cubicBezTo>
                  <a:pt x="9173" y="19295"/>
                  <a:pt x="8572" y="19771"/>
                  <a:pt x="8021" y="20272"/>
                </a:cubicBezTo>
                <a:cubicBezTo>
                  <a:pt x="7419" y="20773"/>
                  <a:pt x="6843" y="21325"/>
                  <a:pt x="6442" y="22002"/>
                </a:cubicBezTo>
                <a:cubicBezTo>
                  <a:pt x="6066" y="22628"/>
                  <a:pt x="5890" y="23355"/>
                  <a:pt x="6091" y="24082"/>
                </a:cubicBezTo>
                <a:cubicBezTo>
                  <a:pt x="6228" y="24630"/>
                  <a:pt x="6579" y="24826"/>
                  <a:pt x="7037" y="24826"/>
                </a:cubicBezTo>
                <a:cubicBezTo>
                  <a:pt x="7165" y="24826"/>
                  <a:pt x="7301" y="24811"/>
                  <a:pt x="7444" y="24784"/>
                </a:cubicBezTo>
                <a:cubicBezTo>
                  <a:pt x="8196" y="24658"/>
                  <a:pt x="8873" y="24232"/>
                  <a:pt x="9449" y="23781"/>
                </a:cubicBezTo>
                <a:cubicBezTo>
                  <a:pt x="10076" y="23305"/>
                  <a:pt x="10677" y="22778"/>
                  <a:pt x="11279" y="22252"/>
                </a:cubicBezTo>
                <a:cubicBezTo>
                  <a:pt x="11955" y="21651"/>
                  <a:pt x="12582" y="20999"/>
                  <a:pt x="13158" y="20297"/>
                </a:cubicBezTo>
                <a:cubicBezTo>
                  <a:pt x="13635" y="19721"/>
                  <a:pt x="14236" y="19019"/>
                  <a:pt x="14412" y="18267"/>
                </a:cubicBezTo>
                <a:cubicBezTo>
                  <a:pt x="15464" y="19470"/>
                  <a:pt x="16567" y="20623"/>
                  <a:pt x="17720" y="21751"/>
                </a:cubicBezTo>
                <a:cubicBezTo>
                  <a:pt x="18998" y="23054"/>
                  <a:pt x="20301" y="24357"/>
                  <a:pt x="21655" y="25611"/>
                </a:cubicBezTo>
                <a:cubicBezTo>
                  <a:pt x="20909" y="25570"/>
                  <a:pt x="20159" y="25538"/>
                  <a:pt x="19412" y="25538"/>
                </a:cubicBezTo>
                <a:cubicBezTo>
                  <a:pt x="17399" y="25538"/>
                  <a:pt x="15406" y="25767"/>
                  <a:pt x="13559" y="26663"/>
                </a:cubicBezTo>
                <a:cubicBezTo>
                  <a:pt x="13058" y="26914"/>
                  <a:pt x="12457" y="27215"/>
                  <a:pt x="12356" y="27841"/>
                </a:cubicBezTo>
                <a:cubicBezTo>
                  <a:pt x="12281" y="28393"/>
                  <a:pt x="12632" y="28794"/>
                  <a:pt x="13183" y="28869"/>
                </a:cubicBezTo>
                <a:cubicBezTo>
                  <a:pt x="13404" y="28898"/>
                  <a:pt x="13630" y="28910"/>
                  <a:pt x="13860" y="28910"/>
                </a:cubicBezTo>
                <a:cubicBezTo>
                  <a:pt x="14413" y="28910"/>
                  <a:pt x="14983" y="28839"/>
                  <a:pt x="15514" y="28769"/>
                </a:cubicBezTo>
                <a:cubicBezTo>
                  <a:pt x="16316" y="28668"/>
                  <a:pt x="17093" y="28493"/>
                  <a:pt x="17870" y="28292"/>
                </a:cubicBezTo>
                <a:cubicBezTo>
                  <a:pt x="18747" y="28042"/>
                  <a:pt x="19625" y="27741"/>
                  <a:pt x="20477" y="27390"/>
                </a:cubicBezTo>
                <a:cubicBezTo>
                  <a:pt x="20903" y="27240"/>
                  <a:pt x="21329" y="27039"/>
                  <a:pt x="21730" y="26864"/>
                </a:cubicBezTo>
                <a:cubicBezTo>
                  <a:pt x="22006" y="26738"/>
                  <a:pt x="22306" y="26638"/>
                  <a:pt x="22557" y="26488"/>
                </a:cubicBezTo>
                <a:cubicBezTo>
                  <a:pt x="25063" y="28844"/>
                  <a:pt x="27670" y="31099"/>
                  <a:pt x="30402" y="33180"/>
                </a:cubicBezTo>
                <a:cubicBezTo>
                  <a:pt x="29877" y="33090"/>
                  <a:pt x="29344" y="33046"/>
                  <a:pt x="28811" y="33046"/>
                </a:cubicBezTo>
                <a:cubicBezTo>
                  <a:pt x="26801" y="33046"/>
                  <a:pt x="24788" y="33675"/>
                  <a:pt x="23184" y="34884"/>
                </a:cubicBezTo>
                <a:cubicBezTo>
                  <a:pt x="22707" y="35235"/>
                  <a:pt x="22031" y="35711"/>
                  <a:pt x="21780" y="36262"/>
                </a:cubicBezTo>
                <a:cubicBezTo>
                  <a:pt x="21504" y="36864"/>
                  <a:pt x="22106" y="37114"/>
                  <a:pt x="22607" y="37190"/>
                </a:cubicBezTo>
                <a:cubicBezTo>
                  <a:pt x="22826" y="37219"/>
                  <a:pt x="23046" y="37233"/>
                  <a:pt x="23267" y="37233"/>
                </a:cubicBezTo>
                <a:cubicBezTo>
                  <a:pt x="24534" y="37233"/>
                  <a:pt x="25811" y="36778"/>
                  <a:pt x="26943" y="36287"/>
                </a:cubicBezTo>
                <a:cubicBezTo>
                  <a:pt x="27770" y="35936"/>
                  <a:pt x="28572" y="35510"/>
                  <a:pt x="29299" y="35034"/>
                </a:cubicBezTo>
                <a:cubicBezTo>
                  <a:pt x="29650" y="34809"/>
                  <a:pt x="29976" y="34583"/>
                  <a:pt x="30301" y="34332"/>
                </a:cubicBezTo>
                <a:cubicBezTo>
                  <a:pt x="30552" y="34107"/>
                  <a:pt x="30853" y="33931"/>
                  <a:pt x="31028" y="33631"/>
                </a:cubicBezTo>
                <a:cubicBezTo>
                  <a:pt x="31429" y="33906"/>
                  <a:pt x="31805" y="34207"/>
                  <a:pt x="32206" y="34483"/>
                </a:cubicBezTo>
                <a:cubicBezTo>
                  <a:pt x="33710" y="35535"/>
                  <a:pt x="35239" y="36488"/>
                  <a:pt x="36818" y="37390"/>
                </a:cubicBezTo>
                <a:cubicBezTo>
                  <a:pt x="38347" y="38242"/>
                  <a:pt x="39951" y="39119"/>
                  <a:pt x="41680" y="39520"/>
                </a:cubicBezTo>
                <a:cubicBezTo>
                  <a:pt x="41697" y="39524"/>
                  <a:pt x="41715" y="39526"/>
                  <a:pt x="41731" y="39526"/>
                </a:cubicBezTo>
                <a:cubicBezTo>
                  <a:pt x="41950" y="39526"/>
                  <a:pt x="42065" y="39234"/>
                  <a:pt x="41855" y="39094"/>
                </a:cubicBezTo>
                <a:cubicBezTo>
                  <a:pt x="40552" y="38242"/>
                  <a:pt x="39123" y="37616"/>
                  <a:pt x="37745" y="36864"/>
                </a:cubicBezTo>
                <a:cubicBezTo>
                  <a:pt x="36392" y="36112"/>
                  <a:pt x="35038" y="35285"/>
                  <a:pt x="33735" y="34433"/>
                </a:cubicBezTo>
                <a:cubicBezTo>
                  <a:pt x="31529" y="32954"/>
                  <a:pt x="29399" y="31325"/>
                  <a:pt x="27344" y="29621"/>
                </a:cubicBezTo>
                <a:cubicBezTo>
                  <a:pt x="27469" y="29019"/>
                  <a:pt x="27494" y="28393"/>
                  <a:pt x="27494" y="27791"/>
                </a:cubicBezTo>
                <a:cubicBezTo>
                  <a:pt x="27544" y="27039"/>
                  <a:pt x="27519" y="26262"/>
                  <a:pt x="27469" y="25485"/>
                </a:cubicBezTo>
                <a:cubicBezTo>
                  <a:pt x="27419" y="24758"/>
                  <a:pt x="27344" y="24007"/>
                  <a:pt x="27244" y="23280"/>
                </a:cubicBezTo>
                <a:cubicBezTo>
                  <a:pt x="27169" y="22703"/>
                  <a:pt x="27018" y="22102"/>
                  <a:pt x="26692" y="21601"/>
                </a:cubicBezTo>
                <a:cubicBezTo>
                  <a:pt x="26417" y="21225"/>
                  <a:pt x="26041" y="20824"/>
                  <a:pt x="25539" y="20824"/>
                </a:cubicBezTo>
                <a:cubicBezTo>
                  <a:pt x="25523" y="20823"/>
                  <a:pt x="25507" y="20822"/>
                  <a:pt x="25492" y="20822"/>
                </a:cubicBezTo>
                <a:cubicBezTo>
                  <a:pt x="25043" y="20822"/>
                  <a:pt x="24761" y="21165"/>
                  <a:pt x="24712" y="21601"/>
                </a:cubicBezTo>
                <a:cubicBezTo>
                  <a:pt x="24512" y="22929"/>
                  <a:pt x="24737" y="24408"/>
                  <a:pt x="25038" y="25711"/>
                </a:cubicBezTo>
                <a:cubicBezTo>
                  <a:pt x="25239" y="26638"/>
                  <a:pt x="25514" y="27540"/>
                  <a:pt x="25890" y="28393"/>
                </a:cubicBezTo>
                <a:cubicBezTo>
                  <a:pt x="23534" y="26337"/>
                  <a:pt x="21229" y="24232"/>
                  <a:pt x="18973" y="22027"/>
                </a:cubicBezTo>
                <a:cubicBezTo>
                  <a:pt x="19224" y="21375"/>
                  <a:pt x="19224" y="20548"/>
                  <a:pt x="19274" y="19896"/>
                </a:cubicBezTo>
                <a:cubicBezTo>
                  <a:pt x="19349" y="18944"/>
                  <a:pt x="19349" y="17992"/>
                  <a:pt x="19249" y="17039"/>
                </a:cubicBezTo>
                <a:cubicBezTo>
                  <a:pt x="19098" y="15535"/>
                  <a:pt x="18848" y="14032"/>
                  <a:pt x="18346" y="12603"/>
                </a:cubicBezTo>
                <a:cubicBezTo>
                  <a:pt x="18171" y="12127"/>
                  <a:pt x="17970" y="11225"/>
                  <a:pt x="17344" y="11199"/>
                </a:cubicBezTo>
                <a:cubicBezTo>
                  <a:pt x="17324" y="11198"/>
                  <a:pt x="17304" y="11197"/>
                  <a:pt x="17285" y="11197"/>
                </a:cubicBezTo>
                <a:cubicBezTo>
                  <a:pt x="16716" y="11197"/>
                  <a:pt x="16335" y="11892"/>
                  <a:pt x="16141" y="12352"/>
                </a:cubicBezTo>
                <a:cubicBezTo>
                  <a:pt x="15514" y="13681"/>
                  <a:pt x="15815" y="15260"/>
                  <a:pt x="16166" y="16613"/>
                </a:cubicBezTo>
                <a:cubicBezTo>
                  <a:pt x="16517" y="17941"/>
                  <a:pt x="16943" y="19345"/>
                  <a:pt x="17569" y="20623"/>
                </a:cubicBezTo>
                <a:cubicBezTo>
                  <a:pt x="15665" y="18718"/>
                  <a:pt x="13835" y="16788"/>
                  <a:pt x="12056" y="14783"/>
                </a:cubicBezTo>
                <a:cubicBezTo>
                  <a:pt x="11304" y="13956"/>
                  <a:pt x="10577" y="13079"/>
                  <a:pt x="9875" y="12202"/>
                </a:cubicBezTo>
                <a:cubicBezTo>
                  <a:pt x="9875" y="11776"/>
                  <a:pt x="9700" y="11325"/>
                  <a:pt x="9574" y="10949"/>
                </a:cubicBezTo>
                <a:cubicBezTo>
                  <a:pt x="9299" y="10072"/>
                  <a:pt x="8973" y="9245"/>
                  <a:pt x="8672" y="8392"/>
                </a:cubicBezTo>
                <a:cubicBezTo>
                  <a:pt x="8046" y="6588"/>
                  <a:pt x="7344" y="4808"/>
                  <a:pt x="6366" y="3179"/>
                </a:cubicBezTo>
                <a:cubicBezTo>
                  <a:pt x="5804" y="2242"/>
                  <a:pt x="4246" y="0"/>
                  <a:pt x="29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66" name="Google Shape;666;p16"/>
          <p:cNvGrpSpPr/>
          <p:nvPr/>
        </p:nvGrpSpPr>
        <p:grpSpPr>
          <a:xfrm flipH="1">
            <a:off x="-565385" y="3134446"/>
            <a:ext cx="2453503" cy="4097439"/>
            <a:chOff x="8020703" y="3817528"/>
            <a:chExt cx="843979" cy="1409475"/>
          </a:xfrm>
        </p:grpSpPr>
        <p:sp>
          <p:nvSpPr>
            <p:cNvPr id="667" name="Google Shape;667;p16"/>
            <p:cNvSpPr/>
            <p:nvPr/>
          </p:nvSpPr>
          <p:spPr>
            <a:xfrm>
              <a:off x="8535180" y="3823805"/>
              <a:ext cx="329502" cy="1345089"/>
            </a:xfrm>
            <a:custGeom>
              <a:avLst/>
              <a:gdLst/>
              <a:ahLst/>
              <a:cxnLst/>
              <a:rect l="l" t="t" r="r" b="b"/>
              <a:pathLst>
                <a:path w="18372" h="74998" extrusionOk="0">
                  <a:moveTo>
                    <a:pt x="6016" y="1"/>
                  </a:moveTo>
                  <a:cubicBezTo>
                    <a:pt x="1705" y="8322"/>
                    <a:pt x="1" y="18222"/>
                    <a:pt x="1304" y="27370"/>
                  </a:cubicBezTo>
                  <a:cubicBezTo>
                    <a:pt x="2181" y="33460"/>
                    <a:pt x="4311" y="39099"/>
                    <a:pt x="5965" y="44913"/>
                  </a:cubicBezTo>
                  <a:cubicBezTo>
                    <a:pt x="7620" y="50728"/>
                    <a:pt x="8798" y="56969"/>
                    <a:pt x="7720" y="63134"/>
                  </a:cubicBezTo>
                  <a:cubicBezTo>
                    <a:pt x="6893" y="67721"/>
                    <a:pt x="4562" y="72257"/>
                    <a:pt x="1229" y="74989"/>
                  </a:cubicBezTo>
                  <a:cubicBezTo>
                    <a:pt x="1358" y="74995"/>
                    <a:pt x="1487" y="74997"/>
                    <a:pt x="1616" y="74997"/>
                  </a:cubicBezTo>
                  <a:cubicBezTo>
                    <a:pt x="4297" y="74997"/>
                    <a:pt x="6999" y="73769"/>
                    <a:pt x="9199" y="71856"/>
                  </a:cubicBezTo>
                  <a:cubicBezTo>
                    <a:pt x="11630" y="69751"/>
                    <a:pt x="13509" y="66869"/>
                    <a:pt x="14913" y="63786"/>
                  </a:cubicBezTo>
                  <a:cubicBezTo>
                    <a:pt x="17344" y="58397"/>
                    <a:pt x="18372" y="52257"/>
                    <a:pt x="17845" y="46442"/>
                  </a:cubicBezTo>
                  <a:cubicBezTo>
                    <a:pt x="16868" y="35791"/>
                    <a:pt x="10928" y="26969"/>
                    <a:pt x="8146" y="16868"/>
                  </a:cubicBezTo>
                  <a:cubicBezTo>
                    <a:pt x="6667" y="11480"/>
                    <a:pt x="6116" y="5740"/>
                    <a:pt x="6016" y="1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16"/>
            <p:cNvSpPr/>
            <p:nvPr/>
          </p:nvSpPr>
          <p:spPr>
            <a:xfrm>
              <a:off x="8363026" y="3817528"/>
              <a:ext cx="329950" cy="1351205"/>
            </a:xfrm>
            <a:custGeom>
              <a:avLst/>
              <a:gdLst/>
              <a:ahLst/>
              <a:cxnLst/>
              <a:rect l="l" t="t" r="r" b="b"/>
              <a:pathLst>
                <a:path w="18397" h="75339" extrusionOk="0">
                  <a:moveTo>
                    <a:pt x="15615" y="0"/>
                  </a:moveTo>
                  <a:cubicBezTo>
                    <a:pt x="12356" y="4311"/>
                    <a:pt x="8973" y="8095"/>
                    <a:pt x="6291" y="12882"/>
                  </a:cubicBezTo>
                  <a:cubicBezTo>
                    <a:pt x="3610" y="17644"/>
                    <a:pt x="1504" y="22933"/>
                    <a:pt x="853" y="28421"/>
                  </a:cubicBezTo>
                  <a:cubicBezTo>
                    <a:pt x="0" y="35489"/>
                    <a:pt x="1579" y="42532"/>
                    <a:pt x="4111" y="48797"/>
                  </a:cubicBezTo>
                  <a:cubicBezTo>
                    <a:pt x="5790" y="52983"/>
                    <a:pt x="7895" y="56943"/>
                    <a:pt x="9224" y="61304"/>
                  </a:cubicBezTo>
                  <a:cubicBezTo>
                    <a:pt x="10552" y="65665"/>
                    <a:pt x="11905" y="70828"/>
                    <a:pt x="10351" y="75314"/>
                  </a:cubicBezTo>
                  <a:cubicBezTo>
                    <a:pt x="10527" y="75339"/>
                    <a:pt x="10677" y="75339"/>
                    <a:pt x="10828" y="75339"/>
                  </a:cubicBezTo>
                  <a:cubicBezTo>
                    <a:pt x="14161" y="72607"/>
                    <a:pt x="16492" y="68071"/>
                    <a:pt x="17319" y="63484"/>
                  </a:cubicBezTo>
                  <a:cubicBezTo>
                    <a:pt x="18397" y="57319"/>
                    <a:pt x="17219" y="51078"/>
                    <a:pt x="15564" y="45263"/>
                  </a:cubicBezTo>
                  <a:cubicBezTo>
                    <a:pt x="13910" y="39449"/>
                    <a:pt x="11780" y="33810"/>
                    <a:pt x="10903" y="27720"/>
                  </a:cubicBezTo>
                  <a:cubicBezTo>
                    <a:pt x="9600" y="18572"/>
                    <a:pt x="11304" y="8672"/>
                    <a:pt x="15615" y="351"/>
                  </a:cubicBezTo>
                  <a:cubicBezTo>
                    <a:pt x="15615" y="226"/>
                    <a:pt x="15615" y="125"/>
                    <a:pt x="156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16"/>
            <p:cNvSpPr/>
            <p:nvPr/>
          </p:nvSpPr>
          <p:spPr>
            <a:xfrm>
              <a:off x="8574278" y="4531288"/>
              <a:ext cx="19352" cy="67005"/>
            </a:xfrm>
            <a:custGeom>
              <a:avLst/>
              <a:gdLst/>
              <a:ahLst/>
              <a:cxnLst/>
              <a:rect l="l" t="t" r="r" b="b"/>
              <a:pathLst>
                <a:path w="1079" h="3736" extrusionOk="0">
                  <a:moveTo>
                    <a:pt x="1" y="1"/>
                  </a:moveTo>
                  <a:lnTo>
                    <a:pt x="1" y="1"/>
                  </a:lnTo>
                  <a:cubicBezTo>
                    <a:pt x="51" y="652"/>
                    <a:pt x="227" y="1279"/>
                    <a:pt x="377" y="1906"/>
                  </a:cubicBezTo>
                  <a:cubicBezTo>
                    <a:pt x="527" y="2507"/>
                    <a:pt x="703" y="3134"/>
                    <a:pt x="978" y="3735"/>
                  </a:cubicBezTo>
                  <a:cubicBezTo>
                    <a:pt x="1079" y="3058"/>
                    <a:pt x="978" y="2407"/>
                    <a:pt x="828" y="1780"/>
                  </a:cubicBezTo>
                  <a:cubicBezTo>
                    <a:pt x="653" y="1154"/>
                    <a:pt x="402" y="527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" name="Google Shape;670;p16"/>
            <p:cNvSpPr/>
            <p:nvPr/>
          </p:nvSpPr>
          <p:spPr>
            <a:xfrm>
              <a:off x="8545977" y="4475567"/>
              <a:ext cx="11694" cy="32373"/>
            </a:xfrm>
            <a:custGeom>
              <a:avLst/>
              <a:gdLst/>
              <a:ahLst/>
              <a:cxnLst/>
              <a:rect l="l" t="t" r="r" b="b"/>
              <a:pathLst>
                <a:path w="652" h="1805" extrusionOk="0">
                  <a:moveTo>
                    <a:pt x="100" y="0"/>
                  </a:moveTo>
                  <a:cubicBezTo>
                    <a:pt x="0" y="351"/>
                    <a:pt x="25" y="677"/>
                    <a:pt x="100" y="977"/>
                  </a:cubicBezTo>
                  <a:cubicBezTo>
                    <a:pt x="175" y="1253"/>
                    <a:pt x="301" y="1554"/>
                    <a:pt x="551" y="1805"/>
                  </a:cubicBezTo>
                  <a:cubicBezTo>
                    <a:pt x="652" y="1454"/>
                    <a:pt x="627" y="1153"/>
                    <a:pt x="551" y="852"/>
                  </a:cubicBezTo>
                  <a:cubicBezTo>
                    <a:pt x="476" y="551"/>
                    <a:pt x="351" y="276"/>
                    <a:pt x="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" name="Google Shape;671;p16"/>
            <p:cNvSpPr/>
            <p:nvPr/>
          </p:nvSpPr>
          <p:spPr>
            <a:xfrm>
              <a:off x="8537422" y="4540739"/>
              <a:ext cx="12160" cy="39116"/>
            </a:xfrm>
            <a:custGeom>
              <a:avLst/>
              <a:gdLst/>
              <a:ahLst/>
              <a:cxnLst/>
              <a:rect l="l" t="t" r="r" b="b"/>
              <a:pathLst>
                <a:path w="678" h="2181" extrusionOk="0">
                  <a:moveTo>
                    <a:pt x="26" y="0"/>
                  </a:moveTo>
                  <a:cubicBezTo>
                    <a:pt x="1" y="426"/>
                    <a:pt x="51" y="777"/>
                    <a:pt x="126" y="1128"/>
                  </a:cubicBezTo>
                  <a:cubicBezTo>
                    <a:pt x="201" y="1479"/>
                    <a:pt x="302" y="1830"/>
                    <a:pt x="502" y="2181"/>
                  </a:cubicBezTo>
                  <a:cubicBezTo>
                    <a:pt x="678" y="1805"/>
                    <a:pt x="652" y="1404"/>
                    <a:pt x="577" y="1028"/>
                  </a:cubicBezTo>
                  <a:cubicBezTo>
                    <a:pt x="502" y="652"/>
                    <a:pt x="327" y="276"/>
                    <a:pt x="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" name="Google Shape;672;p16"/>
            <p:cNvSpPr/>
            <p:nvPr/>
          </p:nvSpPr>
          <p:spPr>
            <a:xfrm>
              <a:off x="8529334" y="4618035"/>
              <a:ext cx="13057" cy="46774"/>
            </a:xfrm>
            <a:custGeom>
              <a:avLst/>
              <a:gdLst/>
              <a:ahLst/>
              <a:cxnLst/>
              <a:rect l="l" t="t" r="r" b="b"/>
              <a:pathLst>
                <a:path w="728" h="2608" extrusionOk="0">
                  <a:moveTo>
                    <a:pt x="76" y="1"/>
                  </a:moveTo>
                  <a:cubicBezTo>
                    <a:pt x="1" y="477"/>
                    <a:pt x="51" y="928"/>
                    <a:pt x="126" y="1354"/>
                  </a:cubicBezTo>
                  <a:cubicBezTo>
                    <a:pt x="251" y="1780"/>
                    <a:pt x="377" y="2206"/>
                    <a:pt x="652" y="2607"/>
                  </a:cubicBezTo>
                  <a:cubicBezTo>
                    <a:pt x="728" y="2131"/>
                    <a:pt x="677" y="1680"/>
                    <a:pt x="602" y="1254"/>
                  </a:cubicBezTo>
                  <a:cubicBezTo>
                    <a:pt x="477" y="828"/>
                    <a:pt x="352" y="402"/>
                    <a:pt x="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" name="Google Shape;673;p16"/>
            <p:cNvSpPr/>
            <p:nvPr/>
          </p:nvSpPr>
          <p:spPr>
            <a:xfrm>
              <a:off x="8505516" y="4531288"/>
              <a:ext cx="9900" cy="35978"/>
            </a:xfrm>
            <a:custGeom>
              <a:avLst/>
              <a:gdLst/>
              <a:ahLst/>
              <a:cxnLst/>
              <a:rect l="l" t="t" r="r" b="b"/>
              <a:pathLst>
                <a:path w="552" h="2006" extrusionOk="0">
                  <a:moveTo>
                    <a:pt x="126" y="1"/>
                  </a:moveTo>
                  <a:cubicBezTo>
                    <a:pt x="0" y="352"/>
                    <a:pt x="0" y="703"/>
                    <a:pt x="51" y="1028"/>
                  </a:cubicBezTo>
                  <a:cubicBezTo>
                    <a:pt x="101" y="1354"/>
                    <a:pt x="201" y="1680"/>
                    <a:pt x="426" y="2006"/>
                  </a:cubicBezTo>
                  <a:cubicBezTo>
                    <a:pt x="552" y="1630"/>
                    <a:pt x="552" y="1304"/>
                    <a:pt x="502" y="953"/>
                  </a:cubicBezTo>
                  <a:cubicBezTo>
                    <a:pt x="452" y="627"/>
                    <a:pt x="351" y="302"/>
                    <a:pt x="1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" name="Google Shape;674;p16"/>
            <p:cNvSpPr/>
            <p:nvPr/>
          </p:nvSpPr>
          <p:spPr>
            <a:xfrm>
              <a:off x="8568001" y="4625675"/>
              <a:ext cx="9003" cy="28337"/>
            </a:xfrm>
            <a:custGeom>
              <a:avLst/>
              <a:gdLst/>
              <a:ahLst/>
              <a:cxnLst/>
              <a:rect l="l" t="t" r="r" b="b"/>
              <a:pathLst>
                <a:path w="502" h="1580" extrusionOk="0">
                  <a:moveTo>
                    <a:pt x="176" y="1"/>
                  </a:moveTo>
                  <a:cubicBezTo>
                    <a:pt x="25" y="277"/>
                    <a:pt x="0" y="552"/>
                    <a:pt x="25" y="828"/>
                  </a:cubicBezTo>
                  <a:cubicBezTo>
                    <a:pt x="50" y="1079"/>
                    <a:pt x="125" y="1354"/>
                    <a:pt x="326" y="1580"/>
                  </a:cubicBezTo>
                  <a:cubicBezTo>
                    <a:pt x="501" y="1304"/>
                    <a:pt x="501" y="1029"/>
                    <a:pt x="476" y="778"/>
                  </a:cubicBezTo>
                  <a:cubicBezTo>
                    <a:pt x="451" y="502"/>
                    <a:pt x="376" y="252"/>
                    <a:pt x="1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" name="Google Shape;675;p16"/>
            <p:cNvSpPr/>
            <p:nvPr/>
          </p:nvSpPr>
          <p:spPr>
            <a:xfrm>
              <a:off x="8492030" y="4609050"/>
              <a:ext cx="9003" cy="42721"/>
            </a:xfrm>
            <a:custGeom>
              <a:avLst/>
              <a:gdLst/>
              <a:ahLst/>
              <a:cxnLst/>
              <a:rect l="l" t="t" r="r" b="b"/>
              <a:pathLst>
                <a:path w="502" h="2382" extrusionOk="0">
                  <a:moveTo>
                    <a:pt x="151" y="1"/>
                  </a:moveTo>
                  <a:cubicBezTo>
                    <a:pt x="0" y="402"/>
                    <a:pt x="0" y="803"/>
                    <a:pt x="26" y="1204"/>
                  </a:cubicBezTo>
                  <a:cubicBezTo>
                    <a:pt x="51" y="1605"/>
                    <a:pt x="126" y="2006"/>
                    <a:pt x="351" y="2382"/>
                  </a:cubicBezTo>
                  <a:cubicBezTo>
                    <a:pt x="502" y="1981"/>
                    <a:pt x="502" y="1580"/>
                    <a:pt x="477" y="1179"/>
                  </a:cubicBezTo>
                  <a:cubicBezTo>
                    <a:pt x="452" y="778"/>
                    <a:pt x="376" y="377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16"/>
            <p:cNvSpPr/>
            <p:nvPr/>
          </p:nvSpPr>
          <p:spPr>
            <a:xfrm>
              <a:off x="8499670" y="4450387"/>
              <a:ext cx="11263" cy="36426"/>
            </a:xfrm>
            <a:custGeom>
              <a:avLst/>
              <a:gdLst/>
              <a:ahLst/>
              <a:cxnLst/>
              <a:rect l="l" t="t" r="r" b="b"/>
              <a:pathLst>
                <a:path w="628" h="2031" extrusionOk="0">
                  <a:moveTo>
                    <a:pt x="101" y="1"/>
                  </a:moveTo>
                  <a:cubicBezTo>
                    <a:pt x="1" y="376"/>
                    <a:pt x="26" y="727"/>
                    <a:pt x="76" y="1078"/>
                  </a:cubicBezTo>
                  <a:cubicBezTo>
                    <a:pt x="151" y="1404"/>
                    <a:pt x="276" y="1730"/>
                    <a:pt x="527" y="2031"/>
                  </a:cubicBezTo>
                  <a:cubicBezTo>
                    <a:pt x="627" y="1680"/>
                    <a:pt x="602" y="1329"/>
                    <a:pt x="552" y="978"/>
                  </a:cubicBezTo>
                  <a:cubicBezTo>
                    <a:pt x="477" y="652"/>
                    <a:pt x="351" y="301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" name="Google Shape;677;p16"/>
            <p:cNvSpPr/>
            <p:nvPr/>
          </p:nvSpPr>
          <p:spPr>
            <a:xfrm>
              <a:off x="8470454" y="4494433"/>
              <a:ext cx="10348" cy="33736"/>
            </a:xfrm>
            <a:custGeom>
              <a:avLst/>
              <a:gdLst/>
              <a:ahLst/>
              <a:cxnLst/>
              <a:rect l="l" t="t" r="r" b="b"/>
              <a:pathLst>
                <a:path w="577" h="1881" extrusionOk="0">
                  <a:moveTo>
                    <a:pt x="126" y="1"/>
                  </a:moveTo>
                  <a:cubicBezTo>
                    <a:pt x="0" y="352"/>
                    <a:pt x="0" y="677"/>
                    <a:pt x="51" y="978"/>
                  </a:cubicBezTo>
                  <a:cubicBezTo>
                    <a:pt x="101" y="1304"/>
                    <a:pt x="201" y="1605"/>
                    <a:pt x="452" y="1880"/>
                  </a:cubicBezTo>
                  <a:cubicBezTo>
                    <a:pt x="577" y="1555"/>
                    <a:pt x="552" y="1229"/>
                    <a:pt x="502" y="903"/>
                  </a:cubicBezTo>
                  <a:cubicBezTo>
                    <a:pt x="452" y="602"/>
                    <a:pt x="351" y="276"/>
                    <a:pt x="1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" name="Google Shape;678;p16"/>
            <p:cNvSpPr/>
            <p:nvPr/>
          </p:nvSpPr>
          <p:spPr>
            <a:xfrm>
              <a:off x="8745984" y="4574438"/>
              <a:ext cx="9021" cy="44533"/>
            </a:xfrm>
            <a:custGeom>
              <a:avLst/>
              <a:gdLst/>
              <a:ahLst/>
              <a:cxnLst/>
              <a:rect l="l" t="t" r="r" b="b"/>
              <a:pathLst>
                <a:path w="503" h="2483" extrusionOk="0">
                  <a:moveTo>
                    <a:pt x="151" y="1"/>
                  </a:moveTo>
                  <a:cubicBezTo>
                    <a:pt x="1" y="427"/>
                    <a:pt x="1" y="828"/>
                    <a:pt x="26" y="1254"/>
                  </a:cubicBezTo>
                  <a:cubicBezTo>
                    <a:pt x="51" y="1680"/>
                    <a:pt x="126" y="2081"/>
                    <a:pt x="327" y="2482"/>
                  </a:cubicBezTo>
                  <a:cubicBezTo>
                    <a:pt x="477" y="2056"/>
                    <a:pt x="502" y="1630"/>
                    <a:pt x="477" y="1229"/>
                  </a:cubicBezTo>
                  <a:cubicBezTo>
                    <a:pt x="452" y="803"/>
                    <a:pt x="377" y="402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" name="Google Shape;679;p16"/>
            <p:cNvSpPr/>
            <p:nvPr/>
          </p:nvSpPr>
          <p:spPr>
            <a:xfrm>
              <a:off x="8734757" y="4504333"/>
              <a:ext cx="9003" cy="28319"/>
            </a:xfrm>
            <a:custGeom>
              <a:avLst/>
              <a:gdLst/>
              <a:ahLst/>
              <a:cxnLst/>
              <a:rect l="l" t="t" r="r" b="b"/>
              <a:pathLst>
                <a:path w="502" h="1579" extrusionOk="0">
                  <a:moveTo>
                    <a:pt x="176" y="0"/>
                  </a:moveTo>
                  <a:cubicBezTo>
                    <a:pt x="25" y="276"/>
                    <a:pt x="0" y="551"/>
                    <a:pt x="25" y="827"/>
                  </a:cubicBezTo>
                  <a:cubicBezTo>
                    <a:pt x="76" y="1078"/>
                    <a:pt x="126" y="1353"/>
                    <a:pt x="351" y="1579"/>
                  </a:cubicBezTo>
                  <a:cubicBezTo>
                    <a:pt x="502" y="1303"/>
                    <a:pt x="502" y="1028"/>
                    <a:pt x="502" y="777"/>
                  </a:cubicBezTo>
                  <a:cubicBezTo>
                    <a:pt x="452" y="501"/>
                    <a:pt x="376" y="251"/>
                    <a:pt x="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16"/>
            <p:cNvSpPr/>
            <p:nvPr/>
          </p:nvSpPr>
          <p:spPr>
            <a:xfrm>
              <a:off x="8717683" y="4558261"/>
              <a:ext cx="8555" cy="30131"/>
            </a:xfrm>
            <a:custGeom>
              <a:avLst/>
              <a:gdLst/>
              <a:ahLst/>
              <a:cxnLst/>
              <a:rect l="l" t="t" r="r" b="b"/>
              <a:pathLst>
                <a:path w="477" h="1680" extrusionOk="0">
                  <a:moveTo>
                    <a:pt x="276" y="1"/>
                  </a:moveTo>
                  <a:cubicBezTo>
                    <a:pt x="75" y="276"/>
                    <a:pt x="25" y="552"/>
                    <a:pt x="25" y="828"/>
                  </a:cubicBezTo>
                  <a:cubicBezTo>
                    <a:pt x="0" y="1103"/>
                    <a:pt x="50" y="1404"/>
                    <a:pt x="226" y="1680"/>
                  </a:cubicBezTo>
                  <a:cubicBezTo>
                    <a:pt x="401" y="1404"/>
                    <a:pt x="451" y="1128"/>
                    <a:pt x="476" y="853"/>
                  </a:cubicBezTo>
                  <a:cubicBezTo>
                    <a:pt x="476" y="577"/>
                    <a:pt x="451" y="301"/>
                    <a:pt x="2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16"/>
            <p:cNvSpPr/>
            <p:nvPr/>
          </p:nvSpPr>
          <p:spPr>
            <a:xfrm>
              <a:off x="8770268" y="4556916"/>
              <a:ext cx="9452" cy="33736"/>
            </a:xfrm>
            <a:custGeom>
              <a:avLst/>
              <a:gdLst/>
              <a:ahLst/>
              <a:cxnLst/>
              <a:rect l="l" t="t" r="r" b="b"/>
              <a:pathLst>
                <a:path w="527" h="1881" extrusionOk="0">
                  <a:moveTo>
                    <a:pt x="151" y="0"/>
                  </a:moveTo>
                  <a:cubicBezTo>
                    <a:pt x="0" y="351"/>
                    <a:pt x="0" y="652"/>
                    <a:pt x="25" y="978"/>
                  </a:cubicBezTo>
                  <a:cubicBezTo>
                    <a:pt x="76" y="1279"/>
                    <a:pt x="151" y="1579"/>
                    <a:pt x="376" y="1880"/>
                  </a:cubicBezTo>
                  <a:cubicBezTo>
                    <a:pt x="527" y="1554"/>
                    <a:pt x="527" y="1228"/>
                    <a:pt x="502" y="928"/>
                  </a:cubicBezTo>
                  <a:cubicBezTo>
                    <a:pt x="451" y="602"/>
                    <a:pt x="376" y="301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16"/>
            <p:cNvSpPr/>
            <p:nvPr/>
          </p:nvSpPr>
          <p:spPr>
            <a:xfrm>
              <a:off x="8734757" y="4662100"/>
              <a:ext cx="9003" cy="30579"/>
            </a:xfrm>
            <a:custGeom>
              <a:avLst/>
              <a:gdLst/>
              <a:ahLst/>
              <a:cxnLst/>
              <a:rect l="l" t="t" r="r" b="b"/>
              <a:pathLst>
                <a:path w="502" h="1705" extrusionOk="0">
                  <a:moveTo>
                    <a:pt x="126" y="0"/>
                  </a:moveTo>
                  <a:cubicBezTo>
                    <a:pt x="0" y="326"/>
                    <a:pt x="0" y="602"/>
                    <a:pt x="25" y="877"/>
                  </a:cubicBezTo>
                  <a:cubicBezTo>
                    <a:pt x="51" y="1153"/>
                    <a:pt x="101" y="1404"/>
                    <a:pt x="276" y="1704"/>
                  </a:cubicBezTo>
                  <a:cubicBezTo>
                    <a:pt x="477" y="1429"/>
                    <a:pt x="502" y="1128"/>
                    <a:pt x="502" y="827"/>
                  </a:cubicBezTo>
                  <a:cubicBezTo>
                    <a:pt x="452" y="526"/>
                    <a:pt x="376" y="226"/>
                    <a:pt x="1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16"/>
            <p:cNvSpPr/>
            <p:nvPr/>
          </p:nvSpPr>
          <p:spPr>
            <a:xfrm>
              <a:off x="8710940" y="4614897"/>
              <a:ext cx="8555" cy="26992"/>
            </a:xfrm>
            <a:custGeom>
              <a:avLst/>
              <a:gdLst/>
              <a:ahLst/>
              <a:cxnLst/>
              <a:rect l="l" t="t" r="r" b="b"/>
              <a:pathLst>
                <a:path w="477" h="1505" extrusionOk="0">
                  <a:moveTo>
                    <a:pt x="251" y="0"/>
                  </a:moveTo>
                  <a:cubicBezTo>
                    <a:pt x="50" y="251"/>
                    <a:pt x="25" y="502"/>
                    <a:pt x="0" y="752"/>
                  </a:cubicBezTo>
                  <a:cubicBezTo>
                    <a:pt x="25" y="1003"/>
                    <a:pt x="50" y="1254"/>
                    <a:pt x="251" y="1504"/>
                  </a:cubicBezTo>
                  <a:cubicBezTo>
                    <a:pt x="426" y="1254"/>
                    <a:pt x="476" y="1003"/>
                    <a:pt x="476" y="752"/>
                  </a:cubicBezTo>
                  <a:cubicBezTo>
                    <a:pt x="476" y="502"/>
                    <a:pt x="426" y="251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16"/>
            <p:cNvSpPr/>
            <p:nvPr/>
          </p:nvSpPr>
          <p:spPr>
            <a:xfrm>
              <a:off x="8764869" y="4643215"/>
              <a:ext cx="8555" cy="39565"/>
            </a:xfrm>
            <a:custGeom>
              <a:avLst/>
              <a:gdLst/>
              <a:ahLst/>
              <a:cxnLst/>
              <a:rect l="l" t="t" r="r" b="b"/>
              <a:pathLst>
                <a:path w="477" h="2206" extrusionOk="0">
                  <a:moveTo>
                    <a:pt x="201" y="0"/>
                  </a:moveTo>
                  <a:cubicBezTo>
                    <a:pt x="26" y="376"/>
                    <a:pt x="1" y="727"/>
                    <a:pt x="1" y="1103"/>
                  </a:cubicBezTo>
                  <a:cubicBezTo>
                    <a:pt x="26" y="1479"/>
                    <a:pt x="51" y="1830"/>
                    <a:pt x="251" y="2206"/>
                  </a:cubicBezTo>
                  <a:cubicBezTo>
                    <a:pt x="427" y="1830"/>
                    <a:pt x="477" y="1454"/>
                    <a:pt x="477" y="1103"/>
                  </a:cubicBezTo>
                  <a:cubicBezTo>
                    <a:pt x="452" y="727"/>
                    <a:pt x="402" y="376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16"/>
            <p:cNvSpPr/>
            <p:nvPr/>
          </p:nvSpPr>
          <p:spPr>
            <a:xfrm>
              <a:off x="8786893" y="4617587"/>
              <a:ext cx="9003" cy="23854"/>
            </a:xfrm>
            <a:custGeom>
              <a:avLst/>
              <a:gdLst/>
              <a:ahLst/>
              <a:cxnLst/>
              <a:rect l="l" t="t" r="r" b="b"/>
              <a:pathLst>
                <a:path w="502" h="1330" extrusionOk="0">
                  <a:moveTo>
                    <a:pt x="201" y="1"/>
                  </a:moveTo>
                  <a:cubicBezTo>
                    <a:pt x="26" y="251"/>
                    <a:pt x="1" y="477"/>
                    <a:pt x="26" y="703"/>
                  </a:cubicBezTo>
                  <a:cubicBezTo>
                    <a:pt x="51" y="903"/>
                    <a:pt x="101" y="1129"/>
                    <a:pt x="301" y="1329"/>
                  </a:cubicBezTo>
                  <a:cubicBezTo>
                    <a:pt x="477" y="1104"/>
                    <a:pt x="502" y="878"/>
                    <a:pt x="477" y="652"/>
                  </a:cubicBezTo>
                  <a:cubicBezTo>
                    <a:pt x="452" y="427"/>
                    <a:pt x="402" y="226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16"/>
            <p:cNvSpPr/>
            <p:nvPr/>
          </p:nvSpPr>
          <p:spPr>
            <a:xfrm>
              <a:off x="8712285" y="4503867"/>
              <a:ext cx="8555" cy="26095"/>
            </a:xfrm>
            <a:custGeom>
              <a:avLst/>
              <a:gdLst/>
              <a:ahLst/>
              <a:cxnLst/>
              <a:rect l="l" t="t" r="r" b="b"/>
              <a:pathLst>
                <a:path w="477" h="1455" extrusionOk="0">
                  <a:moveTo>
                    <a:pt x="201" y="1"/>
                  </a:moveTo>
                  <a:cubicBezTo>
                    <a:pt x="25" y="252"/>
                    <a:pt x="0" y="502"/>
                    <a:pt x="0" y="728"/>
                  </a:cubicBezTo>
                  <a:cubicBezTo>
                    <a:pt x="25" y="978"/>
                    <a:pt x="75" y="1229"/>
                    <a:pt x="276" y="1455"/>
                  </a:cubicBezTo>
                  <a:cubicBezTo>
                    <a:pt x="451" y="1204"/>
                    <a:pt x="476" y="953"/>
                    <a:pt x="476" y="703"/>
                  </a:cubicBezTo>
                  <a:cubicBezTo>
                    <a:pt x="451" y="477"/>
                    <a:pt x="401" y="227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16"/>
            <p:cNvSpPr/>
            <p:nvPr/>
          </p:nvSpPr>
          <p:spPr>
            <a:xfrm>
              <a:off x="8686208" y="4511525"/>
              <a:ext cx="9452" cy="27871"/>
            </a:xfrm>
            <a:custGeom>
              <a:avLst/>
              <a:gdLst/>
              <a:ahLst/>
              <a:cxnLst/>
              <a:rect l="l" t="t" r="r" b="b"/>
              <a:pathLst>
                <a:path w="527" h="1554" extrusionOk="0">
                  <a:moveTo>
                    <a:pt x="176" y="0"/>
                  </a:moveTo>
                  <a:cubicBezTo>
                    <a:pt x="26" y="276"/>
                    <a:pt x="1" y="551"/>
                    <a:pt x="26" y="802"/>
                  </a:cubicBezTo>
                  <a:cubicBezTo>
                    <a:pt x="76" y="1053"/>
                    <a:pt x="126" y="1303"/>
                    <a:pt x="351" y="1554"/>
                  </a:cubicBezTo>
                  <a:cubicBezTo>
                    <a:pt x="502" y="1278"/>
                    <a:pt x="527" y="1003"/>
                    <a:pt x="502" y="752"/>
                  </a:cubicBezTo>
                  <a:cubicBezTo>
                    <a:pt x="452" y="501"/>
                    <a:pt x="377" y="226"/>
                    <a:pt x="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16"/>
            <p:cNvSpPr/>
            <p:nvPr/>
          </p:nvSpPr>
          <p:spPr>
            <a:xfrm>
              <a:off x="8625983" y="4118678"/>
              <a:ext cx="9003" cy="32373"/>
            </a:xfrm>
            <a:custGeom>
              <a:avLst/>
              <a:gdLst/>
              <a:ahLst/>
              <a:cxnLst/>
              <a:rect l="l" t="t" r="r" b="b"/>
              <a:pathLst>
                <a:path w="502" h="1805" extrusionOk="0">
                  <a:moveTo>
                    <a:pt x="226" y="0"/>
                  </a:moveTo>
                  <a:cubicBezTo>
                    <a:pt x="50" y="301"/>
                    <a:pt x="0" y="602"/>
                    <a:pt x="25" y="927"/>
                  </a:cubicBezTo>
                  <a:cubicBezTo>
                    <a:pt x="50" y="1228"/>
                    <a:pt x="126" y="1529"/>
                    <a:pt x="326" y="1805"/>
                  </a:cubicBezTo>
                  <a:cubicBezTo>
                    <a:pt x="476" y="1479"/>
                    <a:pt x="501" y="1203"/>
                    <a:pt x="476" y="902"/>
                  </a:cubicBezTo>
                  <a:cubicBezTo>
                    <a:pt x="451" y="602"/>
                    <a:pt x="401" y="301"/>
                    <a:pt x="2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16"/>
            <p:cNvSpPr/>
            <p:nvPr/>
          </p:nvSpPr>
          <p:spPr>
            <a:xfrm>
              <a:off x="8643506" y="4089015"/>
              <a:ext cx="9003" cy="36874"/>
            </a:xfrm>
            <a:custGeom>
              <a:avLst/>
              <a:gdLst/>
              <a:ahLst/>
              <a:cxnLst/>
              <a:rect l="l" t="t" r="r" b="b"/>
              <a:pathLst>
                <a:path w="502" h="2056" extrusionOk="0">
                  <a:moveTo>
                    <a:pt x="151" y="0"/>
                  </a:moveTo>
                  <a:cubicBezTo>
                    <a:pt x="1" y="351"/>
                    <a:pt x="1" y="702"/>
                    <a:pt x="26" y="1053"/>
                  </a:cubicBezTo>
                  <a:cubicBezTo>
                    <a:pt x="51" y="1378"/>
                    <a:pt x="126" y="1729"/>
                    <a:pt x="326" y="2055"/>
                  </a:cubicBezTo>
                  <a:cubicBezTo>
                    <a:pt x="477" y="1704"/>
                    <a:pt x="502" y="1353"/>
                    <a:pt x="477" y="1003"/>
                  </a:cubicBezTo>
                  <a:cubicBezTo>
                    <a:pt x="452" y="652"/>
                    <a:pt x="377" y="326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16"/>
            <p:cNvSpPr/>
            <p:nvPr/>
          </p:nvSpPr>
          <p:spPr>
            <a:xfrm>
              <a:off x="8623275" y="4188334"/>
              <a:ext cx="9470" cy="34632"/>
            </a:xfrm>
            <a:custGeom>
              <a:avLst/>
              <a:gdLst/>
              <a:ahLst/>
              <a:cxnLst/>
              <a:rect l="l" t="t" r="r" b="b"/>
              <a:pathLst>
                <a:path w="528" h="1931" extrusionOk="0">
                  <a:moveTo>
                    <a:pt x="151" y="1"/>
                  </a:moveTo>
                  <a:cubicBezTo>
                    <a:pt x="1" y="352"/>
                    <a:pt x="1" y="678"/>
                    <a:pt x="26" y="1003"/>
                  </a:cubicBezTo>
                  <a:cubicBezTo>
                    <a:pt x="76" y="1329"/>
                    <a:pt x="151" y="1630"/>
                    <a:pt x="377" y="1931"/>
                  </a:cubicBezTo>
                  <a:cubicBezTo>
                    <a:pt x="527" y="1605"/>
                    <a:pt x="527" y="1279"/>
                    <a:pt x="502" y="953"/>
                  </a:cubicBezTo>
                  <a:cubicBezTo>
                    <a:pt x="452" y="627"/>
                    <a:pt x="377" y="302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16"/>
            <p:cNvSpPr/>
            <p:nvPr/>
          </p:nvSpPr>
          <p:spPr>
            <a:xfrm>
              <a:off x="8650697" y="4182505"/>
              <a:ext cx="9003" cy="39565"/>
            </a:xfrm>
            <a:custGeom>
              <a:avLst/>
              <a:gdLst/>
              <a:ahLst/>
              <a:cxnLst/>
              <a:rect l="l" t="t" r="r" b="b"/>
              <a:pathLst>
                <a:path w="502" h="2206" extrusionOk="0">
                  <a:moveTo>
                    <a:pt x="151" y="0"/>
                  </a:moveTo>
                  <a:cubicBezTo>
                    <a:pt x="1" y="376"/>
                    <a:pt x="1" y="752"/>
                    <a:pt x="26" y="1128"/>
                  </a:cubicBezTo>
                  <a:cubicBezTo>
                    <a:pt x="51" y="1479"/>
                    <a:pt x="126" y="1855"/>
                    <a:pt x="352" y="2206"/>
                  </a:cubicBezTo>
                  <a:cubicBezTo>
                    <a:pt x="502" y="1805"/>
                    <a:pt x="502" y="1454"/>
                    <a:pt x="477" y="1078"/>
                  </a:cubicBezTo>
                  <a:cubicBezTo>
                    <a:pt x="452" y="702"/>
                    <a:pt x="377" y="351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16"/>
            <p:cNvSpPr/>
            <p:nvPr/>
          </p:nvSpPr>
          <p:spPr>
            <a:xfrm>
              <a:off x="8612945" y="4860756"/>
              <a:ext cx="10348" cy="51725"/>
            </a:xfrm>
            <a:custGeom>
              <a:avLst/>
              <a:gdLst/>
              <a:ahLst/>
              <a:cxnLst/>
              <a:rect l="l" t="t" r="r" b="b"/>
              <a:pathLst>
                <a:path w="577" h="2884" extrusionOk="0">
                  <a:moveTo>
                    <a:pt x="301" y="1"/>
                  </a:moveTo>
                  <a:cubicBezTo>
                    <a:pt x="151" y="502"/>
                    <a:pt x="126" y="953"/>
                    <a:pt x="76" y="1429"/>
                  </a:cubicBezTo>
                  <a:cubicBezTo>
                    <a:pt x="25" y="1906"/>
                    <a:pt x="0" y="2357"/>
                    <a:pt x="51" y="2883"/>
                  </a:cubicBezTo>
                  <a:cubicBezTo>
                    <a:pt x="351" y="2457"/>
                    <a:pt x="477" y="1956"/>
                    <a:pt x="527" y="1480"/>
                  </a:cubicBezTo>
                  <a:cubicBezTo>
                    <a:pt x="577" y="978"/>
                    <a:pt x="527" y="477"/>
                    <a:pt x="3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16"/>
            <p:cNvSpPr/>
            <p:nvPr/>
          </p:nvSpPr>
          <p:spPr>
            <a:xfrm>
              <a:off x="8592715" y="4845924"/>
              <a:ext cx="8555" cy="37789"/>
            </a:xfrm>
            <a:custGeom>
              <a:avLst/>
              <a:gdLst/>
              <a:ahLst/>
              <a:cxnLst/>
              <a:rect l="l" t="t" r="r" b="b"/>
              <a:pathLst>
                <a:path w="477" h="2107" extrusionOk="0">
                  <a:moveTo>
                    <a:pt x="226" y="1"/>
                  </a:moveTo>
                  <a:cubicBezTo>
                    <a:pt x="51" y="377"/>
                    <a:pt x="1" y="728"/>
                    <a:pt x="1" y="1053"/>
                  </a:cubicBezTo>
                  <a:cubicBezTo>
                    <a:pt x="26" y="1404"/>
                    <a:pt x="76" y="1755"/>
                    <a:pt x="251" y="2106"/>
                  </a:cubicBezTo>
                  <a:cubicBezTo>
                    <a:pt x="427" y="1755"/>
                    <a:pt x="477" y="1404"/>
                    <a:pt x="477" y="1053"/>
                  </a:cubicBezTo>
                  <a:cubicBezTo>
                    <a:pt x="452" y="703"/>
                    <a:pt x="402" y="352"/>
                    <a:pt x="2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16"/>
            <p:cNvSpPr/>
            <p:nvPr/>
          </p:nvSpPr>
          <p:spPr>
            <a:xfrm>
              <a:off x="8594957" y="4942123"/>
              <a:ext cx="10366" cy="26974"/>
            </a:xfrm>
            <a:custGeom>
              <a:avLst/>
              <a:gdLst/>
              <a:ahLst/>
              <a:cxnLst/>
              <a:rect l="l" t="t" r="r" b="b"/>
              <a:pathLst>
                <a:path w="578" h="1504" extrusionOk="0">
                  <a:moveTo>
                    <a:pt x="452" y="0"/>
                  </a:moveTo>
                  <a:cubicBezTo>
                    <a:pt x="201" y="201"/>
                    <a:pt x="126" y="451"/>
                    <a:pt x="51" y="702"/>
                  </a:cubicBezTo>
                  <a:cubicBezTo>
                    <a:pt x="26" y="953"/>
                    <a:pt x="1" y="1203"/>
                    <a:pt x="126" y="1504"/>
                  </a:cubicBezTo>
                  <a:cubicBezTo>
                    <a:pt x="377" y="1278"/>
                    <a:pt x="452" y="1053"/>
                    <a:pt x="527" y="802"/>
                  </a:cubicBezTo>
                  <a:cubicBezTo>
                    <a:pt x="552" y="552"/>
                    <a:pt x="577" y="276"/>
                    <a:pt x="4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16"/>
            <p:cNvSpPr/>
            <p:nvPr/>
          </p:nvSpPr>
          <p:spPr>
            <a:xfrm>
              <a:off x="8630467" y="4921445"/>
              <a:ext cx="12160" cy="43170"/>
            </a:xfrm>
            <a:custGeom>
              <a:avLst/>
              <a:gdLst/>
              <a:ahLst/>
              <a:cxnLst/>
              <a:rect l="l" t="t" r="r" b="b"/>
              <a:pathLst>
                <a:path w="678" h="2407" extrusionOk="0">
                  <a:moveTo>
                    <a:pt x="552" y="0"/>
                  </a:moveTo>
                  <a:cubicBezTo>
                    <a:pt x="327" y="401"/>
                    <a:pt x="226" y="777"/>
                    <a:pt x="126" y="1178"/>
                  </a:cubicBezTo>
                  <a:cubicBezTo>
                    <a:pt x="51" y="1579"/>
                    <a:pt x="1" y="1980"/>
                    <a:pt x="76" y="2406"/>
                  </a:cubicBezTo>
                  <a:cubicBezTo>
                    <a:pt x="377" y="2055"/>
                    <a:pt x="502" y="1654"/>
                    <a:pt x="577" y="1253"/>
                  </a:cubicBezTo>
                  <a:cubicBezTo>
                    <a:pt x="652" y="852"/>
                    <a:pt x="678" y="426"/>
                    <a:pt x="5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16"/>
            <p:cNvSpPr/>
            <p:nvPr/>
          </p:nvSpPr>
          <p:spPr>
            <a:xfrm>
              <a:off x="8582384" y="4911994"/>
              <a:ext cx="8107" cy="22957"/>
            </a:xfrm>
            <a:custGeom>
              <a:avLst/>
              <a:gdLst/>
              <a:ahLst/>
              <a:cxnLst/>
              <a:rect l="l" t="t" r="r" b="b"/>
              <a:pathLst>
                <a:path w="452" h="1280" extrusionOk="0">
                  <a:moveTo>
                    <a:pt x="251" y="1"/>
                  </a:moveTo>
                  <a:cubicBezTo>
                    <a:pt x="50" y="227"/>
                    <a:pt x="0" y="427"/>
                    <a:pt x="0" y="653"/>
                  </a:cubicBezTo>
                  <a:cubicBezTo>
                    <a:pt x="0" y="853"/>
                    <a:pt x="25" y="1079"/>
                    <a:pt x="201" y="1279"/>
                  </a:cubicBezTo>
                  <a:cubicBezTo>
                    <a:pt x="401" y="1079"/>
                    <a:pt x="451" y="878"/>
                    <a:pt x="451" y="653"/>
                  </a:cubicBezTo>
                  <a:cubicBezTo>
                    <a:pt x="451" y="452"/>
                    <a:pt x="426" y="227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16"/>
            <p:cNvSpPr/>
            <p:nvPr/>
          </p:nvSpPr>
          <p:spPr>
            <a:xfrm>
              <a:off x="8615187" y="4781648"/>
              <a:ext cx="11712" cy="36426"/>
            </a:xfrm>
            <a:custGeom>
              <a:avLst/>
              <a:gdLst/>
              <a:ahLst/>
              <a:cxnLst/>
              <a:rect l="l" t="t" r="r" b="b"/>
              <a:pathLst>
                <a:path w="653" h="2031" extrusionOk="0">
                  <a:moveTo>
                    <a:pt x="101" y="1"/>
                  </a:moveTo>
                  <a:cubicBezTo>
                    <a:pt x="1" y="377"/>
                    <a:pt x="26" y="728"/>
                    <a:pt x="101" y="1053"/>
                  </a:cubicBezTo>
                  <a:cubicBezTo>
                    <a:pt x="176" y="1404"/>
                    <a:pt x="276" y="1730"/>
                    <a:pt x="527" y="2031"/>
                  </a:cubicBezTo>
                  <a:cubicBezTo>
                    <a:pt x="652" y="1655"/>
                    <a:pt x="602" y="1304"/>
                    <a:pt x="552" y="978"/>
                  </a:cubicBezTo>
                  <a:cubicBezTo>
                    <a:pt x="477" y="627"/>
                    <a:pt x="352" y="302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16"/>
            <p:cNvSpPr/>
            <p:nvPr/>
          </p:nvSpPr>
          <p:spPr>
            <a:xfrm>
              <a:off x="8039955" y="4367264"/>
              <a:ext cx="608887" cy="854938"/>
            </a:xfrm>
            <a:custGeom>
              <a:avLst/>
              <a:gdLst/>
              <a:ahLst/>
              <a:cxnLst/>
              <a:rect l="l" t="t" r="r" b="b"/>
              <a:pathLst>
                <a:path w="25365" h="35615" extrusionOk="0">
                  <a:moveTo>
                    <a:pt x="1" y="0"/>
                  </a:moveTo>
                  <a:lnTo>
                    <a:pt x="1" y="0"/>
                  </a:lnTo>
                  <a:cubicBezTo>
                    <a:pt x="552" y="5539"/>
                    <a:pt x="2908" y="10702"/>
                    <a:pt x="6517" y="14236"/>
                  </a:cubicBezTo>
                  <a:cubicBezTo>
                    <a:pt x="8923" y="16592"/>
                    <a:pt x="11805" y="18246"/>
                    <a:pt x="14512" y="20151"/>
                  </a:cubicBezTo>
                  <a:cubicBezTo>
                    <a:pt x="17219" y="22081"/>
                    <a:pt x="19825" y="24386"/>
                    <a:pt x="21279" y="27594"/>
                  </a:cubicBezTo>
                  <a:cubicBezTo>
                    <a:pt x="22357" y="30000"/>
                    <a:pt x="22658" y="33008"/>
                    <a:pt x="21881" y="35614"/>
                  </a:cubicBezTo>
                  <a:cubicBezTo>
                    <a:pt x="23309" y="34512"/>
                    <a:pt x="24337" y="32757"/>
                    <a:pt x="24838" y="30903"/>
                  </a:cubicBezTo>
                  <a:cubicBezTo>
                    <a:pt x="25364" y="28923"/>
                    <a:pt x="25364" y="26842"/>
                    <a:pt x="25064" y="24888"/>
                  </a:cubicBezTo>
                  <a:cubicBezTo>
                    <a:pt x="24537" y="21454"/>
                    <a:pt x="23059" y="18271"/>
                    <a:pt x="20928" y="15890"/>
                  </a:cubicBezTo>
                  <a:cubicBezTo>
                    <a:pt x="16968" y="11529"/>
                    <a:pt x="11179" y="10050"/>
                    <a:pt x="6517" y="6667"/>
                  </a:cubicBezTo>
                  <a:cubicBezTo>
                    <a:pt x="4036" y="4887"/>
                    <a:pt x="1906" y="2557"/>
                    <a:pt x="1" y="0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16"/>
            <p:cNvSpPr/>
            <p:nvPr/>
          </p:nvSpPr>
          <p:spPr>
            <a:xfrm>
              <a:off x="8020703" y="4363640"/>
              <a:ext cx="563157" cy="863364"/>
            </a:xfrm>
            <a:custGeom>
              <a:avLst/>
              <a:gdLst/>
              <a:ahLst/>
              <a:cxnLst/>
              <a:rect l="l" t="t" r="r" b="b"/>
              <a:pathLst>
                <a:path w="23460" h="35966" extrusionOk="0">
                  <a:moveTo>
                    <a:pt x="703" y="1"/>
                  </a:moveTo>
                  <a:cubicBezTo>
                    <a:pt x="477" y="3309"/>
                    <a:pt x="1" y="6417"/>
                    <a:pt x="201" y="9675"/>
                  </a:cubicBezTo>
                  <a:cubicBezTo>
                    <a:pt x="427" y="12933"/>
                    <a:pt x="1078" y="16166"/>
                    <a:pt x="2532" y="18898"/>
                  </a:cubicBezTo>
                  <a:cubicBezTo>
                    <a:pt x="4412" y="22432"/>
                    <a:pt x="7469" y="24913"/>
                    <a:pt x="10753" y="26693"/>
                  </a:cubicBezTo>
                  <a:cubicBezTo>
                    <a:pt x="12958" y="27871"/>
                    <a:pt x="15264" y="28748"/>
                    <a:pt x="17344" y="30151"/>
                  </a:cubicBezTo>
                  <a:cubicBezTo>
                    <a:pt x="19424" y="31555"/>
                    <a:pt x="21755" y="33309"/>
                    <a:pt x="22457" y="35966"/>
                  </a:cubicBezTo>
                  <a:cubicBezTo>
                    <a:pt x="22532" y="35891"/>
                    <a:pt x="22607" y="35841"/>
                    <a:pt x="22683" y="35765"/>
                  </a:cubicBezTo>
                  <a:cubicBezTo>
                    <a:pt x="23460" y="33159"/>
                    <a:pt x="23159" y="30151"/>
                    <a:pt x="22081" y="27745"/>
                  </a:cubicBezTo>
                  <a:cubicBezTo>
                    <a:pt x="20627" y="24537"/>
                    <a:pt x="18021" y="22232"/>
                    <a:pt x="15314" y="20302"/>
                  </a:cubicBezTo>
                  <a:cubicBezTo>
                    <a:pt x="12607" y="18397"/>
                    <a:pt x="9725" y="16743"/>
                    <a:pt x="7319" y="14387"/>
                  </a:cubicBezTo>
                  <a:cubicBezTo>
                    <a:pt x="3710" y="10853"/>
                    <a:pt x="1354" y="5690"/>
                    <a:pt x="803" y="151"/>
                  </a:cubicBezTo>
                  <a:cubicBezTo>
                    <a:pt x="778" y="101"/>
                    <a:pt x="728" y="51"/>
                    <a:pt x="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00" name="Google Shape;700;p16"/>
          <p:cNvSpPr txBox="1">
            <a:spLocks noGrp="1"/>
          </p:cNvSpPr>
          <p:nvPr>
            <p:ph type="title"/>
          </p:nvPr>
        </p:nvSpPr>
        <p:spPr>
          <a:xfrm flipH="1">
            <a:off x="6096000" y="2147467"/>
            <a:ext cx="5145200" cy="12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 sz="5867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01" name="Google Shape;701;p16"/>
          <p:cNvSpPr txBox="1">
            <a:spLocks noGrp="1"/>
          </p:cNvSpPr>
          <p:nvPr>
            <p:ph type="subTitle" idx="1"/>
          </p:nvPr>
        </p:nvSpPr>
        <p:spPr>
          <a:xfrm flipH="1">
            <a:off x="6096000" y="3370933"/>
            <a:ext cx="5145200" cy="1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6464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7"/>
          <p:cNvSpPr txBox="1">
            <a:spLocks noGrp="1"/>
          </p:cNvSpPr>
          <p:nvPr>
            <p:ph type="title"/>
          </p:nvPr>
        </p:nvSpPr>
        <p:spPr>
          <a:xfrm>
            <a:off x="960000" y="2507400"/>
            <a:ext cx="4414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04" name="Google Shape;704;p17"/>
          <p:cNvSpPr txBox="1">
            <a:spLocks noGrp="1"/>
          </p:cNvSpPr>
          <p:nvPr>
            <p:ph type="subTitle" idx="1"/>
          </p:nvPr>
        </p:nvSpPr>
        <p:spPr>
          <a:xfrm>
            <a:off x="960000" y="3271000"/>
            <a:ext cx="4414800" cy="10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5" name="Google Shape;705;p17"/>
          <p:cNvSpPr/>
          <p:nvPr/>
        </p:nvSpPr>
        <p:spPr>
          <a:xfrm rot="9672070">
            <a:off x="10271911" y="-330472"/>
            <a:ext cx="2132208" cy="1237395"/>
          </a:xfrm>
          <a:custGeom>
            <a:avLst/>
            <a:gdLst/>
            <a:ahLst/>
            <a:cxnLst/>
            <a:rect l="l" t="t" r="r" b="b"/>
            <a:pathLst>
              <a:path w="44607" h="25887" extrusionOk="0">
                <a:moveTo>
                  <a:pt x="9114" y="1"/>
                </a:moveTo>
                <a:cubicBezTo>
                  <a:pt x="8558" y="1"/>
                  <a:pt x="8039" y="522"/>
                  <a:pt x="7645" y="857"/>
                </a:cubicBezTo>
                <a:cubicBezTo>
                  <a:pt x="6216" y="2110"/>
                  <a:pt x="5139" y="3714"/>
                  <a:pt x="4312" y="5418"/>
                </a:cubicBezTo>
                <a:cubicBezTo>
                  <a:pt x="3359" y="7348"/>
                  <a:pt x="2658" y="9453"/>
                  <a:pt x="2332" y="11584"/>
                </a:cubicBezTo>
                <a:cubicBezTo>
                  <a:pt x="2282" y="11659"/>
                  <a:pt x="2206" y="11734"/>
                  <a:pt x="2131" y="11809"/>
                </a:cubicBezTo>
                <a:cubicBezTo>
                  <a:pt x="2131" y="11809"/>
                  <a:pt x="2131" y="11834"/>
                  <a:pt x="2106" y="11834"/>
                </a:cubicBezTo>
                <a:cubicBezTo>
                  <a:pt x="1430" y="11859"/>
                  <a:pt x="728" y="11909"/>
                  <a:pt x="26" y="11985"/>
                </a:cubicBezTo>
                <a:cubicBezTo>
                  <a:pt x="1" y="11985"/>
                  <a:pt x="1" y="12010"/>
                  <a:pt x="26" y="12010"/>
                </a:cubicBezTo>
                <a:cubicBezTo>
                  <a:pt x="377" y="11997"/>
                  <a:pt x="728" y="11991"/>
                  <a:pt x="1075" y="11991"/>
                </a:cubicBezTo>
                <a:cubicBezTo>
                  <a:pt x="1423" y="11991"/>
                  <a:pt x="1768" y="11997"/>
                  <a:pt x="2106" y="12010"/>
                </a:cubicBezTo>
                <a:cubicBezTo>
                  <a:pt x="2142" y="12064"/>
                  <a:pt x="2191" y="12105"/>
                  <a:pt x="2263" y="12105"/>
                </a:cubicBezTo>
                <a:cubicBezTo>
                  <a:pt x="2291" y="12105"/>
                  <a:pt x="2322" y="12099"/>
                  <a:pt x="2357" y="12085"/>
                </a:cubicBezTo>
                <a:cubicBezTo>
                  <a:pt x="2382" y="12060"/>
                  <a:pt x="2407" y="12035"/>
                  <a:pt x="2432" y="12010"/>
                </a:cubicBezTo>
                <a:lnTo>
                  <a:pt x="2507" y="12010"/>
                </a:lnTo>
                <a:cubicBezTo>
                  <a:pt x="2532" y="12022"/>
                  <a:pt x="2557" y="12028"/>
                  <a:pt x="2582" y="12028"/>
                </a:cubicBezTo>
                <a:cubicBezTo>
                  <a:pt x="2607" y="12028"/>
                  <a:pt x="2633" y="12022"/>
                  <a:pt x="2658" y="12010"/>
                </a:cubicBezTo>
                <a:cubicBezTo>
                  <a:pt x="3134" y="12035"/>
                  <a:pt x="3635" y="12060"/>
                  <a:pt x="4136" y="12110"/>
                </a:cubicBezTo>
                <a:cubicBezTo>
                  <a:pt x="4136" y="12160"/>
                  <a:pt x="4136" y="12185"/>
                  <a:pt x="4161" y="12210"/>
                </a:cubicBezTo>
                <a:cubicBezTo>
                  <a:pt x="4161" y="12235"/>
                  <a:pt x="4186" y="12235"/>
                  <a:pt x="4186" y="12235"/>
                </a:cubicBezTo>
                <a:cubicBezTo>
                  <a:pt x="4262" y="13739"/>
                  <a:pt x="4938" y="15293"/>
                  <a:pt x="5640" y="16571"/>
                </a:cubicBezTo>
                <a:cubicBezTo>
                  <a:pt x="6392" y="17950"/>
                  <a:pt x="7420" y="19303"/>
                  <a:pt x="8648" y="20255"/>
                </a:cubicBezTo>
                <a:cubicBezTo>
                  <a:pt x="9059" y="20569"/>
                  <a:pt x="9669" y="20959"/>
                  <a:pt x="10251" y="20959"/>
                </a:cubicBezTo>
                <a:cubicBezTo>
                  <a:pt x="10414" y="20959"/>
                  <a:pt x="10574" y="20928"/>
                  <a:pt x="10728" y="20857"/>
                </a:cubicBezTo>
                <a:cubicBezTo>
                  <a:pt x="11354" y="20606"/>
                  <a:pt x="11104" y="19679"/>
                  <a:pt x="10953" y="19178"/>
                </a:cubicBezTo>
                <a:cubicBezTo>
                  <a:pt x="10527" y="17674"/>
                  <a:pt x="9550" y="16220"/>
                  <a:pt x="8522" y="15042"/>
                </a:cubicBezTo>
                <a:cubicBezTo>
                  <a:pt x="7921" y="14391"/>
                  <a:pt x="7269" y="13764"/>
                  <a:pt x="6567" y="13213"/>
                </a:cubicBezTo>
                <a:cubicBezTo>
                  <a:pt x="6216" y="12937"/>
                  <a:pt x="5866" y="12686"/>
                  <a:pt x="5490" y="12436"/>
                </a:cubicBezTo>
                <a:cubicBezTo>
                  <a:pt x="5389" y="12361"/>
                  <a:pt x="5264" y="12285"/>
                  <a:pt x="5139" y="12210"/>
                </a:cubicBezTo>
                <a:lnTo>
                  <a:pt x="5164" y="12210"/>
                </a:lnTo>
                <a:cubicBezTo>
                  <a:pt x="6818" y="12386"/>
                  <a:pt x="8472" y="12661"/>
                  <a:pt x="10101" y="12937"/>
                </a:cubicBezTo>
                <a:cubicBezTo>
                  <a:pt x="10252" y="13739"/>
                  <a:pt x="10703" y="14441"/>
                  <a:pt x="11154" y="15092"/>
                </a:cubicBezTo>
                <a:cubicBezTo>
                  <a:pt x="11630" y="15794"/>
                  <a:pt x="12181" y="16471"/>
                  <a:pt x="12758" y="17097"/>
                </a:cubicBezTo>
                <a:cubicBezTo>
                  <a:pt x="13961" y="18376"/>
                  <a:pt x="15339" y="19503"/>
                  <a:pt x="16868" y="20381"/>
                </a:cubicBezTo>
                <a:cubicBezTo>
                  <a:pt x="17281" y="20639"/>
                  <a:pt x="17777" y="20873"/>
                  <a:pt x="18274" y="20873"/>
                </a:cubicBezTo>
                <a:cubicBezTo>
                  <a:pt x="18501" y="20873"/>
                  <a:pt x="18728" y="20824"/>
                  <a:pt x="18948" y="20706"/>
                </a:cubicBezTo>
                <a:cubicBezTo>
                  <a:pt x="19600" y="20356"/>
                  <a:pt x="19650" y="19654"/>
                  <a:pt x="19374" y="19027"/>
                </a:cubicBezTo>
                <a:cubicBezTo>
                  <a:pt x="18698" y="17498"/>
                  <a:pt x="17094" y="16396"/>
                  <a:pt x="15765" y="15443"/>
                </a:cubicBezTo>
                <a:cubicBezTo>
                  <a:pt x="14888" y="14842"/>
                  <a:pt x="13986" y="14315"/>
                  <a:pt x="13034" y="13814"/>
                </a:cubicBezTo>
                <a:cubicBezTo>
                  <a:pt x="12683" y="13614"/>
                  <a:pt x="12307" y="13438"/>
                  <a:pt x="11931" y="13263"/>
                </a:cubicBezTo>
                <a:lnTo>
                  <a:pt x="11931" y="13263"/>
                </a:lnTo>
                <a:cubicBezTo>
                  <a:pt x="12532" y="13363"/>
                  <a:pt x="13109" y="13463"/>
                  <a:pt x="13710" y="13564"/>
                </a:cubicBezTo>
                <a:cubicBezTo>
                  <a:pt x="18121" y="14265"/>
                  <a:pt x="22582" y="14767"/>
                  <a:pt x="26968" y="15794"/>
                </a:cubicBezTo>
                <a:cubicBezTo>
                  <a:pt x="27119" y="16496"/>
                  <a:pt x="27420" y="17173"/>
                  <a:pt x="27720" y="17824"/>
                </a:cubicBezTo>
                <a:cubicBezTo>
                  <a:pt x="28096" y="18726"/>
                  <a:pt x="28472" y="19604"/>
                  <a:pt x="28898" y="20456"/>
                </a:cubicBezTo>
                <a:cubicBezTo>
                  <a:pt x="29750" y="22135"/>
                  <a:pt x="30903" y="23614"/>
                  <a:pt x="32156" y="24967"/>
                </a:cubicBezTo>
                <a:cubicBezTo>
                  <a:pt x="32504" y="25335"/>
                  <a:pt x="33069" y="25887"/>
                  <a:pt x="33632" y="25887"/>
                </a:cubicBezTo>
                <a:cubicBezTo>
                  <a:pt x="33759" y="25887"/>
                  <a:pt x="33887" y="25859"/>
                  <a:pt x="34011" y="25794"/>
                </a:cubicBezTo>
                <a:cubicBezTo>
                  <a:pt x="34713" y="25443"/>
                  <a:pt x="34387" y="24516"/>
                  <a:pt x="34187" y="23965"/>
                </a:cubicBezTo>
                <a:cubicBezTo>
                  <a:pt x="33585" y="22235"/>
                  <a:pt x="32708" y="20606"/>
                  <a:pt x="31630" y="19127"/>
                </a:cubicBezTo>
                <a:cubicBezTo>
                  <a:pt x="31054" y="18351"/>
                  <a:pt x="30402" y="17599"/>
                  <a:pt x="29700" y="16897"/>
                </a:cubicBezTo>
                <a:cubicBezTo>
                  <a:pt x="29525" y="16696"/>
                  <a:pt x="29324" y="16496"/>
                  <a:pt x="29099" y="16295"/>
                </a:cubicBezTo>
                <a:lnTo>
                  <a:pt x="29099" y="16295"/>
                </a:lnTo>
                <a:cubicBezTo>
                  <a:pt x="29826" y="16446"/>
                  <a:pt x="30552" y="16621"/>
                  <a:pt x="31254" y="16822"/>
                </a:cubicBezTo>
                <a:cubicBezTo>
                  <a:pt x="31881" y="17473"/>
                  <a:pt x="33009" y="17774"/>
                  <a:pt x="33836" y="18100"/>
                </a:cubicBezTo>
                <a:cubicBezTo>
                  <a:pt x="34813" y="18501"/>
                  <a:pt x="35841" y="18827"/>
                  <a:pt x="36868" y="19102"/>
                </a:cubicBezTo>
                <a:cubicBezTo>
                  <a:pt x="38898" y="19654"/>
                  <a:pt x="41004" y="19980"/>
                  <a:pt x="43134" y="20055"/>
                </a:cubicBezTo>
                <a:cubicBezTo>
                  <a:pt x="43278" y="20061"/>
                  <a:pt x="43443" y="20072"/>
                  <a:pt x="43608" y="20072"/>
                </a:cubicBezTo>
                <a:cubicBezTo>
                  <a:pt x="44104" y="20072"/>
                  <a:pt x="44606" y="19973"/>
                  <a:pt x="44588" y="19353"/>
                </a:cubicBezTo>
                <a:cubicBezTo>
                  <a:pt x="44563" y="18576"/>
                  <a:pt x="43886" y="17975"/>
                  <a:pt x="43309" y="17549"/>
                </a:cubicBezTo>
                <a:cubicBezTo>
                  <a:pt x="41781" y="16396"/>
                  <a:pt x="39776" y="15919"/>
                  <a:pt x="37921" y="15719"/>
                </a:cubicBezTo>
                <a:cubicBezTo>
                  <a:pt x="37243" y="15648"/>
                  <a:pt x="36565" y="15618"/>
                  <a:pt x="35887" y="15618"/>
                </a:cubicBezTo>
                <a:cubicBezTo>
                  <a:pt x="35362" y="15618"/>
                  <a:pt x="34837" y="15636"/>
                  <a:pt x="34312" y="15669"/>
                </a:cubicBezTo>
                <a:cubicBezTo>
                  <a:pt x="33410" y="15744"/>
                  <a:pt x="32432" y="15819"/>
                  <a:pt x="31530" y="16070"/>
                </a:cubicBezTo>
                <a:cubicBezTo>
                  <a:pt x="30452" y="15819"/>
                  <a:pt x="29375" y="15569"/>
                  <a:pt x="28272" y="15293"/>
                </a:cubicBezTo>
                <a:cubicBezTo>
                  <a:pt x="28071" y="15243"/>
                  <a:pt x="27871" y="15218"/>
                  <a:pt x="27670" y="15168"/>
                </a:cubicBezTo>
                <a:cubicBezTo>
                  <a:pt x="27570" y="15117"/>
                  <a:pt x="27470" y="15067"/>
                  <a:pt x="27369" y="15017"/>
                </a:cubicBezTo>
                <a:cubicBezTo>
                  <a:pt x="27328" y="15007"/>
                  <a:pt x="27291" y="15001"/>
                  <a:pt x="27258" y="15001"/>
                </a:cubicBezTo>
                <a:cubicBezTo>
                  <a:pt x="27211" y="15001"/>
                  <a:pt x="27173" y="15013"/>
                  <a:pt x="27144" y="15042"/>
                </a:cubicBezTo>
                <a:cubicBezTo>
                  <a:pt x="27094" y="15017"/>
                  <a:pt x="27069" y="15017"/>
                  <a:pt x="27019" y="15017"/>
                </a:cubicBezTo>
                <a:cubicBezTo>
                  <a:pt x="27269" y="14967"/>
                  <a:pt x="27545" y="14942"/>
                  <a:pt x="27770" y="14917"/>
                </a:cubicBezTo>
                <a:cubicBezTo>
                  <a:pt x="28748" y="14792"/>
                  <a:pt x="29725" y="14616"/>
                  <a:pt x="30678" y="14366"/>
                </a:cubicBezTo>
                <a:cubicBezTo>
                  <a:pt x="31680" y="14115"/>
                  <a:pt x="32683" y="13789"/>
                  <a:pt x="33660" y="13388"/>
                </a:cubicBezTo>
                <a:cubicBezTo>
                  <a:pt x="34437" y="13087"/>
                  <a:pt x="35314" y="12787"/>
                  <a:pt x="35941" y="12235"/>
                </a:cubicBezTo>
                <a:cubicBezTo>
                  <a:pt x="36442" y="11784"/>
                  <a:pt x="36843" y="10982"/>
                  <a:pt x="36392" y="10381"/>
                </a:cubicBezTo>
                <a:cubicBezTo>
                  <a:pt x="36107" y="9988"/>
                  <a:pt x="35631" y="9901"/>
                  <a:pt x="35173" y="9901"/>
                </a:cubicBezTo>
                <a:cubicBezTo>
                  <a:pt x="34987" y="9901"/>
                  <a:pt x="34804" y="9915"/>
                  <a:pt x="34638" y="9929"/>
                </a:cubicBezTo>
                <a:cubicBezTo>
                  <a:pt x="32858" y="10130"/>
                  <a:pt x="31129" y="10606"/>
                  <a:pt x="29500" y="11333"/>
                </a:cubicBezTo>
                <a:cubicBezTo>
                  <a:pt x="28522" y="11784"/>
                  <a:pt x="27620" y="12310"/>
                  <a:pt x="26768" y="12912"/>
                </a:cubicBezTo>
                <a:cubicBezTo>
                  <a:pt x="26116" y="13363"/>
                  <a:pt x="25390" y="13914"/>
                  <a:pt x="24888" y="14541"/>
                </a:cubicBezTo>
                <a:cubicBezTo>
                  <a:pt x="23811" y="14341"/>
                  <a:pt x="22733" y="14140"/>
                  <a:pt x="21630" y="13965"/>
                </a:cubicBezTo>
                <a:cubicBezTo>
                  <a:pt x="17044" y="13288"/>
                  <a:pt x="12457" y="12661"/>
                  <a:pt x="7846" y="12135"/>
                </a:cubicBezTo>
                <a:cubicBezTo>
                  <a:pt x="7269" y="12060"/>
                  <a:pt x="6693" y="12010"/>
                  <a:pt x="6116" y="11960"/>
                </a:cubicBezTo>
                <a:cubicBezTo>
                  <a:pt x="6718" y="11784"/>
                  <a:pt x="7319" y="11609"/>
                  <a:pt x="7921" y="11433"/>
                </a:cubicBezTo>
                <a:cubicBezTo>
                  <a:pt x="9049" y="11082"/>
                  <a:pt x="10176" y="10706"/>
                  <a:pt x="11279" y="10280"/>
                </a:cubicBezTo>
                <a:cubicBezTo>
                  <a:pt x="13309" y="9528"/>
                  <a:pt x="15364" y="8626"/>
                  <a:pt x="17069" y="7248"/>
                </a:cubicBezTo>
                <a:cubicBezTo>
                  <a:pt x="17570" y="6822"/>
                  <a:pt x="18848" y="5919"/>
                  <a:pt x="18447" y="5117"/>
                </a:cubicBezTo>
                <a:cubicBezTo>
                  <a:pt x="18218" y="4674"/>
                  <a:pt x="17720" y="4557"/>
                  <a:pt x="17209" y="4557"/>
                </a:cubicBezTo>
                <a:cubicBezTo>
                  <a:pt x="16824" y="4557"/>
                  <a:pt x="16432" y="4623"/>
                  <a:pt x="16141" y="4666"/>
                </a:cubicBezTo>
                <a:cubicBezTo>
                  <a:pt x="13911" y="4967"/>
                  <a:pt x="11780" y="6020"/>
                  <a:pt x="9901" y="7198"/>
                </a:cubicBezTo>
                <a:cubicBezTo>
                  <a:pt x="8873" y="7849"/>
                  <a:pt x="7921" y="8601"/>
                  <a:pt x="7019" y="9403"/>
                </a:cubicBezTo>
                <a:cubicBezTo>
                  <a:pt x="6216" y="10105"/>
                  <a:pt x="5389" y="10857"/>
                  <a:pt x="4788" y="11734"/>
                </a:cubicBezTo>
                <a:cubicBezTo>
                  <a:pt x="4688" y="11784"/>
                  <a:pt x="4587" y="11809"/>
                  <a:pt x="4512" y="11859"/>
                </a:cubicBezTo>
                <a:cubicBezTo>
                  <a:pt x="4122" y="11842"/>
                  <a:pt x="3720" y="11824"/>
                  <a:pt x="3323" y="11824"/>
                </a:cubicBezTo>
                <a:cubicBezTo>
                  <a:pt x="3158" y="11824"/>
                  <a:pt x="2995" y="11827"/>
                  <a:pt x="2833" y="11834"/>
                </a:cubicBezTo>
                <a:cubicBezTo>
                  <a:pt x="2833" y="11784"/>
                  <a:pt x="2833" y="11734"/>
                  <a:pt x="2858" y="11709"/>
                </a:cubicBezTo>
                <a:cubicBezTo>
                  <a:pt x="3535" y="11158"/>
                  <a:pt x="4136" y="10456"/>
                  <a:pt x="4713" y="9854"/>
                </a:cubicBezTo>
                <a:cubicBezTo>
                  <a:pt x="5440" y="9077"/>
                  <a:pt x="6191" y="8300"/>
                  <a:pt x="6868" y="7448"/>
                </a:cubicBezTo>
                <a:cubicBezTo>
                  <a:pt x="7545" y="6596"/>
                  <a:pt x="8196" y="5719"/>
                  <a:pt x="8798" y="4817"/>
                </a:cubicBezTo>
                <a:cubicBezTo>
                  <a:pt x="9349" y="3990"/>
                  <a:pt x="9976" y="3137"/>
                  <a:pt x="10201" y="2160"/>
                </a:cubicBezTo>
                <a:cubicBezTo>
                  <a:pt x="10352" y="1458"/>
                  <a:pt x="10227" y="531"/>
                  <a:pt x="9575" y="130"/>
                </a:cubicBezTo>
                <a:cubicBezTo>
                  <a:pt x="9420" y="39"/>
                  <a:pt x="9266" y="1"/>
                  <a:pt x="911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6" name="Google Shape;706;p17"/>
          <p:cNvSpPr/>
          <p:nvPr/>
        </p:nvSpPr>
        <p:spPr>
          <a:xfrm rot="4815673">
            <a:off x="350881" y="5092189"/>
            <a:ext cx="1595703" cy="1499352"/>
          </a:xfrm>
          <a:custGeom>
            <a:avLst/>
            <a:gdLst/>
            <a:ahLst/>
            <a:cxnLst/>
            <a:rect l="l" t="t" r="r" b="b"/>
            <a:pathLst>
              <a:path w="42066" h="39526" extrusionOk="0">
                <a:moveTo>
                  <a:pt x="2930" y="0"/>
                </a:moveTo>
                <a:cubicBezTo>
                  <a:pt x="2487" y="0"/>
                  <a:pt x="2071" y="255"/>
                  <a:pt x="1730" y="899"/>
                </a:cubicBezTo>
                <a:cubicBezTo>
                  <a:pt x="1178" y="1951"/>
                  <a:pt x="1479" y="3330"/>
                  <a:pt x="1805" y="4407"/>
                </a:cubicBezTo>
                <a:cubicBezTo>
                  <a:pt x="2156" y="5560"/>
                  <a:pt x="2732" y="6588"/>
                  <a:pt x="3434" y="7565"/>
                </a:cubicBezTo>
                <a:cubicBezTo>
                  <a:pt x="4236" y="8643"/>
                  <a:pt x="5188" y="9646"/>
                  <a:pt x="6241" y="10523"/>
                </a:cubicBezTo>
                <a:cubicBezTo>
                  <a:pt x="6767" y="10924"/>
                  <a:pt x="7294" y="11300"/>
                  <a:pt x="7845" y="11651"/>
                </a:cubicBezTo>
                <a:cubicBezTo>
                  <a:pt x="8371" y="12001"/>
                  <a:pt x="8973" y="12402"/>
                  <a:pt x="9625" y="12503"/>
                </a:cubicBezTo>
                <a:cubicBezTo>
                  <a:pt x="10402" y="13505"/>
                  <a:pt x="11178" y="14508"/>
                  <a:pt x="12006" y="15485"/>
                </a:cubicBezTo>
                <a:cubicBezTo>
                  <a:pt x="10279" y="14545"/>
                  <a:pt x="8284" y="14083"/>
                  <a:pt x="6316" y="14083"/>
                </a:cubicBezTo>
                <a:cubicBezTo>
                  <a:pt x="5398" y="14083"/>
                  <a:pt x="4486" y="14183"/>
                  <a:pt x="3609" y="14382"/>
                </a:cubicBezTo>
                <a:cubicBezTo>
                  <a:pt x="2707" y="14583"/>
                  <a:pt x="0" y="15285"/>
                  <a:pt x="978" y="16738"/>
                </a:cubicBezTo>
                <a:cubicBezTo>
                  <a:pt x="1454" y="17415"/>
                  <a:pt x="2381" y="17390"/>
                  <a:pt x="3108" y="17415"/>
                </a:cubicBezTo>
                <a:cubicBezTo>
                  <a:pt x="4161" y="17490"/>
                  <a:pt x="5214" y="17540"/>
                  <a:pt x="6266" y="17540"/>
                </a:cubicBezTo>
                <a:cubicBezTo>
                  <a:pt x="6453" y="17544"/>
                  <a:pt x="6641" y="17547"/>
                  <a:pt x="6829" y="17547"/>
                </a:cubicBezTo>
                <a:cubicBezTo>
                  <a:pt x="7800" y="17547"/>
                  <a:pt x="8780" y="17491"/>
                  <a:pt x="9725" y="17365"/>
                </a:cubicBezTo>
                <a:cubicBezTo>
                  <a:pt x="10301" y="17290"/>
                  <a:pt x="10853" y="17189"/>
                  <a:pt x="11404" y="17039"/>
                </a:cubicBezTo>
                <a:cubicBezTo>
                  <a:pt x="11905" y="16939"/>
                  <a:pt x="12457" y="16814"/>
                  <a:pt x="12908" y="16563"/>
                </a:cubicBezTo>
                <a:cubicBezTo>
                  <a:pt x="13234" y="16939"/>
                  <a:pt x="13559" y="17340"/>
                  <a:pt x="13910" y="17716"/>
                </a:cubicBezTo>
                <a:cubicBezTo>
                  <a:pt x="12457" y="17741"/>
                  <a:pt x="11078" y="18217"/>
                  <a:pt x="9850" y="18919"/>
                </a:cubicBezTo>
                <a:cubicBezTo>
                  <a:pt x="9173" y="19295"/>
                  <a:pt x="8572" y="19771"/>
                  <a:pt x="8021" y="20272"/>
                </a:cubicBezTo>
                <a:cubicBezTo>
                  <a:pt x="7419" y="20773"/>
                  <a:pt x="6843" y="21325"/>
                  <a:pt x="6442" y="22002"/>
                </a:cubicBezTo>
                <a:cubicBezTo>
                  <a:pt x="6066" y="22628"/>
                  <a:pt x="5890" y="23355"/>
                  <a:pt x="6091" y="24082"/>
                </a:cubicBezTo>
                <a:cubicBezTo>
                  <a:pt x="6228" y="24630"/>
                  <a:pt x="6579" y="24826"/>
                  <a:pt x="7037" y="24826"/>
                </a:cubicBezTo>
                <a:cubicBezTo>
                  <a:pt x="7165" y="24826"/>
                  <a:pt x="7301" y="24811"/>
                  <a:pt x="7444" y="24784"/>
                </a:cubicBezTo>
                <a:cubicBezTo>
                  <a:pt x="8196" y="24658"/>
                  <a:pt x="8873" y="24232"/>
                  <a:pt x="9449" y="23781"/>
                </a:cubicBezTo>
                <a:cubicBezTo>
                  <a:pt x="10076" y="23305"/>
                  <a:pt x="10677" y="22778"/>
                  <a:pt x="11279" y="22252"/>
                </a:cubicBezTo>
                <a:cubicBezTo>
                  <a:pt x="11955" y="21651"/>
                  <a:pt x="12582" y="20999"/>
                  <a:pt x="13158" y="20297"/>
                </a:cubicBezTo>
                <a:cubicBezTo>
                  <a:pt x="13635" y="19721"/>
                  <a:pt x="14236" y="19019"/>
                  <a:pt x="14412" y="18267"/>
                </a:cubicBezTo>
                <a:cubicBezTo>
                  <a:pt x="15464" y="19470"/>
                  <a:pt x="16567" y="20623"/>
                  <a:pt x="17720" y="21751"/>
                </a:cubicBezTo>
                <a:cubicBezTo>
                  <a:pt x="18998" y="23054"/>
                  <a:pt x="20301" y="24357"/>
                  <a:pt x="21655" y="25611"/>
                </a:cubicBezTo>
                <a:cubicBezTo>
                  <a:pt x="20909" y="25570"/>
                  <a:pt x="20159" y="25538"/>
                  <a:pt x="19412" y="25538"/>
                </a:cubicBezTo>
                <a:cubicBezTo>
                  <a:pt x="17399" y="25538"/>
                  <a:pt x="15406" y="25767"/>
                  <a:pt x="13559" y="26663"/>
                </a:cubicBezTo>
                <a:cubicBezTo>
                  <a:pt x="13058" y="26914"/>
                  <a:pt x="12457" y="27215"/>
                  <a:pt x="12356" y="27841"/>
                </a:cubicBezTo>
                <a:cubicBezTo>
                  <a:pt x="12281" y="28393"/>
                  <a:pt x="12632" y="28794"/>
                  <a:pt x="13183" y="28869"/>
                </a:cubicBezTo>
                <a:cubicBezTo>
                  <a:pt x="13404" y="28898"/>
                  <a:pt x="13630" y="28910"/>
                  <a:pt x="13860" y="28910"/>
                </a:cubicBezTo>
                <a:cubicBezTo>
                  <a:pt x="14413" y="28910"/>
                  <a:pt x="14983" y="28839"/>
                  <a:pt x="15514" y="28769"/>
                </a:cubicBezTo>
                <a:cubicBezTo>
                  <a:pt x="16316" y="28668"/>
                  <a:pt x="17093" y="28493"/>
                  <a:pt x="17870" y="28292"/>
                </a:cubicBezTo>
                <a:cubicBezTo>
                  <a:pt x="18747" y="28042"/>
                  <a:pt x="19625" y="27741"/>
                  <a:pt x="20477" y="27390"/>
                </a:cubicBezTo>
                <a:cubicBezTo>
                  <a:pt x="20903" y="27240"/>
                  <a:pt x="21329" y="27039"/>
                  <a:pt x="21730" y="26864"/>
                </a:cubicBezTo>
                <a:cubicBezTo>
                  <a:pt x="22006" y="26738"/>
                  <a:pt x="22306" y="26638"/>
                  <a:pt x="22557" y="26488"/>
                </a:cubicBezTo>
                <a:cubicBezTo>
                  <a:pt x="25063" y="28844"/>
                  <a:pt x="27670" y="31099"/>
                  <a:pt x="30402" y="33180"/>
                </a:cubicBezTo>
                <a:cubicBezTo>
                  <a:pt x="29877" y="33090"/>
                  <a:pt x="29344" y="33046"/>
                  <a:pt x="28811" y="33046"/>
                </a:cubicBezTo>
                <a:cubicBezTo>
                  <a:pt x="26801" y="33046"/>
                  <a:pt x="24788" y="33675"/>
                  <a:pt x="23184" y="34884"/>
                </a:cubicBezTo>
                <a:cubicBezTo>
                  <a:pt x="22707" y="35235"/>
                  <a:pt x="22031" y="35711"/>
                  <a:pt x="21780" y="36262"/>
                </a:cubicBezTo>
                <a:cubicBezTo>
                  <a:pt x="21504" y="36864"/>
                  <a:pt x="22106" y="37114"/>
                  <a:pt x="22607" y="37190"/>
                </a:cubicBezTo>
                <a:cubicBezTo>
                  <a:pt x="22826" y="37219"/>
                  <a:pt x="23046" y="37233"/>
                  <a:pt x="23267" y="37233"/>
                </a:cubicBezTo>
                <a:cubicBezTo>
                  <a:pt x="24534" y="37233"/>
                  <a:pt x="25811" y="36778"/>
                  <a:pt x="26943" y="36287"/>
                </a:cubicBezTo>
                <a:cubicBezTo>
                  <a:pt x="27770" y="35936"/>
                  <a:pt x="28572" y="35510"/>
                  <a:pt x="29299" y="35034"/>
                </a:cubicBezTo>
                <a:cubicBezTo>
                  <a:pt x="29650" y="34809"/>
                  <a:pt x="29976" y="34583"/>
                  <a:pt x="30301" y="34332"/>
                </a:cubicBezTo>
                <a:cubicBezTo>
                  <a:pt x="30552" y="34107"/>
                  <a:pt x="30853" y="33931"/>
                  <a:pt x="31028" y="33631"/>
                </a:cubicBezTo>
                <a:cubicBezTo>
                  <a:pt x="31429" y="33906"/>
                  <a:pt x="31805" y="34207"/>
                  <a:pt x="32206" y="34483"/>
                </a:cubicBezTo>
                <a:cubicBezTo>
                  <a:pt x="33710" y="35535"/>
                  <a:pt x="35239" y="36488"/>
                  <a:pt x="36818" y="37390"/>
                </a:cubicBezTo>
                <a:cubicBezTo>
                  <a:pt x="38347" y="38242"/>
                  <a:pt x="39951" y="39119"/>
                  <a:pt x="41680" y="39520"/>
                </a:cubicBezTo>
                <a:cubicBezTo>
                  <a:pt x="41697" y="39524"/>
                  <a:pt x="41715" y="39526"/>
                  <a:pt x="41731" y="39526"/>
                </a:cubicBezTo>
                <a:cubicBezTo>
                  <a:pt x="41950" y="39526"/>
                  <a:pt x="42065" y="39234"/>
                  <a:pt x="41855" y="39094"/>
                </a:cubicBezTo>
                <a:cubicBezTo>
                  <a:pt x="40552" y="38242"/>
                  <a:pt x="39123" y="37616"/>
                  <a:pt x="37745" y="36864"/>
                </a:cubicBezTo>
                <a:cubicBezTo>
                  <a:pt x="36392" y="36112"/>
                  <a:pt x="35038" y="35285"/>
                  <a:pt x="33735" y="34433"/>
                </a:cubicBezTo>
                <a:cubicBezTo>
                  <a:pt x="31529" y="32954"/>
                  <a:pt x="29399" y="31325"/>
                  <a:pt x="27344" y="29621"/>
                </a:cubicBezTo>
                <a:cubicBezTo>
                  <a:pt x="27469" y="29019"/>
                  <a:pt x="27494" y="28393"/>
                  <a:pt x="27494" y="27791"/>
                </a:cubicBezTo>
                <a:cubicBezTo>
                  <a:pt x="27544" y="27039"/>
                  <a:pt x="27519" y="26262"/>
                  <a:pt x="27469" y="25485"/>
                </a:cubicBezTo>
                <a:cubicBezTo>
                  <a:pt x="27419" y="24758"/>
                  <a:pt x="27344" y="24007"/>
                  <a:pt x="27244" y="23280"/>
                </a:cubicBezTo>
                <a:cubicBezTo>
                  <a:pt x="27169" y="22703"/>
                  <a:pt x="27018" y="22102"/>
                  <a:pt x="26692" y="21601"/>
                </a:cubicBezTo>
                <a:cubicBezTo>
                  <a:pt x="26417" y="21225"/>
                  <a:pt x="26041" y="20824"/>
                  <a:pt x="25539" y="20824"/>
                </a:cubicBezTo>
                <a:cubicBezTo>
                  <a:pt x="25523" y="20823"/>
                  <a:pt x="25507" y="20822"/>
                  <a:pt x="25492" y="20822"/>
                </a:cubicBezTo>
                <a:cubicBezTo>
                  <a:pt x="25043" y="20822"/>
                  <a:pt x="24761" y="21165"/>
                  <a:pt x="24712" y="21601"/>
                </a:cubicBezTo>
                <a:cubicBezTo>
                  <a:pt x="24512" y="22929"/>
                  <a:pt x="24737" y="24408"/>
                  <a:pt x="25038" y="25711"/>
                </a:cubicBezTo>
                <a:cubicBezTo>
                  <a:pt x="25239" y="26638"/>
                  <a:pt x="25514" y="27540"/>
                  <a:pt x="25890" y="28393"/>
                </a:cubicBezTo>
                <a:cubicBezTo>
                  <a:pt x="23534" y="26337"/>
                  <a:pt x="21229" y="24232"/>
                  <a:pt x="18973" y="22027"/>
                </a:cubicBezTo>
                <a:cubicBezTo>
                  <a:pt x="19224" y="21375"/>
                  <a:pt x="19224" y="20548"/>
                  <a:pt x="19274" y="19896"/>
                </a:cubicBezTo>
                <a:cubicBezTo>
                  <a:pt x="19349" y="18944"/>
                  <a:pt x="19349" y="17992"/>
                  <a:pt x="19249" y="17039"/>
                </a:cubicBezTo>
                <a:cubicBezTo>
                  <a:pt x="19098" y="15535"/>
                  <a:pt x="18848" y="14032"/>
                  <a:pt x="18346" y="12603"/>
                </a:cubicBezTo>
                <a:cubicBezTo>
                  <a:pt x="18171" y="12127"/>
                  <a:pt x="17970" y="11225"/>
                  <a:pt x="17344" y="11199"/>
                </a:cubicBezTo>
                <a:cubicBezTo>
                  <a:pt x="17324" y="11198"/>
                  <a:pt x="17304" y="11197"/>
                  <a:pt x="17285" y="11197"/>
                </a:cubicBezTo>
                <a:cubicBezTo>
                  <a:pt x="16716" y="11197"/>
                  <a:pt x="16335" y="11892"/>
                  <a:pt x="16141" y="12352"/>
                </a:cubicBezTo>
                <a:cubicBezTo>
                  <a:pt x="15514" y="13681"/>
                  <a:pt x="15815" y="15260"/>
                  <a:pt x="16166" y="16613"/>
                </a:cubicBezTo>
                <a:cubicBezTo>
                  <a:pt x="16517" y="17941"/>
                  <a:pt x="16943" y="19345"/>
                  <a:pt x="17569" y="20623"/>
                </a:cubicBezTo>
                <a:cubicBezTo>
                  <a:pt x="15665" y="18718"/>
                  <a:pt x="13835" y="16788"/>
                  <a:pt x="12056" y="14783"/>
                </a:cubicBezTo>
                <a:cubicBezTo>
                  <a:pt x="11304" y="13956"/>
                  <a:pt x="10577" y="13079"/>
                  <a:pt x="9875" y="12202"/>
                </a:cubicBezTo>
                <a:cubicBezTo>
                  <a:pt x="9875" y="11776"/>
                  <a:pt x="9700" y="11325"/>
                  <a:pt x="9574" y="10949"/>
                </a:cubicBezTo>
                <a:cubicBezTo>
                  <a:pt x="9299" y="10072"/>
                  <a:pt x="8973" y="9245"/>
                  <a:pt x="8672" y="8392"/>
                </a:cubicBezTo>
                <a:cubicBezTo>
                  <a:pt x="8046" y="6588"/>
                  <a:pt x="7344" y="4808"/>
                  <a:pt x="6366" y="3179"/>
                </a:cubicBezTo>
                <a:cubicBezTo>
                  <a:pt x="5804" y="2242"/>
                  <a:pt x="4246" y="0"/>
                  <a:pt x="29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07" name="Google Shape;707;p17"/>
          <p:cNvGrpSpPr/>
          <p:nvPr/>
        </p:nvGrpSpPr>
        <p:grpSpPr>
          <a:xfrm>
            <a:off x="-601518" y="4223579"/>
            <a:ext cx="2057652" cy="2807859"/>
            <a:chOff x="4784068" y="3757226"/>
            <a:chExt cx="1128016" cy="1539284"/>
          </a:xfrm>
        </p:grpSpPr>
        <p:sp>
          <p:nvSpPr>
            <p:cNvPr id="708" name="Google Shape;708;p17"/>
            <p:cNvSpPr/>
            <p:nvPr/>
          </p:nvSpPr>
          <p:spPr>
            <a:xfrm>
              <a:off x="5332557" y="4868956"/>
              <a:ext cx="577072" cy="427554"/>
            </a:xfrm>
            <a:custGeom>
              <a:avLst/>
              <a:gdLst/>
              <a:ahLst/>
              <a:cxnLst/>
              <a:rect l="l" t="t" r="r" b="b"/>
              <a:pathLst>
                <a:path w="29375" h="21764" extrusionOk="0">
                  <a:moveTo>
                    <a:pt x="29374" y="1"/>
                  </a:moveTo>
                  <a:cubicBezTo>
                    <a:pt x="25314" y="151"/>
                    <a:pt x="21204" y="2006"/>
                    <a:pt x="18021" y="5139"/>
                  </a:cubicBezTo>
                  <a:cubicBezTo>
                    <a:pt x="15916" y="7219"/>
                    <a:pt x="14236" y="9800"/>
                    <a:pt x="12407" y="12206"/>
                  </a:cubicBezTo>
                  <a:cubicBezTo>
                    <a:pt x="10552" y="14587"/>
                    <a:pt x="8447" y="16868"/>
                    <a:pt x="5865" y="18021"/>
                  </a:cubicBezTo>
                  <a:cubicBezTo>
                    <a:pt x="4865" y="18469"/>
                    <a:pt x="3781" y="18709"/>
                    <a:pt x="2724" y="18709"/>
                  </a:cubicBezTo>
                  <a:cubicBezTo>
                    <a:pt x="1768" y="18709"/>
                    <a:pt x="834" y="18513"/>
                    <a:pt x="1" y="18096"/>
                  </a:cubicBezTo>
                  <a:lnTo>
                    <a:pt x="1" y="18096"/>
                  </a:lnTo>
                  <a:cubicBezTo>
                    <a:pt x="577" y="19475"/>
                    <a:pt x="1655" y="20527"/>
                    <a:pt x="2908" y="21129"/>
                  </a:cubicBezTo>
                  <a:cubicBezTo>
                    <a:pt x="3885" y="21580"/>
                    <a:pt x="4976" y="21763"/>
                    <a:pt x="6073" y="21763"/>
                  </a:cubicBezTo>
                  <a:cubicBezTo>
                    <a:pt x="6439" y="21763"/>
                    <a:pt x="6805" y="21743"/>
                    <a:pt x="7169" y="21705"/>
                  </a:cubicBezTo>
                  <a:cubicBezTo>
                    <a:pt x="9750" y="21430"/>
                    <a:pt x="12281" y="20252"/>
                    <a:pt x="14362" y="18422"/>
                  </a:cubicBezTo>
                  <a:cubicBezTo>
                    <a:pt x="18171" y="15039"/>
                    <a:pt x="20251" y="9725"/>
                    <a:pt x="23459" y="5615"/>
                  </a:cubicBezTo>
                  <a:cubicBezTo>
                    <a:pt x="25189" y="3434"/>
                    <a:pt x="27219" y="1605"/>
                    <a:pt x="293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17"/>
            <p:cNvSpPr/>
            <p:nvPr/>
          </p:nvSpPr>
          <p:spPr>
            <a:xfrm>
              <a:off x="5331083" y="4846305"/>
              <a:ext cx="581001" cy="390189"/>
            </a:xfrm>
            <a:custGeom>
              <a:avLst/>
              <a:gdLst/>
              <a:ahLst/>
              <a:cxnLst/>
              <a:rect l="l" t="t" r="r" b="b"/>
              <a:pathLst>
                <a:path w="29575" h="19862" extrusionOk="0">
                  <a:moveTo>
                    <a:pt x="22707" y="1"/>
                  </a:moveTo>
                  <a:cubicBezTo>
                    <a:pt x="20326" y="1"/>
                    <a:pt x="17895" y="402"/>
                    <a:pt x="15665" y="1580"/>
                  </a:cubicBezTo>
                  <a:cubicBezTo>
                    <a:pt x="12808" y="3109"/>
                    <a:pt x="10502" y="5790"/>
                    <a:pt x="8672" y="8723"/>
                  </a:cubicBezTo>
                  <a:cubicBezTo>
                    <a:pt x="7444" y="10703"/>
                    <a:pt x="6417" y="12783"/>
                    <a:pt x="5038" y="14638"/>
                  </a:cubicBezTo>
                  <a:cubicBezTo>
                    <a:pt x="3685" y="16467"/>
                    <a:pt x="2031" y="18522"/>
                    <a:pt x="1" y="18999"/>
                  </a:cubicBezTo>
                  <a:cubicBezTo>
                    <a:pt x="26" y="19099"/>
                    <a:pt x="51" y="19174"/>
                    <a:pt x="76" y="19249"/>
                  </a:cubicBezTo>
                  <a:cubicBezTo>
                    <a:pt x="909" y="19666"/>
                    <a:pt x="1843" y="19862"/>
                    <a:pt x="2799" y="19862"/>
                  </a:cubicBezTo>
                  <a:cubicBezTo>
                    <a:pt x="3856" y="19862"/>
                    <a:pt x="4940" y="19622"/>
                    <a:pt x="5940" y="19174"/>
                  </a:cubicBezTo>
                  <a:cubicBezTo>
                    <a:pt x="8522" y="18021"/>
                    <a:pt x="10627" y="15740"/>
                    <a:pt x="12482" y="13359"/>
                  </a:cubicBezTo>
                  <a:cubicBezTo>
                    <a:pt x="14311" y="10953"/>
                    <a:pt x="15991" y="8372"/>
                    <a:pt x="18096" y="6292"/>
                  </a:cubicBezTo>
                  <a:cubicBezTo>
                    <a:pt x="21279" y="3159"/>
                    <a:pt x="25389" y="1304"/>
                    <a:pt x="29449" y="1154"/>
                  </a:cubicBezTo>
                  <a:cubicBezTo>
                    <a:pt x="29499" y="1104"/>
                    <a:pt x="29550" y="1079"/>
                    <a:pt x="29575" y="1054"/>
                  </a:cubicBezTo>
                  <a:cubicBezTo>
                    <a:pt x="27244" y="628"/>
                    <a:pt x="25088" y="1"/>
                    <a:pt x="22707" y="1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17"/>
            <p:cNvSpPr/>
            <p:nvPr/>
          </p:nvSpPr>
          <p:spPr>
            <a:xfrm>
              <a:off x="5252798" y="3764101"/>
              <a:ext cx="360918" cy="1473336"/>
            </a:xfrm>
            <a:custGeom>
              <a:avLst/>
              <a:gdLst/>
              <a:ahLst/>
              <a:cxnLst/>
              <a:rect l="l" t="t" r="r" b="b"/>
              <a:pathLst>
                <a:path w="18372" h="74998" extrusionOk="0">
                  <a:moveTo>
                    <a:pt x="6016" y="1"/>
                  </a:moveTo>
                  <a:cubicBezTo>
                    <a:pt x="1705" y="8322"/>
                    <a:pt x="1" y="18222"/>
                    <a:pt x="1304" y="27370"/>
                  </a:cubicBezTo>
                  <a:cubicBezTo>
                    <a:pt x="2181" y="33460"/>
                    <a:pt x="4311" y="39099"/>
                    <a:pt x="5965" y="44913"/>
                  </a:cubicBezTo>
                  <a:cubicBezTo>
                    <a:pt x="7620" y="50728"/>
                    <a:pt x="8798" y="56969"/>
                    <a:pt x="7720" y="63134"/>
                  </a:cubicBezTo>
                  <a:cubicBezTo>
                    <a:pt x="6893" y="67721"/>
                    <a:pt x="4562" y="72257"/>
                    <a:pt x="1229" y="74989"/>
                  </a:cubicBezTo>
                  <a:cubicBezTo>
                    <a:pt x="1358" y="74995"/>
                    <a:pt x="1487" y="74997"/>
                    <a:pt x="1616" y="74997"/>
                  </a:cubicBezTo>
                  <a:cubicBezTo>
                    <a:pt x="4297" y="74997"/>
                    <a:pt x="6999" y="73769"/>
                    <a:pt x="9199" y="71856"/>
                  </a:cubicBezTo>
                  <a:cubicBezTo>
                    <a:pt x="11630" y="69751"/>
                    <a:pt x="13509" y="66869"/>
                    <a:pt x="14913" y="63786"/>
                  </a:cubicBezTo>
                  <a:cubicBezTo>
                    <a:pt x="17344" y="58397"/>
                    <a:pt x="18372" y="52257"/>
                    <a:pt x="17845" y="46442"/>
                  </a:cubicBezTo>
                  <a:cubicBezTo>
                    <a:pt x="16868" y="35791"/>
                    <a:pt x="10928" y="26969"/>
                    <a:pt x="8146" y="16868"/>
                  </a:cubicBezTo>
                  <a:cubicBezTo>
                    <a:pt x="6667" y="11480"/>
                    <a:pt x="6116" y="5740"/>
                    <a:pt x="60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17"/>
            <p:cNvSpPr/>
            <p:nvPr/>
          </p:nvSpPr>
          <p:spPr>
            <a:xfrm>
              <a:off x="5064226" y="3757226"/>
              <a:ext cx="361409" cy="1480035"/>
            </a:xfrm>
            <a:custGeom>
              <a:avLst/>
              <a:gdLst/>
              <a:ahLst/>
              <a:cxnLst/>
              <a:rect l="l" t="t" r="r" b="b"/>
              <a:pathLst>
                <a:path w="18397" h="75339" extrusionOk="0">
                  <a:moveTo>
                    <a:pt x="15615" y="0"/>
                  </a:moveTo>
                  <a:cubicBezTo>
                    <a:pt x="12356" y="4311"/>
                    <a:pt x="8973" y="8095"/>
                    <a:pt x="6291" y="12882"/>
                  </a:cubicBezTo>
                  <a:cubicBezTo>
                    <a:pt x="3610" y="17644"/>
                    <a:pt x="1504" y="22933"/>
                    <a:pt x="853" y="28421"/>
                  </a:cubicBezTo>
                  <a:cubicBezTo>
                    <a:pt x="0" y="35489"/>
                    <a:pt x="1579" y="42532"/>
                    <a:pt x="4111" y="48797"/>
                  </a:cubicBezTo>
                  <a:cubicBezTo>
                    <a:pt x="5790" y="52983"/>
                    <a:pt x="7895" y="56943"/>
                    <a:pt x="9224" y="61304"/>
                  </a:cubicBezTo>
                  <a:cubicBezTo>
                    <a:pt x="10552" y="65665"/>
                    <a:pt x="11905" y="70828"/>
                    <a:pt x="10351" y="75314"/>
                  </a:cubicBezTo>
                  <a:cubicBezTo>
                    <a:pt x="10527" y="75339"/>
                    <a:pt x="10677" y="75339"/>
                    <a:pt x="10828" y="75339"/>
                  </a:cubicBezTo>
                  <a:cubicBezTo>
                    <a:pt x="14161" y="72607"/>
                    <a:pt x="16492" y="68071"/>
                    <a:pt x="17319" y="63484"/>
                  </a:cubicBezTo>
                  <a:cubicBezTo>
                    <a:pt x="18397" y="57319"/>
                    <a:pt x="17219" y="51078"/>
                    <a:pt x="15564" y="45263"/>
                  </a:cubicBezTo>
                  <a:cubicBezTo>
                    <a:pt x="13910" y="39449"/>
                    <a:pt x="11780" y="33810"/>
                    <a:pt x="10903" y="27720"/>
                  </a:cubicBezTo>
                  <a:cubicBezTo>
                    <a:pt x="9600" y="18572"/>
                    <a:pt x="11304" y="8672"/>
                    <a:pt x="15615" y="351"/>
                  </a:cubicBezTo>
                  <a:cubicBezTo>
                    <a:pt x="15615" y="226"/>
                    <a:pt x="15615" y="125"/>
                    <a:pt x="15615" y="0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17"/>
            <p:cNvSpPr/>
            <p:nvPr/>
          </p:nvSpPr>
          <p:spPr>
            <a:xfrm>
              <a:off x="4799824" y="4581432"/>
              <a:ext cx="498295" cy="699657"/>
            </a:xfrm>
            <a:custGeom>
              <a:avLst/>
              <a:gdLst/>
              <a:ahLst/>
              <a:cxnLst/>
              <a:rect l="l" t="t" r="r" b="b"/>
              <a:pathLst>
                <a:path w="25365" h="35615" extrusionOk="0">
                  <a:moveTo>
                    <a:pt x="1" y="0"/>
                  </a:moveTo>
                  <a:lnTo>
                    <a:pt x="1" y="0"/>
                  </a:lnTo>
                  <a:cubicBezTo>
                    <a:pt x="552" y="5539"/>
                    <a:pt x="2908" y="10702"/>
                    <a:pt x="6517" y="14236"/>
                  </a:cubicBezTo>
                  <a:cubicBezTo>
                    <a:pt x="8923" y="16592"/>
                    <a:pt x="11805" y="18246"/>
                    <a:pt x="14512" y="20151"/>
                  </a:cubicBezTo>
                  <a:cubicBezTo>
                    <a:pt x="17219" y="22081"/>
                    <a:pt x="19825" y="24386"/>
                    <a:pt x="21279" y="27594"/>
                  </a:cubicBezTo>
                  <a:cubicBezTo>
                    <a:pt x="22357" y="30000"/>
                    <a:pt x="22658" y="33008"/>
                    <a:pt x="21881" y="35614"/>
                  </a:cubicBezTo>
                  <a:cubicBezTo>
                    <a:pt x="23309" y="34512"/>
                    <a:pt x="24337" y="32757"/>
                    <a:pt x="24838" y="30903"/>
                  </a:cubicBezTo>
                  <a:cubicBezTo>
                    <a:pt x="25364" y="28923"/>
                    <a:pt x="25364" y="26842"/>
                    <a:pt x="25064" y="24888"/>
                  </a:cubicBezTo>
                  <a:cubicBezTo>
                    <a:pt x="24537" y="21454"/>
                    <a:pt x="23059" y="18271"/>
                    <a:pt x="20928" y="15890"/>
                  </a:cubicBezTo>
                  <a:cubicBezTo>
                    <a:pt x="16968" y="11529"/>
                    <a:pt x="11179" y="10050"/>
                    <a:pt x="6517" y="6667"/>
                  </a:cubicBezTo>
                  <a:cubicBezTo>
                    <a:pt x="4036" y="4887"/>
                    <a:pt x="1906" y="2557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17"/>
            <p:cNvSpPr/>
            <p:nvPr/>
          </p:nvSpPr>
          <p:spPr>
            <a:xfrm>
              <a:off x="4784068" y="4578465"/>
              <a:ext cx="460872" cy="706552"/>
            </a:xfrm>
            <a:custGeom>
              <a:avLst/>
              <a:gdLst/>
              <a:ahLst/>
              <a:cxnLst/>
              <a:rect l="l" t="t" r="r" b="b"/>
              <a:pathLst>
                <a:path w="23460" h="35966" extrusionOk="0">
                  <a:moveTo>
                    <a:pt x="703" y="1"/>
                  </a:moveTo>
                  <a:cubicBezTo>
                    <a:pt x="477" y="3309"/>
                    <a:pt x="1" y="6417"/>
                    <a:pt x="201" y="9675"/>
                  </a:cubicBezTo>
                  <a:cubicBezTo>
                    <a:pt x="427" y="12933"/>
                    <a:pt x="1078" y="16166"/>
                    <a:pt x="2532" y="18898"/>
                  </a:cubicBezTo>
                  <a:cubicBezTo>
                    <a:pt x="4412" y="22432"/>
                    <a:pt x="7469" y="24913"/>
                    <a:pt x="10753" y="26693"/>
                  </a:cubicBezTo>
                  <a:cubicBezTo>
                    <a:pt x="12958" y="27871"/>
                    <a:pt x="15264" y="28748"/>
                    <a:pt x="17344" y="30151"/>
                  </a:cubicBezTo>
                  <a:cubicBezTo>
                    <a:pt x="19424" y="31555"/>
                    <a:pt x="21755" y="33309"/>
                    <a:pt x="22457" y="35966"/>
                  </a:cubicBezTo>
                  <a:cubicBezTo>
                    <a:pt x="22532" y="35891"/>
                    <a:pt x="22607" y="35841"/>
                    <a:pt x="22683" y="35765"/>
                  </a:cubicBezTo>
                  <a:cubicBezTo>
                    <a:pt x="23460" y="33159"/>
                    <a:pt x="23159" y="30151"/>
                    <a:pt x="22081" y="27745"/>
                  </a:cubicBezTo>
                  <a:cubicBezTo>
                    <a:pt x="20627" y="24537"/>
                    <a:pt x="18021" y="22232"/>
                    <a:pt x="15314" y="20302"/>
                  </a:cubicBezTo>
                  <a:cubicBezTo>
                    <a:pt x="12607" y="18397"/>
                    <a:pt x="9725" y="16743"/>
                    <a:pt x="7319" y="14387"/>
                  </a:cubicBezTo>
                  <a:cubicBezTo>
                    <a:pt x="3710" y="10853"/>
                    <a:pt x="1354" y="5690"/>
                    <a:pt x="803" y="151"/>
                  </a:cubicBezTo>
                  <a:cubicBezTo>
                    <a:pt x="778" y="101"/>
                    <a:pt x="728" y="51"/>
                    <a:pt x="703" y="1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17"/>
            <p:cNvSpPr/>
            <p:nvPr/>
          </p:nvSpPr>
          <p:spPr>
            <a:xfrm>
              <a:off x="5295624" y="4539077"/>
              <a:ext cx="21197" cy="73394"/>
            </a:xfrm>
            <a:custGeom>
              <a:avLst/>
              <a:gdLst/>
              <a:ahLst/>
              <a:cxnLst/>
              <a:rect l="l" t="t" r="r" b="b"/>
              <a:pathLst>
                <a:path w="1079" h="3736" extrusionOk="0">
                  <a:moveTo>
                    <a:pt x="1" y="1"/>
                  </a:moveTo>
                  <a:lnTo>
                    <a:pt x="1" y="1"/>
                  </a:lnTo>
                  <a:cubicBezTo>
                    <a:pt x="51" y="652"/>
                    <a:pt x="227" y="1279"/>
                    <a:pt x="377" y="1906"/>
                  </a:cubicBezTo>
                  <a:cubicBezTo>
                    <a:pt x="527" y="2507"/>
                    <a:pt x="703" y="3134"/>
                    <a:pt x="978" y="3735"/>
                  </a:cubicBezTo>
                  <a:cubicBezTo>
                    <a:pt x="1079" y="3058"/>
                    <a:pt x="978" y="2407"/>
                    <a:pt x="828" y="1780"/>
                  </a:cubicBezTo>
                  <a:cubicBezTo>
                    <a:pt x="653" y="1154"/>
                    <a:pt x="402" y="527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17"/>
            <p:cNvSpPr/>
            <p:nvPr/>
          </p:nvSpPr>
          <p:spPr>
            <a:xfrm>
              <a:off x="5264624" y="4478040"/>
              <a:ext cx="12809" cy="35459"/>
            </a:xfrm>
            <a:custGeom>
              <a:avLst/>
              <a:gdLst/>
              <a:ahLst/>
              <a:cxnLst/>
              <a:rect l="l" t="t" r="r" b="b"/>
              <a:pathLst>
                <a:path w="652" h="1805" extrusionOk="0">
                  <a:moveTo>
                    <a:pt x="100" y="0"/>
                  </a:moveTo>
                  <a:cubicBezTo>
                    <a:pt x="0" y="351"/>
                    <a:pt x="25" y="677"/>
                    <a:pt x="100" y="977"/>
                  </a:cubicBezTo>
                  <a:cubicBezTo>
                    <a:pt x="175" y="1253"/>
                    <a:pt x="301" y="1554"/>
                    <a:pt x="551" y="1805"/>
                  </a:cubicBezTo>
                  <a:cubicBezTo>
                    <a:pt x="652" y="1454"/>
                    <a:pt x="627" y="1153"/>
                    <a:pt x="551" y="852"/>
                  </a:cubicBezTo>
                  <a:cubicBezTo>
                    <a:pt x="476" y="551"/>
                    <a:pt x="351" y="276"/>
                    <a:pt x="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17"/>
            <p:cNvSpPr/>
            <p:nvPr/>
          </p:nvSpPr>
          <p:spPr>
            <a:xfrm>
              <a:off x="5255254" y="4549430"/>
              <a:ext cx="13319" cy="42846"/>
            </a:xfrm>
            <a:custGeom>
              <a:avLst/>
              <a:gdLst/>
              <a:ahLst/>
              <a:cxnLst/>
              <a:rect l="l" t="t" r="r" b="b"/>
              <a:pathLst>
                <a:path w="678" h="2181" extrusionOk="0">
                  <a:moveTo>
                    <a:pt x="26" y="0"/>
                  </a:moveTo>
                  <a:cubicBezTo>
                    <a:pt x="1" y="426"/>
                    <a:pt x="51" y="777"/>
                    <a:pt x="126" y="1128"/>
                  </a:cubicBezTo>
                  <a:cubicBezTo>
                    <a:pt x="201" y="1479"/>
                    <a:pt x="302" y="1830"/>
                    <a:pt x="502" y="2181"/>
                  </a:cubicBezTo>
                  <a:cubicBezTo>
                    <a:pt x="678" y="1805"/>
                    <a:pt x="652" y="1404"/>
                    <a:pt x="577" y="1028"/>
                  </a:cubicBezTo>
                  <a:cubicBezTo>
                    <a:pt x="502" y="652"/>
                    <a:pt x="327" y="276"/>
                    <a:pt x="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17"/>
            <p:cNvSpPr/>
            <p:nvPr/>
          </p:nvSpPr>
          <p:spPr>
            <a:xfrm>
              <a:off x="5246394" y="4634100"/>
              <a:ext cx="14302" cy="51234"/>
            </a:xfrm>
            <a:custGeom>
              <a:avLst/>
              <a:gdLst/>
              <a:ahLst/>
              <a:cxnLst/>
              <a:rect l="l" t="t" r="r" b="b"/>
              <a:pathLst>
                <a:path w="728" h="2608" extrusionOk="0">
                  <a:moveTo>
                    <a:pt x="76" y="1"/>
                  </a:moveTo>
                  <a:cubicBezTo>
                    <a:pt x="1" y="477"/>
                    <a:pt x="51" y="928"/>
                    <a:pt x="126" y="1354"/>
                  </a:cubicBezTo>
                  <a:cubicBezTo>
                    <a:pt x="251" y="1780"/>
                    <a:pt x="377" y="2206"/>
                    <a:pt x="652" y="2607"/>
                  </a:cubicBezTo>
                  <a:cubicBezTo>
                    <a:pt x="728" y="2131"/>
                    <a:pt x="677" y="1680"/>
                    <a:pt x="602" y="1254"/>
                  </a:cubicBezTo>
                  <a:cubicBezTo>
                    <a:pt x="477" y="828"/>
                    <a:pt x="352" y="402"/>
                    <a:pt x="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17"/>
            <p:cNvSpPr/>
            <p:nvPr/>
          </p:nvSpPr>
          <p:spPr>
            <a:xfrm>
              <a:off x="5220305" y="4539077"/>
              <a:ext cx="10844" cy="39408"/>
            </a:xfrm>
            <a:custGeom>
              <a:avLst/>
              <a:gdLst/>
              <a:ahLst/>
              <a:cxnLst/>
              <a:rect l="l" t="t" r="r" b="b"/>
              <a:pathLst>
                <a:path w="552" h="2006" extrusionOk="0">
                  <a:moveTo>
                    <a:pt x="126" y="1"/>
                  </a:moveTo>
                  <a:cubicBezTo>
                    <a:pt x="0" y="352"/>
                    <a:pt x="0" y="703"/>
                    <a:pt x="51" y="1028"/>
                  </a:cubicBezTo>
                  <a:cubicBezTo>
                    <a:pt x="101" y="1354"/>
                    <a:pt x="201" y="1680"/>
                    <a:pt x="426" y="2006"/>
                  </a:cubicBezTo>
                  <a:cubicBezTo>
                    <a:pt x="552" y="1630"/>
                    <a:pt x="552" y="1304"/>
                    <a:pt x="502" y="953"/>
                  </a:cubicBezTo>
                  <a:cubicBezTo>
                    <a:pt x="452" y="627"/>
                    <a:pt x="351" y="302"/>
                    <a:pt x="1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17"/>
            <p:cNvSpPr/>
            <p:nvPr/>
          </p:nvSpPr>
          <p:spPr>
            <a:xfrm>
              <a:off x="5288749" y="4642469"/>
              <a:ext cx="9862" cy="31039"/>
            </a:xfrm>
            <a:custGeom>
              <a:avLst/>
              <a:gdLst/>
              <a:ahLst/>
              <a:cxnLst/>
              <a:rect l="l" t="t" r="r" b="b"/>
              <a:pathLst>
                <a:path w="502" h="1580" extrusionOk="0">
                  <a:moveTo>
                    <a:pt x="176" y="1"/>
                  </a:moveTo>
                  <a:cubicBezTo>
                    <a:pt x="25" y="277"/>
                    <a:pt x="0" y="552"/>
                    <a:pt x="25" y="828"/>
                  </a:cubicBezTo>
                  <a:cubicBezTo>
                    <a:pt x="50" y="1079"/>
                    <a:pt x="125" y="1354"/>
                    <a:pt x="326" y="1580"/>
                  </a:cubicBezTo>
                  <a:cubicBezTo>
                    <a:pt x="501" y="1304"/>
                    <a:pt x="501" y="1029"/>
                    <a:pt x="476" y="778"/>
                  </a:cubicBezTo>
                  <a:cubicBezTo>
                    <a:pt x="451" y="502"/>
                    <a:pt x="376" y="252"/>
                    <a:pt x="1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17"/>
            <p:cNvSpPr/>
            <p:nvPr/>
          </p:nvSpPr>
          <p:spPr>
            <a:xfrm>
              <a:off x="5205532" y="4624258"/>
              <a:ext cx="9862" cy="46794"/>
            </a:xfrm>
            <a:custGeom>
              <a:avLst/>
              <a:gdLst/>
              <a:ahLst/>
              <a:cxnLst/>
              <a:rect l="l" t="t" r="r" b="b"/>
              <a:pathLst>
                <a:path w="502" h="2382" extrusionOk="0">
                  <a:moveTo>
                    <a:pt x="151" y="1"/>
                  </a:moveTo>
                  <a:cubicBezTo>
                    <a:pt x="0" y="402"/>
                    <a:pt x="0" y="803"/>
                    <a:pt x="26" y="1204"/>
                  </a:cubicBezTo>
                  <a:cubicBezTo>
                    <a:pt x="51" y="1605"/>
                    <a:pt x="126" y="2006"/>
                    <a:pt x="351" y="2382"/>
                  </a:cubicBezTo>
                  <a:cubicBezTo>
                    <a:pt x="502" y="1981"/>
                    <a:pt x="502" y="1580"/>
                    <a:pt x="477" y="1179"/>
                  </a:cubicBezTo>
                  <a:cubicBezTo>
                    <a:pt x="452" y="778"/>
                    <a:pt x="376" y="377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17"/>
            <p:cNvSpPr/>
            <p:nvPr/>
          </p:nvSpPr>
          <p:spPr>
            <a:xfrm>
              <a:off x="5213901" y="4450458"/>
              <a:ext cx="12337" cy="39899"/>
            </a:xfrm>
            <a:custGeom>
              <a:avLst/>
              <a:gdLst/>
              <a:ahLst/>
              <a:cxnLst/>
              <a:rect l="l" t="t" r="r" b="b"/>
              <a:pathLst>
                <a:path w="628" h="2031" extrusionOk="0">
                  <a:moveTo>
                    <a:pt x="101" y="1"/>
                  </a:moveTo>
                  <a:cubicBezTo>
                    <a:pt x="1" y="376"/>
                    <a:pt x="26" y="727"/>
                    <a:pt x="76" y="1078"/>
                  </a:cubicBezTo>
                  <a:cubicBezTo>
                    <a:pt x="151" y="1404"/>
                    <a:pt x="276" y="1730"/>
                    <a:pt x="527" y="2031"/>
                  </a:cubicBezTo>
                  <a:cubicBezTo>
                    <a:pt x="627" y="1680"/>
                    <a:pt x="602" y="1329"/>
                    <a:pt x="552" y="978"/>
                  </a:cubicBezTo>
                  <a:cubicBezTo>
                    <a:pt x="477" y="652"/>
                    <a:pt x="351" y="301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17"/>
            <p:cNvSpPr/>
            <p:nvPr/>
          </p:nvSpPr>
          <p:spPr>
            <a:xfrm>
              <a:off x="5181899" y="4498707"/>
              <a:ext cx="11335" cy="36952"/>
            </a:xfrm>
            <a:custGeom>
              <a:avLst/>
              <a:gdLst/>
              <a:ahLst/>
              <a:cxnLst/>
              <a:rect l="l" t="t" r="r" b="b"/>
              <a:pathLst>
                <a:path w="577" h="1881" extrusionOk="0">
                  <a:moveTo>
                    <a:pt x="126" y="1"/>
                  </a:moveTo>
                  <a:cubicBezTo>
                    <a:pt x="0" y="352"/>
                    <a:pt x="0" y="677"/>
                    <a:pt x="51" y="978"/>
                  </a:cubicBezTo>
                  <a:cubicBezTo>
                    <a:pt x="101" y="1304"/>
                    <a:pt x="201" y="1605"/>
                    <a:pt x="452" y="1880"/>
                  </a:cubicBezTo>
                  <a:cubicBezTo>
                    <a:pt x="577" y="1555"/>
                    <a:pt x="552" y="1229"/>
                    <a:pt x="502" y="903"/>
                  </a:cubicBezTo>
                  <a:cubicBezTo>
                    <a:pt x="452" y="602"/>
                    <a:pt x="351" y="276"/>
                    <a:pt x="1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17"/>
            <p:cNvSpPr/>
            <p:nvPr/>
          </p:nvSpPr>
          <p:spPr>
            <a:xfrm>
              <a:off x="5483705" y="4586343"/>
              <a:ext cx="9881" cy="48779"/>
            </a:xfrm>
            <a:custGeom>
              <a:avLst/>
              <a:gdLst/>
              <a:ahLst/>
              <a:cxnLst/>
              <a:rect l="l" t="t" r="r" b="b"/>
              <a:pathLst>
                <a:path w="503" h="2483" extrusionOk="0">
                  <a:moveTo>
                    <a:pt x="151" y="1"/>
                  </a:moveTo>
                  <a:cubicBezTo>
                    <a:pt x="1" y="427"/>
                    <a:pt x="1" y="828"/>
                    <a:pt x="26" y="1254"/>
                  </a:cubicBezTo>
                  <a:cubicBezTo>
                    <a:pt x="51" y="1680"/>
                    <a:pt x="126" y="2081"/>
                    <a:pt x="327" y="2482"/>
                  </a:cubicBezTo>
                  <a:cubicBezTo>
                    <a:pt x="477" y="2056"/>
                    <a:pt x="502" y="1630"/>
                    <a:pt x="477" y="1229"/>
                  </a:cubicBezTo>
                  <a:cubicBezTo>
                    <a:pt x="452" y="803"/>
                    <a:pt x="377" y="402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17"/>
            <p:cNvSpPr/>
            <p:nvPr/>
          </p:nvSpPr>
          <p:spPr>
            <a:xfrm>
              <a:off x="5471408" y="4509551"/>
              <a:ext cx="9862" cy="31019"/>
            </a:xfrm>
            <a:custGeom>
              <a:avLst/>
              <a:gdLst/>
              <a:ahLst/>
              <a:cxnLst/>
              <a:rect l="l" t="t" r="r" b="b"/>
              <a:pathLst>
                <a:path w="502" h="1579" extrusionOk="0">
                  <a:moveTo>
                    <a:pt x="176" y="0"/>
                  </a:moveTo>
                  <a:cubicBezTo>
                    <a:pt x="25" y="276"/>
                    <a:pt x="0" y="551"/>
                    <a:pt x="25" y="827"/>
                  </a:cubicBezTo>
                  <a:cubicBezTo>
                    <a:pt x="76" y="1078"/>
                    <a:pt x="126" y="1353"/>
                    <a:pt x="351" y="1579"/>
                  </a:cubicBezTo>
                  <a:cubicBezTo>
                    <a:pt x="502" y="1303"/>
                    <a:pt x="502" y="1028"/>
                    <a:pt x="502" y="777"/>
                  </a:cubicBezTo>
                  <a:cubicBezTo>
                    <a:pt x="452" y="501"/>
                    <a:pt x="376" y="251"/>
                    <a:pt x="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17"/>
            <p:cNvSpPr/>
            <p:nvPr/>
          </p:nvSpPr>
          <p:spPr>
            <a:xfrm>
              <a:off x="5452706" y="4568623"/>
              <a:ext cx="9371" cy="33004"/>
            </a:xfrm>
            <a:custGeom>
              <a:avLst/>
              <a:gdLst/>
              <a:ahLst/>
              <a:cxnLst/>
              <a:rect l="l" t="t" r="r" b="b"/>
              <a:pathLst>
                <a:path w="477" h="1680" extrusionOk="0">
                  <a:moveTo>
                    <a:pt x="276" y="1"/>
                  </a:moveTo>
                  <a:cubicBezTo>
                    <a:pt x="75" y="276"/>
                    <a:pt x="25" y="552"/>
                    <a:pt x="25" y="828"/>
                  </a:cubicBezTo>
                  <a:cubicBezTo>
                    <a:pt x="0" y="1103"/>
                    <a:pt x="50" y="1404"/>
                    <a:pt x="226" y="1680"/>
                  </a:cubicBezTo>
                  <a:cubicBezTo>
                    <a:pt x="401" y="1404"/>
                    <a:pt x="451" y="1128"/>
                    <a:pt x="476" y="853"/>
                  </a:cubicBezTo>
                  <a:cubicBezTo>
                    <a:pt x="476" y="577"/>
                    <a:pt x="451" y="301"/>
                    <a:pt x="2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17"/>
            <p:cNvSpPr/>
            <p:nvPr/>
          </p:nvSpPr>
          <p:spPr>
            <a:xfrm>
              <a:off x="5510305" y="4567150"/>
              <a:ext cx="10353" cy="36952"/>
            </a:xfrm>
            <a:custGeom>
              <a:avLst/>
              <a:gdLst/>
              <a:ahLst/>
              <a:cxnLst/>
              <a:rect l="l" t="t" r="r" b="b"/>
              <a:pathLst>
                <a:path w="527" h="1881" extrusionOk="0">
                  <a:moveTo>
                    <a:pt x="151" y="0"/>
                  </a:moveTo>
                  <a:cubicBezTo>
                    <a:pt x="0" y="351"/>
                    <a:pt x="0" y="652"/>
                    <a:pt x="25" y="978"/>
                  </a:cubicBezTo>
                  <a:cubicBezTo>
                    <a:pt x="76" y="1279"/>
                    <a:pt x="151" y="1579"/>
                    <a:pt x="376" y="1880"/>
                  </a:cubicBezTo>
                  <a:cubicBezTo>
                    <a:pt x="527" y="1554"/>
                    <a:pt x="527" y="1228"/>
                    <a:pt x="502" y="928"/>
                  </a:cubicBezTo>
                  <a:cubicBezTo>
                    <a:pt x="451" y="602"/>
                    <a:pt x="376" y="301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17"/>
            <p:cNvSpPr/>
            <p:nvPr/>
          </p:nvSpPr>
          <p:spPr>
            <a:xfrm>
              <a:off x="5471408" y="4682368"/>
              <a:ext cx="9862" cy="33495"/>
            </a:xfrm>
            <a:custGeom>
              <a:avLst/>
              <a:gdLst/>
              <a:ahLst/>
              <a:cxnLst/>
              <a:rect l="l" t="t" r="r" b="b"/>
              <a:pathLst>
                <a:path w="502" h="1705" extrusionOk="0">
                  <a:moveTo>
                    <a:pt x="126" y="0"/>
                  </a:moveTo>
                  <a:cubicBezTo>
                    <a:pt x="0" y="326"/>
                    <a:pt x="0" y="602"/>
                    <a:pt x="25" y="877"/>
                  </a:cubicBezTo>
                  <a:cubicBezTo>
                    <a:pt x="51" y="1153"/>
                    <a:pt x="101" y="1404"/>
                    <a:pt x="276" y="1704"/>
                  </a:cubicBezTo>
                  <a:cubicBezTo>
                    <a:pt x="477" y="1429"/>
                    <a:pt x="502" y="1128"/>
                    <a:pt x="502" y="827"/>
                  </a:cubicBezTo>
                  <a:cubicBezTo>
                    <a:pt x="452" y="526"/>
                    <a:pt x="376" y="226"/>
                    <a:pt x="1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17"/>
            <p:cNvSpPr/>
            <p:nvPr/>
          </p:nvSpPr>
          <p:spPr>
            <a:xfrm>
              <a:off x="5445319" y="4630662"/>
              <a:ext cx="9371" cy="29566"/>
            </a:xfrm>
            <a:custGeom>
              <a:avLst/>
              <a:gdLst/>
              <a:ahLst/>
              <a:cxnLst/>
              <a:rect l="l" t="t" r="r" b="b"/>
              <a:pathLst>
                <a:path w="477" h="1505" extrusionOk="0">
                  <a:moveTo>
                    <a:pt x="251" y="0"/>
                  </a:moveTo>
                  <a:cubicBezTo>
                    <a:pt x="50" y="251"/>
                    <a:pt x="25" y="502"/>
                    <a:pt x="0" y="752"/>
                  </a:cubicBezTo>
                  <a:cubicBezTo>
                    <a:pt x="25" y="1003"/>
                    <a:pt x="50" y="1254"/>
                    <a:pt x="251" y="1504"/>
                  </a:cubicBezTo>
                  <a:cubicBezTo>
                    <a:pt x="426" y="1254"/>
                    <a:pt x="476" y="1003"/>
                    <a:pt x="476" y="752"/>
                  </a:cubicBezTo>
                  <a:cubicBezTo>
                    <a:pt x="476" y="502"/>
                    <a:pt x="426" y="251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17"/>
            <p:cNvSpPr/>
            <p:nvPr/>
          </p:nvSpPr>
          <p:spPr>
            <a:xfrm>
              <a:off x="5504392" y="4661682"/>
              <a:ext cx="9371" cy="43337"/>
            </a:xfrm>
            <a:custGeom>
              <a:avLst/>
              <a:gdLst/>
              <a:ahLst/>
              <a:cxnLst/>
              <a:rect l="l" t="t" r="r" b="b"/>
              <a:pathLst>
                <a:path w="477" h="2206" extrusionOk="0">
                  <a:moveTo>
                    <a:pt x="201" y="0"/>
                  </a:moveTo>
                  <a:cubicBezTo>
                    <a:pt x="26" y="376"/>
                    <a:pt x="1" y="727"/>
                    <a:pt x="1" y="1103"/>
                  </a:cubicBezTo>
                  <a:cubicBezTo>
                    <a:pt x="26" y="1479"/>
                    <a:pt x="51" y="1830"/>
                    <a:pt x="251" y="2206"/>
                  </a:cubicBezTo>
                  <a:cubicBezTo>
                    <a:pt x="427" y="1830"/>
                    <a:pt x="477" y="1454"/>
                    <a:pt x="477" y="1103"/>
                  </a:cubicBezTo>
                  <a:cubicBezTo>
                    <a:pt x="452" y="727"/>
                    <a:pt x="402" y="376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17"/>
            <p:cNvSpPr/>
            <p:nvPr/>
          </p:nvSpPr>
          <p:spPr>
            <a:xfrm>
              <a:off x="5528516" y="4633609"/>
              <a:ext cx="9862" cy="26128"/>
            </a:xfrm>
            <a:custGeom>
              <a:avLst/>
              <a:gdLst/>
              <a:ahLst/>
              <a:cxnLst/>
              <a:rect l="l" t="t" r="r" b="b"/>
              <a:pathLst>
                <a:path w="502" h="1330" extrusionOk="0">
                  <a:moveTo>
                    <a:pt x="201" y="1"/>
                  </a:moveTo>
                  <a:cubicBezTo>
                    <a:pt x="26" y="251"/>
                    <a:pt x="1" y="477"/>
                    <a:pt x="26" y="703"/>
                  </a:cubicBezTo>
                  <a:cubicBezTo>
                    <a:pt x="51" y="903"/>
                    <a:pt x="101" y="1129"/>
                    <a:pt x="301" y="1329"/>
                  </a:cubicBezTo>
                  <a:cubicBezTo>
                    <a:pt x="477" y="1104"/>
                    <a:pt x="502" y="878"/>
                    <a:pt x="477" y="652"/>
                  </a:cubicBezTo>
                  <a:cubicBezTo>
                    <a:pt x="452" y="427"/>
                    <a:pt x="402" y="226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17"/>
            <p:cNvSpPr/>
            <p:nvPr/>
          </p:nvSpPr>
          <p:spPr>
            <a:xfrm>
              <a:off x="5446793" y="4509040"/>
              <a:ext cx="9371" cy="28583"/>
            </a:xfrm>
            <a:custGeom>
              <a:avLst/>
              <a:gdLst/>
              <a:ahLst/>
              <a:cxnLst/>
              <a:rect l="l" t="t" r="r" b="b"/>
              <a:pathLst>
                <a:path w="477" h="1455" extrusionOk="0">
                  <a:moveTo>
                    <a:pt x="201" y="1"/>
                  </a:moveTo>
                  <a:cubicBezTo>
                    <a:pt x="25" y="252"/>
                    <a:pt x="0" y="502"/>
                    <a:pt x="0" y="728"/>
                  </a:cubicBezTo>
                  <a:cubicBezTo>
                    <a:pt x="25" y="978"/>
                    <a:pt x="75" y="1229"/>
                    <a:pt x="276" y="1455"/>
                  </a:cubicBezTo>
                  <a:cubicBezTo>
                    <a:pt x="451" y="1204"/>
                    <a:pt x="476" y="953"/>
                    <a:pt x="476" y="703"/>
                  </a:cubicBezTo>
                  <a:cubicBezTo>
                    <a:pt x="451" y="477"/>
                    <a:pt x="401" y="227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17"/>
            <p:cNvSpPr/>
            <p:nvPr/>
          </p:nvSpPr>
          <p:spPr>
            <a:xfrm>
              <a:off x="5418229" y="4517428"/>
              <a:ext cx="10353" cy="30528"/>
            </a:xfrm>
            <a:custGeom>
              <a:avLst/>
              <a:gdLst/>
              <a:ahLst/>
              <a:cxnLst/>
              <a:rect l="l" t="t" r="r" b="b"/>
              <a:pathLst>
                <a:path w="527" h="1554" extrusionOk="0">
                  <a:moveTo>
                    <a:pt x="176" y="0"/>
                  </a:moveTo>
                  <a:cubicBezTo>
                    <a:pt x="26" y="276"/>
                    <a:pt x="1" y="551"/>
                    <a:pt x="26" y="802"/>
                  </a:cubicBezTo>
                  <a:cubicBezTo>
                    <a:pt x="76" y="1053"/>
                    <a:pt x="126" y="1303"/>
                    <a:pt x="351" y="1554"/>
                  </a:cubicBezTo>
                  <a:cubicBezTo>
                    <a:pt x="502" y="1278"/>
                    <a:pt x="527" y="1003"/>
                    <a:pt x="502" y="752"/>
                  </a:cubicBezTo>
                  <a:cubicBezTo>
                    <a:pt x="452" y="501"/>
                    <a:pt x="377" y="226"/>
                    <a:pt x="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17"/>
            <p:cNvSpPr/>
            <p:nvPr/>
          </p:nvSpPr>
          <p:spPr>
            <a:xfrm>
              <a:off x="5352261" y="4087105"/>
              <a:ext cx="9862" cy="35459"/>
            </a:xfrm>
            <a:custGeom>
              <a:avLst/>
              <a:gdLst/>
              <a:ahLst/>
              <a:cxnLst/>
              <a:rect l="l" t="t" r="r" b="b"/>
              <a:pathLst>
                <a:path w="502" h="1805" extrusionOk="0">
                  <a:moveTo>
                    <a:pt x="226" y="0"/>
                  </a:moveTo>
                  <a:cubicBezTo>
                    <a:pt x="50" y="301"/>
                    <a:pt x="0" y="602"/>
                    <a:pt x="25" y="927"/>
                  </a:cubicBezTo>
                  <a:cubicBezTo>
                    <a:pt x="50" y="1228"/>
                    <a:pt x="126" y="1529"/>
                    <a:pt x="326" y="1805"/>
                  </a:cubicBezTo>
                  <a:cubicBezTo>
                    <a:pt x="476" y="1479"/>
                    <a:pt x="501" y="1203"/>
                    <a:pt x="476" y="902"/>
                  </a:cubicBezTo>
                  <a:cubicBezTo>
                    <a:pt x="451" y="602"/>
                    <a:pt x="401" y="301"/>
                    <a:pt x="2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17"/>
            <p:cNvSpPr/>
            <p:nvPr/>
          </p:nvSpPr>
          <p:spPr>
            <a:xfrm>
              <a:off x="5371454" y="4054612"/>
              <a:ext cx="9862" cy="40390"/>
            </a:xfrm>
            <a:custGeom>
              <a:avLst/>
              <a:gdLst/>
              <a:ahLst/>
              <a:cxnLst/>
              <a:rect l="l" t="t" r="r" b="b"/>
              <a:pathLst>
                <a:path w="502" h="2056" extrusionOk="0">
                  <a:moveTo>
                    <a:pt x="151" y="0"/>
                  </a:moveTo>
                  <a:cubicBezTo>
                    <a:pt x="1" y="351"/>
                    <a:pt x="1" y="702"/>
                    <a:pt x="26" y="1053"/>
                  </a:cubicBezTo>
                  <a:cubicBezTo>
                    <a:pt x="51" y="1378"/>
                    <a:pt x="126" y="1729"/>
                    <a:pt x="326" y="2055"/>
                  </a:cubicBezTo>
                  <a:cubicBezTo>
                    <a:pt x="477" y="1704"/>
                    <a:pt x="502" y="1353"/>
                    <a:pt x="477" y="1003"/>
                  </a:cubicBezTo>
                  <a:cubicBezTo>
                    <a:pt x="452" y="652"/>
                    <a:pt x="377" y="326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17"/>
            <p:cNvSpPr/>
            <p:nvPr/>
          </p:nvSpPr>
          <p:spPr>
            <a:xfrm>
              <a:off x="5349294" y="4163406"/>
              <a:ext cx="10373" cy="37934"/>
            </a:xfrm>
            <a:custGeom>
              <a:avLst/>
              <a:gdLst/>
              <a:ahLst/>
              <a:cxnLst/>
              <a:rect l="l" t="t" r="r" b="b"/>
              <a:pathLst>
                <a:path w="528" h="1931" extrusionOk="0">
                  <a:moveTo>
                    <a:pt x="151" y="1"/>
                  </a:moveTo>
                  <a:cubicBezTo>
                    <a:pt x="1" y="352"/>
                    <a:pt x="1" y="678"/>
                    <a:pt x="26" y="1003"/>
                  </a:cubicBezTo>
                  <a:cubicBezTo>
                    <a:pt x="76" y="1329"/>
                    <a:pt x="151" y="1630"/>
                    <a:pt x="377" y="1931"/>
                  </a:cubicBezTo>
                  <a:cubicBezTo>
                    <a:pt x="527" y="1605"/>
                    <a:pt x="527" y="1279"/>
                    <a:pt x="502" y="953"/>
                  </a:cubicBezTo>
                  <a:cubicBezTo>
                    <a:pt x="452" y="627"/>
                    <a:pt x="377" y="302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17"/>
            <p:cNvSpPr/>
            <p:nvPr/>
          </p:nvSpPr>
          <p:spPr>
            <a:xfrm>
              <a:off x="5379332" y="4157021"/>
              <a:ext cx="9862" cy="43337"/>
            </a:xfrm>
            <a:custGeom>
              <a:avLst/>
              <a:gdLst/>
              <a:ahLst/>
              <a:cxnLst/>
              <a:rect l="l" t="t" r="r" b="b"/>
              <a:pathLst>
                <a:path w="502" h="2206" extrusionOk="0">
                  <a:moveTo>
                    <a:pt x="151" y="0"/>
                  </a:moveTo>
                  <a:cubicBezTo>
                    <a:pt x="1" y="376"/>
                    <a:pt x="1" y="752"/>
                    <a:pt x="26" y="1128"/>
                  </a:cubicBezTo>
                  <a:cubicBezTo>
                    <a:pt x="51" y="1479"/>
                    <a:pt x="126" y="1855"/>
                    <a:pt x="352" y="2206"/>
                  </a:cubicBezTo>
                  <a:cubicBezTo>
                    <a:pt x="502" y="1805"/>
                    <a:pt x="502" y="1454"/>
                    <a:pt x="477" y="1078"/>
                  </a:cubicBezTo>
                  <a:cubicBezTo>
                    <a:pt x="452" y="702"/>
                    <a:pt x="377" y="351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17"/>
            <p:cNvSpPr/>
            <p:nvPr/>
          </p:nvSpPr>
          <p:spPr>
            <a:xfrm>
              <a:off x="5337979" y="4899975"/>
              <a:ext cx="11335" cy="56656"/>
            </a:xfrm>
            <a:custGeom>
              <a:avLst/>
              <a:gdLst/>
              <a:ahLst/>
              <a:cxnLst/>
              <a:rect l="l" t="t" r="r" b="b"/>
              <a:pathLst>
                <a:path w="577" h="2884" extrusionOk="0">
                  <a:moveTo>
                    <a:pt x="301" y="1"/>
                  </a:moveTo>
                  <a:cubicBezTo>
                    <a:pt x="151" y="502"/>
                    <a:pt x="126" y="953"/>
                    <a:pt x="76" y="1429"/>
                  </a:cubicBezTo>
                  <a:cubicBezTo>
                    <a:pt x="25" y="1906"/>
                    <a:pt x="0" y="2357"/>
                    <a:pt x="51" y="2883"/>
                  </a:cubicBezTo>
                  <a:cubicBezTo>
                    <a:pt x="351" y="2457"/>
                    <a:pt x="477" y="1956"/>
                    <a:pt x="527" y="1480"/>
                  </a:cubicBezTo>
                  <a:cubicBezTo>
                    <a:pt x="577" y="978"/>
                    <a:pt x="527" y="477"/>
                    <a:pt x="3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17"/>
            <p:cNvSpPr/>
            <p:nvPr/>
          </p:nvSpPr>
          <p:spPr>
            <a:xfrm>
              <a:off x="5315819" y="4883729"/>
              <a:ext cx="9371" cy="41392"/>
            </a:xfrm>
            <a:custGeom>
              <a:avLst/>
              <a:gdLst/>
              <a:ahLst/>
              <a:cxnLst/>
              <a:rect l="l" t="t" r="r" b="b"/>
              <a:pathLst>
                <a:path w="477" h="2107" extrusionOk="0">
                  <a:moveTo>
                    <a:pt x="226" y="1"/>
                  </a:moveTo>
                  <a:cubicBezTo>
                    <a:pt x="51" y="377"/>
                    <a:pt x="1" y="728"/>
                    <a:pt x="1" y="1053"/>
                  </a:cubicBezTo>
                  <a:cubicBezTo>
                    <a:pt x="26" y="1404"/>
                    <a:pt x="76" y="1755"/>
                    <a:pt x="251" y="2106"/>
                  </a:cubicBezTo>
                  <a:cubicBezTo>
                    <a:pt x="427" y="1755"/>
                    <a:pt x="477" y="1404"/>
                    <a:pt x="477" y="1053"/>
                  </a:cubicBezTo>
                  <a:cubicBezTo>
                    <a:pt x="452" y="703"/>
                    <a:pt x="402" y="352"/>
                    <a:pt x="2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17"/>
            <p:cNvSpPr/>
            <p:nvPr/>
          </p:nvSpPr>
          <p:spPr>
            <a:xfrm>
              <a:off x="5318275" y="4989105"/>
              <a:ext cx="11355" cy="29546"/>
            </a:xfrm>
            <a:custGeom>
              <a:avLst/>
              <a:gdLst/>
              <a:ahLst/>
              <a:cxnLst/>
              <a:rect l="l" t="t" r="r" b="b"/>
              <a:pathLst>
                <a:path w="578" h="1504" extrusionOk="0">
                  <a:moveTo>
                    <a:pt x="452" y="0"/>
                  </a:moveTo>
                  <a:cubicBezTo>
                    <a:pt x="201" y="201"/>
                    <a:pt x="126" y="451"/>
                    <a:pt x="51" y="702"/>
                  </a:cubicBezTo>
                  <a:cubicBezTo>
                    <a:pt x="26" y="953"/>
                    <a:pt x="1" y="1203"/>
                    <a:pt x="126" y="1504"/>
                  </a:cubicBezTo>
                  <a:cubicBezTo>
                    <a:pt x="377" y="1278"/>
                    <a:pt x="452" y="1053"/>
                    <a:pt x="527" y="802"/>
                  </a:cubicBezTo>
                  <a:cubicBezTo>
                    <a:pt x="552" y="552"/>
                    <a:pt x="577" y="276"/>
                    <a:pt x="4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17"/>
            <p:cNvSpPr/>
            <p:nvPr/>
          </p:nvSpPr>
          <p:spPr>
            <a:xfrm>
              <a:off x="5357172" y="4966454"/>
              <a:ext cx="13319" cy="47286"/>
            </a:xfrm>
            <a:custGeom>
              <a:avLst/>
              <a:gdLst/>
              <a:ahLst/>
              <a:cxnLst/>
              <a:rect l="l" t="t" r="r" b="b"/>
              <a:pathLst>
                <a:path w="678" h="2407" extrusionOk="0">
                  <a:moveTo>
                    <a:pt x="552" y="0"/>
                  </a:moveTo>
                  <a:cubicBezTo>
                    <a:pt x="327" y="401"/>
                    <a:pt x="226" y="777"/>
                    <a:pt x="126" y="1178"/>
                  </a:cubicBezTo>
                  <a:cubicBezTo>
                    <a:pt x="51" y="1579"/>
                    <a:pt x="1" y="1980"/>
                    <a:pt x="76" y="2406"/>
                  </a:cubicBezTo>
                  <a:cubicBezTo>
                    <a:pt x="377" y="2055"/>
                    <a:pt x="502" y="1654"/>
                    <a:pt x="577" y="1253"/>
                  </a:cubicBezTo>
                  <a:cubicBezTo>
                    <a:pt x="652" y="852"/>
                    <a:pt x="678" y="426"/>
                    <a:pt x="5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17"/>
            <p:cNvSpPr/>
            <p:nvPr/>
          </p:nvSpPr>
          <p:spPr>
            <a:xfrm>
              <a:off x="5304504" y="4956101"/>
              <a:ext cx="8880" cy="25146"/>
            </a:xfrm>
            <a:custGeom>
              <a:avLst/>
              <a:gdLst/>
              <a:ahLst/>
              <a:cxnLst/>
              <a:rect l="l" t="t" r="r" b="b"/>
              <a:pathLst>
                <a:path w="452" h="1280" extrusionOk="0">
                  <a:moveTo>
                    <a:pt x="251" y="1"/>
                  </a:moveTo>
                  <a:cubicBezTo>
                    <a:pt x="50" y="227"/>
                    <a:pt x="0" y="427"/>
                    <a:pt x="0" y="653"/>
                  </a:cubicBezTo>
                  <a:cubicBezTo>
                    <a:pt x="0" y="853"/>
                    <a:pt x="25" y="1079"/>
                    <a:pt x="201" y="1279"/>
                  </a:cubicBezTo>
                  <a:cubicBezTo>
                    <a:pt x="401" y="1079"/>
                    <a:pt x="451" y="878"/>
                    <a:pt x="451" y="653"/>
                  </a:cubicBezTo>
                  <a:cubicBezTo>
                    <a:pt x="451" y="452"/>
                    <a:pt x="426" y="227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17"/>
            <p:cNvSpPr/>
            <p:nvPr/>
          </p:nvSpPr>
          <p:spPr>
            <a:xfrm>
              <a:off x="5340435" y="4813321"/>
              <a:ext cx="12828" cy="39899"/>
            </a:xfrm>
            <a:custGeom>
              <a:avLst/>
              <a:gdLst/>
              <a:ahLst/>
              <a:cxnLst/>
              <a:rect l="l" t="t" r="r" b="b"/>
              <a:pathLst>
                <a:path w="653" h="2031" extrusionOk="0">
                  <a:moveTo>
                    <a:pt x="101" y="1"/>
                  </a:moveTo>
                  <a:cubicBezTo>
                    <a:pt x="1" y="377"/>
                    <a:pt x="26" y="728"/>
                    <a:pt x="101" y="1053"/>
                  </a:cubicBezTo>
                  <a:cubicBezTo>
                    <a:pt x="176" y="1404"/>
                    <a:pt x="276" y="1730"/>
                    <a:pt x="527" y="2031"/>
                  </a:cubicBezTo>
                  <a:cubicBezTo>
                    <a:pt x="652" y="1655"/>
                    <a:pt x="602" y="1304"/>
                    <a:pt x="552" y="978"/>
                  </a:cubicBezTo>
                  <a:cubicBezTo>
                    <a:pt x="477" y="627"/>
                    <a:pt x="352" y="302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17"/>
            <p:cNvSpPr/>
            <p:nvPr/>
          </p:nvSpPr>
          <p:spPr>
            <a:xfrm>
              <a:off x="5759443" y="4955610"/>
              <a:ext cx="21177" cy="23161"/>
            </a:xfrm>
            <a:custGeom>
              <a:avLst/>
              <a:gdLst/>
              <a:ahLst/>
              <a:cxnLst/>
              <a:rect l="l" t="t" r="r" b="b"/>
              <a:pathLst>
                <a:path w="1078" h="1179" extrusionOk="0">
                  <a:moveTo>
                    <a:pt x="1078" y="1"/>
                  </a:moveTo>
                  <a:cubicBezTo>
                    <a:pt x="777" y="101"/>
                    <a:pt x="602" y="277"/>
                    <a:pt x="401" y="452"/>
                  </a:cubicBezTo>
                  <a:cubicBezTo>
                    <a:pt x="226" y="653"/>
                    <a:pt x="75" y="853"/>
                    <a:pt x="0" y="1179"/>
                  </a:cubicBezTo>
                  <a:cubicBezTo>
                    <a:pt x="326" y="1154"/>
                    <a:pt x="552" y="978"/>
                    <a:pt x="752" y="778"/>
                  </a:cubicBezTo>
                  <a:cubicBezTo>
                    <a:pt x="927" y="577"/>
                    <a:pt x="1078" y="327"/>
                    <a:pt x="10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17"/>
            <p:cNvSpPr/>
            <p:nvPr/>
          </p:nvSpPr>
          <p:spPr>
            <a:xfrm>
              <a:off x="5774216" y="4916163"/>
              <a:ext cx="26108" cy="16836"/>
            </a:xfrm>
            <a:custGeom>
              <a:avLst/>
              <a:gdLst/>
              <a:ahLst/>
              <a:cxnLst/>
              <a:rect l="l" t="t" r="r" b="b"/>
              <a:pathLst>
                <a:path w="1329" h="857" extrusionOk="0">
                  <a:moveTo>
                    <a:pt x="1245" y="1"/>
                  </a:moveTo>
                  <a:cubicBezTo>
                    <a:pt x="959" y="1"/>
                    <a:pt x="732" y="115"/>
                    <a:pt x="526" y="229"/>
                  </a:cubicBezTo>
                  <a:cubicBezTo>
                    <a:pt x="326" y="380"/>
                    <a:pt x="125" y="555"/>
                    <a:pt x="0" y="856"/>
                  </a:cubicBezTo>
                  <a:cubicBezTo>
                    <a:pt x="326" y="856"/>
                    <a:pt x="576" y="756"/>
                    <a:pt x="802" y="630"/>
                  </a:cubicBezTo>
                  <a:cubicBezTo>
                    <a:pt x="1003" y="480"/>
                    <a:pt x="1203" y="305"/>
                    <a:pt x="1328" y="4"/>
                  </a:cubicBezTo>
                  <a:cubicBezTo>
                    <a:pt x="1300" y="2"/>
                    <a:pt x="1272" y="1"/>
                    <a:pt x="12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17"/>
            <p:cNvSpPr/>
            <p:nvPr/>
          </p:nvSpPr>
          <p:spPr>
            <a:xfrm>
              <a:off x="5740721" y="4946259"/>
              <a:ext cx="14793" cy="16757"/>
            </a:xfrm>
            <a:custGeom>
              <a:avLst/>
              <a:gdLst/>
              <a:ahLst/>
              <a:cxnLst/>
              <a:rect l="l" t="t" r="r" b="b"/>
              <a:pathLst>
                <a:path w="753" h="853" extrusionOk="0">
                  <a:moveTo>
                    <a:pt x="728" y="1"/>
                  </a:moveTo>
                  <a:lnTo>
                    <a:pt x="728" y="1"/>
                  </a:lnTo>
                  <a:cubicBezTo>
                    <a:pt x="477" y="26"/>
                    <a:pt x="327" y="151"/>
                    <a:pt x="201" y="276"/>
                  </a:cubicBezTo>
                  <a:cubicBezTo>
                    <a:pt x="76" y="427"/>
                    <a:pt x="1" y="577"/>
                    <a:pt x="26" y="853"/>
                  </a:cubicBezTo>
                  <a:cubicBezTo>
                    <a:pt x="276" y="828"/>
                    <a:pt x="427" y="702"/>
                    <a:pt x="552" y="577"/>
                  </a:cubicBezTo>
                  <a:cubicBezTo>
                    <a:pt x="677" y="427"/>
                    <a:pt x="753" y="276"/>
                    <a:pt x="7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17"/>
            <p:cNvSpPr/>
            <p:nvPr/>
          </p:nvSpPr>
          <p:spPr>
            <a:xfrm>
              <a:off x="5723001" y="4991560"/>
              <a:ext cx="14793" cy="14793"/>
            </a:xfrm>
            <a:custGeom>
              <a:avLst/>
              <a:gdLst/>
              <a:ahLst/>
              <a:cxnLst/>
              <a:rect l="l" t="t" r="r" b="b"/>
              <a:pathLst>
                <a:path w="753" h="753" extrusionOk="0">
                  <a:moveTo>
                    <a:pt x="752" y="1"/>
                  </a:moveTo>
                  <a:cubicBezTo>
                    <a:pt x="502" y="1"/>
                    <a:pt x="326" y="101"/>
                    <a:pt x="201" y="201"/>
                  </a:cubicBezTo>
                  <a:cubicBezTo>
                    <a:pt x="101" y="351"/>
                    <a:pt x="0" y="502"/>
                    <a:pt x="0" y="752"/>
                  </a:cubicBezTo>
                  <a:cubicBezTo>
                    <a:pt x="251" y="752"/>
                    <a:pt x="401" y="652"/>
                    <a:pt x="552" y="552"/>
                  </a:cubicBezTo>
                  <a:cubicBezTo>
                    <a:pt x="652" y="402"/>
                    <a:pt x="752" y="251"/>
                    <a:pt x="7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17"/>
            <p:cNvSpPr/>
            <p:nvPr/>
          </p:nvSpPr>
          <p:spPr>
            <a:xfrm>
              <a:off x="5694929" y="4985156"/>
              <a:ext cx="22179" cy="25617"/>
            </a:xfrm>
            <a:custGeom>
              <a:avLst/>
              <a:gdLst/>
              <a:ahLst/>
              <a:cxnLst/>
              <a:rect l="l" t="t" r="r" b="b"/>
              <a:pathLst>
                <a:path w="1129" h="1304" extrusionOk="0">
                  <a:moveTo>
                    <a:pt x="1129" y="1"/>
                  </a:moveTo>
                  <a:lnTo>
                    <a:pt x="1129" y="1"/>
                  </a:lnTo>
                  <a:cubicBezTo>
                    <a:pt x="803" y="101"/>
                    <a:pt x="577" y="276"/>
                    <a:pt x="402" y="502"/>
                  </a:cubicBezTo>
                  <a:cubicBezTo>
                    <a:pt x="201" y="702"/>
                    <a:pt x="51" y="953"/>
                    <a:pt x="1" y="1304"/>
                  </a:cubicBezTo>
                  <a:cubicBezTo>
                    <a:pt x="327" y="1204"/>
                    <a:pt x="552" y="1003"/>
                    <a:pt x="753" y="803"/>
                  </a:cubicBezTo>
                  <a:cubicBezTo>
                    <a:pt x="928" y="577"/>
                    <a:pt x="1079" y="327"/>
                    <a:pt x="1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5417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18"/>
          <p:cNvSpPr/>
          <p:nvPr/>
        </p:nvSpPr>
        <p:spPr>
          <a:xfrm rot="-1905136" flipH="1">
            <a:off x="10901682" y="4824835"/>
            <a:ext cx="1443373" cy="1356220"/>
          </a:xfrm>
          <a:custGeom>
            <a:avLst/>
            <a:gdLst/>
            <a:ahLst/>
            <a:cxnLst/>
            <a:rect l="l" t="t" r="r" b="b"/>
            <a:pathLst>
              <a:path w="42066" h="39526" extrusionOk="0">
                <a:moveTo>
                  <a:pt x="2930" y="0"/>
                </a:moveTo>
                <a:cubicBezTo>
                  <a:pt x="2487" y="0"/>
                  <a:pt x="2071" y="255"/>
                  <a:pt x="1730" y="899"/>
                </a:cubicBezTo>
                <a:cubicBezTo>
                  <a:pt x="1178" y="1951"/>
                  <a:pt x="1479" y="3330"/>
                  <a:pt x="1805" y="4407"/>
                </a:cubicBezTo>
                <a:cubicBezTo>
                  <a:pt x="2156" y="5560"/>
                  <a:pt x="2732" y="6588"/>
                  <a:pt x="3434" y="7565"/>
                </a:cubicBezTo>
                <a:cubicBezTo>
                  <a:pt x="4236" y="8643"/>
                  <a:pt x="5188" y="9646"/>
                  <a:pt x="6241" y="10523"/>
                </a:cubicBezTo>
                <a:cubicBezTo>
                  <a:pt x="6767" y="10924"/>
                  <a:pt x="7294" y="11300"/>
                  <a:pt x="7845" y="11651"/>
                </a:cubicBezTo>
                <a:cubicBezTo>
                  <a:pt x="8371" y="12001"/>
                  <a:pt x="8973" y="12402"/>
                  <a:pt x="9625" y="12503"/>
                </a:cubicBezTo>
                <a:cubicBezTo>
                  <a:pt x="10402" y="13505"/>
                  <a:pt x="11178" y="14508"/>
                  <a:pt x="12006" y="15485"/>
                </a:cubicBezTo>
                <a:cubicBezTo>
                  <a:pt x="10279" y="14545"/>
                  <a:pt x="8284" y="14083"/>
                  <a:pt x="6316" y="14083"/>
                </a:cubicBezTo>
                <a:cubicBezTo>
                  <a:pt x="5398" y="14083"/>
                  <a:pt x="4486" y="14183"/>
                  <a:pt x="3609" y="14382"/>
                </a:cubicBezTo>
                <a:cubicBezTo>
                  <a:pt x="2707" y="14583"/>
                  <a:pt x="0" y="15285"/>
                  <a:pt x="978" y="16738"/>
                </a:cubicBezTo>
                <a:cubicBezTo>
                  <a:pt x="1454" y="17415"/>
                  <a:pt x="2381" y="17390"/>
                  <a:pt x="3108" y="17415"/>
                </a:cubicBezTo>
                <a:cubicBezTo>
                  <a:pt x="4161" y="17490"/>
                  <a:pt x="5214" y="17540"/>
                  <a:pt x="6266" y="17540"/>
                </a:cubicBezTo>
                <a:cubicBezTo>
                  <a:pt x="6453" y="17544"/>
                  <a:pt x="6641" y="17547"/>
                  <a:pt x="6829" y="17547"/>
                </a:cubicBezTo>
                <a:cubicBezTo>
                  <a:pt x="7800" y="17547"/>
                  <a:pt x="8780" y="17491"/>
                  <a:pt x="9725" y="17365"/>
                </a:cubicBezTo>
                <a:cubicBezTo>
                  <a:pt x="10301" y="17290"/>
                  <a:pt x="10853" y="17189"/>
                  <a:pt x="11404" y="17039"/>
                </a:cubicBezTo>
                <a:cubicBezTo>
                  <a:pt x="11905" y="16939"/>
                  <a:pt x="12457" y="16814"/>
                  <a:pt x="12908" y="16563"/>
                </a:cubicBezTo>
                <a:cubicBezTo>
                  <a:pt x="13234" y="16939"/>
                  <a:pt x="13559" y="17340"/>
                  <a:pt x="13910" y="17716"/>
                </a:cubicBezTo>
                <a:cubicBezTo>
                  <a:pt x="12457" y="17741"/>
                  <a:pt x="11078" y="18217"/>
                  <a:pt x="9850" y="18919"/>
                </a:cubicBezTo>
                <a:cubicBezTo>
                  <a:pt x="9173" y="19295"/>
                  <a:pt x="8572" y="19771"/>
                  <a:pt x="8021" y="20272"/>
                </a:cubicBezTo>
                <a:cubicBezTo>
                  <a:pt x="7419" y="20773"/>
                  <a:pt x="6843" y="21325"/>
                  <a:pt x="6442" y="22002"/>
                </a:cubicBezTo>
                <a:cubicBezTo>
                  <a:pt x="6066" y="22628"/>
                  <a:pt x="5890" y="23355"/>
                  <a:pt x="6091" y="24082"/>
                </a:cubicBezTo>
                <a:cubicBezTo>
                  <a:pt x="6228" y="24630"/>
                  <a:pt x="6579" y="24826"/>
                  <a:pt x="7037" y="24826"/>
                </a:cubicBezTo>
                <a:cubicBezTo>
                  <a:pt x="7165" y="24826"/>
                  <a:pt x="7301" y="24811"/>
                  <a:pt x="7444" y="24784"/>
                </a:cubicBezTo>
                <a:cubicBezTo>
                  <a:pt x="8196" y="24658"/>
                  <a:pt x="8873" y="24232"/>
                  <a:pt x="9449" y="23781"/>
                </a:cubicBezTo>
                <a:cubicBezTo>
                  <a:pt x="10076" y="23305"/>
                  <a:pt x="10677" y="22778"/>
                  <a:pt x="11279" y="22252"/>
                </a:cubicBezTo>
                <a:cubicBezTo>
                  <a:pt x="11955" y="21651"/>
                  <a:pt x="12582" y="20999"/>
                  <a:pt x="13158" y="20297"/>
                </a:cubicBezTo>
                <a:cubicBezTo>
                  <a:pt x="13635" y="19721"/>
                  <a:pt x="14236" y="19019"/>
                  <a:pt x="14412" y="18267"/>
                </a:cubicBezTo>
                <a:cubicBezTo>
                  <a:pt x="15464" y="19470"/>
                  <a:pt x="16567" y="20623"/>
                  <a:pt x="17720" y="21751"/>
                </a:cubicBezTo>
                <a:cubicBezTo>
                  <a:pt x="18998" y="23054"/>
                  <a:pt x="20301" y="24357"/>
                  <a:pt x="21655" y="25611"/>
                </a:cubicBezTo>
                <a:cubicBezTo>
                  <a:pt x="20909" y="25570"/>
                  <a:pt x="20159" y="25538"/>
                  <a:pt x="19412" y="25538"/>
                </a:cubicBezTo>
                <a:cubicBezTo>
                  <a:pt x="17399" y="25538"/>
                  <a:pt x="15406" y="25767"/>
                  <a:pt x="13559" y="26663"/>
                </a:cubicBezTo>
                <a:cubicBezTo>
                  <a:pt x="13058" y="26914"/>
                  <a:pt x="12457" y="27215"/>
                  <a:pt x="12356" y="27841"/>
                </a:cubicBezTo>
                <a:cubicBezTo>
                  <a:pt x="12281" y="28393"/>
                  <a:pt x="12632" y="28794"/>
                  <a:pt x="13183" y="28869"/>
                </a:cubicBezTo>
                <a:cubicBezTo>
                  <a:pt x="13404" y="28898"/>
                  <a:pt x="13630" y="28910"/>
                  <a:pt x="13860" y="28910"/>
                </a:cubicBezTo>
                <a:cubicBezTo>
                  <a:pt x="14413" y="28910"/>
                  <a:pt x="14983" y="28839"/>
                  <a:pt x="15514" y="28769"/>
                </a:cubicBezTo>
                <a:cubicBezTo>
                  <a:pt x="16316" y="28668"/>
                  <a:pt x="17093" y="28493"/>
                  <a:pt x="17870" y="28292"/>
                </a:cubicBezTo>
                <a:cubicBezTo>
                  <a:pt x="18747" y="28042"/>
                  <a:pt x="19625" y="27741"/>
                  <a:pt x="20477" y="27390"/>
                </a:cubicBezTo>
                <a:cubicBezTo>
                  <a:pt x="20903" y="27240"/>
                  <a:pt x="21329" y="27039"/>
                  <a:pt x="21730" y="26864"/>
                </a:cubicBezTo>
                <a:cubicBezTo>
                  <a:pt x="22006" y="26738"/>
                  <a:pt x="22306" y="26638"/>
                  <a:pt x="22557" y="26488"/>
                </a:cubicBezTo>
                <a:cubicBezTo>
                  <a:pt x="25063" y="28844"/>
                  <a:pt x="27670" y="31099"/>
                  <a:pt x="30402" y="33180"/>
                </a:cubicBezTo>
                <a:cubicBezTo>
                  <a:pt x="29877" y="33090"/>
                  <a:pt x="29344" y="33046"/>
                  <a:pt x="28811" y="33046"/>
                </a:cubicBezTo>
                <a:cubicBezTo>
                  <a:pt x="26801" y="33046"/>
                  <a:pt x="24788" y="33675"/>
                  <a:pt x="23184" y="34884"/>
                </a:cubicBezTo>
                <a:cubicBezTo>
                  <a:pt x="22707" y="35235"/>
                  <a:pt x="22031" y="35711"/>
                  <a:pt x="21780" y="36262"/>
                </a:cubicBezTo>
                <a:cubicBezTo>
                  <a:pt x="21504" y="36864"/>
                  <a:pt x="22106" y="37114"/>
                  <a:pt x="22607" y="37190"/>
                </a:cubicBezTo>
                <a:cubicBezTo>
                  <a:pt x="22826" y="37219"/>
                  <a:pt x="23046" y="37233"/>
                  <a:pt x="23267" y="37233"/>
                </a:cubicBezTo>
                <a:cubicBezTo>
                  <a:pt x="24534" y="37233"/>
                  <a:pt x="25811" y="36778"/>
                  <a:pt x="26943" y="36287"/>
                </a:cubicBezTo>
                <a:cubicBezTo>
                  <a:pt x="27770" y="35936"/>
                  <a:pt x="28572" y="35510"/>
                  <a:pt x="29299" y="35034"/>
                </a:cubicBezTo>
                <a:cubicBezTo>
                  <a:pt x="29650" y="34809"/>
                  <a:pt x="29976" y="34583"/>
                  <a:pt x="30301" y="34332"/>
                </a:cubicBezTo>
                <a:cubicBezTo>
                  <a:pt x="30552" y="34107"/>
                  <a:pt x="30853" y="33931"/>
                  <a:pt x="31028" y="33631"/>
                </a:cubicBezTo>
                <a:cubicBezTo>
                  <a:pt x="31429" y="33906"/>
                  <a:pt x="31805" y="34207"/>
                  <a:pt x="32206" y="34483"/>
                </a:cubicBezTo>
                <a:cubicBezTo>
                  <a:pt x="33710" y="35535"/>
                  <a:pt x="35239" y="36488"/>
                  <a:pt x="36818" y="37390"/>
                </a:cubicBezTo>
                <a:cubicBezTo>
                  <a:pt x="38347" y="38242"/>
                  <a:pt x="39951" y="39119"/>
                  <a:pt x="41680" y="39520"/>
                </a:cubicBezTo>
                <a:cubicBezTo>
                  <a:pt x="41697" y="39524"/>
                  <a:pt x="41715" y="39526"/>
                  <a:pt x="41731" y="39526"/>
                </a:cubicBezTo>
                <a:cubicBezTo>
                  <a:pt x="41950" y="39526"/>
                  <a:pt x="42065" y="39234"/>
                  <a:pt x="41855" y="39094"/>
                </a:cubicBezTo>
                <a:cubicBezTo>
                  <a:pt x="40552" y="38242"/>
                  <a:pt x="39123" y="37616"/>
                  <a:pt x="37745" y="36864"/>
                </a:cubicBezTo>
                <a:cubicBezTo>
                  <a:pt x="36392" y="36112"/>
                  <a:pt x="35038" y="35285"/>
                  <a:pt x="33735" y="34433"/>
                </a:cubicBezTo>
                <a:cubicBezTo>
                  <a:pt x="31529" y="32954"/>
                  <a:pt x="29399" y="31325"/>
                  <a:pt x="27344" y="29621"/>
                </a:cubicBezTo>
                <a:cubicBezTo>
                  <a:pt x="27469" y="29019"/>
                  <a:pt x="27494" y="28393"/>
                  <a:pt x="27494" y="27791"/>
                </a:cubicBezTo>
                <a:cubicBezTo>
                  <a:pt x="27544" y="27039"/>
                  <a:pt x="27519" y="26262"/>
                  <a:pt x="27469" y="25485"/>
                </a:cubicBezTo>
                <a:cubicBezTo>
                  <a:pt x="27419" y="24758"/>
                  <a:pt x="27344" y="24007"/>
                  <a:pt x="27244" y="23280"/>
                </a:cubicBezTo>
                <a:cubicBezTo>
                  <a:pt x="27169" y="22703"/>
                  <a:pt x="27018" y="22102"/>
                  <a:pt x="26692" y="21601"/>
                </a:cubicBezTo>
                <a:cubicBezTo>
                  <a:pt x="26417" y="21225"/>
                  <a:pt x="26041" y="20824"/>
                  <a:pt x="25539" y="20824"/>
                </a:cubicBezTo>
                <a:cubicBezTo>
                  <a:pt x="25523" y="20823"/>
                  <a:pt x="25507" y="20822"/>
                  <a:pt x="25492" y="20822"/>
                </a:cubicBezTo>
                <a:cubicBezTo>
                  <a:pt x="25043" y="20822"/>
                  <a:pt x="24761" y="21165"/>
                  <a:pt x="24712" y="21601"/>
                </a:cubicBezTo>
                <a:cubicBezTo>
                  <a:pt x="24512" y="22929"/>
                  <a:pt x="24737" y="24408"/>
                  <a:pt x="25038" y="25711"/>
                </a:cubicBezTo>
                <a:cubicBezTo>
                  <a:pt x="25239" y="26638"/>
                  <a:pt x="25514" y="27540"/>
                  <a:pt x="25890" y="28393"/>
                </a:cubicBezTo>
                <a:cubicBezTo>
                  <a:pt x="23534" y="26337"/>
                  <a:pt x="21229" y="24232"/>
                  <a:pt x="18973" y="22027"/>
                </a:cubicBezTo>
                <a:cubicBezTo>
                  <a:pt x="19224" y="21375"/>
                  <a:pt x="19224" y="20548"/>
                  <a:pt x="19274" y="19896"/>
                </a:cubicBezTo>
                <a:cubicBezTo>
                  <a:pt x="19349" y="18944"/>
                  <a:pt x="19349" y="17992"/>
                  <a:pt x="19249" y="17039"/>
                </a:cubicBezTo>
                <a:cubicBezTo>
                  <a:pt x="19098" y="15535"/>
                  <a:pt x="18848" y="14032"/>
                  <a:pt x="18346" y="12603"/>
                </a:cubicBezTo>
                <a:cubicBezTo>
                  <a:pt x="18171" y="12127"/>
                  <a:pt x="17970" y="11225"/>
                  <a:pt x="17344" y="11199"/>
                </a:cubicBezTo>
                <a:cubicBezTo>
                  <a:pt x="17324" y="11198"/>
                  <a:pt x="17304" y="11197"/>
                  <a:pt x="17285" y="11197"/>
                </a:cubicBezTo>
                <a:cubicBezTo>
                  <a:pt x="16716" y="11197"/>
                  <a:pt x="16335" y="11892"/>
                  <a:pt x="16141" y="12352"/>
                </a:cubicBezTo>
                <a:cubicBezTo>
                  <a:pt x="15514" y="13681"/>
                  <a:pt x="15815" y="15260"/>
                  <a:pt x="16166" y="16613"/>
                </a:cubicBezTo>
                <a:cubicBezTo>
                  <a:pt x="16517" y="17941"/>
                  <a:pt x="16943" y="19345"/>
                  <a:pt x="17569" y="20623"/>
                </a:cubicBezTo>
                <a:cubicBezTo>
                  <a:pt x="15665" y="18718"/>
                  <a:pt x="13835" y="16788"/>
                  <a:pt x="12056" y="14783"/>
                </a:cubicBezTo>
                <a:cubicBezTo>
                  <a:pt x="11304" y="13956"/>
                  <a:pt x="10577" y="13079"/>
                  <a:pt x="9875" y="12202"/>
                </a:cubicBezTo>
                <a:cubicBezTo>
                  <a:pt x="9875" y="11776"/>
                  <a:pt x="9700" y="11325"/>
                  <a:pt x="9574" y="10949"/>
                </a:cubicBezTo>
                <a:cubicBezTo>
                  <a:pt x="9299" y="10072"/>
                  <a:pt x="8973" y="9245"/>
                  <a:pt x="8672" y="8392"/>
                </a:cubicBezTo>
                <a:cubicBezTo>
                  <a:pt x="8046" y="6588"/>
                  <a:pt x="7344" y="4808"/>
                  <a:pt x="6366" y="3179"/>
                </a:cubicBezTo>
                <a:cubicBezTo>
                  <a:pt x="5804" y="2242"/>
                  <a:pt x="4246" y="0"/>
                  <a:pt x="29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50" name="Google Shape;750;p18"/>
          <p:cNvGrpSpPr/>
          <p:nvPr/>
        </p:nvGrpSpPr>
        <p:grpSpPr>
          <a:xfrm rot="-403479" flipH="1">
            <a:off x="10557944" y="4012157"/>
            <a:ext cx="1881627" cy="3142384"/>
            <a:chOff x="8020703" y="3817528"/>
            <a:chExt cx="843979" cy="1409475"/>
          </a:xfrm>
        </p:grpSpPr>
        <p:sp>
          <p:nvSpPr>
            <p:cNvPr id="751" name="Google Shape;751;p18"/>
            <p:cNvSpPr/>
            <p:nvPr/>
          </p:nvSpPr>
          <p:spPr>
            <a:xfrm>
              <a:off x="8535180" y="3823805"/>
              <a:ext cx="329502" cy="1345089"/>
            </a:xfrm>
            <a:custGeom>
              <a:avLst/>
              <a:gdLst/>
              <a:ahLst/>
              <a:cxnLst/>
              <a:rect l="l" t="t" r="r" b="b"/>
              <a:pathLst>
                <a:path w="18372" h="74998" extrusionOk="0">
                  <a:moveTo>
                    <a:pt x="6016" y="1"/>
                  </a:moveTo>
                  <a:cubicBezTo>
                    <a:pt x="1705" y="8322"/>
                    <a:pt x="1" y="18222"/>
                    <a:pt x="1304" y="27370"/>
                  </a:cubicBezTo>
                  <a:cubicBezTo>
                    <a:pt x="2181" y="33460"/>
                    <a:pt x="4311" y="39099"/>
                    <a:pt x="5965" y="44913"/>
                  </a:cubicBezTo>
                  <a:cubicBezTo>
                    <a:pt x="7620" y="50728"/>
                    <a:pt x="8798" y="56969"/>
                    <a:pt x="7720" y="63134"/>
                  </a:cubicBezTo>
                  <a:cubicBezTo>
                    <a:pt x="6893" y="67721"/>
                    <a:pt x="4562" y="72257"/>
                    <a:pt x="1229" y="74989"/>
                  </a:cubicBezTo>
                  <a:cubicBezTo>
                    <a:pt x="1358" y="74995"/>
                    <a:pt x="1487" y="74997"/>
                    <a:pt x="1616" y="74997"/>
                  </a:cubicBezTo>
                  <a:cubicBezTo>
                    <a:pt x="4297" y="74997"/>
                    <a:pt x="6999" y="73769"/>
                    <a:pt x="9199" y="71856"/>
                  </a:cubicBezTo>
                  <a:cubicBezTo>
                    <a:pt x="11630" y="69751"/>
                    <a:pt x="13509" y="66869"/>
                    <a:pt x="14913" y="63786"/>
                  </a:cubicBezTo>
                  <a:cubicBezTo>
                    <a:pt x="17344" y="58397"/>
                    <a:pt x="18372" y="52257"/>
                    <a:pt x="17845" y="46442"/>
                  </a:cubicBezTo>
                  <a:cubicBezTo>
                    <a:pt x="16868" y="35791"/>
                    <a:pt x="10928" y="26969"/>
                    <a:pt x="8146" y="16868"/>
                  </a:cubicBezTo>
                  <a:cubicBezTo>
                    <a:pt x="6667" y="11480"/>
                    <a:pt x="6116" y="5740"/>
                    <a:pt x="6016" y="1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18"/>
            <p:cNvSpPr/>
            <p:nvPr/>
          </p:nvSpPr>
          <p:spPr>
            <a:xfrm>
              <a:off x="8363026" y="3817528"/>
              <a:ext cx="329950" cy="1351205"/>
            </a:xfrm>
            <a:custGeom>
              <a:avLst/>
              <a:gdLst/>
              <a:ahLst/>
              <a:cxnLst/>
              <a:rect l="l" t="t" r="r" b="b"/>
              <a:pathLst>
                <a:path w="18397" h="75339" extrusionOk="0">
                  <a:moveTo>
                    <a:pt x="15615" y="0"/>
                  </a:moveTo>
                  <a:cubicBezTo>
                    <a:pt x="12356" y="4311"/>
                    <a:pt x="8973" y="8095"/>
                    <a:pt x="6291" y="12882"/>
                  </a:cubicBezTo>
                  <a:cubicBezTo>
                    <a:pt x="3610" y="17644"/>
                    <a:pt x="1504" y="22933"/>
                    <a:pt x="853" y="28421"/>
                  </a:cubicBezTo>
                  <a:cubicBezTo>
                    <a:pt x="0" y="35489"/>
                    <a:pt x="1579" y="42532"/>
                    <a:pt x="4111" y="48797"/>
                  </a:cubicBezTo>
                  <a:cubicBezTo>
                    <a:pt x="5790" y="52983"/>
                    <a:pt x="7895" y="56943"/>
                    <a:pt x="9224" y="61304"/>
                  </a:cubicBezTo>
                  <a:cubicBezTo>
                    <a:pt x="10552" y="65665"/>
                    <a:pt x="11905" y="70828"/>
                    <a:pt x="10351" y="75314"/>
                  </a:cubicBezTo>
                  <a:cubicBezTo>
                    <a:pt x="10527" y="75339"/>
                    <a:pt x="10677" y="75339"/>
                    <a:pt x="10828" y="75339"/>
                  </a:cubicBezTo>
                  <a:cubicBezTo>
                    <a:pt x="14161" y="72607"/>
                    <a:pt x="16492" y="68071"/>
                    <a:pt x="17319" y="63484"/>
                  </a:cubicBezTo>
                  <a:cubicBezTo>
                    <a:pt x="18397" y="57319"/>
                    <a:pt x="17219" y="51078"/>
                    <a:pt x="15564" y="45263"/>
                  </a:cubicBezTo>
                  <a:cubicBezTo>
                    <a:pt x="13910" y="39449"/>
                    <a:pt x="11780" y="33810"/>
                    <a:pt x="10903" y="27720"/>
                  </a:cubicBezTo>
                  <a:cubicBezTo>
                    <a:pt x="9600" y="18572"/>
                    <a:pt x="11304" y="8672"/>
                    <a:pt x="15615" y="351"/>
                  </a:cubicBezTo>
                  <a:cubicBezTo>
                    <a:pt x="15615" y="226"/>
                    <a:pt x="15615" y="125"/>
                    <a:pt x="156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18"/>
            <p:cNvSpPr/>
            <p:nvPr/>
          </p:nvSpPr>
          <p:spPr>
            <a:xfrm>
              <a:off x="8574278" y="4531288"/>
              <a:ext cx="19352" cy="67005"/>
            </a:xfrm>
            <a:custGeom>
              <a:avLst/>
              <a:gdLst/>
              <a:ahLst/>
              <a:cxnLst/>
              <a:rect l="l" t="t" r="r" b="b"/>
              <a:pathLst>
                <a:path w="1079" h="3736" extrusionOk="0">
                  <a:moveTo>
                    <a:pt x="1" y="1"/>
                  </a:moveTo>
                  <a:lnTo>
                    <a:pt x="1" y="1"/>
                  </a:lnTo>
                  <a:cubicBezTo>
                    <a:pt x="51" y="652"/>
                    <a:pt x="227" y="1279"/>
                    <a:pt x="377" y="1906"/>
                  </a:cubicBezTo>
                  <a:cubicBezTo>
                    <a:pt x="527" y="2507"/>
                    <a:pt x="703" y="3134"/>
                    <a:pt x="978" y="3735"/>
                  </a:cubicBezTo>
                  <a:cubicBezTo>
                    <a:pt x="1079" y="3058"/>
                    <a:pt x="978" y="2407"/>
                    <a:pt x="828" y="1780"/>
                  </a:cubicBezTo>
                  <a:cubicBezTo>
                    <a:pt x="653" y="1154"/>
                    <a:pt x="402" y="527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18"/>
            <p:cNvSpPr/>
            <p:nvPr/>
          </p:nvSpPr>
          <p:spPr>
            <a:xfrm>
              <a:off x="8545977" y="4475567"/>
              <a:ext cx="11694" cy="32373"/>
            </a:xfrm>
            <a:custGeom>
              <a:avLst/>
              <a:gdLst/>
              <a:ahLst/>
              <a:cxnLst/>
              <a:rect l="l" t="t" r="r" b="b"/>
              <a:pathLst>
                <a:path w="652" h="1805" extrusionOk="0">
                  <a:moveTo>
                    <a:pt x="100" y="0"/>
                  </a:moveTo>
                  <a:cubicBezTo>
                    <a:pt x="0" y="351"/>
                    <a:pt x="25" y="677"/>
                    <a:pt x="100" y="977"/>
                  </a:cubicBezTo>
                  <a:cubicBezTo>
                    <a:pt x="175" y="1253"/>
                    <a:pt x="301" y="1554"/>
                    <a:pt x="551" y="1805"/>
                  </a:cubicBezTo>
                  <a:cubicBezTo>
                    <a:pt x="652" y="1454"/>
                    <a:pt x="627" y="1153"/>
                    <a:pt x="551" y="852"/>
                  </a:cubicBezTo>
                  <a:cubicBezTo>
                    <a:pt x="476" y="551"/>
                    <a:pt x="351" y="276"/>
                    <a:pt x="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18"/>
            <p:cNvSpPr/>
            <p:nvPr/>
          </p:nvSpPr>
          <p:spPr>
            <a:xfrm>
              <a:off x="8537422" y="4540739"/>
              <a:ext cx="12160" cy="39116"/>
            </a:xfrm>
            <a:custGeom>
              <a:avLst/>
              <a:gdLst/>
              <a:ahLst/>
              <a:cxnLst/>
              <a:rect l="l" t="t" r="r" b="b"/>
              <a:pathLst>
                <a:path w="678" h="2181" extrusionOk="0">
                  <a:moveTo>
                    <a:pt x="26" y="0"/>
                  </a:moveTo>
                  <a:cubicBezTo>
                    <a:pt x="1" y="426"/>
                    <a:pt x="51" y="777"/>
                    <a:pt x="126" y="1128"/>
                  </a:cubicBezTo>
                  <a:cubicBezTo>
                    <a:pt x="201" y="1479"/>
                    <a:pt x="302" y="1830"/>
                    <a:pt x="502" y="2181"/>
                  </a:cubicBezTo>
                  <a:cubicBezTo>
                    <a:pt x="678" y="1805"/>
                    <a:pt x="652" y="1404"/>
                    <a:pt x="577" y="1028"/>
                  </a:cubicBezTo>
                  <a:cubicBezTo>
                    <a:pt x="502" y="652"/>
                    <a:pt x="327" y="276"/>
                    <a:pt x="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18"/>
            <p:cNvSpPr/>
            <p:nvPr/>
          </p:nvSpPr>
          <p:spPr>
            <a:xfrm>
              <a:off x="8529334" y="4618035"/>
              <a:ext cx="13057" cy="46774"/>
            </a:xfrm>
            <a:custGeom>
              <a:avLst/>
              <a:gdLst/>
              <a:ahLst/>
              <a:cxnLst/>
              <a:rect l="l" t="t" r="r" b="b"/>
              <a:pathLst>
                <a:path w="728" h="2608" extrusionOk="0">
                  <a:moveTo>
                    <a:pt x="76" y="1"/>
                  </a:moveTo>
                  <a:cubicBezTo>
                    <a:pt x="1" y="477"/>
                    <a:pt x="51" y="928"/>
                    <a:pt x="126" y="1354"/>
                  </a:cubicBezTo>
                  <a:cubicBezTo>
                    <a:pt x="251" y="1780"/>
                    <a:pt x="377" y="2206"/>
                    <a:pt x="652" y="2607"/>
                  </a:cubicBezTo>
                  <a:cubicBezTo>
                    <a:pt x="728" y="2131"/>
                    <a:pt x="677" y="1680"/>
                    <a:pt x="602" y="1254"/>
                  </a:cubicBezTo>
                  <a:cubicBezTo>
                    <a:pt x="477" y="828"/>
                    <a:pt x="352" y="402"/>
                    <a:pt x="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18"/>
            <p:cNvSpPr/>
            <p:nvPr/>
          </p:nvSpPr>
          <p:spPr>
            <a:xfrm>
              <a:off x="8505516" y="4531288"/>
              <a:ext cx="9900" cy="35978"/>
            </a:xfrm>
            <a:custGeom>
              <a:avLst/>
              <a:gdLst/>
              <a:ahLst/>
              <a:cxnLst/>
              <a:rect l="l" t="t" r="r" b="b"/>
              <a:pathLst>
                <a:path w="552" h="2006" extrusionOk="0">
                  <a:moveTo>
                    <a:pt x="126" y="1"/>
                  </a:moveTo>
                  <a:cubicBezTo>
                    <a:pt x="0" y="352"/>
                    <a:pt x="0" y="703"/>
                    <a:pt x="51" y="1028"/>
                  </a:cubicBezTo>
                  <a:cubicBezTo>
                    <a:pt x="101" y="1354"/>
                    <a:pt x="201" y="1680"/>
                    <a:pt x="426" y="2006"/>
                  </a:cubicBezTo>
                  <a:cubicBezTo>
                    <a:pt x="552" y="1630"/>
                    <a:pt x="552" y="1304"/>
                    <a:pt x="502" y="953"/>
                  </a:cubicBezTo>
                  <a:cubicBezTo>
                    <a:pt x="452" y="627"/>
                    <a:pt x="351" y="302"/>
                    <a:pt x="1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18"/>
            <p:cNvSpPr/>
            <p:nvPr/>
          </p:nvSpPr>
          <p:spPr>
            <a:xfrm>
              <a:off x="8568001" y="4625675"/>
              <a:ext cx="9003" cy="28337"/>
            </a:xfrm>
            <a:custGeom>
              <a:avLst/>
              <a:gdLst/>
              <a:ahLst/>
              <a:cxnLst/>
              <a:rect l="l" t="t" r="r" b="b"/>
              <a:pathLst>
                <a:path w="502" h="1580" extrusionOk="0">
                  <a:moveTo>
                    <a:pt x="176" y="1"/>
                  </a:moveTo>
                  <a:cubicBezTo>
                    <a:pt x="25" y="277"/>
                    <a:pt x="0" y="552"/>
                    <a:pt x="25" y="828"/>
                  </a:cubicBezTo>
                  <a:cubicBezTo>
                    <a:pt x="50" y="1079"/>
                    <a:pt x="125" y="1354"/>
                    <a:pt x="326" y="1580"/>
                  </a:cubicBezTo>
                  <a:cubicBezTo>
                    <a:pt x="501" y="1304"/>
                    <a:pt x="501" y="1029"/>
                    <a:pt x="476" y="778"/>
                  </a:cubicBezTo>
                  <a:cubicBezTo>
                    <a:pt x="451" y="502"/>
                    <a:pt x="376" y="252"/>
                    <a:pt x="1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18"/>
            <p:cNvSpPr/>
            <p:nvPr/>
          </p:nvSpPr>
          <p:spPr>
            <a:xfrm>
              <a:off x="8492030" y="4609050"/>
              <a:ext cx="9003" cy="42721"/>
            </a:xfrm>
            <a:custGeom>
              <a:avLst/>
              <a:gdLst/>
              <a:ahLst/>
              <a:cxnLst/>
              <a:rect l="l" t="t" r="r" b="b"/>
              <a:pathLst>
                <a:path w="502" h="2382" extrusionOk="0">
                  <a:moveTo>
                    <a:pt x="151" y="1"/>
                  </a:moveTo>
                  <a:cubicBezTo>
                    <a:pt x="0" y="402"/>
                    <a:pt x="0" y="803"/>
                    <a:pt x="26" y="1204"/>
                  </a:cubicBezTo>
                  <a:cubicBezTo>
                    <a:pt x="51" y="1605"/>
                    <a:pt x="126" y="2006"/>
                    <a:pt x="351" y="2382"/>
                  </a:cubicBezTo>
                  <a:cubicBezTo>
                    <a:pt x="502" y="1981"/>
                    <a:pt x="502" y="1580"/>
                    <a:pt x="477" y="1179"/>
                  </a:cubicBezTo>
                  <a:cubicBezTo>
                    <a:pt x="452" y="778"/>
                    <a:pt x="376" y="377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18"/>
            <p:cNvSpPr/>
            <p:nvPr/>
          </p:nvSpPr>
          <p:spPr>
            <a:xfrm>
              <a:off x="8499670" y="4450387"/>
              <a:ext cx="11263" cy="36426"/>
            </a:xfrm>
            <a:custGeom>
              <a:avLst/>
              <a:gdLst/>
              <a:ahLst/>
              <a:cxnLst/>
              <a:rect l="l" t="t" r="r" b="b"/>
              <a:pathLst>
                <a:path w="628" h="2031" extrusionOk="0">
                  <a:moveTo>
                    <a:pt x="101" y="1"/>
                  </a:moveTo>
                  <a:cubicBezTo>
                    <a:pt x="1" y="376"/>
                    <a:pt x="26" y="727"/>
                    <a:pt x="76" y="1078"/>
                  </a:cubicBezTo>
                  <a:cubicBezTo>
                    <a:pt x="151" y="1404"/>
                    <a:pt x="276" y="1730"/>
                    <a:pt x="527" y="2031"/>
                  </a:cubicBezTo>
                  <a:cubicBezTo>
                    <a:pt x="627" y="1680"/>
                    <a:pt x="602" y="1329"/>
                    <a:pt x="552" y="978"/>
                  </a:cubicBezTo>
                  <a:cubicBezTo>
                    <a:pt x="477" y="652"/>
                    <a:pt x="351" y="301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18"/>
            <p:cNvSpPr/>
            <p:nvPr/>
          </p:nvSpPr>
          <p:spPr>
            <a:xfrm>
              <a:off x="8470454" y="4494433"/>
              <a:ext cx="10348" cy="33736"/>
            </a:xfrm>
            <a:custGeom>
              <a:avLst/>
              <a:gdLst/>
              <a:ahLst/>
              <a:cxnLst/>
              <a:rect l="l" t="t" r="r" b="b"/>
              <a:pathLst>
                <a:path w="577" h="1881" extrusionOk="0">
                  <a:moveTo>
                    <a:pt x="126" y="1"/>
                  </a:moveTo>
                  <a:cubicBezTo>
                    <a:pt x="0" y="352"/>
                    <a:pt x="0" y="677"/>
                    <a:pt x="51" y="978"/>
                  </a:cubicBezTo>
                  <a:cubicBezTo>
                    <a:pt x="101" y="1304"/>
                    <a:pt x="201" y="1605"/>
                    <a:pt x="452" y="1880"/>
                  </a:cubicBezTo>
                  <a:cubicBezTo>
                    <a:pt x="577" y="1555"/>
                    <a:pt x="552" y="1229"/>
                    <a:pt x="502" y="903"/>
                  </a:cubicBezTo>
                  <a:cubicBezTo>
                    <a:pt x="452" y="602"/>
                    <a:pt x="351" y="276"/>
                    <a:pt x="1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18"/>
            <p:cNvSpPr/>
            <p:nvPr/>
          </p:nvSpPr>
          <p:spPr>
            <a:xfrm>
              <a:off x="8745984" y="4574438"/>
              <a:ext cx="9021" cy="44533"/>
            </a:xfrm>
            <a:custGeom>
              <a:avLst/>
              <a:gdLst/>
              <a:ahLst/>
              <a:cxnLst/>
              <a:rect l="l" t="t" r="r" b="b"/>
              <a:pathLst>
                <a:path w="503" h="2483" extrusionOk="0">
                  <a:moveTo>
                    <a:pt x="151" y="1"/>
                  </a:moveTo>
                  <a:cubicBezTo>
                    <a:pt x="1" y="427"/>
                    <a:pt x="1" y="828"/>
                    <a:pt x="26" y="1254"/>
                  </a:cubicBezTo>
                  <a:cubicBezTo>
                    <a:pt x="51" y="1680"/>
                    <a:pt x="126" y="2081"/>
                    <a:pt x="327" y="2482"/>
                  </a:cubicBezTo>
                  <a:cubicBezTo>
                    <a:pt x="477" y="2056"/>
                    <a:pt x="502" y="1630"/>
                    <a:pt x="477" y="1229"/>
                  </a:cubicBezTo>
                  <a:cubicBezTo>
                    <a:pt x="452" y="803"/>
                    <a:pt x="377" y="402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18"/>
            <p:cNvSpPr/>
            <p:nvPr/>
          </p:nvSpPr>
          <p:spPr>
            <a:xfrm>
              <a:off x="8734757" y="4504333"/>
              <a:ext cx="9003" cy="28319"/>
            </a:xfrm>
            <a:custGeom>
              <a:avLst/>
              <a:gdLst/>
              <a:ahLst/>
              <a:cxnLst/>
              <a:rect l="l" t="t" r="r" b="b"/>
              <a:pathLst>
                <a:path w="502" h="1579" extrusionOk="0">
                  <a:moveTo>
                    <a:pt x="176" y="0"/>
                  </a:moveTo>
                  <a:cubicBezTo>
                    <a:pt x="25" y="276"/>
                    <a:pt x="0" y="551"/>
                    <a:pt x="25" y="827"/>
                  </a:cubicBezTo>
                  <a:cubicBezTo>
                    <a:pt x="76" y="1078"/>
                    <a:pt x="126" y="1353"/>
                    <a:pt x="351" y="1579"/>
                  </a:cubicBezTo>
                  <a:cubicBezTo>
                    <a:pt x="502" y="1303"/>
                    <a:pt x="502" y="1028"/>
                    <a:pt x="502" y="777"/>
                  </a:cubicBezTo>
                  <a:cubicBezTo>
                    <a:pt x="452" y="501"/>
                    <a:pt x="376" y="251"/>
                    <a:pt x="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18"/>
            <p:cNvSpPr/>
            <p:nvPr/>
          </p:nvSpPr>
          <p:spPr>
            <a:xfrm>
              <a:off x="8717683" y="4558261"/>
              <a:ext cx="8555" cy="30131"/>
            </a:xfrm>
            <a:custGeom>
              <a:avLst/>
              <a:gdLst/>
              <a:ahLst/>
              <a:cxnLst/>
              <a:rect l="l" t="t" r="r" b="b"/>
              <a:pathLst>
                <a:path w="477" h="1680" extrusionOk="0">
                  <a:moveTo>
                    <a:pt x="276" y="1"/>
                  </a:moveTo>
                  <a:cubicBezTo>
                    <a:pt x="75" y="276"/>
                    <a:pt x="25" y="552"/>
                    <a:pt x="25" y="828"/>
                  </a:cubicBezTo>
                  <a:cubicBezTo>
                    <a:pt x="0" y="1103"/>
                    <a:pt x="50" y="1404"/>
                    <a:pt x="226" y="1680"/>
                  </a:cubicBezTo>
                  <a:cubicBezTo>
                    <a:pt x="401" y="1404"/>
                    <a:pt x="451" y="1128"/>
                    <a:pt x="476" y="853"/>
                  </a:cubicBezTo>
                  <a:cubicBezTo>
                    <a:pt x="476" y="577"/>
                    <a:pt x="451" y="301"/>
                    <a:pt x="2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18"/>
            <p:cNvSpPr/>
            <p:nvPr/>
          </p:nvSpPr>
          <p:spPr>
            <a:xfrm>
              <a:off x="8770268" y="4556916"/>
              <a:ext cx="9452" cy="33736"/>
            </a:xfrm>
            <a:custGeom>
              <a:avLst/>
              <a:gdLst/>
              <a:ahLst/>
              <a:cxnLst/>
              <a:rect l="l" t="t" r="r" b="b"/>
              <a:pathLst>
                <a:path w="527" h="1881" extrusionOk="0">
                  <a:moveTo>
                    <a:pt x="151" y="0"/>
                  </a:moveTo>
                  <a:cubicBezTo>
                    <a:pt x="0" y="351"/>
                    <a:pt x="0" y="652"/>
                    <a:pt x="25" y="978"/>
                  </a:cubicBezTo>
                  <a:cubicBezTo>
                    <a:pt x="76" y="1279"/>
                    <a:pt x="151" y="1579"/>
                    <a:pt x="376" y="1880"/>
                  </a:cubicBezTo>
                  <a:cubicBezTo>
                    <a:pt x="527" y="1554"/>
                    <a:pt x="527" y="1228"/>
                    <a:pt x="502" y="928"/>
                  </a:cubicBezTo>
                  <a:cubicBezTo>
                    <a:pt x="451" y="602"/>
                    <a:pt x="376" y="301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18"/>
            <p:cNvSpPr/>
            <p:nvPr/>
          </p:nvSpPr>
          <p:spPr>
            <a:xfrm>
              <a:off x="8734757" y="4662100"/>
              <a:ext cx="9003" cy="30579"/>
            </a:xfrm>
            <a:custGeom>
              <a:avLst/>
              <a:gdLst/>
              <a:ahLst/>
              <a:cxnLst/>
              <a:rect l="l" t="t" r="r" b="b"/>
              <a:pathLst>
                <a:path w="502" h="1705" extrusionOk="0">
                  <a:moveTo>
                    <a:pt x="126" y="0"/>
                  </a:moveTo>
                  <a:cubicBezTo>
                    <a:pt x="0" y="326"/>
                    <a:pt x="0" y="602"/>
                    <a:pt x="25" y="877"/>
                  </a:cubicBezTo>
                  <a:cubicBezTo>
                    <a:pt x="51" y="1153"/>
                    <a:pt x="101" y="1404"/>
                    <a:pt x="276" y="1704"/>
                  </a:cubicBezTo>
                  <a:cubicBezTo>
                    <a:pt x="477" y="1429"/>
                    <a:pt x="502" y="1128"/>
                    <a:pt x="502" y="827"/>
                  </a:cubicBezTo>
                  <a:cubicBezTo>
                    <a:pt x="452" y="526"/>
                    <a:pt x="376" y="226"/>
                    <a:pt x="1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18"/>
            <p:cNvSpPr/>
            <p:nvPr/>
          </p:nvSpPr>
          <p:spPr>
            <a:xfrm>
              <a:off x="8710940" y="4614897"/>
              <a:ext cx="8555" cy="26992"/>
            </a:xfrm>
            <a:custGeom>
              <a:avLst/>
              <a:gdLst/>
              <a:ahLst/>
              <a:cxnLst/>
              <a:rect l="l" t="t" r="r" b="b"/>
              <a:pathLst>
                <a:path w="477" h="1505" extrusionOk="0">
                  <a:moveTo>
                    <a:pt x="251" y="0"/>
                  </a:moveTo>
                  <a:cubicBezTo>
                    <a:pt x="50" y="251"/>
                    <a:pt x="25" y="502"/>
                    <a:pt x="0" y="752"/>
                  </a:cubicBezTo>
                  <a:cubicBezTo>
                    <a:pt x="25" y="1003"/>
                    <a:pt x="50" y="1254"/>
                    <a:pt x="251" y="1504"/>
                  </a:cubicBezTo>
                  <a:cubicBezTo>
                    <a:pt x="426" y="1254"/>
                    <a:pt x="476" y="1003"/>
                    <a:pt x="476" y="752"/>
                  </a:cubicBezTo>
                  <a:cubicBezTo>
                    <a:pt x="476" y="502"/>
                    <a:pt x="426" y="251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18"/>
            <p:cNvSpPr/>
            <p:nvPr/>
          </p:nvSpPr>
          <p:spPr>
            <a:xfrm>
              <a:off x="8764869" y="4643215"/>
              <a:ext cx="8555" cy="39565"/>
            </a:xfrm>
            <a:custGeom>
              <a:avLst/>
              <a:gdLst/>
              <a:ahLst/>
              <a:cxnLst/>
              <a:rect l="l" t="t" r="r" b="b"/>
              <a:pathLst>
                <a:path w="477" h="2206" extrusionOk="0">
                  <a:moveTo>
                    <a:pt x="201" y="0"/>
                  </a:moveTo>
                  <a:cubicBezTo>
                    <a:pt x="26" y="376"/>
                    <a:pt x="1" y="727"/>
                    <a:pt x="1" y="1103"/>
                  </a:cubicBezTo>
                  <a:cubicBezTo>
                    <a:pt x="26" y="1479"/>
                    <a:pt x="51" y="1830"/>
                    <a:pt x="251" y="2206"/>
                  </a:cubicBezTo>
                  <a:cubicBezTo>
                    <a:pt x="427" y="1830"/>
                    <a:pt x="477" y="1454"/>
                    <a:pt x="477" y="1103"/>
                  </a:cubicBezTo>
                  <a:cubicBezTo>
                    <a:pt x="452" y="727"/>
                    <a:pt x="402" y="376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18"/>
            <p:cNvSpPr/>
            <p:nvPr/>
          </p:nvSpPr>
          <p:spPr>
            <a:xfrm>
              <a:off x="8786893" y="4617587"/>
              <a:ext cx="9003" cy="23854"/>
            </a:xfrm>
            <a:custGeom>
              <a:avLst/>
              <a:gdLst/>
              <a:ahLst/>
              <a:cxnLst/>
              <a:rect l="l" t="t" r="r" b="b"/>
              <a:pathLst>
                <a:path w="502" h="1330" extrusionOk="0">
                  <a:moveTo>
                    <a:pt x="201" y="1"/>
                  </a:moveTo>
                  <a:cubicBezTo>
                    <a:pt x="26" y="251"/>
                    <a:pt x="1" y="477"/>
                    <a:pt x="26" y="703"/>
                  </a:cubicBezTo>
                  <a:cubicBezTo>
                    <a:pt x="51" y="903"/>
                    <a:pt x="101" y="1129"/>
                    <a:pt x="301" y="1329"/>
                  </a:cubicBezTo>
                  <a:cubicBezTo>
                    <a:pt x="477" y="1104"/>
                    <a:pt x="502" y="878"/>
                    <a:pt x="477" y="652"/>
                  </a:cubicBezTo>
                  <a:cubicBezTo>
                    <a:pt x="452" y="427"/>
                    <a:pt x="402" y="226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18"/>
            <p:cNvSpPr/>
            <p:nvPr/>
          </p:nvSpPr>
          <p:spPr>
            <a:xfrm>
              <a:off x="8712285" y="4503867"/>
              <a:ext cx="8555" cy="26095"/>
            </a:xfrm>
            <a:custGeom>
              <a:avLst/>
              <a:gdLst/>
              <a:ahLst/>
              <a:cxnLst/>
              <a:rect l="l" t="t" r="r" b="b"/>
              <a:pathLst>
                <a:path w="477" h="1455" extrusionOk="0">
                  <a:moveTo>
                    <a:pt x="201" y="1"/>
                  </a:moveTo>
                  <a:cubicBezTo>
                    <a:pt x="25" y="252"/>
                    <a:pt x="0" y="502"/>
                    <a:pt x="0" y="728"/>
                  </a:cubicBezTo>
                  <a:cubicBezTo>
                    <a:pt x="25" y="978"/>
                    <a:pt x="75" y="1229"/>
                    <a:pt x="276" y="1455"/>
                  </a:cubicBezTo>
                  <a:cubicBezTo>
                    <a:pt x="451" y="1204"/>
                    <a:pt x="476" y="953"/>
                    <a:pt x="476" y="703"/>
                  </a:cubicBezTo>
                  <a:cubicBezTo>
                    <a:pt x="451" y="477"/>
                    <a:pt x="401" y="227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18"/>
            <p:cNvSpPr/>
            <p:nvPr/>
          </p:nvSpPr>
          <p:spPr>
            <a:xfrm>
              <a:off x="8686208" y="4511525"/>
              <a:ext cx="9452" cy="27871"/>
            </a:xfrm>
            <a:custGeom>
              <a:avLst/>
              <a:gdLst/>
              <a:ahLst/>
              <a:cxnLst/>
              <a:rect l="l" t="t" r="r" b="b"/>
              <a:pathLst>
                <a:path w="527" h="1554" extrusionOk="0">
                  <a:moveTo>
                    <a:pt x="176" y="0"/>
                  </a:moveTo>
                  <a:cubicBezTo>
                    <a:pt x="26" y="276"/>
                    <a:pt x="1" y="551"/>
                    <a:pt x="26" y="802"/>
                  </a:cubicBezTo>
                  <a:cubicBezTo>
                    <a:pt x="76" y="1053"/>
                    <a:pt x="126" y="1303"/>
                    <a:pt x="351" y="1554"/>
                  </a:cubicBezTo>
                  <a:cubicBezTo>
                    <a:pt x="502" y="1278"/>
                    <a:pt x="527" y="1003"/>
                    <a:pt x="502" y="752"/>
                  </a:cubicBezTo>
                  <a:cubicBezTo>
                    <a:pt x="452" y="501"/>
                    <a:pt x="377" y="226"/>
                    <a:pt x="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18"/>
            <p:cNvSpPr/>
            <p:nvPr/>
          </p:nvSpPr>
          <p:spPr>
            <a:xfrm>
              <a:off x="8625983" y="4118678"/>
              <a:ext cx="9003" cy="32373"/>
            </a:xfrm>
            <a:custGeom>
              <a:avLst/>
              <a:gdLst/>
              <a:ahLst/>
              <a:cxnLst/>
              <a:rect l="l" t="t" r="r" b="b"/>
              <a:pathLst>
                <a:path w="502" h="1805" extrusionOk="0">
                  <a:moveTo>
                    <a:pt x="226" y="0"/>
                  </a:moveTo>
                  <a:cubicBezTo>
                    <a:pt x="50" y="301"/>
                    <a:pt x="0" y="602"/>
                    <a:pt x="25" y="927"/>
                  </a:cubicBezTo>
                  <a:cubicBezTo>
                    <a:pt x="50" y="1228"/>
                    <a:pt x="126" y="1529"/>
                    <a:pt x="326" y="1805"/>
                  </a:cubicBezTo>
                  <a:cubicBezTo>
                    <a:pt x="476" y="1479"/>
                    <a:pt x="501" y="1203"/>
                    <a:pt x="476" y="902"/>
                  </a:cubicBezTo>
                  <a:cubicBezTo>
                    <a:pt x="451" y="602"/>
                    <a:pt x="401" y="301"/>
                    <a:pt x="2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18"/>
            <p:cNvSpPr/>
            <p:nvPr/>
          </p:nvSpPr>
          <p:spPr>
            <a:xfrm>
              <a:off x="8643506" y="4089015"/>
              <a:ext cx="9003" cy="36874"/>
            </a:xfrm>
            <a:custGeom>
              <a:avLst/>
              <a:gdLst/>
              <a:ahLst/>
              <a:cxnLst/>
              <a:rect l="l" t="t" r="r" b="b"/>
              <a:pathLst>
                <a:path w="502" h="2056" extrusionOk="0">
                  <a:moveTo>
                    <a:pt x="151" y="0"/>
                  </a:moveTo>
                  <a:cubicBezTo>
                    <a:pt x="1" y="351"/>
                    <a:pt x="1" y="702"/>
                    <a:pt x="26" y="1053"/>
                  </a:cubicBezTo>
                  <a:cubicBezTo>
                    <a:pt x="51" y="1378"/>
                    <a:pt x="126" y="1729"/>
                    <a:pt x="326" y="2055"/>
                  </a:cubicBezTo>
                  <a:cubicBezTo>
                    <a:pt x="477" y="1704"/>
                    <a:pt x="502" y="1353"/>
                    <a:pt x="477" y="1003"/>
                  </a:cubicBezTo>
                  <a:cubicBezTo>
                    <a:pt x="452" y="652"/>
                    <a:pt x="377" y="326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18"/>
            <p:cNvSpPr/>
            <p:nvPr/>
          </p:nvSpPr>
          <p:spPr>
            <a:xfrm>
              <a:off x="8623275" y="4188334"/>
              <a:ext cx="9470" cy="34632"/>
            </a:xfrm>
            <a:custGeom>
              <a:avLst/>
              <a:gdLst/>
              <a:ahLst/>
              <a:cxnLst/>
              <a:rect l="l" t="t" r="r" b="b"/>
              <a:pathLst>
                <a:path w="528" h="1931" extrusionOk="0">
                  <a:moveTo>
                    <a:pt x="151" y="1"/>
                  </a:moveTo>
                  <a:cubicBezTo>
                    <a:pt x="1" y="352"/>
                    <a:pt x="1" y="678"/>
                    <a:pt x="26" y="1003"/>
                  </a:cubicBezTo>
                  <a:cubicBezTo>
                    <a:pt x="76" y="1329"/>
                    <a:pt x="151" y="1630"/>
                    <a:pt x="377" y="1931"/>
                  </a:cubicBezTo>
                  <a:cubicBezTo>
                    <a:pt x="527" y="1605"/>
                    <a:pt x="527" y="1279"/>
                    <a:pt x="502" y="953"/>
                  </a:cubicBezTo>
                  <a:cubicBezTo>
                    <a:pt x="452" y="627"/>
                    <a:pt x="377" y="302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18"/>
            <p:cNvSpPr/>
            <p:nvPr/>
          </p:nvSpPr>
          <p:spPr>
            <a:xfrm>
              <a:off x="8650697" y="4182505"/>
              <a:ext cx="9003" cy="39565"/>
            </a:xfrm>
            <a:custGeom>
              <a:avLst/>
              <a:gdLst/>
              <a:ahLst/>
              <a:cxnLst/>
              <a:rect l="l" t="t" r="r" b="b"/>
              <a:pathLst>
                <a:path w="502" h="2206" extrusionOk="0">
                  <a:moveTo>
                    <a:pt x="151" y="0"/>
                  </a:moveTo>
                  <a:cubicBezTo>
                    <a:pt x="1" y="376"/>
                    <a:pt x="1" y="752"/>
                    <a:pt x="26" y="1128"/>
                  </a:cubicBezTo>
                  <a:cubicBezTo>
                    <a:pt x="51" y="1479"/>
                    <a:pt x="126" y="1855"/>
                    <a:pt x="352" y="2206"/>
                  </a:cubicBezTo>
                  <a:cubicBezTo>
                    <a:pt x="502" y="1805"/>
                    <a:pt x="502" y="1454"/>
                    <a:pt x="477" y="1078"/>
                  </a:cubicBezTo>
                  <a:cubicBezTo>
                    <a:pt x="452" y="702"/>
                    <a:pt x="377" y="351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18"/>
            <p:cNvSpPr/>
            <p:nvPr/>
          </p:nvSpPr>
          <p:spPr>
            <a:xfrm>
              <a:off x="8612945" y="4860756"/>
              <a:ext cx="10348" cy="51725"/>
            </a:xfrm>
            <a:custGeom>
              <a:avLst/>
              <a:gdLst/>
              <a:ahLst/>
              <a:cxnLst/>
              <a:rect l="l" t="t" r="r" b="b"/>
              <a:pathLst>
                <a:path w="577" h="2884" extrusionOk="0">
                  <a:moveTo>
                    <a:pt x="301" y="1"/>
                  </a:moveTo>
                  <a:cubicBezTo>
                    <a:pt x="151" y="502"/>
                    <a:pt x="126" y="953"/>
                    <a:pt x="76" y="1429"/>
                  </a:cubicBezTo>
                  <a:cubicBezTo>
                    <a:pt x="25" y="1906"/>
                    <a:pt x="0" y="2357"/>
                    <a:pt x="51" y="2883"/>
                  </a:cubicBezTo>
                  <a:cubicBezTo>
                    <a:pt x="351" y="2457"/>
                    <a:pt x="477" y="1956"/>
                    <a:pt x="527" y="1480"/>
                  </a:cubicBezTo>
                  <a:cubicBezTo>
                    <a:pt x="577" y="978"/>
                    <a:pt x="527" y="477"/>
                    <a:pt x="3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18"/>
            <p:cNvSpPr/>
            <p:nvPr/>
          </p:nvSpPr>
          <p:spPr>
            <a:xfrm>
              <a:off x="8592715" y="4845924"/>
              <a:ext cx="8555" cy="37789"/>
            </a:xfrm>
            <a:custGeom>
              <a:avLst/>
              <a:gdLst/>
              <a:ahLst/>
              <a:cxnLst/>
              <a:rect l="l" t="t" r="r" b="b"/>
              <a:pathLst>
                <a:path w="477" h="2107" extrusionOk="0">
                  <a:moveTo>
                    <a:pt x="226" y="1"/>
                  </a:moveTo>
                  <a:cubicBezTo>
                    <a:pt x="51" y="377"/>
                    <a:pt x="1" y="728"/>
                    <a:pt x="1" y="1053"/>
                  </a:cubicBezTo>
                  <a:cubicBezTo>
                    <a:pt x="26" y="1404"/>
                    <a:pt x="76" y="1755"/>
                    <a:pt x="251" y="2106"/>
                  </a:cubicBezTo>
                  <a:cubicBezTo>
                    <a:pt x="427" y="1755"/>
                    <a:pt x="477" y="1404"/>
                    <a:pt x="477" y="1053"/>
                  </a:cubicBezTo>
                  <a:cubicBezTo>
                    <a:pt x="452" y="703"/>
                    <a:pt x="402" y="352"/>
                    <a:pt x="2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18"/>
            <p:cNvSpPr/>
            <p:nvPr/>
          </p:nvSpPr>
          <p:spPr>
            <a:xfrm>
              <a:off x="8594957" y="4942123"/>
              <a:ext cx="10366" cy="26974"/>
            </a:xfrm>
            <a:custGeom>
              <a:avLst/>
              <a:gdLst/>
              <a:ahLst/>
              <a:cxnLst/>
              <a:rect l="l" t="t" r="r" b="b"/>
              <a:pathLst>
                <a:path w="578" h="1504" extrusionOk="0">
                  <a:moveTo>
                    <a:pt x="452" y="0"/>
                  </a:moveTo>
                  <a:cubicBezTo>
                    <a:pt x="201" y="201"/>
                    <a:pt x="126" y="451"/>
                    <a:pt x="51" y="702"/>
                  </a:cubicBezTo>
                  <a:cubicBezTo>
                    <a:pt x="26" y="953"/>
                    <a:pt x="1" y="1203"/>
                    <a:pt x="126" y="1504"/>
                  </a:cubicBezTo>
                  <a:cubicBezTo>
                    <a:pt x="377" y="1278"/>
                    <a:pt x="452" y="1053"/>
                    <a:pt x="527" y="802"/>
                  </a:cubicBezTo>
                  <a:cubicBezTo>
                    <a:pt x="552" y="552"/>
                    <a:pt x="577" y="276"/>
                    <a:pt x="4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18"/>
            <p:cNvSpPr/>
            <p:nvPr/>
          </p:nvSpPr>
          <p:spPr>
            <a:xfrm>
              <a:off x="8630467" y="4921445"/>
              <a:ext cx="12160" cy="43170"/>
            </a:xfrm>
            <a:custGeom>
              <a:avLst/>
              <a:gdLst/>
              <a:ahLst/>
              <a:cxnLst/>
              <a:rect l="l" t="t" r="r" b="b"/>
              <a:pathLst>
                <a:path w="678" h="2407" extrusionOk="0">
                  <a:moveTo>
                    <a:pt x="552" y="0"/>
                  </a:moveTo>
                  <a:cubicBezTo>
                    <a:pt x="327" y="401"/>
                    <a:pt x="226" y="777"/>
                    <a:pt x="126" y="1178"/>
                  </a:cubicBezTo>
                  <a:cubicBezTo>
                    <a:pt x="51" y="1579"/>
                    <a:pt x="1" y="1980"/>
                    <a:pt x="76" y="2406"/>
                  </a:cubicBezTo>
                  <a:cubicBezTo>
                    <a:pt x="377" y="2055"/>
                    <a:pt x="502" y="1654"/>
                    <a:pt x="577" y="1253"/>
                  </a:cubicBezTo>
                  <a:cubicBezTo>
                    <a:pt x="652" y="852"/>
                    <a:pt x="678" y="426"/>
                    <a:pt x="5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18"/>
            <p:cNvSpPr/>
            <p:nvPr/>
          </p:nvSpPr>
          <p:spPr>
            <a:xfrm>
              <a:off x="8582384" y="4911994"/>
              <a:ext cx="8107" cy="22957"/>
            </a:xfrm>
            <a:custGeom>
              <a:avLst/>
              <a:gdLst/>
              <a:ahLst/>
              <a:cxnLst/>
              <a:rect l="l" t="t" r="r" b="b"/>
              <a:pathLst>
                <a:path w="452" h="1280" extrusionOk="0">
                  <a:moveTo>
                    <a:pt x="251" y="1"/>
                  </a:moveTo>
                  <a:cubicBezTo>
                    <a:pt x="50" y="227"/>
                    <a:pt x="0" y="427"/>
                    <a:pt x="0" y="653"/>
                  </a:cubicBezTo>
                  <a:cubicBezTo>
                    <a:pt x="0" y="853"/>
                    <a:pt x="25" y="1079"/>
                    <a:pt x="201" y="1279"/>
                  </a:cubicBezTo>
                  <a:cubicBezTo>
                    <a:pt x="401" y="1079"/>
                    <a:pt x="451" y="878"/>
                    <a:pt x="451" y="653"/>
                  </a:cubicBezTo>
                  <a:cubicBezTo>
                    <a:pt x="451" y="452"/>
                    <a:pt x="426" y="227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18"/>
            <p:cNvSpPr/>
            <p:nvPr/>
          </p:nvSpPr>
          <p:spPr>
            <a:xfrm>
              <a:off x="8615187" y="4781648"/>
              <a:ext cx="11712" cy="36426"/>
            </a:xfrm>
            <a:custGeom>
              <a:avLst/>
              <a:gdLst/>
              <a:ahLst/>
              <a:cxnLst/>
              <a:rect l="l" t="t" r="r" b="b"/>
              <a:pathLst>
                <a:path w="653" h="2031" extrusionOk="0">
                  <a:moveTo>
                    <a:pt x="101" y="1"/>
                  </a:moveTo>
                  <a:cubicBezTo>
                    <a:pt x="1" y="377"/>
                    <a:pt x="26" y="728"/>
                    <a:pt x="101" y="1053"/>
                  </a:cubicBezTo>
                  <a:cubicBezTo>
                    <a:pt x="176" y="1404"/>
                    <a:pt x="276" y="1730"/>
                    <a:pt x="527" y="2031"/>
                  </a:cubicBezTo>
                  <a:cubicBezTo>
                    <a:pt x="652" y="1655"/>
                    <a:pt x="602" y="1304"/>
                    <a:pt x="552" y="978"/>
                  </a:cubicBezTo>
                  <a:cubicBezTo>
                    <a:pt x="477" y="627"/>
                    <a:pt x="352" y="302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18"/>
            <p:cNvSpPr/>
            <p:nvPr/>
          </p:nvSpPr>
          <p:spPr>
            <a:xfrm>
              <a:off x="8039955" y="4367264"/>
              <a:ext cx="608887" cy="854938"/>
            </a:xfrm>
            <a:custGeom>
              <a:avLst/>
              <a:gdLst/>
              <a:ahLst/>
              <a:cxnLst/>
              <a:rect l="l" t="t" r="r" b="b"/>
              <a:pathLst>
                <a:path w="25365" h="35615" extrusionOk="0">
                  <a:moveTo>
                    <a:pt x="1" y="0"/>
                  </a:moveTo>
                  <a:lnTo>
                    <a:pt x="1" y="0"/>
                  </a:lnTo>
                  <a:cubicBezTo>
                    <a:pt x="552" y="5539"/>
                    <a:pt x="2908" y="10702"/>
                    <a:pt x="6517" y="14236"/>
                  </a:cubicBezTo>
                  <a:cubicBezTo>
                    <a:pt x="8923" y="16592"/>
                    <a:pt x="11805" y="18246"/>
                    <a:pt x="14512" y="20151"/>
                  </a:cubicBezTo>
                  <a:cubicBezTo>
                    <a:pt x="17219" y="22081"/>
                    <a:pt x="19825" y="24386"/>
                    <a:pt x="21279" y="27594"/>
                  </a:cubicBezTo>
                  <a:cubicBezTo>
                    <a:pt x="22357" y="30000"/>
                    <a:pt x="22658" y="33008"/>
                    <a:pt x="21881" y="35614"/>
                  </a:cubicBezTo>
                  <a:cubicBezTo>
                    <a:pt x="23309" y="34512"/>
                    <a:pt x="24337" y="32757"/>
                    <a:pt x="24838" y="30903"/>
                  </a:cubicBezTo>
                  <a:cubicBezTo>
                    <a:pt x="25364" y="28923"/>
                    <a:pt x="25364" y="26842"/>
                    <a:pt x="25064" y="24888"/>
                  </a:cubicBezTo>
                  <a:cubicBezTo>
                    <a:pt x="24537" y="21454"/>
                    <a:pt x="23059" y="18271"/>
                    <a:pt x="20928" y="15890"/>
                  </a:cubicBezTo>
                  <a:cubicBezTo>
                    <a:pt x="16968" y="11529"/>
                    <a:pt x="11179" y="10050"/>
                    <a:pt x="6517" y="6667"/>
                  </a:cubicBezTo>
                  <a:cubicBezTo>
                    <a:pt x="4036" y="4887"/>
                    <a:pt x="1906" y="2557"/>
                    <a:pt x="1" y="0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18"/>
            <p:cNvSpPr/>
            <p:nvPr/>
          </p:nvSpPr>
          <p:spPr>
            <a:xfrm>
              <a:off x="8020703" y="4363640"/>
              <a:ext cx="563157" cy="863364"/>
            </a:xfrm>
            <a:custGeom>
              <a:avLst/>
              <a:gdLst/>
              <a:ahLst/>
              <a:cxnLst/>
              <a:rect l="l" t="t" r="r" b="b"/>
              <a:pathLst>
                <a:path w="23460" h="35966" extrusionOk="0">
                  <a:moveTo>
                    <a:pt x="703" y="1"/>
                  </a:moveTo>
                  <a:cubicBezTo>
                    <a:pt x="477" y="3309"/>
                    <a:pt x="1" y="6417"/>
                    <a:pt x="201" y="9675"/>
                  </a:cubicBezTo>
                  <a:cubicBezTo>
                    <a:pt x="427" y="12933"/>
                    <a:pt x="1078" y="16166"/>
                    <a:pt x="2532" y="18898"/>
                  </a:cubicBezTo>
                  <a:cubicBezTo>
                    <a:pt x="4412" y="22432"/>
                    <a:pt x="7469" y="24913"/>
                    <a:pt x="10753" y="26693"/>
                  </a:cubicBezTo>
                  <a:cubicBezTo>
                    <a:pt x="12958" y="27871"/>
                    <a:pt x="15264" y="28748"/>
                    <a:pt x="17344" y="30151"/>
                  </a:cubicBezTo>
                  <a:cubicBezTo>
                    <a:pt x="19424" y="31555"/>
                    <a:pt x="21755" y="33309"/>
                    <a:pt x="22457" y="35966"/>
                  </a:cubicBezTo>
                  <a:cubicBezTo>
                    <a:pt x="22532" y="35891"/>
                    <a:pt x="22607" y="35841"/>
                    <a:pt x="22683" y="35765"/>
                  </a:cubicBezTo>
                  <a:cubicBezTo>
                    <a:pt x="23460" y="33159"/>
                    <a:pt x="23159" y="30151"/>
                    <a:pt x="22081" y="27745"/>
                  </a:cubicBezTo>
                  <a:cubicBezTo>
                    <a:pt x="20627" y="24537"/>
                    <a:pt x="18021" y="22232"/>
                    <a:pt x="15314" y="20302"/>
                  </a:cubicBezTo>
                  <a:cubicBezTo>
                    <a:pt x="12607" y="18397"/>
                    <a:pt x="9725" y="16743"/>
                    <a:pt x="7319" y="14387"/>
                  </a:cubicBezTo>
                  <a:cubicBezTo>
                    <a:pt x="3710" y="10853"/>
                    <a:pt x="1354" y="5690"/>
                    <a:pt x="803" y="151"/>
                  </a:cubicBezTo>
                  <a:cubicBezTo>
                    <a:pt x="778" y="101"/>
                    <a:pt x="728" y="51"/>
                    <a:pt x="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84" name="Google Shape;784;p18"/>
          <p:cNvSpPr/>
          <p:nvPr/>
        </p:nvSpPr>
        <p:spPr>
          <a:xfrm rot="-8679739">
            <a:off x="-676062" y="221250"/>
            <a:ext cx="2362963" cy="2220177"/>
          </a:xfrm>
          <a:custGeom>
            <a:avLst/>
            <a:gdLst/>
            <a:ahLst/>
            <a:cxnLst/>
            <a:rect l="l" t="t" r="r" b="b"/>
            <a:pathLst>
              <a:path w="42066" h="39526" extrusionOk="0">
                <a:moveTo>
                  <a:pt x="2930" y="0"/>
                </a:moveTo>
                <a:cubicBezTo>
                  <a:pt x="2487" y="0"/>
                  <a:pt x="2071" y="255"/>
                  <a:pt x="1730" y="899"/>
                </a:cubicBezTo>
                <a:cubicBezTo>
                  <a:pt x="1178" y="1951"/>
                  <a:pt x="1479" y="3330"/>
                  <a:pt x="1805" y="4407"/>
                </a:cubicBezTo>
                <a:cubicBezTo>
                  <a:pt x="2156" y="5560"/>
                  <a:pt x="2732" y="6588"/>
                  <a:pt x="3434" y="7565"/>
                </a:cubicBezTo>
                <a:cubicBezTo>
                  <a:pt x="4236" y="8643"/>
                  <a:pt x="5188" y="9646"/>
                  <a:pt x="6241" y="10523"/>
                </a:cubicBezTo>
                <a:cubicBezTo>
                  <a:pt x="6767" y="10924"/>
                  <a:pt x="7294" y="11300"/>
                  <a:pt x="7845" y="11651"/>
                </a:cubicBezTo>
                <a:cubicBezTo>
                  <a:pt x="8371" y="12001"/>
                  <a:pt x="8973" y="12402"/>
                  <a:pt x="9625" y="12503"/>
                </a:cubicBezTo>
                <a:cubicBezTo>
                  <a:pt x="10402" y="13505"/>
                  <a:pt x="11178" y="14508"/>
                  <a:pt x="12006" y="15485"/>
                </a:cubicBezTo>
                <a:cubicBezTo>
                  <a:pt x="10279" y="14545"/>
                  <a:pt x="8284" y="14083"/>
                  <a:pt x="6316" y="14083"/>
                </a:cubicBezTo>
                <a:cubicBezTo>
                  <a:pt x="5398" y="14083"/>
                  <a:pt x="4486" y="14183"/>
                  <a:pt x="3609" y="14382"/>
                </a:cubicBezTo>
                <a:cubicBezTo>
                  <a:pt x="2707" y="14583"/>
                  <a:pt x="0" y="15285"/>
                  <a:pt x="978" y="16738"/>
                </a:cubicBezTo>
                <a:cubicBezTo>
                  <a:pt x="1454" y="17415"/>
                  <a:pt x="2381" y="17390"/>
                  <a:pt x="3108" y="17415"/>
                </a:cubicBezTo>
                <a:cubicBezTo>
                  <a:pt x="4161" y="17490"/>
                  <a:pt x="5214" y="17540"/>
                  <a:pt x="6266" y="17540"/>
                </a:cubicBezTo>
                <a:cubicBezTo>
                  <a:pt x="6453" y="17544"/>
                  <a:pt x="6641" y="17547"/>
                  <a:pt x="6829" y="17547"/>
                </a:cubicBezTo>
                <a:cubicBezTo>
                  <a:pt x="7800" y="17547"/>
                  <a:pt x="8780" y="17491"/>
                  <a:pt x="9725" y="17365"/>
                </a:cubicBezTo>
                <a:cubicBezTo>
                  <a:pt x="10301" y="17290"/>
                  <a:pt x="10853" y="17189"/>
                  <a:pt x="11404" y="17039"/>
                </a:cubicBezTo>
                <a:cubicBezTo>
                  <a:pt x="11905" y="16939"/>
                  <a:pt x="12457" y="16814"/>
                  <a:pt x="12908" y="16563"/>
                </a:cubicBezTo>
                <a:cubicBezTo>
                  <a:pt x="13234" y="16939"/>
                  <a:pt x="13559" y="17340"/>
                  <a:pt x="13910" y="17716"/>
                </a:cubicBezTo>
                <a:cubicBezTo>
                  <a:pt x="12457" y="17741"/>
                  <a:pt x="11078" y="18217"/>
                  <a:pt x="9850" y="18919"/>
                </a:cubicBezTo>
                <a:cubicBezTo>
                  <a:pt x="9173" y="19295"/>
                  <a:pt x="8572" y="19771"/>
                  <a:pt x="8021" y="20272"/>
                </a:cubicBezTo>
                <a:cubicBezTo>
                  <a:pt x="7419" y="20773"/>
                  <a:pt x="6843" y="21325"/>
                  <a:pt x="6442" y="22002"/>
                </a:cubicBezTo>
                <a:cubicBezTo>
                  <a:pt x="6066" y="22628"/>
                  <a:pt x="5890" y="23355"/>
                  <a:pt x="6091" y="24082"/>
                </a:cubicBezTo>
                <a:cubicBezTo>
                  <a:pt x="6228" y="24630"/>
                  <a:pt x="6579" y="24826"/>
                  <a:pt x="7037" y="24826"/>
                </a:cubicBezTo>
                <a:cubicBezTo>
                  <a:pt x="7165" y="24826"/>
                  <a:pt x="7301" y="24811"/>
                  <a:pt x="7444" y="24784"/>
                </a:cubicBezTo>
                <a:cubicBezTo>
                  <a:pt x="8196" y="24658"/>
                  <a:pt x="8873" y="24232"/>
                  <a:pt x="9449" y="23781"/>
                </a:cubicBezTo>
                <a:cubicBezTo>
                  <a:pt x="10076" y="23305"/>
                  <a:pt x="10677" y="22778"/>
                  <a:pt x="11279" y="22252"/>
                </a:cubicBezTo>
                <a:cubicBezTo>
                  <a:pt x="11955" y="21651"/>
                  <a:pt x="12582" y="20999"/>
                  <a:pt x="13158" y="20297"/>
                </a:cubicBezTo>
                <a:cubicBezTo>
                  <a:pt x="13635" y="19721"/>
                  <a:pt x="14236" y="19019"/>
                  <a:pt x="14412" y="18267"/>
                </a:cubicBezTo>
                <a:cubicBezTo>
                  <a:pt x="15464" y="19470"/>
                  <a:pt x="16567" y="20623"/>
                  <a:pt x="17720" y="21751"/>
                </a:cubicBezTo>
                <a:cubicBezTo>
                  <a:pt x="18998" y="23054"/>
                  <a:pt x="20301" y="24357"/>
                  <a:pt x="21655" y="25611"/>
                </a:cubicBezTo>
                <a:cubicBezTo>
                  <a:pt x="20909" y="25570"/>
                  <a:pt x="20159" y="25538"/>
                  <a:pt x="19412" y="25538"/>
                </a:cubicBezTo>
                <a:cubicBezTo>
                  <a:pt x="17399" y="25538"/>
                  <a:pt x="15406" y="25767"/>
                  <a:pt x="13559" y="26663"/>
                </a:cubicBezTo>
                <a:cubicBezTo>
                  <a:pt x="13058" y="26914"/>
                  <a:pt x="12457" y="27215"/>
                  <a:pt x="12356" y="27841"/>
                </a:cubicBezTo>
                <a:cubicBezTo>
                  <a:pt x="12281" y="28393"/>
                  <a:pt x="12632" y="28794"/>
                  <a:pt x="13183" y="28869"/>
                </a:cubicBezTo>
                <a:cubicBezTo>
                  <a:pt x="13404" y="28898"/>
                  <a:pt x="13630" y="28910"/>
                  <a:pt x="13860" y="28910"/>
                </a:cubicBezTo>
                <a:cubicBezTo>
                  <a:pt x="14413" y="28910"/>
                  <a:pt x="14983" y="28839"/>
                  <a:pt x="15514" y="28769"/>
                </a:cubicBezTo>
                <a:cubicBezTo>
                  <a:pt x="16316" y="28668"/>
                  <a:pt x="17093" y="28493"/>
                  <a:pt x="17870" y="28292"/>
                </a:cubicBezTo>
                <a:cubicBezTo>
                  <a:pt x="18747" y="28042"/>
                  <a:pt x="19625" y="27741"/>
                  <a:pt x="20477" y="27390"/>
                </a:cubicBezTo>
                <a:cubicBezTo>
                  <a:pt x="20903" y="27240"/>
                  <a:pt x="21329" y="27039"/>
                  <a:pt x="21730" y="26864"/>
                </a:cubicBezTo>
                <a:cubicBezTo>
                  <a:pt x="22006" y="26738"/>
                  <a:pt x="22306" y="26638"/>
                  <a:pt x="22557" y="26488"/>
                </a:cubicBezTo>
                <a:cubicBezTo>
                  <a:pt x="25063" y="28844"/>
                  <a:pt x="27670" y="31099"/>
                  <a:pt x="30402" y="33180"/>
                </a:cubicBezTo>
                <a:cubicBezTo>
                  <a:pt x="29877" y="33090"/>
                  <a:pt x="29344" y="33046"/>
                  <a:pt x="28811" y="33046"/>
                </a:cubicBezTo>
                <a:cubicBezTo>
                  <a:pt x="26801" y="33046"/>
                  <a:pt x="24788" y="33675"/>
                  <a:pt x="23184" y="34884"/>
                </a:cubicBezTo>
                <a:cubicBezTo>
                  <a:pt x="22707" y="35235"/>
                  <a:pt x="22031" y="35711"/>
                  <a:pt x="21780" y="36262"/>
                </a:cubicBezTo>
                <a:cubicBezTo>
                  <a:pt x="21504" y="36864"/>
                  <a:pt x="22106" y="37114"/>
                  <a:pt x="22607" y="37190"/>
                </a:cubicBezTo>
                <a:cubicBezTo>
                  <a:pt x="22826" y="37219"/>
                  <a:pt x="23046" y="37233"/>
                  <a:pt x="23267" y="37233"/>
                </a:cubicBezTo>
                <a:cubicBezTo>
                  <a:pt x="24534" y="37233"/>
                  <a:pt x="25811" y="36778"/>
                  <a:pt x="26943" y="36287"/>
                </a:cubicBezTo>
                <a:cubicBezTo>
                  <a:pt x="27770" y="35936"/>
                  <a:pt x="28572" y="35510"/>
                  <a:pt x="29299" y="35034"/>
                </a:cubicBezTo>
                <a:cubicBezTo>
                  <a:pt x="29650" y="34809"/>
                  <a:pt x="29976" y="34583"/>
                  <a:pt x="30301" y="34332"/>
                </a:cubicBezTo>
                <a:cubicBezTo>
                  <a:pt x="30552" y="34107"/>
                  <a:pt x="30853" y="33931"/>
                  <a:pt x="31028" y="33631"/>
                </a:cubicBezTo>
                <a:cubicBezTo>
                  <a:pt x="31429" y="33906"/>
                  <a:pt x="31805" y="34207"/>
                  <a:pt x="32206" y="34483"/>
                </a:cubicBezTo>
                <a:cubicBezTo>
                  <a:pt x="33710" y="35535"/>
                  <a:pt x="35239" y="36488"/>
                  <a:pt x="36818" y="37390"/>
                </a:cubicBezTo>
                <a:cubicBezTo>
                  <a:pt x="38347" y="38242"/>
                  <a:pt x="39951" y="39119"/>
                  <a:pt x="41680" y="39520"/>
                </a:cubicBezTo>
                <a:cubicBezTo>
                  <a:pt x="41697" y="39524"/>
                  <a:pt x="41715" y="39526"/>
                  <a:pt x="41731" y="39526"/>
                </a:cubicBezTo>
                <a:cubicBezTo>
                  <a:pt x="41950" y="39526"/>
                  <a:pt x="42065" y="39234"/>
                  <a:pt x="41855" y="39094"/>
                </a:cubicBezTo>
                <a:cubicBezTo>
                  <a:pt x="40552" y="38242"/>
                  <a:pt x="39123" y="37616"/>
                  <a:pt x="37745" y="36864"/>
                </a:cubicBezTo>
                <a:cubicBezTo>
                  <a:pt x="36392" y="36112"/>
                  <a:pt x="35038" y="35285"/>
                  <a:pt x="33735" y="34433"/>
                </a:cubicBezTo>
                <a:cubicBezTo>
                  <a:pt x="31529" y="32954"/>
                  <a:pt x="29399" y="31325"/>
                  <a:pt x="27344" y="29621"/>
                </a:cubicBezTo>
                <a:cubicBezTo>
                  <a:pt x="27469" y="29019"/>
                  <a:pt x="27494" y="28393"/>
                  <a:pt x="27494" y="27791"/>
                </a:cubicBezTo>
                <a:cubicBezTo>
                  <a:pt x="27544" y="27039"/>
                  <a:pt x="27519" y="26262"/>
                  <a:pt x="27469" y="25485"/>
                </a:cubicBezTo>
                <a:cubicBezTo>
                  <a:pt x="27419" y="24758"/>
                  <a:pt x="27344" y="24007"/>
                  <a:pt x="27244" y="23280"/>
                </a:cubicBezTo>
                <a:cubicBezTo>
                  <a:pt x="27169" y="22703"/>
                  <a:pt x="27018" y="22102"/>
                  <a:pt x="26692" y="21601"/>
                </a:cubicBezTo>
                <a:cubicBezTo>
                  <a:pt x="26417" y="21225"/>
                  <a:pt x="26041" y="20824"/>
                  <a:pt x="25539" y="20824"/>
                </a:cubicBezTo>
                <a:cubicBezTo>
                  <a:pt x="25523" y="20823"/>
                  <a:pt x="25507" y="20822"/>
                  <a:pt x="25492" y="20822"/>
                </a:cubicBezTo>
                <a:cubicBezTo>
                  <a:pt x="25043" y="20822"/>
                  <a:pt x="24761" y="21165"/>
                  <a:pt x="24712" y="21601"/>
                </a:cubicBezTo>
                <a:cubicBezTo>
                  <a:pt x="24512" y="22929"/>
                  <a:pt x="24737" y="24408"/>
                  <a:pt x="25038" y="25711"/>
                </a:cubicBezTo>
                <a:cubicBezTo>
                  <a:pt x="25239" y="26638"/>
                  <a:pt x="25514" y="27540"/>
                  <a:pt x="25890" y="28393"/>
                </a:cubicBezTo>
                <a:cubicBezTo>
                  <a:pt x="23534" y="26337"/>
                  <a:pt x="21229" y="24232"/>
                  <a:pt x="18973" y="22027"/>
                </a:cubicBezTo>
                <a:cubicBezTo>
                  <a:pt x="19224" y="21375"/>
                  <a:pt x="19224" y="20548"/>
                  <a:pt x="19274" y="19896"/>
                </a:cubicBezTo>
                <a:cubicBezTo>
                  <a:pt x="19349" y="18944"/>
                  <a:pt x="19349" y="17992"/>
                  <a:pt x="19249" y="17039"/>
                </a:cubicBezTo>
                <a:cubicBezTo>
                  <a:pt x="19098" y="15535"/>
                  <a:pt x="18848" y="14032"/>
                  <a:pt x="18346" y="12603"/>
                </a:cubicBezTo>
                <a:cubicBezTo>
                  <a:pt x="18171" y="12127"/>
                  <a:pt x="17970" y="11225"/>
                  <a:pt x="17344" y="11199"/>
                </a:cubicBezTo>
                <a:cubicBezTo>
                  <a:pt x="17324" y="11198"/>
                  <a:pt x="17304" y="11197"/>
                  <a:pt x="17285" y="11197"/>
                </a:cubicBezTo>
                <a:cubicBezTo>
                  <a:pt x="16716" y="11197"/>
                  <a:pt x="16335" y="11892"/>
                  <a:pt x="16141" y="12352"/>
                </a:cubicBezTo>
                <a:cubicBezTo>
                  <a:pt x="15514" y="13681"/>
                  <a:pt x="15815" y="15260"/>
                  <a:pt x="16166" y="16613"/>
                </a:cubicBezTo>
                <a:cubicBezTo>
                  <a:pt x="16517" y="17941"/>
                  <a:pt x="16943" y="19345"/>
                  <a:pt x="17569" y="20623"/>
                </a:cubicBezTo>
                <a:cubicBezTo>
                  <a:pt x="15665" y="18718"/>
                  <a:pt x="13835" y="16788"/>
                  <a:pt x="12056" y="14783"/>
                </a:cubicBezTo>
                <a:cubicBezTo>
                  <a:pt x="11304" y="13956"/>
                  <a:pt x="10577" y="13079"/>
                  <a:pt x="9875" y="12202"/>
                </a:cubicBezTo>
                <a:cubicBezTo>
                  <a:pt x="9875" y="11776"/>
                  <a:pt x="9700" y="11325"/>
                  <a:pt x="9574" y="10949"/>
                </a:cubicBezTo>
                <a:cubicBezTo>
                  <a:pt x="9299" y="10072"/>
                  <a:pt x="8973" y="9245"/>
                  <a:pt x="8672" y="8392"/>
                </a:cubicBezTo>
                <a:cubicBezTo>
                  <a:pt x="8046" y="6588"/>
                  <a:pt x="7344" y="4808"/>
                  <a:pt x="6366" y="3179"/>
                </a:cubicBezTo>
                <a:cubicBezTo>
                  <a:pt x="5804" y="2242"/>
                  <a:pt x="4246" y="0"/>
                  <a:pt x="29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85" name="Google Shape;785;p18"/>
          <p:cNvGrpSpPr/>
          <p:nvPr/>
        </p:nvGrpSpPr>
        <p:grpSpPr>
          <a:xfrm rot="6056041">
            <a:off x="-551621" y="-1192712"/>
            <a:ext cx="2778912" cy="3253085"/>
            <a:chOff x="7987008" y="-231825"/>
            <a:chExt cx="1066140" cy="1248058"/>
          </a:xfrm>
        </p:grpSpPr>
        <p:sp>
          <p:nvSpPr>
            <p:cNvPr id="786" name="Google Shape;786;p18"/>
            <p:cNvSpPr/>
            <p:nvPr/>
          </p:nvSpPr>
          <p:spPr>
            <a:xfrm rot="2245793">
              <a:off x="8389840" y="457328"/>
              <a:ext cx="577070" cy="427552"/>
            </a:xfrm>
            <a:custGeom>
              <a:avLst/>
              <a:gdLst/>
              <a:ahLst/>
              <a:cxnLst/>
              <a:rect l="l" t="t" r="r" b="b"/>
              <a:pathLst>
                <a:path w="29375" h="21764" extrusionOk="0">
                  <a:moveTo>
                    <a:pt x="29374" y="1"/>
                  </a:moveTo>
                  <a:cubicBezTo>
                    <a:pt x="25314" y="151"/>
                    <a:pt x="21204" y="2006"/>
                    <a:pt x="18021" y="5139"/>
                  </a:cubicBezTo>
                  <a:cubicBezTo>
                    <a:pt x="15916" y="7219"/>
                    <a:pt x="14236" y="9800"/>
                    <a:pt x="12407" y="12206"/>
                  </a:cubicBezTo>
                  <a:cubicBezTo>
                    <a:pt x="10552" y="14587"/>
                    <a:pt x="8447" y="16868"/>
                    <a:pt x="5865" y="18021"/>
                  </a:cubicBezTo>
                  <a:cubicBezTo>
                    <a:pt x="4865" y="18469"/>
                    <a:pt x="3781" y="18709"/>
                    <a:pt x="2724" y="18709"/>
                  </a:cubicBezTo>
                  <a:cubicBezTo>
                    <a:pt x="1768" y="18709"/>
                    <a:pt x="834" y="18513"/>
                    <a:pt x="1" y="18096"/>
                  </a:cubicBezTo>
                  <a:lnTo>
                    <a:pt x="1" y="18096"/>
                  </a:lnTo>
                  <a:cubicBezTo>
                    <a:pt x="577" y="19475"/>
                    <a:pt x="1655" y="20527"/>
                    <a:pt x="2908" y="21129"/>
                  </a:cubicBezTo>
                  <a:cubicBezTo>
                    <a:pt x="3885" y="21580"/>
                    <a:pt x="4976" y="21763"/>
                    <a:pt x="6073" y="21763"/>
                  </a:cubicBezTo>
                  <a:cubicBezTo>
                    <a:pt x="6439" y="21763"/>
                    <a:pt x="6805" y="21743"/>
                    <a:pt x="7169" y="21705"/>
                  </a:cubicBezTo>
                  <a:cubicBezTo>
                    <a:pt x="9750" y="21430"/>
                    <a:pt x="12281" y="20252"/>
                    <a:pt x="14362" y="18422"/>
                  </a:cubicBezTo>
                  <a:cubicBezTo>
                    <a:pt x="18171" y="15039"/>
                    <a:pt x="20251" y="9725"/>
                    <a:pt x="23459" y="5615"/>
                  </a:cubicBezTo>
                  <a:cubicBezTo>
                    <a:pt x="25189" y="3434"/>
                    <a:pt x="27219" y="1605"/>
                    <a:pt x="29374" y="1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18"/>
            <p:cNvSpPr/>
            <p:nvPr/>
          </p:nvSpPr>
          <p:spPr>
            <a:xfrm rot="2245793">
              <a:off x="8413387" y="443487"/>
              <a:ext cx="580999" cy="390188"/>
            </a:xfrm>
            <a:custGeom>
              <a:avLst/>
              <a:gdLst/>
              <a:ahLst/>
              <a:cxnLst/>
              <a:rect l="l" t="t" r="r" b="b"/>
              <a:pathLst>
                <a:path w="29575" h="19862" extrusionOk="0">
                  <a:moveTo>
                    <a:pt x="22707" y="1"/>
                  </a:moveTo>
                  <a:cubicBezTo>
                    <a:pt x="20326" y="1"/>
                    <a:pt x="17895" y="402"/>
                    <a:pt x="15665" y="1580"/>
                  </a:cubicBezTo>
                  <a:cubicBezTo>
                    <a:pt x="12808" y="3109"/>
                    <a:pt x="10502" y="5790"/>
                    <a:pt x="8672" y="8723"/>
                  </a:cubicBezTo>
                  <a:cubicBezTo>
                    <a:pt x="7444" y="10703"/>
                    <a:pt x="6417" y="12783"/>
                    <a:pt x="5038" y="14638"/>
                  </a:cubicBezTo>
                  <a:cubicBezTo>
                    <a:pt x="3685" y="16467"/>
                    <a:pt x="2031" y="18522"/>
                    <a:pt x="1" y="18999"/>
                  </a:cubicBezTo>
                  <a:cubicBezTo>
                    <a:pt x="26" y="19099"/>
                    <a:pt x="51" y="19174"/>
                    <a:pt x="76" y="19249"/>
                  </a:cubicBezTo>
                  <a:cubicBezTo>
                    <a:pt x="909" y="19666"/>
                    <a:pt x="1843" y="19862"/>
                    <a:pt x="2799" y="19862"/>
                  </a:cubicBezTo>
                  <a:cubicBezTo>
                    <a:pt x="3856" y="19862"/>
                    <a:pt x="4940" y="19622"/>
                    <a:pt x="5940" y="19174"/>
                  </a:cubicBezTo>
                  <a:cubicBezTo>
                    <a:pt x="8522" y="18021"/>
                    <a:pt x="10627" y="15740"/>
                    <a:pt x="12482" y="13359"/>
                  </a:cubicBezTo>
                  <a:cubicBezTo>
                    <a:pt x="14311" y="10953"/>
                    <a:pt x="15991" y="8372"/>
                    <a:pt x="18096" y="6292"/>
                  </a:cubicBezTo>
                  <a:cubicBezTo>
                    <a:pt x="21279" y="3159"/>
                    <a:pt x="25389" y="1304"/>
                    <a:pt x="29449" y="1154"/>
                  </a:cubicBezTo>
                  <a:cubicBezTo>
                    <a:pt x="29499" y="1104"/>
                    <a:pt x="29550" y="1079"/>
                    <a:pt x="29575" y="1054"/>
                  </a:cubicBezTo>
                  <a:cubicBezTo>
                    <a:pt x="27244" y="628"/>
                    <a:pt x="25088" y="1"/>
                    <a:pt x="227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18"/>
            <p:cNvSpPr/>
            <p:nvPr/>
          </p:nvSpPr>
          <p:spPr>
            <a:xfrm rot="2245793">
              <a:off x="8163229" y="-140495"/>
              <a:ext cx="498294" cy="699654"/>
            </a:xfrm>
            <a:custGeom>
              <a:avLst/>
              <a:gdLst/>
              <a:ahLst/>
              <a:cxnLst/>
              <a:rect l="l" t="t" r="r" b="b"/>
              <a:pathLst>
                <a:path w="25365" h="35615" extrusionOk="0">
                  <a:moveTo>
                    <a:pt x="1" y="0"/>
                  </a:moveTo>
                  <a:lnTo>
                    <a:pt x="1" y="0"/>
                  </a:lnTo>
                  <a:cubicBezTo>
                    <a:pt x="552" y="5539"/>
                    <a:pt x="2908" y="10702"/>
                    <a:pt x="6517" y="14236"/>
                  </a:cubicBezTo>
                  <a:cubicBezTo>
                    <a:pt x="8923" y="16592"/>
                    <a:pt x="11805" y="18246"/>
                    <a:pt x="14512" y="20151"/>
                  </a:cubicBezTo>
                  <a:cubicBezTo>
                    <a:pt x="17219" y="22081"/>
                    <a:pt x="19825" y="24386"/>
                    <a:pt x="21279" y="27594"/>
                  </a:cubicBezTo>
                  <a:cubicBezTo>
                    <a:pt x="22357" y="30000"/>
                    <a:pt x="22658" y="33008"/>
                    <a:pt x="21881" y="35614"/>
                  </a:cubicBezTo>
                  <a:cubicBezTo>
                    <a:pt x="23309" y="34512"/>
                    <a:pt x="24337" y="32757"/>
                    <a:pt x="24838" y="30903"/>
                  </a:cubicBezTo>
                  <a:cubicBezTo>
                    <a:pt x="25364" y="28923"/>
                    <a:pt x="25364" y="26842"/>
                    <a:pt x="25064" y="24888"/>
                  </a:cubicBezTo>
                  <a:cubicBezTo>
                    <a:pt x="24537" y="21454"/>
                    <a:pt x="23059" y="18271"/>
                    <a:pt x="20928" y="15890"/>
                  </a:cubicBezTo>
                  <a:cubicBezTo>
                    <a:pt x="16968" y="11529"/>
                    <a:pt x="11179" y="10050"/>
                    <a:pt x="6517" y="6667"/>
                  </a:cubicBezTo>
                  <a:cubicBezTo>
                    <a:pt x="4036" y="4887"/>
                    <a:pt x="1906" y="2557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18"/>
            <p:cNvSpPr/>
            <p:nvPr/>
          </p:nvSpPr>
          <p:spPr>
            <a:xfrm rot="2245793">
              <a:off x="8154278" y="-164509"/>
              <a:ext cx="460870" cy="706550"/>
            </a:xfrm>
            <a:custGeom>
              <a:avLst/>
              <a:gdLst/>
              <a:ahLst/>
              <a:cxnLst/>
              <a:rect l="l" t="t" r="r" b="b"/>
              <a:pathLst>
                <a:path w="23460" h="35966" extrusionOk="0">
                  <a:moveTo>
                    <a:pt x="703" y="1"/>
                  </a:moveTo>
                  <a:cubicBezTo>
                    <a:pt x="477" y="3309"/>
                    <a:pt x="1" y="6417"/>
                    <a:pt x="201" y="9675"/>
                  </a:cubicBezTo>
                  <a:cubicBezTo>
                    <a:pt x="427" y="12933"/>
                    <a:pt x="1078" y="16166"/>
                    <a:pt x="2532" y="18898"/>
                  </a:cubicBezTo>
                  <a:cubicBezTo>
                    <a:pt x="4412" y="22432"/>
                    <a:pt x="7469" y="24913"/>
                    <a:pt x="10753" y="26693"/>
                  </a:cubicBezTo>
                  <a:cubicBezTo>
                    <a:pt x="12958" y="27871"/>
                    <a:pt x="15264" y="28748"/>
                    <a:pt x="17344" y="30151"/>
                  </a:cubicBezTo>
                  <a:cubicBezTo>
                    <a:pt x="19424" y="31555"/>
                    <a:pt x="21755" y="33309"/>
                    <a:pt x="22457" y="35966"/>
                  </a:cubicBezTo>
                  <a:cubicBezTo>
                    <a:pt x="22532" y="35891"/>
                    <a:pt x="22607" y="35841"/>
                    <a:pt x="22683" y="35765"/>
                  </a:cubicBezTo>
                  <a:cubicBezTo>
                    <a:pt x="23460" y="33159"/>
                    <a:pt x="23159" y="30151"/>
                    <a:pt x="22081" y="27745"/>
                  </a:cubicBezTo>
                  <a:cubicBezTo>
                    <a:pt x="20627" y="24537"/>
                    <a:pt x="18021" y="22232"/>
                    <a:pt x="15314" y="20302"/>
                  </a:cubicBezTo>
                  <a:cubicBezTo>
                    <a:pt x="12607" y="18397"/>
                    <a:pt x="9725" y="16743"/>
                    <a:pt x="7319" y="14387"/>
                  </a:cubicBezTo>
                  <a:cubicBezTo>
                    <a:pt x="3710" y="10853"/>
                    <a:pt x="1354" y="5690"/>
                    <a:pt x="803" y="151"/>
                  </a:cubicBezTo>
                  <a:cubicBezTo>
                    <a:pt x="778" y="101"/>
                    <a:pt x="728" y="51"/>
                    <a:pt x="703" y="1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18"/>
            <p:cNvSpPr/>
            <p:nvPr/>
          </p:nvSpPr>
          <p:spPr>
            <a:xfrm rot="2245793">
              <a:off x="8856284" y="658301"/>
              <a:ext cx="21177" cy="23161"/>
            </a:xfrm>
            <a:custGeom>
              <a:avLst/>
              <a:gdLst/>
              <a:ahLst/>
              <a:cxnLst/>
              <a:rect l="l" t="t" r="r" b="b"/>
              <a:pathLst>
                <a:path w="1078" h="1179" extrusionOk="0">
                  <a:moveTo>
                    <a:pt x="1078" y="1"/>
                  </a:moveTo>
                  <a:cubicBezTo>
                    <a:pt x="777" y="101"/>
                    <a:pt x="602" y="277"/>
                    <a:pt x="401" y="452"/>
                  </a:cubicBezTo>
                  <a:cubicBezTo>
                    <a:pt x="226" y="653"/>
                    <a:pt x="75" y="853"/>
                    <a:pt x="0" y="1179"/>
                  </a:cubicBezTo>
                  <a:cubicBezTo>
                    <a:pt x="326" y="1154"/>
                    <a:pt x="552" y="978"/>
                    <a:pt x="752" y="778"/>
                  </a:cubicBezTo>
                  <a:cubicBezTo>
                    <a:pt x="927" y="577"/>
                    <a:pt x="1078" y="327"/>
                    <a:pt x="10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18"/>
            <p:cNvSpPr/>
            <p:nvPr/>
          </p:nvSpPr>
          <p:spPr>
            <a:xfrm rot="2245793">
              <a:off x="8893406" y="638105"/>
              <a:ext cx="26108" cy="16836"/>
            </a:xfrm>
            <a:custGeom>
              <a:avLst/>
              <a:gdLst/>
              <a:ahLst/>
              <a:cxnLst/>
              <a:rect l="l" t="t" r="r" b="b"/>
              <a:pathLst>
                <a:path w="1329" h="857" extrusionOk="0">
                  <a:moveTo>
                    <a:pt x="1245" y="1"/>
                  </a:moveTo>
                  <a:cubicBezTo>
                    <a:pt x="959" y="1"/>
                    <a:pt x="732" y="115"/>
                    <a:pt x="526" y="229"/>
                  </a:cubicBezTo>
                  <a:cubicBezTo>
                    <a:pt x="326" y="380"/>
                    <a:pt x="125" y="555"/>
                    <a:pt x="0" y="856"/>
                  </a:cubicBezTo>
                  <a:cubicBezTo>
                    <a:pt x="326" y="856"/>
                    <a:pt x="576" y="756"/>
                    <a:pt x="802" y="630"/>
                  </a:cubicBezTo>
                  <a:cubicBezTo>
                    <a:pt x="1003" y="480"/>
                    <a:pt x="1203" y="305"/>
                    <a:pt x="1328" y="4"/>
                  </a:cubicBezTo>
                  <a:cubicBezTo>
                    <a:pt x="1300" y="2"/>
                    <a:pt x="1272" y="1"/>
                    <a:pt x="12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18"/>
            <p:cNvSpPr/>
            <p:nvPr/>
          </p:nvSpPr>
          <p:spPr>
            <a:xfrm rot="2245793">
              <a:off x="8849704" y="638215"/>
              <a:ext cx="14793" cy="16757"/>
            </a:xfrm>
            <a:custGeom>
              <a:avLst/>
              <a:gdLst/>
              <a:ahLst/>
              <a:cxnLst/>
              <a:rect l="l" t="t" r="r" b="b"/>
              <a:pathLst>
                <a:path w="753" h="853" extrusionOk="0">
                  <a:moveTo>
                    <a:pt x="728" y="1"/>
                  </a:moveTo>
                  <a:lnTo>
                    <a:pt x="728" y="1"/>
                  </a:lnTo>
                  <a:cubicBezTo>
                    <a:pt x="477" y="26"/>
                    <a:pt x="327" y="151"/>
                    <a:pt x="201" y="276"/>
                  </a:cubicBezTo>
                  <a:cubicBezTo>
                    <a:pt x="76" y="427"/>
                    <a:pt x="1" y="577"/>
                    <a:pt x="26" y="853"/>
                  </a:cubicBezTo>
                  <a:cubicBezTo>
                    <a:pt x="276" y="828"/>
                    <a:pt x="427" y="702"/>
                    <a:pt x="552" y="577"/>
                  </a:cubicBezTo>
                  <a:cubicBezTo>
                    <a:pt x="677" y="427"/>
                    <a:pt x="753" y="276"/>
                    <a:pt x="7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18"/>
            <p:cNvSpPr/>
            <p:nvPr/>
          </p:nvSpPr>
          <p:spPr>
            <a:xfrm rot="2245793">
              <a:off x="8808696" y="663621"/>
              <a:ext cx="14793" cy="14793"/>
            </a:xfrm>
            <a:custGeom>
              <a:avLst/>
              <a:gdLst/>
              <a:ahLst/>
              <a:cxnLst/>
              <a:rect l="l" t="t" r="r" b="b"/>
              <a:pathLst>
                <a:path w="753" h="753" extrusionOk="0">
                  <a:moveTo>
                    <a:pt x="752" y="1"/>
                  </a:moveTo>
                  <a:cubicBezTo>
                    <a:pt x="502" y="1"/>
                    <a:pt x="326" y="101"/>
                    <a:pt x="201" y="201"/>
                  </a:cubicBezTo>
                  <a:cubicBezTo>
                    <a:pt x="101" y="351"/>
                    <a:pt x="0" y="502"/>
                    <a:pt x="0" y="752"/>
                  </a:cubicBezTo>
                  <a:cubicBezTo>
                    <a:pt x="251" y="752"/>
                    <a:pt x="401" y="652"/>
                    <a:pt x="552" y="552"/>
                  </a:cubicBezTo>
                  <a:cubicBezTo>
                    <a:pt x="652" y="402"/>
                    <a:pt x="752" y="251"/>
                    <a:pt x="7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18"/>
            <p:cNvSpPr/>
            <p:nvPr/>
          </p:nvSpPr>
          <p:spPr>
            <a:xfrm rot="2245793">
              <a:off x="8786246" y="642603"/>
              <a:ext cx="22179" cy="25617"/>
            </a:xfrm>
            <a:custGeom>
              <a:avLst/>
              <a:gdLst/>
              <a:ahLst/>
              <a:cxnLst/>
              <a:rect l="l" t="t" r="r" b="b"/>
              <a:pathLst>
                <a:path w="1129" h="1304" extrusionOk="0">
                  <a:moveTo>
                    <a:pt x="1129" y="1"/>
                  </a:moveTo>
                  <a:lnTo>
                    <a:pt x="1129" y="1"/>
                  </a:lnTo>
                  <a:cubicBezTo>
                    <a:pt x="803" y="101"/>
                    <a:pt x="577" y="276"/>
                    <a:pt x="402" y="502"/>
                  </a:cubicBezTo>
                  <a:cubicBezTo>
                    <a:pt x="201" y="702"/>
                    <a:pt x="51" y="953"/>
                    <a:pt x="1" y="1304"/>
                  </a:cubicBezTo>
                  <a:cubicBezTo>
                    <a:pt x="327" y="1204"/>
                    <a:pt x="552" y="1003"/>
                    <a:pt x="753" y="803"/>
                  </a:cubicBezTo>
                  <a:cubicBezTo>
                    <a:pt x="928" y="577"/>
                    <a:pt x="1079" y="327"/>
                    <a:pt x="1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95" name="Google Shape;795;p18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6" name="Google Shape;796;p18"/>
          <p:cNvSpPr txBox="1">
            <a:spLocks noGrp="1"/>
          </p:cNvSpPr>
          <p:nvPr>
            <p:ph type="body" idx="1"/>
          </p:nvPr>
        </p:nvSpPr>
        <p:spPr>
          <a:xfrm>
            <a:off x="2980200" y="2253033"/>
            <a:ext cx="6231600" cy="33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/>
            </a:lvl1pPr>
            <a:lvl2pPr marL="1219170" lvl="1" indent="-406390" rtl="0">
              <a:lnSpc>
                <a:spcPct val="115000"/>
              </a:lnSpc>
              <a:spcBef>
                <a:spcPts val="667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78810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19"/>
          <p:cNvSpPr txBox="1">
            <a:spLocks noGrp="1"/>
          </p:cNvSpPr>
          <p:nvPr>
            <p:ph type="body" idx="1"/>
          </p:nvPr>
        </p:nvSpPr>
        <p:spPr>
          <a:xfrm>
            <a:off x="1376851" y="2346459"/>
            <a:ext cx="4151600" cy="31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/>
            </a:lvl1pPr>
            <a:lvl2pPr marL="1219170" lvl="1" indent="-406390" rtl="0">
              <a:lnSpc>
                <a:spcPct val="115000"/>
              </a:lnSpc>
              <a:spcBef>
                <a:spcPts val="667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799" name="Google Shape;799;p19"/>
          <p:cNvSpPr txBox="1">
            <a:spLocks noGrp="1"/>
          </p:cNvSpPr>
          <p:nvPr>
            <p:ph type="body" idx="2"/>
          </p:nvPr>
        </p:nvSpPr>
        <p:spPr>
          <a:xfrm>
            <a:off x="6663519" y="2346416"/>
            <a:ext cx="4151600" cy="31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667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800" name="Google Shape;800;p1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01" name="Google Shape;801;p19"/>
          <p:cNvGrpSpPr/>
          <p:nvPr/>
        </p:nvGrpSpPr>
        <p:grpSpPr>
          <a:xfrm rot="5786128">
            <a:off x="-13502" y="-785435"/>
            <a:ext cx="1418356" cy="1935480"/>
            <a:chOff x="4784068" y="3757226"/>
            <a:chExt cx="1128016" cy="1539284"/>
          </a:xfrm>
        </p:grpSpPr>
        <p:sp>
          <p:nvSpPr>
            <p:cNvPr id="802" name="Google Shape;802;p19"/>
            <p:cNvSpPr/>
            <p:nvPr/>
          </p:nvSpPr>
          <p:spPr>
            <a:xfrm>
              <a:off x="5332557" y="4868956"/>
              <a:ext cx="577072" cy="427554"/>
            </a:xfrm>
            <a:custGeom>
              <a:avLst/>
              <a:gdLst/>
              <a:ahLst/>
              <a:cxnLst/>
              <a:rect l="l" t="t" r="r" b="b"/>
              <a:pathLst>
                <a:path w="29375" h="21764" extrusionOk="0">
                  <a:moveTo>
                    <a:pt x="29374" y="1"/>
                  </a:moveTo>
                  <a:cubicBezTo>
                    <a:pt x="25314" y="151"/>
                    <a:pt x="21204" y="2006"/>
                    <a:pt x="18021" y="5139"/>
                  </a:cubicBezTo>
                  <a:cubicBezTo>
                    <a:pt x="15916" y="7219"/>
                    <a:pt x="14236" y="9800"/>
                    <a:pt x="12407" y="12206"/>
                  </a:cubicBezTo>
                  <a:cubicBezTo>
                    <a:pt x="10552" y="14587"/>
                    <a:pt x="8447" y="16868"/>
                    <a:pt x="5865" y="18021"/>
                  </a:cubicBezTo>
                  <a:cubicBezTo>
                    <a:pt x="4865" y="18469"/>
                    <a:pt x="3781" y="18709"/>
                    <a:pt x="2724" y="18709"/>
                  </a:cubicBezTo>
                  <a:cubicBezTo>
                    <a:pt x="1768" y="18709"/>
                    <a:pt x="834" y="18513"/>
                    <a:pt x="1" y="18096"/>
                  </a:cubicBezTo>
                  <a:lnTo>
                    <a:pt x="1" y="18096"/>
                  </a:lnTo>
                  <a:cubicBezTo>
                    <a:pt x="577" y="19475"/>
                    <a:pt x="1655" y="20527"/>
                    <a:pt x="2908" y="21129"/>
                  </a:cubicBezTo>
                  <a:cubicBezTo>
                    <a:pt x="3885" y="21580"/>
                    <a:pt x="4976" y="21763"/>
                    <a:pt x="6073" y="21763"/>
                  </a:cubicBezTo>
                  <a:cubicBezTo>
                    <a:pt x="6439" y="21763"/>
                    <a:pt x="6805" y="21743"/>
                    <a:pt x="7169" y="21705"/>
                  </a:cubicBezTo>
                  <a:cubicBezTo>
                    <a:pt x="9750" y="21430"/>
                    <a:pt x="12281" y="20252"/>
                    <a:pt x="14362" y="18422"/>
                  </a:cubicBezTo>
                  <a:cubicBezTo>
                    <a:pt x="18171" y="15039"/>
                    <a:pt x="20251" y="9725"/>
                    <a:pt x="23459" y="5615"/>
                  </a:cubicBezTo>
                  <a:cubicBezTo>
                    <a:pt x="25189" y="3434"/>
                    <a:pt x="27219" y="1605"/>
                    <a:pt x="29374" y="1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19"/>
            <p:cNvSpPr/>
            <p:nvPr/>
          </p:nvSpPr>
          <p:spPr>
            <a:xfrm>
              <a:off x="5331083" y="4846305"/>
              <a:ext cx="581001" cy="390189"/>
            </a:xfrm>
            <a:custGeom>
              <a:avLst/>
              <a:gdLst/>
              <a:ahLst/>
              <a:cxnLst/>
              <a:rect l="l" t="t" r="r" b="b"/>
              <a:pathLst>
                <a:path w="29575" h="19862" extrusionOk="0">
                  <a:moveTo>
                    <a:pt x="22707" y="1"/>
                  </a:moveTo>
                  <a:cubicBezTo>
                    <a:pt x="20326" y="1"/>
                    <a:pt x="17895" y="402"/>
                    <a:pt x="15665" y="1580"/>
                  </a:cubicBezTo>
                  <a:cubicBezTo>
                    <a:pt x="12808" y="3109"/>
                    <a:pt x="10502" y="5790"/>
                    <a:pt x="8672" y="8723"/>
                  </a:cubicBezTo>
                  <a:cubicBezTo>
                    <a:pt x="7444" y="10703"/>
                    <a:pt x="6417" y="12783"/>
                    <a:pt x="5038" y="14638"/>
                  </a:cubicBezTo>
                  <a:cubicBezTo>
                    <a:pt x="3685" y="16467"/>
                    <a:pt x="2031" y="18522"/>
                    <a:pt x="1" y="18999"/>
                  </a:cubicBezTo>
                  <a:cubicBezTo>
                    <a:pt x="26" y="19099"/>
                    <a:pt x="51" y="19174"/>
                    <a:pt x="76" y="19249"/>
                  </a:cubicBezTo>
                  <a:cubicBezTo>
                    <a:pt x="909" y="19666"/>
                    <a:pt x="1843" y="19862"/>
                    <a:pt x="2799" y="19862"/>
                  </a:cubicBezTo>
                  <a:cubicBezTo>
                    <a:pt x="3856" y="19862"/>
                    <a:pt x="4940" y="19622"/>
                    <a:pt x="5940" y="19174"/>
                  </a:cubicBezTo>
                  <a:cubicBezTo>
                    <a:pt x="8522" y="18021"/>
                    <a:pt x="10627" y="15740"/>
                    <a:pt x="12482" y="13359"/>
                  </a:cubicBezTo>
                  <a:cubicBezTo>
                    <a:pt x="14311" y="10953"/>
                    <a:pt x="15991" y="8372"/>
                    <a:pt x="18096" y="6292"/>
                  </a:cubicBezTo>
                  <a:cubicBezTo>
                    <a:pt x="21279" y="3159"/>
                    <a:pt x="25389" y="1304"/>
                    <a:pt x="29449" y="1154"/>
                  </a:cubicBezTo>
                  <a:cubicBezTo>
                    <a:pt x="29499" y="1104"/>
                    <a:pt x="29550" y="1079"/>
                    <a:pt x="29575" y="1054"/>
                  </a:cubicBezTo>
                  <a:cubicBezTo>
                    <a:pt x="27244" y="628"/>
                    <a:pt x="25088" y="1"/>
                    <a:pt x="227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19"/>
            <p:cNvSpPr/>
            <p:nvPr/>
          </p:nvSpPr>
          <p:spPr>
            <a:xfrm>
              <a:off x="5252798" y="3764101"/>
              <a:ext cx="360918" cy="1473336"/>
            </a:xfrm>
            <a:custGeom>
              <a:avLst/>
              <a:gdLst/>
              <a:ahLst/>
              <a:cxnLst/>
              <a:rect l="l" t="t" r="r" b="b"/>
              <a:pathLst>
                <a:path w="18372" h="74998" extrusionOk="0">
                  <a:moveTo>
                    <a:pt x="6016" y="1"/>
                  </a:moveTo>
                  <a:cubicBezTo>
                    <a:pt x="1705" y="8322"/>
                    <a:pt x="1" y="18222"/>
                    <a:pt x="1304" y="27370"/>
                  </a:cubicBezTo>
                  <a:cubicBezTo>
                    <a:pt x="2181" y="33460"/>
                    <a:pt x="4311" y="39099"/>
                    <a:pt x="5965" y="44913"/>
                  </a:cubicBezTo>
                  <a:cubicBezTo>
                    <a:pt x="7620" y="50728"/>
                    <a:pt x="8798" y="56969"/>
                    <a:pt x="7720" y="63134"/>
                  </a:cubicBezTo>
                  <a:cubicBezTo>
                    <a:pt x="6893" y="67721"/>
                    <a:pt x="4562" y="72257"/>
                    <a:pt x="1229" y="74989"/>
                  </a:cubicBezTo>
                  <a:cubicBezTo>
                    <a:pt x="1358" y="74995"/>
                    <a:pt x="1487" y="74997"/>
                    <a:pt x="1616" y="74997"/>
                  </a:cubicBezTo>
                  <a:cubicBezTo>
                    <a:pt x="4297" y="74997"/>
                    <a:pt x="6999" y="73769"/>
                    <a:pt x="9199" y="71856"/>
                  </a:cubicBezTo>
                  <a:cubicBezTo>
                    <a:pt x="11630" y="69751"/>
                    <a:pt x="13509" y="66869"/>
                    <a:pt x="14913" y="63786"/>
                  </a:cubicBezTo>
                  <a:cubicBezTo>
                    <a:pt x="17344" y="58397"/>
                    <a:pt x="18372" y="52257"/>
                    <a:pt x="17845" y="46442"/>
                  </a:cubicBezTo>
                  <a:cubicBezTo>
                    <a:pt x="16868" y="35791"/>
                    <a:pt x="10928" y="26969"/>
                    <a:pt x="8146" y="16868"/>
                  </a:cubicBezTo>
                  <a:cubicBezTo>
                    <a:pt x="6667" y="11480"/>
                    <a:pt x="6116" y="5740"/>
                    <a:pt x="6016" y="1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19"/>
            <p:cNvSpPr/>
            <p:nvPr/>
          </p:nvSpPr>
          <p:spPr>
            <a:xfrm>
              <a:off x="5064226" y="3757226"/>
              <a:ext cx="361409" cy="1480035"/>
            </a:xfrm>
            <a:custGeom>
              <a:avLst/>
              <a:gdLst/>
              <a:ahLst/>
              <a:cxnLst/>
              <a:rect l="l" t="t" r="r" b="b"/>
              <a:pathLst>
                <a:path w="18397" h="75339" extrusionOk="0">
                  <a:moveTo>
                    <a:pt x="15615" y="0"/>
                  </a:moveTo>
                  <a:cubicBezTo>
                    <a:pt x="12356" y="4311"/>
                    <a:pt x="8973" y="8095"/>
                    <a:pt x="6291" y="12882"/>
                  </a:cubicBezTo>
                  <a:cubicBezTo>
                    <a:pt x="3610" y="17644"/>
                    <a:pt x="1504" y="22933"/>
                    <a:pt x="853" y="28421"/>
                  </a:cubicBezTo>
                  <a:cubicBezTo>
                    <a:pt x="0" y="35489"/>
                    <a:pt x="1579" y="42532"/>
                    <a:pt x="4111" y="48797"/>
                  </a:cubicBezTo>
                  <a:cubicBezTo>
                    <a:pt x="5790" y="52983"/>
                    <a:pt x="7895" y="56943"/>
                    <a:pt x="9224" y="61304"/>
                  </a:cubicBezTo>
                  <a:cubicBezTo>
                    <a:pt x="10552" y="65665"/>
                    <a:pt x="11905" y="70828"/>
                    <a:pt x="10351" y="75314"/>
                  </a:cubicBezTo>
                  <a:cubicBezTo>
                    <a:pt x="10527" y="75339"/>
                    <a:pt x="10677" y="75339"/>
                    <a:pt x="10828" y="75339"/>
                  </a:cubicBezTo>
                  <a:cubicBezTo>
                    <a:pt x="14161" y="72607"/>
                    <a:pt x="16492" y="68071"/>
                    <a:pt x="17319" y="63484"/>
                  </a:cubicBezTo>
                  <a:cubicBezTo>
                    <a:pt x="18397" y="57319"/>
                    <a:pt x="17219" y="51078"/>
                    <a:pt x="15564" y="45263"/>
                  </a:cubicBezTo>
                  <a:cubicBezTo>
                    <a:pt x="13910" y="39449"/>
                    <a:pt x="11780" y="33810"/>
                    <a:pt x="10903" y="27720"/>
                  </a:cubicBezTo>
                  <a:cubicBezTo>
                    <a:pt x="9600" y="18572"/>
                    <a:pt x="11304" y="8672"/>
                    <a:pt x="15615" y="351"/>
                  </a:cubicBezTo>
                  <a:cubicBezTo>
                    <a:pt x="15615" y="226"/>
                    <a:pt x="15615" y="125"/>
                    <a:pt x="156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19"/>
            <p:cNvSpPr/>
            <p:nvPr/>
          </p:nvSpPr>
          <p:spPr>
            <a:xfrm>
              <a:off x="4799824" y="4581432"/>
              <a:ext cx="498295" cy="699657"/>
            </a:xfrm>
            <a:custGeom>
              <a:avLst/>
              <a:gdLst/>
              <a:ahLst/>
              <a:cxnLst/>
              <a:rect l="l" t="t" r="r" b="b"/>
              <a:pathLst>
                <a:path w="25365" h="35615" extrusionOk="0">
                  <a:moveTo>
                    <a:pt x="1" y="0"/>
                  </a:moveTo>
                  <a:lnTo>
                    <a:pt x="1" y="0"/>
                  </a:lnTo>
                  <a:cubicBezTo>
                    <a:pt x="552" y="5539"/>
                    <a:pt x="2908" y="10702"/>
                    <a:pt x="6517" y="14236"/>
                  </a:cubicBezTo>
                  <a:cubicBezTo>
                    <a:pt x="8923" y="16592"/>
                    <a:pt x="11805" y="18246"/>
                    <a:pt x="14512" y="20151"/>
                  </a:cubicBezTo>
                  <a:cubicBezTo>
                    <a:pt x="17219" y="22081"/>
                    <a:pt x="19825" y="24386"/>
                    <a:pt x="21279" y="27594"/>
                  </a:cubicBezTo>
                  <a:cubicBezTo>
                    <a:pt x="22357" y="30000"/>
                    <a:pt x="22658" y="33008"/>
                    <a:pt x="21881" y="35614"/>
                  </a:cubicBezTo>
                  <a:cubicBezTo>
                    <a:pt x="23309" y="34512"/>
                    <a:pt x="24337" y="32757"/>
                    <a:pt x="24838" y="30903"/>
                  </a:cubicBezTo>
                  <a:cubicBezTo>
                    <a:pt x="25364" y="28923"/>
                    <a:pt x="25364" y="26842"/>
                    <a:pt x="25064" y="24888"/>
                  </a:cubicBezTo>
                  <a:cubicBezTo>
                    <a:pt x="24537" y="21454"/>
                    <a:pt x="23059" y="18271"/>
                    <a:pt x="20928" y="15890"/>
                  </a:cubicBezTo>
                  <a:cubicBezTo>
                    <a:pt x="16968" y="11529"/>
                    <a:pt x="11179" y="10050"/>
                    <a:pt x="6517" y="6667"/>
                  </a:cubicBezTo>
                  <a:cubicBezTo>
                    <a:pt x="4036" y="4887"/>
                    <a:pt x="1906" y="2557"/>
                    <a:pt x="1" y="0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19"/>
            <p:cNvSpPr/>
            <p:nvPr/>
          </p:nvSpPr>
          <p:spPr>
            <a:xfrm>
              <a:off x="4784068" y="4578465"/>
              <a:ext cx="460872" cy="706552"/>
            </a:xfrm>
            <a:custGeom>
              <a:avLst/>
              <a:gdLst/>
              <a:ahLst/>
              <a:cxnLst/>
              <a:rect l="l" t="t" r="r" b="b"/>
              <a:pathLst>
                <a:path w="23460" h="35966" extrusionOk="0">
                  <a:moveTo>
                    <a:pt x="703" y="1"/>
                  </a:moveTo>
                  <a:cubicBezTo>
                    <a:pt x="477" y="3309"/>
                    <a:pt x="1" y="6417"/>
                    <a:pt x="201" y="9675"/>
                  </a:cubicBezTo>
                  <a:cubicBezTo>
                    <a:pt x="427" y="12933"/>
                    <a:pt x="1078" y="16166"/>
                    <a:pt x="2532" y="18898"/>
                  </a:cubicBezTo>
                  <a:cubicBezTo>
                    <a:pt x="4412" y="22432"/>
                    <a:pt x="7469" y="24913"/>
                    <a:pt x="10753" y="26693"/>
                  </a:cubicBezTo>
                  <a:cubicBezTo>
                    <a:pt x="12958" y="27871"/>
                    <a:pt x="15264" y="28748"/>
                    <a:pt x="17344" y="30151"/>
                  </a:cubicBezTo>
                  <a:cubicBezTo>
                    <a:pt x="19424" y="31555"/>
                    <a:pt x="21755" y="33309"/>
                    <a:pt x="22457" y="35966"/>
                  </a:cubicBezTo>
                  <a:cubicBezTo>
                    <a:pt x="22532" y="35891"/>
                    <a:pt x="22607" y="35841"/>
                    <a:pt x="22683" y="35765"/>
                  </a:cubicBezTo>
                  <a:cubicBezTo>
                    <a:pt x="23460" y="33159"/>
                    <a:pt x="23159" y="30151"/>
                    <a:pt x="22081" y="27745"/>
                  </a:cubicBezTo>
                  <a:cubicBezTo>
                    <a:pt x="20627" y="24537"/>
                    <a:pt x="18021" y="22232"/>
                    <a:pt x="15314" y="20302"/>
                  </a:cubicBezTo>
                  <a:cubicBezTo>
                    <a:pt x="12607" y="18397"/>
                    <a:pt x="9725" y="16743"/>
                    <a:pt x="7319" y="14387"/>
                  </a:cubicBezTo>
                  <a:cubicBezTo>
                    <a:pt x="3710" y="10853"/>
                    <a:pt x="1354" y="5690"/>
                    <a:pt x="803" y="151"/>
                  </a:cubicBezTo>
                  <a:cubicBezTo>
                    <a:pt x="778" y="101"/>
                    <a:pt x="728" y="51"/>
                    <a:pt x="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19"/>
            <p:cNvSpPr/>
            <p:nvPr/>
          </p:nvSpPr>
          <p:spPr>
            <a:xfrm>
              <a:off x="5295624" y="4539077"/>
              <a:ext cx="21197" cy="73394"/>
            </a:xfrm>
            <a:custGeom>
              <a:avLst/>
              <a:gdLst/>
              <a:ahLst/>
              <a:cxnLst/>
              <a:rect l="l" t="t" r="r" b="b"/>
              <a:pathLst>
                <a:path w="1079" h="3736" extrusionOk="0">
                  <a:moveTo>
                    <a:pt x="1" y="1"/>
                  </a:moveTo>
                  <a:lnTo>
                    <a:pt x="1" y="1"/>
                  </a:lnTo>
                  <a:cubicBezTo>
                    <a:pt x="51" y="652"/>
                    <a:pt x="227" y="1279"/>
                    <a:pt x="377" y="1906"/>
                  </a:cubicBezTo>
                  <a:cubicBezTo>
                    <a:pt x="527" y="2507"/>
                    <a:pt x="703" y="3134"/>
                    <a:pt x="978" y="3735"/>
                  </a:cubicBezTo>
                  <a:cubicBezTo>
                    <a:pt x="1079" y="3058"/>
                    <a:pt x="978" y="2407"/>
                    <a:pt x="828" y="1780"/>
                  </a:cubicBezTo>
                  <a:cubicBezTo>
                    <a:pt x="653" y="1154"/>
                    <a:pt x="402" y="527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19"/>
            <p:cNvSpPr/>
            <p:nvPr/>
          </p:nvSpPr>
          <p:spPr>
            <a:xfrm>
              <a:off x="5264624" y="4478040"/>
              <a:ext cx="12809" cy="35459"/>
            </a:xfrm>
            <a:custGeom>
              <a:avLst/>
              <a:gdLst/>
              <a:ahLst/>
              <a:cxnLst/>
              <a:rect l="l" t="t" r="r" b="b"/>
              <a:pathLst>
                <a:path w="652" h="1805" extrusionOk="0">
                  <a:moveTo>
                    <a:pt x="100" y="0"/>
                  </a:moveTo>
                  <a:cubicBezTo>
                    <a:pt x="0" y="351"/>
                    <a:pt x="25" y="677"/>
                    <a:pt x="100" y="977"/>
                  </a:cubicBezTo>
                  <a:cubicBezTo>
                    <a:pt x="175" y="1253"/>
                    <a:pt x="301" y="1554"/>
                    <a:pt x="551" y="1805"/>
                  </a:cubicBezTo>
                  <a:cubicBezTo>
                    <a:pt x="652" y="1454"/>
                    <a:pt x="627" y="1153"/>
                    <a:pt x="551" y="852"/>
                  </a:cubicBezTo>
                  <a:cubicBezTo>
                    <a:pt x="476" y="551"/>
                    <a:pt x="351" y="276"/>
                    <a:pt x="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19"/>
            <p:cNvSpPr/>
            <p:nvPr/>
          </p:nvSpPr>
          <p:spPr>
            <a:xfrm>
              <a:off x="5255254" y="4549430"/>
              <a:ext cx="13319" cy="42846"/>
            </a:xfrm>
            <a:custGeom>
              <a:avLst/>
              <a:gdLst/>
              <a:ahLst/>
              <a:cxnLst/>
              <a:rect l="l" t="t" r="r" b="b"/>
              <a:pathLst>
                <a:path w="678" h="2181" extrusionOk="0">
                  <a:moveTo>
                    <a:pt x="26" y="0"/>
                  </a:moveTo>
                  <a:cubicBezTo>
                    <a:pt x="1" y="426"/>
                    <a:pt x="51" y="777"/>
                    <a:pt x="126" y="1128"/>
                  </a:cubicBezTo>
                  <a:cubicBezTo>
                    <a:pt x="201" y="1479"/>
                    <a:pt x="302" y="1830"/>
                    <a:pt x="502" y="2181"/>
                  </a:cubicBezTo>
                  <a:cubicBezTo>
                    <a:pt x="678" y="1805"/>
                    <a:pt x="652" y="1404"/>
                    <a:pt x="577" y="1028"/>
                  </a:cubicBezTo>
                  <a:cubicBezTo>
                    <a:pt x="502" y="652"/>
                    <a:pt x="327" y="276"/>
                    <a:pt x="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19"/>
            <p:cNvSpPr/>
            <p:nvPr/>
          </p:nvSpPr>
          <p:spPr>
            <a:xfrm>
              <a:off x="5246394" y="4634100"/>
              <a:ext cx="14302" cy="51234"/>
            </a:xfrm>
            <a:custGeom>
              <a:avLst/>
              <a:gdLst/>
              <a:ahLst/>
              <a:cxnLst/>
              <a:rect l="l" t="t" r="r" b="b"/>
              <a:pathLst>
                <a:path w="728" h="2608" extrusionOk="0">
                  <a:moveTo>
                    <a:pt x="76" y="1"/>
                  </a:moveTo>
                  <a:cubicBezTo>
                    <a:pt x="1" y="477"/>
                    <a:pt x="51" y="928"/>
                    <a:pt x="126" y="1354"/>
                  </a:cubicBezTo>
                  <a:cubicBezTo>
                    <a:pt x="251" y="1780"/>
                    <a:pt x="377" y="2206"/>
                    <a:pt x="652" y="2607"/>
                  </a:cubicBezTo>
                  <a:cubicBezTo>
                    <a:pt x="728" y="2131"/>
                    <a:pt x="677" y="1680"/>
                    <a:pt x="602" y="1254"/>
                  </a:cubicBezTo>
                  <a:cubicBezTo>
                    <a:pt x="477" y="828"/>
                    <a:pt x="352" y="402"/>
                    <a:pt x="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19"/>
            <p:cNvSpPr/>
            <p:nvPr/>
          </p:nvSpPr>
          <p:spPr>
            <a:xfrm>
              <a:off x="5220305" y="4539077"/>
              <a:ext cx="10844" cy="39408"/>
            </a:xfrm>
            <a:custGeom>
              <a:avLst/>
              <a:gdLst/>
              <a:ahLst/>
              <a:cxnLst/>
              <a:rect l="l" t="t" r="r" b="b"/>
              <a:pathLst>
                <a:path w="552" h="2006" extrusionOk="0">
                  <a:moveTo>
                    <a:pt x="126" y="1"/>
                  </a:moveTo>
                  <a:cubicBezTo>
                    <a:pt x="0" y="352"/>
                    <a:pt x="0" y="703"/>
                    <a:pt x="51" y="1028"/>
                  </a:cubicBezTo>
                  <a:cubicBezTo>
                    <a:pt x="101" y="1354"/>
                    <a:pt x="201" y="1680"/>
                    <a:pt x="426" y="2006"/>
                  </a:cubicBezTo>
                  <a:cubicBezTo>
                    <a:pt x="552" y="1630"/>
                    <a:pt x="552" y="1304"/>
                    <a:pt x="502" y="953"/>
                  </a:cubicBezTo>
                  <a:cubicBezTo>
                    <a:pt x="452" y="627"/>
                    <a:pt x="351" y="302"/>
                    <a:pt x="1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19"/>
            <p:cNvSpPr/>
            <p:nvPr/>
          </p:nvSpPr>
          <p:spPr>
            <a:xfrm>
              <a:off x="5288749" y="4642469"/>
              <a:ext cx="9862" cy="31039"/>
            </a:xfrm>
            <a:custGeom>
              <a:avLst/>
              <a:gdLst/>
              <a:ahLst/>
              <a:cxnLst/>
              <a:rect l="l" t="t" r="r" b="b"/>
              <a:pathLst>
                <a:path w="502" h="1580" extrusionOk="0">
                  <a:moveTo>
                    <a:pt x="176" y="1"/>
                  </a:moveTo>
                  <a:cubicBezTo>
                    <a:pt x="25" y="277"/>
                    <a:pt x="0" y="552"/>
                    <a:pt x="25" y="828"/>
                  </a:cubicBezTo>
                  <a:cubicBezTo>
                    <a:pt x="50" y="1079"/>
                    <a:pt x="125" y="1354"/>
                    <a:pt x="326" y="1580"/>
                  </a:cubicBezTo>
                  <a:cubicBezTo>
                    <a:pt x="501" y="1304"/>
                    <a:pt x="501" y="1029"/>
                    <a:pt x="476" y="778"/>
                  </a:cubicBezTo>
                  <a:cubicBezTo>
                    <a:pt x="451" y="502"/>
                    <a:pt x="376" y="252"/>
                    <a:pt x="1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19"/>
            <p:cNvSpPr/>
            <p:nvPr/>
          </p:nvSpPr>
          <p:spPr>
            <a:xfrm>
              <a:off x="5205532" y="4624258"/>
              <a:ext cx="9862" cy="46794"/>
            </a:xfrm>
            <a:custGeom>
              <a:avLst/>
              <a:gdLst/>
              <a:ahLst/>
              <a:cxnLst/>
              <a:rect l="l" t="t" r="r" b="b"/>
              <a:pathLst>
                <a:path w="502" h="2382" extrusionOk="0">
                  <a:moveTo>
                    <a:pt x="151" y="1"/>
                  </a:moveTo>
                  <a:cubicBezTo>
                    <a:pt x="0" y="402"/>
                    <a:pt x="0" y="803"/>
                    <a:pt x="26" y="1204"/>
                  </a:cubicBezTo>
                  <a:cubicBezTo>
                    <a:pt x="51" y="1605"/>
                    <a:pt x="126" y="2006"/>
                    <a:pt x="351" y="2382"/>
                  </a:cubicBezTo>
                  <a:cubicBezTo>
                    <a:pt x="502" y="1981"/>
                    <a:pt x="502" y="1580"/>
                    <a:pt x="477" y="1179"/>
                  </a:cubicBezTo>
                  <a:cubicBezTo>
                    <a:pt x="452" y="778"/>
                    <a:pt x="376" y="377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19"/>
            <p:cNvSpPr/>
            <p:nvPr/>
          </p:nvSpPr>
          <p:spPr>
            <a:xfrm>
              <a:off x="5213901" y="4450458"/>
              <a:ext cx="12337" cy="39899"/>
            </a:xfrm>
            <a:custGeom>
              <a:avLst/>
              <a:gdLst/>
              <a:ahLst/>
              <a:cxnLst/>
              <a:rect l="l" t="t" r="r" b="b"/>
              <a:pathLst>
                <a:path w="628" h="2031" extrusionOk="0">
                  <a:moveTo>
                    <a:pt x="101" y="1"/>
                  </a:moveTo>
                  <a:cubicBezTo>
                    <a:pt x="1" y="376"/>
                    <a:pt x="26" y="727"/>
                    <a:pt x="76" y="1078"/>
                  </a:cubicBezTo>
                  <a:cubicBezTo>
                    <a:pt x="151" y="1404"/>
                    <a:pt x="276" y="1730"/>
                    <a:pt x="527" y="2031"/>
                  </a:cubicBezTo>
                  <a:cubicBezTo>
                    <a:pt x="627" y="1680"/>
                    <a:pt x="602" y="1329"/>
                    <a:pt x="552" y="978"/>
                  </a:cubicBezTo>
                  <a:cubicBezTo>
                    <a:pt x="477" y="652"/>
                    <a:pt x="351" y="301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19"/>
            <p:cNvSpPr/>
            <p:nvPr/>
          </p:nvSpPr>
          <p:spPr>
            <a:xfrm>
              <a:off x="5181899" y="4498707"/>
              <a:ext cx="11335" cy="36952"/>
            </a:xfrm>
            <a:custGeom>
              <a:avLst/>
              <a:gdLst/>
              <a:ahLst/>
              <a:cxnLst/>
              <a:rect l="l" t="t" r="r" b="b"/>
              <a:pathLst>
                <a:path w="577" h="1881" extrusionOk="0">
                  <a:moveTo>
                    <a:pt x="126" y="1"/>
                  </a:moveTo>
                  <a:cubicBezTo>
                    <a:pt x="0" y="352"/>
                    <a:pt x="0" y="677"/>
                    <a:pt x="51" y="978"/>
                  </a:cubicBezTo>
                  <a:cubicBezTo>
                    <a:pt x="101" y="1304"/>
                    <a:pt x="201" y="1605"/>
                    <a:pt x="452" y="1880"/>
                  </a:cubicBezTo>
                  <a:cubicBezTo>
                    <a:pt x="577" y="1555"/>
                    <a:pt x="552" y="1229"/>
                    <a:pt x="502" y="903"/>
                  </a:cubicBezTo>
                  <a:cubicBezTo>
                    <a:pt x="452" y="602"/>
                    <a:pt x="351" y="276"/>
                    <a:pt x="1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19"/>
            <p:cNvSpPr/>
            <p:nvPr/>
          </p:nvSpPr>
          <p:spPr>
            <a:xfrm>
              <a:off x="5483705" y="4586343"/>
              <a:ext cx="9881" cy="48779"/>
            </a:xfrm>
            <a:custGeom>
              <a:avLst/>
              <a:gdLst/>
              <a:ahLst/>
              <a:cxnLst/>
              <a:rect l="l" t="t" r="r" b="b"/>
              <a:pathLst>
                <a:path w="503" h="2483" extrusionOk="0">
                  <a:moveTo>
                    <a:pt x="151" y="1"/>
                  </a:moveTo>
                  <a:cubicBezTo>
                    <a:pt x="1" y="427"/>
                    <a:pt x="1" y="828"/>
                    <a:pt x="26" y="1254"/>
                  </a:cubicBezTo>
                  <a:cubicBezTo>
                    <a:pt x="51" y="1680"/>
                    <a:pt x="126" y="2081"/>
                    <a:pt x="327" y="2482"/>
                  </a:cubicBezTo>
                  <a:cubicBezTo>
                    <a:pt x="477" y="2056"/>
                    <a:pt x="502" y="1630"/>
                    <a:pt x="477" y="1229"/>
                  </a:cubicBezTo>
                  <a:cubicBezTo>
                    <a:pt x="452" y="803"/>
                    <a:pt x="377" y="402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19"/>
            <p:cNvSpPr/>
            <p:nvPr/>
          </p:nvSpPr>
          <p:spPr>
            <a:xfrm>
              <a:off x="5471408" y="4509551"/>
              <a:ext cx="9862" cy="31019"/>
            </a:xfrm>
            <a:custGeom>
              <a:avLst/>
              <a:gdLst/>
              <a:ahLst/>
              <a:cxnLst/>
              <a:rect l="l" t="t" r="r" b="b"/>
              <a:pathLst>
                <a:path w="502" h="1579" extrusionOk="0">
                  <a:moveTo>
                    <a:pt x="176" y="0"/>
                  </a:moveTo>
                  <a:cubicBezTo>
                    <a:pt x="25" y="276"/>
                    <a:pt x="0" y="551"/>
                    <a:pt x="25" y="827"/>
                  </a:cubicBezTo>
                  <a:cubicBezTo>
                    <a:pt x="76" y="1078"/>
                    <a:pt x="126" y="1353"/>
                    <a:pt x="351" y="1579"/>
                  </a:cubicBezTo>
                  <a:cubicBezTo>
                    <a:pt x="502" y="1303"/>
                    <a:pt x="502" y="1028"/>
                    <a:pt x="502" y="777"/>
                  </a:cubicBezTo>
                  <a:cubicBezTo>
                    <a:pt x="452" y="501"/>
                    <a:pt x="376" y="251"/>
                    <a:pt x="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19"/>
            <p:cNvSpPr/>
            <p:nvPr/>
          </p:nvSpPr>
          <p:spPr>
            <a:xfrm>
              <a:off x="5452706" y="4568623"/>
              <a:ext cx="9371" cy="33004"/>
            </a:xfrm>
            <a:custGeom>
              <a:avLst/>
              <a:gdLst/>
              <a:ahLst/>
              <a:cxnLst/>
              <a:rect l="l" t="t" r="r" b="b"/>
              <a:pathLst>
                <a:path w="477" h="1680" extrusionOk="0">
                  <a:moveTo>
                    <a:pt x="276" y="1"/>
                  </a:moveTo>
                  <a:cubicBezTo>
                    <a:pt x="75" y="276"/>
                    <a:pt x="25" y="552"/>
                    <a:pt x="25" y="828"/>
                  </a:cubicBezTo>
                  <a:cubicBezTo>
                    <a:pt x="0" y="1103"/>
                    <a:pt x="50" y="1404"/>
                    <a:pt x="226" y="1680"/>
                  </a:cubicBezTo>
                  <a:cubicBezTo>
                    <a:pt x="401" y="1404"/>
                    <a:pt x="451" y="1128"/>
                    <a:pt x="476" y="853"/>
                  </a:cubicBezTo>
                  <a:cubicBezTo>
                    <a:pt x="476" y="577"/>
                    <a:pt x="451" y="301"/>
                    <a:pt x="2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19"/>
            <p:cNvSpPr/>
            <p:nvPr/>
          </p:nvSpPr>
          <p:spPr>
            <a:xfrm>
              <a:off x="5510305" y="4567150"/>
              <a:ext cx="10353" cy="36952"/>
            </a:xfrm>
            <a:custGeom>
              <a:avLst/>
              <a:gdLst/>
              <a:ahLst/>
              <a:cxnLst/>
              <a:rect l="l" t="t" r="r" b="b"/>
              <a:pathLst>
                <a:path w="527" h="1881" extrusionOk="0">
                  <a:moveTo>
                    <a:pt x="151" y="0"/>
                  </a:moveTo>
                  <a:cubicBezTo>
                    <a:pt x="0" y="351"/>
                    <a:pt x="0" y="652"/>
                    <a:pt x="25" y="978"/>
                  </a:cubicBezTo>
                  <a:cubicBezTo>
                    <a:pt x="76" y="1279"/>
                    <a:pt x="151" y="1579"/>
                    <a:pt x="376" y="1880"/>
                  </a:cubicBezTo>
                  <a:cubicBezTo>
                    <a:pt x="527" y="1554"/>
                    <a:pt x="527" y="1228"/>
                    <a:pt x="502" y="928"/>
                  </a:cubicBezTo>
                  <a:cubicBezTo>
                    <a:pt x="451" y="602"/>
                    <a:pt x="376" y="301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19"/>
            <p:cNvSpPr/>
            <p:nvPr/>
          </p:nvSpPr>
          <p:spPr>
            <a:xfrm>
              <a:off x="5471408" y="4682368"/>
              <a:ext cx="9862" cy="33495"/>
            </a:xfrm>
            <a:custGeom>
              <a:avLst/>
              <a:gdLst/>
              <a:ahLst/>
              <a:cxnLst/>
              <a:rect l="l" t="t" r="r" b="b"/>
              <a:pathLst>
                <a:path w="502" h="1705" extrusionOk="0">
                  <a:moveTo>
                    <a:pt x="126" y="0"/>
                  </a:moveTo>
                  <a:cubicBezTo>
                    <a:pt x="0" y="326"/>
                    <a:pt x="0" y="602"/>
                    <a:pt x="25" y="877"/>
                  </a:cubicBezTo>
                  <a:cubicBezTo>
                    <a:pt x="51" y="1153"/>
                    <a:pt x="101" y="1404"/>
                    <a:pt x="276" y="1704"/>
                  </a:cubicBezTo>
                  <a:cubicBezTo>
                    <a:pt x="477" y="1429"/>
                    <a:pt x="502" y="1128"/>
                    <a:pt x="502" y="827"/>
                  </a:cubicBezTo>
                  <a:cubicBezTo>
                    <a:pt x="452" y="526"/>
                    <a:pt x="376" y="226"/>
                    <a:pt x="1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19"/>
            <p:cNvSpPr/>
            <p:nvPr/>
          </p:nvSpPr>
          <p:spPr>
            <a:xfrm>
              <a:off x="5445319" y="4630662"/>
              <a:ext cx="9371" cy="29566"/>
            </a:xfrm>
            <a:custGeom>
              <a:avLst/>
              <a:gdLst/>
              <a:ahLst/>
              <a:cxnLst/>
              <a:rect l="l" t="t" r="r" b="b"/>
              <a:pathLst>
                <a:path w="477" h="1505" extrusionOk="0">
                  <a:moveTo>
                    <a:pt x="251" y="0"/>
                  </a:moveTo>
                  <a:cubicBezTo>
                    <a:pt x="50" y="251"/>
                    <a:pt x="25" y="502"/>
                    <a:pt x="0" y="752"/>
                  </a:cubicBezTo>
                  <a:cubicBezTo>
                    <a:pt x="25" y="1003"/>
                    <a:pt x="50" y="1254"/>
                    <a:pt x="251" y="1504"/>
                  </a:cubicBezTo>
                  <a:cubicBezTo>
                    <a:pt x="426" y="1254"/>
                    <a:pt x="476" y="1003"/>
                    <a:pt x="476" y="752"/>
                  </a:cubicBezTo>
                  <a:cubicBezTo>
                    <a:pt x="476" y="502"/>
                    <a:pt x="426" y="251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19"/>
            <p:cNvSpPr/>
            <p:nvPr/>
          </p:nvSpPr>
          <p:spPr>
            <a:xfrm>
              <a:off x="5504392" y="4661682"/>
              <a:ext cx="9371" cy="43337"/>
            </a:xfrm>
            <a:custGeom>
              <a:avLst/>
              <a:gdLst/>
              <a:ahLst/>
              <a:cxnLst/>
              <a:rect l="l" t="t" r="r" b="b"/>
              <a:pathLst>
                <a:path w="477" h="2206" extrusionOk="0">
                  <a:moveTo>
                    <a:pt x="201" y="0"/>
                  </a:moveTo>
                  <a:cubicBezTo>
                    <a:pt x="26" y="376"/>
                    <a:pt x="1" y="727"/>
                    <a:pt x="1" y="1103"/>
                  </a:cubicBezTo>
                  <a:cubicBezTo>
                    <a:pt x="26" y="1479"/>
                    <a:pt x="51" y="1830"/>
                    <a:pt x="251" y="2206"/>
                  </a:cubicBezTo>
                  <a:cubicBezTo>
                    <a:pt x="427" y="1830"/>
                    <a:pt x="477" y="1454"/>
                    <a:pt x="477" y="1103"/>
                  </a:cubicBezTo>
                  <a:cubicBezTo>
                    <a:pt x="452" y="727"/>
                    <a:pt x="402" y="376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19"/>
            <p:cNvSpPr/>
            <p:nvPr/>
          </p:nvSpPr>
          <p:spPr>
            <a:xfrm>
              <a:off x="5528516" y="4633609"/>
              <a:ext cx="9862" cy="26128"/>
            </a:xfrm>
            <a:custGeom>
              <a:avLst/>
              <a:gdLst/>
              <a:ahLst/>
              <a:cxnLst/>
              <a:rect l="l" t="t" r="r" b="b"/>
              <a:pathLst>
                <a:path w="502" h="1330" extrusionOk="0">
                  <a:moveTo>
                    <a:pt x="201" y="1"/>
                  </a:moveTo>
                  <a:cubicBezTo>
                    <a:pt x="26" y="251"/>
                    <a:pt x="1" y="477"/>
                    <a:pt x="26" y="703"/>
                  </a:cubicBezTo>
                  <a:cubicBezTo>
                    <a:pt x="51" y="903"/>
                    <a:pt x="101" y="1129"/>
                    <a:pt x="301" y="1329"/>
                  </a:cubicBezTo>
                  <a:cubicBezTo>
                    <a:pt x="477" y="1104"/>
                    <a:pt x="502" y="878"/>
                    <a:pt x="477" y="652"/>
                  </a:cubicBezTo>
                  <a:cubicBezTo>
                    <a:pt x="452" y="427"/>
                    <a:pt x="402" y="226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19"/>
            <p:cNvSpPr/>
            <p:nvPr/>
          </p:nvSpPr>
          <p:spPr>
            <a:xfrm>
              <a:off x="5446793" y="4509040"/>
              <a:ext cx="9371" cy="28583"/>
            </a:xfrm>
            <a:custGeom>
              <a:avLst/>
              <a:gdLst/>
              <a:ahLst/>
              <a:cxnLst/>
              <a:rect l="l" t="t" r="r" b="b"/>
              <a:pathLst>
                <a:path w="477" h="1455" extrusionOk="0">
                  <a:moveTo>
                    <a:pt x="201" y="1"/>
                  </a:moveTo>
                  <a:cubicBezTo>
                    <a:pt x="25" y="252"/>
                    <a:pt x="0" y="502"/>
                    <a:pt x="0" y="728"/>
                  </a:cubicBezTo>
                  <a:cubicBezTo>
                    <a:pt x="25" y="978"/>
                    <a:pt x="75" y="1229"/>
                    <a:pt x="276" y="1455"/>
                  </a:cubicBezTo>
                  <a:cubicBezTo>
                    <a:pt x="451" y="1204"/>
                    <a:pt x="476" y="953"/>
                    <a:pt x="476" y="703"/>
                  </a:cubicBezTo>
                  <a:cubicBezTo>
                    <a:pt x="451" y="477"/>
                    <a:pt x="401" y="227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19"/>
            <p:cNvSpPr/>
            <p:nvPr/>
          </p:nvSpPr>
          <p:spPr>
            <a:xfrm>
              <a:off x="5418229" y="4517428"/>
              <a:ext cx="10353" cy="30528"/>
            </a:xfrm>
            <a:custGeom>
              <a:avLst/>
              <a:gdLst/>
              <a:ahLst/>
              <a:cxnLst/>
              <a:rect l="l" t="t" r="r" b="b"/>
              <a:pathLst>
                <a:path w="527" h="1554" extrusionOk="0">
                  <a:moveTo>
                    <a:pt x="176" y="0"/>
                  </a:moveTo>
                  <a:cubicBezTo>
                    <a:pt x="26" y="276"/>
                    <a:pt x="1" y="551"/>
                    <a:pt x="26" y="802"/>
                  </a:cubicBezTo>
                  <a:cubicBezTo>
                    <a:pt x="76" y="1053"/>
                    <a:pt x="126" y="1303"/>
                    <a:pt x="351" y="1554"/>
                  </a:cubicBezTo>
                  <a:cubicBezTo>
                    <a:pt x="502" y="1278"/>
                    <a:pt x="527" y="1003"/>
                    <a:pt x="502" y="752"/>
                  </a:cubicBezTo>
                  <a:cubicBezTo>
                    <a:pt x="452" y="501"/>
                    <a:pt x="377" y="226"/>
                    <a:pt x="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19"/>
            <p:cNvSpPr/>
            <p:nvPr/>
          </p:nvSpPr>
          <p:spPr>
            <a:xfrm>
              <a:off x="5352261" y="4087105"/>
              <a:ext cx="9862" cy="35459"/>
            </a:xfrm>
            <a:custGeom>
              <a:avLst/>
              <a:gdLst/>
              <a:ahLst/>
              <a:cxnLst/>
              <a:rect l="l" t="t" r="r" b="b"/>
              <a:pathLst>
                <a:path w="502" h="1805" extrusionOk="0">
                  <a:moveTo>
                    <a:pt x="226" y="0"/>
                  </a:moveTo>
                  <a:cubicBezTo>
                    <a:pt x="50" y="301"/>
                    <a:pt x="0" y="602"/>
                    <a:pt x="25" y="927"/>
                  </a:cubicBezTo>
                  <a:cubicBezTo>
                    <a:pt x="50" y="1228"/>
                    <a:pt x="126" y="1529"/>
                    <a:pt x="326" y="1805"/>
                  </a:cubicBezTo>
                  <a:cubicBezTo>
                    <a:pt x="476" y="1479"/>
                    <a:pt x="501" y="1203"/>
                    <a:pt x="476" y="902"/>
                  </a:cubicBezTo>
                  <a:cubicBezTo>
                    <a:pt x="451" y="602"/>
                    <a:pt x="401" y="301"/>
                    <a:pt x="2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19"/>
            <p:cNvSpPr/>
            <p:nvPr/>
          </p:nvSpPr>
          <p:spPr>
            <a:xfrm>
              <a:off x="5371454" y="4054612"/>
              <a:ext cx="9862" cy="40390"/>
            </a:xfrm>
            <a:custGeom>
              <a:avLst/>
              <a:gdLst/>
              <a:ahLst/>
              <a:cxnLst/>
              <a:rect l="l" t="t" r="r" b="b"/>
              <a:pathLst>
                <a:path w="502" h="2056" extrusionOk="0">
                  <a:moveTo>
                    <a:pt x="151" y="0"/>
                  </a:moveTo>
                  <a:cubicBezTo>
                    <a:pt x="1" y="351"/>
                    <a:pt x="1" y="702"/>
                    <a:pt x="26" y="1053"/>
                  </a:cubicBezTo>
                  <a:cubicBezTo>
                    <a:pt x="51" y="1378"/>
                    <a:pt x="126" y="1729"/>
                    <a:pt x="326" y="2055"/>
                  </a:cubicBezTo>
                  <a:cubicBezTo>
                    <a:pt x="477" y="1704"/>
                    <a:pt x="502" y="1353"/>
                    <a:pt x="477" y="1003"/>
                  </a:cubicBezTo>
                  <a:cubicBezTo>
                    <a:pt x="452" y="652"/>
                    <a:pt x="377" y="326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19"/>
            <p:cNvSpPr/>
            <p:nvPr/>
          </p:nvSpPr>
          <p:spPr>
            <a:xfrm>
              <a:off x="5349294" y="4163406"/>
              <a:ext cx="10373" cy="37934"/>
            </a:xfrm>
            <a:custGeom>
              <a:avLst/>
              <a:gdLst/>
              <a:ahLst/>
              <a:cxnLst/>
              <a:rect l="l" t="t" r="r" b="b"/>
              <a:pathLst>
                <a:path w="528" h="1931" extrusionOk="0">
                  <a:moveTo>
                    <a:pt x="151" y="1"/>
                  </a:moveTo>
                  <a:cubicBezTo>
                    <a:pt x="1" y="352"/>
                    <a:pt x="1" y="678"/>
                    <a:pt x="26" y="1003"/>
                  </a:cubicBezTo>
                  <a:cubicBezTo>
                    <a:pt x="76" y="1329"/>
                    <a:pt x="151" y="1630"/>
                    <a:pt x="377" y="1931"/>
                  </a:cubicBezTo>
                  <a:cubicBezTo>
                    <a:pt x="527" y="1605"/>
                    <a:pt x="527" y="1279"/>
                    <a:pt x="502" y="953"/>
                  </a:cubicBezTo>
                  <a:cubicBezTo>
                    <a:pt x="452" y="627"/>
                    <a:pt x="377" y="302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19"/>
            <p:cNvSpPr/>
            <p:nvPr/>
          </p:nvSpPr>
          <p:spPr>
            <a:xfrm>
              <a:off x="5379332" y="4157021"/>
              <a:ext cx="9862" cy="43337"/>
            </a:xfrm>
            <a:custGeom>
              <a:avLst/>
              <a:gdLst/>
              <a:ahLst/>
              <a:cxnLst/>
              <a:rect l="l" t="t" r="r" b="b"/>
              <a:pathLst>
                <a:path w="502" h="2206" extrusionOk="0">
                  <a:moveTo>
                    <a:pt x="151" y="0"/>
                  </a:moveTo>
                  <a:cubicBezTo>
                    <a:pt x="1" y="376"/>
                    <a:pt x="1" y="752"/>
                    <a:pt x="26" y="1128"/>
                  </a:cubicBezTo>
                  <a:cubicBezTo>
                    <a:pt x="51" y="1479"/>
                    <a:pt x="126" y="1855"/>
                    <a:pt x="352" y="2206"/>
                  </a:cubicBezTo>
                  <a:cubicBezTo>
                    <a:pt x="502" y="1805"/>
                    <a:pt x="502" y="1454"/>
                    <a:pt x="477" y="1078"/>
                  </a:cubicBezTo>
                  <a:cubicBezTo>
                    <a:pt x="452" y="702"/>
                    <a:pt x="377" y="351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19"/>
            <p:cNvSpPr/>
            <p:nvPr/>
          </p:nvSpPr>
          <p:spPr>
            <a:xfrm>
              <a:off x="5337979" y="4899975"/>
              <a:ext cx="11335" cy="56656"/>
            </a:xfrm>
            <a:custGeom>
              <a:avLst/>
              <a:gdLst/>
              <a:ahLst/>
              <a:cxnLst/>
              <a:rect l="l" t="t" r="r" b="b"/>
              <a:pathLst>
                <a:path w="577" h="2884" extrusionOk="0">
                  <a:moveTo>
                    <a:pt x="301" y="1"/>
                  </a:moveTo>
                  <a:cubicBezTo>
                    <a:pt x="151" y="502"/>
                    <a:pt x="126" y="953"/>
                    <a:pt x="76" y="1429"/>
                  </a:cubicBezTo>
                  <a:cubicBezTo>
                    <a:pt x="25" y="1906"/>
                    <a:pt x="0" y="2357"/>
                    <a:pt x="51" y="2883"/>
                  </a:cubicBezTo>
                  <a:cubicBezTo>
                    <a:pt x="351" y="2457"/>
                    <a:pt x="477" y="1956"/>
                    <a:pt x="527" y="1480"/>
                  </a:cubicBezTo>
                  <a:cubicBezTo>
                    <a:pt x="577" y="978"/>
                    <a:pt x="527" y="477"/>
                    <a:pt x="3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19"/>
            <p:cNvSpPr/>
            <p:nvPr/>
          </p:nvSpPr>
          <p:spPr>
            <a:xfrm>
              <a:off x="5315819" y="4883729"/>
              <a:ext cx="9371" cy="41392"/>
            </a:xfrm>
            <a:custGeom>
              <a:avLst/>
              <a:gdLst/>
              <a:ahLst/>
              <a:cxnLst/>
              <a:rect l="l" t="t" r="r" b="b"/>
              <a:pathLst>
                <a:path w="477" h="2107" extrusionOk="0">
                  <a:moveTo>
                    <a:pt x="226" y="1"/>
                  </a:moveTo>
                  <a:cubicBezTo>
                    <a:pt x="51" y="377"/>
                    <a:pt x="1" y="728"/>
                    <a:pt x="1" y="1053"/>
                  </a:cubicBezTo>
                  <a:cubicBezTo>
                    <a:pt x="26" y="1404"/>
                    <a:pt x="76" y="1755"/>
                    <a:pt x="251" y="2106"/>
                  </a:cubicBezTo>
                  <a:cubicBezTo>
                    <a:pt x="427" y="1755"/>
                    <a:pt x="477" y="1404"/>
                    <a:pt x="477" y="1053"/>
                  </a:cubicBezTo>
                  <a:cubicBezTo>
                    <a:pt x="452" y="703"/>
                    <a:pt x="402" y="352"/>
                    <a:pt x="2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19"/>
            <p:cNvSpPr/>
            <p:nvPr/>
          </p:nvSpPr>
          <p:spPr>
            <a:xfrm>
              <a:off x="5318275" y="4989105"/>
              <a:ext cx="11355" cy="29546"/>
            </a:xfrm>
            <a:custGeom>
              <a:avLst/>
              <a:gdLst/>
              <a:ahLst/>
              <a:cxnLst/>
              <a:rect l="l" t="t" r="r" b="b"/>
              <a:pathLst>
                <a:path w="578" h="1504" extrusionOk="0">
                  <a:moveTo>
                    <a:pt x="452" y="0"/>
                  </a:moveTo>
                  <a:cubicBezTo>
                    <a:pt x="201" y="201"/>
                    <a:pt x="126" y="451"/>
                    <a:pt x="51" y="702"/>
                  </a:cubicBezTo>
                  <a:cubicBezTo>
                    <a:pt x="26" y="953"/>
                    <a:pt x="1" y="1203"/>
                    <a:pt x="126" y="1504"/>
                  </a:cubicBezTo>
                  <a:cubicBezTo>
                    <a:pt x="377" y="1278"/>
                    <a:pt x="452" y="1053"/>
                    <a:pt x="527" y="802"/>
                  </a:cubicBezTo>
                  <a:cubicBezTo>
                    <a:pt x="552" y="552"/>
                    <a:pt x="577" y="276"/>
                    <a:pt x="4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19"/>
            <p:cNvSpPr/>
            <p:nvPr/>
          </p:nvSpPr>
          <p:spPr>
            <a:xfrm>
              <a:off x="5357172" y="4966454"/>
              <a:ext cx="13319" cy="47286"/>
            </a:xfrm>
            <a:custGeom>
              <a:avLst/>
              <a:gdLst/>
              <a:ahLst/>
              <a:cxnLst/>
              <a:rect l="l" t="t" r="r" b="b"/>
              <a:pathLst>
                <a:path w="678" h="2407" extrusionOk="0">
                  <a:moveTo>
                    <a:pt x="552" y="0"/>
                  </a:moveTo>
                  <a:cubicBezTo>
                    <a:pt x="327" y="401"/>
                    <a:pt x="226" y="777"/>
                    <a:pt x="126" y="1178"/>
                  </a:cubicBezTo>
                  <a:cubicBezTo>
                    <a:pt x="51" y="1579"/>
                    <a:pt x="1" y="1980"/>
                    <a:pt x="76" y="2406"/>
                  </a:cubicBezTo>
                  <a:cubicBezTo>
                    <a:pt x="377" y="2055"/>
                    <a:pt x="502" y="1654"/>
                    <a:pt x="577" y="1253"/>
                  </a:cubicBezTo>
                  <a:cubicBezTo>
                    <a:pt x="652" y="852"/>
                    <a:pt x="678" y="426"/>
                    <a:pt x="5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19"/>
            <p:cNvSpPr/>
            <p:nvPr/>
          </p:nvSpPr>
          <p:spPr>
            <a:xfrm>
              <a:off x="5304504" y="4956101"/>
              <a:ext cx="8880" cy="25146"/>
            </a:xfrm>
            <a:custGeom>
              <a:avLst/>
              <a:gdLst/>
              <a:ahLst/>
              <a:cxnLst/>
              <a:rect l="l" t="t" r="r" b="b"/>
              <a:pathLst>
                <a:path w="452" h="1280" extrusionOk="0">
                  <a:moveTo>
                    <a:pt x="251" y="1"/>
                  </a:moveTo>
                  <a:cubicBezTo>
                    <a:pt x="50" y="227"/>
                    <a:pt x="0" y="427"/>
                    <a:pt x="0" y="653"/>
                  </a:cubicBezTo>
                  <a:cubicBezTo>
                    <a:pt x="0" y="853"/>
                    <a:pt x="25" y="1079"/>
                    <a:pt x="201" y="1279"/>
                  </a:cubicBezTo>
                  <a:cubicBezTo>
                    <a:pt x="401" y="1079"/>
                    <a:pt x="451" y="878"/>
                    <a:pt x="451" y="653"/>
                  </a:cubicBezTo>
                  <a:cubicBezTo>
                    <a:pt x="451" y="452"/>
                    <a:pt x="426" y="227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19"/>
            <p:cNvSpPr/>
            <p:nvPr/>
          </p:nvSpPr>
          <p:spPr>
            <a:xfrm>
              <a:off x="5340435" y="4813321"/>
              <a:ext cx="12828" cy="39899"/>
            </a:xfrm>
            <a:custGeom>
              <a:avLst/>
              <a:gdLst/>
              <a:ahLst/>
              <a:cxnLst/>
              <a:rect l="l" t="t" r="r" b="b"/>
              <a:pathLst>
                <a:path w="653" h="2031" extrusionOk="0">
                  <a:moveTo>
                    <a:pt x="101" y="1"/>
                  </a:moveTo>
                  <a:cubicBezTo>
                    <a:pt x="1" y="377"/>
                    <a:pt x="26" y="728"/>
                    <a:pt x="101" y="1053"/>
                  </a:cubicBezTo>
                  <a:cubicBezTo>
                    <a:pt x="176" y="1404"/>
                    <a:pt x="276" y="1730"/>
                    <a:pt x="527" y="2031"/>
                  </a:cubicBezTo>
                  <a:cubicBezTo>
                    <a:pt x="652" y="1655"/>
                    <a:pt x="602" y="1304"/>
                    <a:pt x="552" y="978"/>
                  </a:cubicBezTo>
                  <a:cubicBezTo>
                    <a:pt x="477" y="627"/>
                    <a:pt x="352" y="302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19"/>
            <p:cNvSpPr/>
            <p:nvPr/>
          </p:nvSpPr>
          <p:spPr>
            <a:xfrm>
              <a:off x="5759443" y="4955610"/>
              <a:ext cx="21177" cy="23161"/>
            </a:xfrm>
            <a:custGeom>
              <a:avLst/>
              <a:gdLst/>
              <a:ahLst/>
              <a:cxnLst/>
              <a:rect l="l" t="t" r="r" b="b"/>
              <a:pathLst>
                <a:path w="1078" h="1179" extrusionOk="0">
                  <a:moveTo>
                    <a:pt x="1078" y="1"/>
                  </a:moveTo>
                  <a:cubicBezTo>
                    <a:pt x="777" y="101"/>
                    <a:pt x="602" y="277"/>
                    <a:pt x="401" y="452"/>
                  </a:cubicBezTo>
                  <a:cubicBezTo>
                    <a:pt x="226" y="653"/>
                    <a:pt x="75" y="853"/>
                    <a:pt x="0" y="1179"/>
                  </a:cubicBezTo>
                  <a:cubicBezTo>
                    <a:pt x="326" y="1154"/>
                    <a:pt x="552" y="978"/>
                    <a:pt x="752" y="778"/>
                  </a:cubicBezTo>
                  <a:cubicBezTo>
                    <a:pt x="927" y="577"/>
                    <a:pt x="1078" y="327"/>
                    <a:pt x="10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19"/>
            <p:cNvSpPr/>
            <p:nvPr/>
          </p:nvSpPr>
          <p:spPr>
            <a:xfrm>
              <a:off x="5774216" y="4916163"/>
              <a:ext cx="26108" cy="16836"/>
            </a:xfrm>
            <a:custGeom>
              <a:avLst/>
              <a:gdLst/>
              <a:ahLst/>
              <a:cxnLst/>
              <a:rect l="l" t="t" r="r" b="b"/>
              <a:pathLst>
                <a:path w="1329" h="857" extrusionOk="0">
                  <a:moveTo>
                    <a:pt x="1245" y="1"/>
                  </a:moveTo>
                  <a:cubicBezTo>
                    <a:pt x="959" y="1"/>
                    <a:pt x="732" y="115"/>
                    <a:pt x="526" y="229"/>
                  </a:cubicBezTo>
                  <a:cubicBezTo>
                    <a:pt x="326" y="380"/>
                    <a:pt x="125" y="555"/>
                    <a:pt x="0" y="856"/>
                  </a:cubicBezTo>
                  <a:cubicBezTo>
                    <a:pt x="326" y="856"/>
                    <a:pt x="576" y="756"/>
                    <a:pt x="802" y="630"/>
                  </a:cubicBezTo>
                  <a:cubicBezTo>
                    <a:pt x="1003" y="480"/>
                    <a:pt x="1203" y="305"/>
                    <a:pt x="1328" y="4"/>
                  </a:cubicBezTo>
                  <a:cubicBezTo>
                    <a:pt x="1300" y="2"/>
                    <a:pt x="1272" y="1"/>
                    <a:pt x="12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19"/>
            <p:cNvSpPr/>
            <p:nvPr/>
          </p:nvSpPr>
          <p:spPr>
            <a:xfrm>
              <a:off x="5740721" y="4946259"/>
              <a:ext cx="14793" cy="16757"/>
            </a:xfrm>
            <a:custGeom>
              <a:avLst/>
              <a:gdLst/>
              <a:ahLst/>
              <a:cxnLst/>
              <a:rect l="l" t="t" r="r" b="b"/>
              <a:pathLst>
                <a:path w="753" h="853" extrusionOk="0">
                  <a:moveTo>
                    <a:pt x="728" y="1"/>
                  </a:moveTo>
                  <a:lnTo>
                    <a:pt x="728" y="1"/>
                  </a:lnTo>
                  <a:cubicBezTo>
                    <a:pt x="477" y="26"/>
                    <a:pt x="327" y="151"/>
                    <a:pt x="201" y="276"/>
                  </a:cubicBezTo>
                  <a:cubicBezTo>
                    <a:pt x="76" y="427"/>
                    <a:pt x="1" y="577"/>
                    <a:pt x="26" y="853"/>
                  </a:cubicBezTo>
                  <a:cubicBezTo>
                    <a:pt x="276" y="828"/>
                    <a:pt x="427" y="702"/>
                    <a:pt x="552" y="577"/>
                  </a:cubicBezTo>
                  <a:cubicBezTo>
                    <a:pt x="677" y="427"/>
                    <a:pt x="753" y="276"/>
                    <a:pt x="7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19"/>
            <p:cNvSpPr/>
            <p:nvPr/>
          </p:nvSpPr>
          <p:spPr>
            <a:xfrm>
              <a:off x="5723001" y="4991560"/>
              <a:ext cx="14793" cy="14793"/>
            </a:xfrm>
            <a:custGeom>
              <a:avLst/>
              <a:gdLst/>
              <a:ahLst/>
              <a:cxnLst/>
              <a:rect l="l" t="t" r="r" b="b"/>
              <a:pathLst>
                <a:path w="753" h="753" extrusionOk="0">
                  <a:moveTo>
                    <a:pt x="752" y="1"/>
                  </a:moveTo>
                  <a:cubicBezTo>
                    <a:pt x="502" y="1"/>
                    <a:pt x="326" y="101"/>
                    <a:pt x="201" y="201"/>
                  </a:cubicBezTo>
                  <a:cubicBezTo>
                    <a:pt x="101" y="351"/>
                    <a:pt x="0" y="502"/>
                    <a:pt x="0" y="752"/>
                  </a:cubicBezTo>
                  <a:cubicBezTo>
                    <a:pt x="251" y="752"/>
                    <a:pt x="401" y="652"/>
                    <a:pt x="552" y="552"/>
                  </a:cubicBezTo>
                  <a:cubicBezTo>
                    <a:pt x="652" y="402"/>
                    <a:pt x="752" y="251"/>
                    <a:pt x="7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19"/>
            <p:cNvSpPr/>
            <p:nvPr/>
          </p:nvSpPr>
          <p:spPr>
            <a:xfrm>
              <a:off x="5694929" y="4985156"/>
              <a:ext cx="22179" cy="25617"/>
            </a:xfrm>
            <a:custGeom>
              <a:avLst/>
              <a:gdLst/>
              <a:ahLst/>
              <a:cxnLst/>
              <a:rect l="l" t="t" r="r" b="b"/>
              <a:pathLst>
                <a:path w="1129" h="1304" extrusionOk="0">
                  <a:moveTo>
                    <a:pt x="1129" y="1"/>
                  </a:moveTo>
                  <a:lnTo>
                    <a:pt x="1129" y="1"/>
                  </a:lnTo>
                  <a:cubicBezTo>
                    <a:pt x="803" y="101"/>
                    <a:pt x="577" y="276"/>
                    <a:pt x="402" y="502"/>
                  </a:cubicBezTo>
                  <a:cubicBezTo>
                    <a:pt x="201" y="702"/>
                    <a:pt x="51" y="953"/>
                    <a:pt x="1" y="1304"/>
                  </a:cubicBezTo>
                  <a:cubicBezTo>
                    <a:pt x="327" y="1204"/>
                    <a:pt x="552" y="1003"/>
                    <a:pt x="753" y="803"/>
                  </a:cubicBezTo>
                  <a:cubicBezTo>
                    <a:pt x="928" y="577"/>
                    <a:pt x="1079" y="327"/>
                    <a:pt x="1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449553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3" name="Google Shape;843;p20"/>
          <p:cNvGrpSpPr/>
          <p:nvPr/>
        </p:nvGrpSpPr>
        <p:grpSpPr>
          <a:xfrm flipH="1">
            <a:off x="10559262" y="3470563"/>
            <a:ext cx="2573380" cy="3511620"/>
            <a:chOff x="4784068" y="3757226"/>
            <a:chExt cx="1128016" cy="1539284"/>
          </a:xfrm>
        </p:grpSpPr>
        <p:sp>
          <p:nvSpPr>
            <p:cNvPr id="844" name="Google Shape;844;p20"/>
            <p:cNvSpPr/>
            <p:nvPr/>
          </p:nvSpPr>
          <p:spPr>
            <a:xfrm>
              <a:off x="5332557" y="4868956"/>
              <a:ext cx="577072" cy="427554"/>
            </a:xfrm>
            <a:custGeom>
              <a:avLst/>
              <a:gdLst/>
              <a:ahLst/>
              <a:cxnLst/>
              <a:rect l="l" t="t" r="r" b="b"/>
              <a:pathLst>
                <a:path w="29375" h="21764" extrusionOk="0">
                  <a:moveTo>
                    <a:pt x="29374" y="1"/>
                  </a:moveTo>
                  <a:cubicBezTo>
                    <a:pt x="25314" y="151"/>
                    <a:pt x="21204" y="2006"/>
                    <a:pt x="18021" y="5139"/>
                  </a:cubicBezTo>
                  <a:cubicBezTo>
                    <a:pt x="15916" y="7219"/>
                    <a:pt x="14236" y="9800"/>
                    <a:pt x="12407" y="12206"/>
                  </a:cubicBezTo>
                  <a:cubicBezTo>
                    <a:pt x="10552" y="14587"/>
                    <a:pt x="8447" y="16868"/>
                    <a:pt x="5865" y="18021"/>
                  </a:cubicBezTo>
                  <a:cubicBezTo>
                    <a:pt x="4865" y="18469"/>
                    <a:pt x="3781" y="18709"/>
                    <a:pt x="2724" y="18709"/>
                  </a:cubicBezTo>
                  <a:cubicBezTo>
                    <a:pt x="1768" y="18709"/>
                    <a:pt x="834" y="18513"/>
                    <a:pt x="1" y="18096"/>
                  </a:cubicBezTo>
                  <a:lnTo>
                    <a:pt x="1" y="18096"/>
                  </a:lnTo>
                  <a:cubicBezTo>
                    <a:pt x="577" y="19475"/>
                    <a:pt x="1655" y="20527"/>
                    <a:pt x="2908" y="21129"/>
                  </a:cubicBezTo>
                  <a:cubicBezTo>
                    <a:pt x="3885" y="21580"/>
                    <a:pt x="4976" y="21763"/>
                    <a:pt x="6073" y="21763"/>
                  </a:cubicBezTo>
                  <a:cubicBezTo>
                    <a:pt x="6439" y="21763"/>
                    <a:pt x="6805" y="21743"/>
                    <a:pt x="7169" y="21705"/>
                  </a:cubicBezTo>
                  <a:cubicBezTo>
                    <a:pt x="9750" y="21430"/>
                    <a:pt x="12281" y="20252"/>
                    <a:pt x="14362" y="18422"/>
                  </a:cubicBezTo>
                  <a:cubicBezTo>
                    <a:pt x="18171" y="15039"/>
                    <a:pt x="20251" y="9725"/>
                    <a:pt x="23459" y="5615"/>
                  </a:cubicBezTo>
                  <a:cubicBezTo>
                    <a:pt x="25189" y="3434"/>
                    <a:pt x="27219" y="1605"/>
                    <a:pt x="293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20"/>
            <p:cNvSpPr/>
            <p:nvPr/>
          </p:nvSpPr>
          <p:spPr>
            <a:xfrm>
              <a:off x="5331083" y="4846305"/>
              <a:ext cx="581001" cy="390189"/>
            </a:xfrm>
            <a:custGeom>
              <a:avLst/>
              <a:gdLst/>
              <a:ahLst/>
              <a:cxnLst/>
              <a:rect l="l" t="t" r="r" b="b"/>
              <a:pathLst>
                <a:path w="29575" h="19862" extrusionOk="0">
                  <a:moveTo>
                    <a:pt x="22707" y="1"/>
                  </a:moveTo>
                  <a:cubicBezTo>
                    <a:pt x="20326" y="1"/>
                    <a:pt x="17895" y="402"/>
                    <a:pt x="15665" y="1580"/>
                  </a:cubicBezTo>
                  <a:cubicBezTo>
                    <a:pt x="12808" y="3109"/>
                    <a:pt x="10502" y="5790"/>
                    <a:pt x="8672" y="8723"/>
                  </a:cubicBezTo>
                  <a:cubicBezTo>
                    <a:pt x="7444" y="10703"/>
                    <a:pt x="6417" y="12783"/>
                    <a:pt x="5038" y="14638"/>
                  </a:cubicBezTo>
                  <a:cubicBezTo>
                    <a:pt x="3685" y="16467"/>
                    <a:pt x="2031" y="18522"/>
                    <a:pt x="1" y="18999"/>
                  </a:cubicBezTo>
                  <a:cubicBezTo>
                    <a:pt x="26" y="19099"/>
                    <a:pt x="51" y="19174"/>
                    <a:pt x="76" y="19249"/>
                  </a:cubicBezTo>
                  <a:cubicBezTo>
                    <a:pt x="909" y="19666"/>
                    <a:pt x="1843" y="19862"/>
                    <a:pt x="2799" y="19862"/>
                  </a:cubicBezTo>
                  <a:cubicBezTo>
                    <a:pt x="3856" y="19862"/>
                    <a:pt x="4940" y="19622"/>
                    <a:pt x="5940" y="19174"/>
                  </a:cubicBezTo>
                  <a:cubicBezTo>
                    <a:pt x="8522" y="18021"/>
                    <a:pt x="10627" y="15740"/>
                    <a:pt x="12482" y="13359"/>
                  </a:cubicBezTo>
                  <a:cubicBezTo>
                    <a:pt x="14311" y="10953"/>
                    <a:pt x="15991" y="8372"/>
                    <a:pt x="18096" y="6292"/>
                  </a:cubicBezTo>
                  <a:cubicBezTo>
                    <a:pt x="21279" y="3159"/>
                    <a:pt x="25389" y="1304"/>
                    <a:pt x="29449" y="1154"/>
                  </a:cubicBezTo>
                  <a:cubicBezTo>
                    <a:pt x="29499" y="1104"/>
                    <a:pt x="29550" y="1079"/>
                    <a:pt x="29575" y="1054"/>
                  </a:cubicBezTo>
                  <a:cubicBezTo>
                    <a:pt x="27244" y="628"/>
                    <a:pt x="25088" y="1"/>
                    <a:pt x="22707" y="1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20"/>
            <p:cNvSpPr/>
            <p:nvPr/>
          </p:nvSpPr>
          <p:spPr>
            <a:xfrm>
              <a:off x="5252798" y="3764101"/>
              <a:ext cx="360918" cy="1473336"/>
            </a:xfrm>
            <a:custGeom>
              <a:avLst/>
              <a:gdLst/>
              <a:ahLst/>
              <a:cxnLst/>
              <a:rect l="l" t="t" r="r" b="b"/>
              <a:pathLst>
                <a:path w="18372" h="74998" extrusionOk="0">
                  <a:moveTo>
                    <a:pt x="6016" y="1"/>
                  </a:moveTo>
                  <a:cubicBezTo>
                    <a:pt x="1705" y="8322"/>
                    <a:pt x="1" y="18222"/>
                    <a:pt x="1304" y="27370"/>
                  </a:cubicBezTo>
                  <a:cubicBezTo>
                    <a:pt x="2181" y="33460"/>
                    <a:pt x="4311" y="39099"/>
                    <a:pt x="5965" y="44913"/>
                  </a:cubicBezTo>
                  <a:cubicBezTo>
                    <a:pt x="7620" y="50728"/>
                    <a:pt x="8798" y="56969"/>
                    <a:pt x="7720" y="63134"/>
                  </a:cubicBezTo>
                  <a:cubicBezTo>
                    <a:pt x="6893" y="67721"/>
                    <a:pt x="4562" y="72257"/>
                    <a:pt x="1229" y="74989"/>
                  </a:cubicBezTo>
                  <a:cubicBezTo>
                    <a:pt x="1358" y="74995"/>
                    <a:pt x="1487" y="74997"/>
                    <a:pt x="1616" y="74997"/>
                  </a:cubicBezTo>
                  <a:cubicBezTo>
                    <a:pt x="4297" y="74997"/>
                    <a:pt x="6999" y="73769"/>
                    <a:pt x="9199" y="71856"/>
                  </a:cubicBezTo>
                  <a:cubicBezTo>
                    <a:pt x="11630" y="69751"/>
                    <a:pt x="13509" y="66869"/>
                    <a:pt x="14913" y="63786"/>
                  </a:cubicBezTo>
                  <a:cubicBezTo>
                    <a:pt x="17344" y="58397"/>
                    <a:pt x="18372" y="52257"/>
                    <a:pt x="17845" y="46442"/>
                  </a:cubicBezTo>
                  <a:cubicBezTo>
                    <a:pt x="16868" y="35791"/>
                    <a:pt x="10928" y="26969"/>
                    <a:pt x="8146" y="16868"/>
                  </a:cubicBezTo>
                  <a:cubicBezTo>
                    <a:pt x="6667" y="11480"/>
                    <a:pt x="6116" y="5740"/>
                    <a:pt x="60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20"/>
            <p:cNvSpPr/>
            <p:nvPr/>
          </p:nvSpPr>
          <p:spPr>
            <a:xfrm>
              <a:off x="5064226" y="3757226"/>
              <a:ext cx="361409" cy="1480035"/>
            </a:xfrm>
            <a:custGeom>
              <a:avLst/>
              <a:gdLst/>
              <a:ahLst/>
              <a:cxnLst/>
              <a:rect l="l" t="t" r="r" b="b"/>
              <a:pathLst>
                <a:path w="18397" h="75339" extrusionOk="0">
                  <a:moveTo>
                    <a:pt x="15615" y="0"/>
                  </a:moveTo>
                  <a:cubicBezTo>
                    <a:pt x="12356" y="4311"/>
                    <a:pt x="8973" y="8095"/>
                    <a:pt x="6291" y="12882"/>
                  </a:cubicBezTo>
                  <a:cubicBezTo>
                    <a:pt x="3610" y="17644"/>
                    <a:pt x="1504" y="22933"/>
                    <a:pt x="853" y="28421"/>
                  </a:cubicBezTo>
                  <a:cubicBezTo>
                    <a:pt x="0" y="35489"/>
                    <a:pt x="1579" y="42532"/>
                    <a:pt x="4111" y="48797"/>
                  </a:cubicBezTo>
                  <a:cubicBezTo>
                    <a:pt x="5790" y="52983"/>
                    <a:pt x="7895" y="56943"/>
                    <a:pt x="9224" y="61304"/>
                  </a:cubicBezTo>
                  <a:cubicBezTo>
                    <a:pt x="10552" y="65665"/>
                    <a:pt x="11905" y="70828"/>
                    <a:pt x="10351" y="75314"/>
                  </a:cubicBezTo>
                  <a:cubicBezTo>
                    <a:pt x="10527" y="75339"/>
                    <a:pt x="10677" y="75339"/>
                    <a:pt x="10828" y="75339"/>
                  </a:cubicBezTo>
                  <a:cubicBezTo>
                    <a:pt x="14161" y="72607"/>
                    <a:pt x="16492" y="68071"/>
                    <a:pt x="17319" y="63484"/>
                  </a:cubicBezTo>
                  <a:cubicBezTo>
                    <a:pt x="18397" y="57319"/>
                    <a:pt x="17219" y="51078"/>
                    <a:pt x="15564" y="45263"/>
                  </a:cubicBezTo>
                  <a:cubicBezTo>
                    <a:pt x="13910" y="39449"/>
                    <a:pt x="11780" y="33810"/>
                    <a:pt x="10903" y="27720"/>
                  </a:cubicBezTo>
                  <a:cubicBezTo>
                    <a:pt x="9600" y="18572"/>
                    <a:pt x="11304" y="8672"/>
                    <a:pt x="15615" y="351"/>
                  </a:cubicBezTo>
                  <a:cubicBezTo>
                    <a:pt x="15615" y="226"/>
                    <a:pt x="15615" y="125"/>
                    <a:pt x="15615" y="0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20"/>
            <p:cNvSpPr/>
            <p:nvPr/>
          </p:nvSpPr>
          <p:spPr>
            <a:xfrm>
              <a:off x="4799824" y="4581432"/>
              <a:ext cx="498295" cy="699657"/>
            </a:xfrm>
            <a:custGeom>
              <a:avLst/>
              <a:gdLst/>
              <a:ahLst/>
              <a:cxnLst/>
              <a:rect l="l" t="t" r="r" b="b"/>
              <a:pathLst>
                <a:path w="25365" h="35615" extrusionOk="0">
                  <a:moveTo>
                    <a:pt x="1" y="0"/>
                  </a:moveTo>
                  <a:lnTo>
                    <a:pt x="1" y="0"/>
                  </a:lnTo>
                  <a:cubicBezTo>
                    <a:pt x="552" y="5539"/>
                    <a:pt x="2908" y="10702"/>
                    <a:pt x="6517" y="14236"/>
                  </a:cubicBezTo>
                  <a:cubicBezTo>
                    <a:pt x="8923" y="16592"/>
                    <a:pt x="11805" y="18246"/>
                    <a:pt x="14512" y="20151"/>
                  </a:cubicBezTo>
                  <a:cubicBezTo>
                    <a:pt x="17219" y="22081"/>
                    <a:pt x="19825" y="24386"/>
                    <a:pt x="21279" y="27594"/>
                  </a:cubicBezTo>
                  <a:cubicBezTo>
                    <a:pt x="22357" y="30000"/>
                    <a:pt x="22658" y="33008"/>
                    <a:pt x="21881" y="35614"/>
                  </a:cubicBezTo>
                  <a:cubicBezTo>
                    <a:pt x="23309" y="34512"/>
                    <a:pt x="24337" y="32757"/>
                    <a:pt x="24838" y="30903"/>
                  </a:cubicBezTo>
                  <a:cubicBezTo>
                    <a:pt x="25364" y="28923"/>
                    <a:pt x="25364" y="26842"/>
                    <a:pt x="25064" y="24888"/>
                  </a:cubicBezTo>
                  <a:cubicBezTo>
                    <a:pt x="24537" y="21454"/>
                    <a:pt x="23059" y="18271"/>
                    <a:pt x="20928" y="15890"/>
                  </a:cubicBezTo>
                  <a:cubicBezTo>
                    <a:pt x="16968" y="11529"/>
                    <a:pt x="11179" y="10050"/>
                    <a:pt x="6517" y="6667"/>
                  </a:cubicBezTo>
                  <a:cubicBezTo>
                    <a:pt x="4036" y="4887"/>
                    <a:pt x="1906" y="2557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20"/>
            <p:cNvSpPr/>
            <p:nvPr/>
          </p:nvSpPr>
          <p:spPr>
            <a:xfrm>
              <a:off x="4784068" y="4578465"/>
              <a:ext cx="460872" cy="706552"/>
            </a:xfrm>
            <a:custGeom>
              <a:avLst/>
              <a:gdLst/>
              <a:ahLst/>
              <a:cxnLst/>
              <a:rect l="l" t="t" r="r" b="b"/>
              <a:pathLst>
                <a:path w="23460" h="35966" extrusionOk="0">
                  <a:moveTo>
                    <a:pt x="703" y="1"/>
                  </a:moveTo>
                  <a:cubicBezTo>
                    <a:pt x="477" y="3309"/>
                    <a:pt x="1" y="6417"/>
                    <a:pt x="201" y="9675"/>
                  </a:cubicBezTo>
                  <a:cubicBezTo>
                    <a:pt x="427" y="12933"/>
                    <a:pt x="1078" y="16166"/>
                    <a:pt x="2532" y="18898"/>
                  </a:cubicBezTo>
                  <a:cubicBezTo>
                    <a:pt x="4412" y="22432"/>
                    <a:pt x="7469" y="24913"/>
                    <a:pt x="10753" y="26693"/>
                  </a:cubicBezTo>
                  <a:cubicBezTo>
                    <a:pt x="12958" y="27871"/>
                    <a:pt x="15264" y="28748"/>
                    <a:pt x="17344" y="30151"/>
                  </a:cubicBezTo>
                  <a:cubicBezTo>
                    <a:pt x="19424" y="31555"/>
                    <a:pt x="21755" y="33309"/>
                    <a:pt x="22457" y="35966"/>
                  </a:cubicBezTo>
                  <a:cubicBezTo>
                    <a:pt x="22532" y="35891"/>
                    <a:pt x="22607" y="35841"/>
                    <a:pt x="22683" y="35765"/>
                  </a:cubicBezTo>
                  <a:cubicBezTo>
                    <a:pt x="23460" y="33159"/>
                    <a:pt x="23159" y="30151"/>
                    <a:pt x="22081" y="27745"/>
                  </a:cubicBezTo>
                  <a:cubicBezTo>
                    <a:pt x="20627" y="24537"/>
                    <a:pt x="18021" y="22232"/>
                    <a:pt x="15314" y="20302"/>
                  </a:cubicBezTo>
                  <a:cubicBezTo>
                    <a:pt x="12607" y="18397"/>
                    <a:pt x="9725" y="16743"/>
                    <a:pt x="7319" y="14387"/>
                  </a:cubicBezTo>
                  <a:cubicBezTo>
                    <a:pt x="3710" y="10853"/>
                    <a:pt x="1354" y="5690"/>
                    <a:pt x="803" y="151"/>
                  </a:cubicBezTo>
                  <a:cubicBezTo>
                    <a:pt x="778" y="101"/>
                    <a:pt x="728" y="51"/>
                    <a:pt x="703" y="1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20"/>
            <p:cNvSpPr/>
            <p:nvPr/>
          </p:nvSpPr>
          <p:spPr>
            <a:xfrm>
              <a:off x="5295624" y="4539077"/>
              <a:ext cx="21197" cy="73394"/>
            </a:xfrm>
            <a:custGeom>
              <a:avLst/>
              <a:gdLst/>
              <a:ahLst/>
              <a:cxnLst/>
              <a:rect l="l" t="t" r="r" b="b"/>
              <a:pathLst>
                <a:path w="1079" h="3736" extrusionOk="0">
                  <a:moveTo>
                    <a:pt x="1" y="1"/>
                  </a:moveTo>
                  <a:lnTo>
                    <a:pt x="1" y="1"/>
                  </a:lnTo>
                  <a:cubicBezTo>
                    <a:pt x="51" y="652"/>
                    <a:pt x="227" y="1279"/>
                    <a:pt x="377" y="1906"/>
                  </a:cubicBezTo>
                  <a:cubicBezTo>
                    <a:pt x="527" y="2507"/>
                    <a:pt x="703" y="3134"/>
                    <a:pt x="978" y="3735"/>
                  </a:cubicBezTo>
                  <a:cubicBezTo>
                    <a:pt x="1079" y="3058"/>
                    <a:pt x="978" y="2407"/>
                    <a:pt x="828" y="1780"/>
                  </a:cubicBezTo>
                  <a:cubicBezTo>
                    <a:pt x="653" y="1154"/>
                    <a:pt x="402" y="527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20"/>
            <p:cNvSpPr/>
            <p:nvPr/>
          </p:nvSpPr>
          <p:spPr>
            <a:xfrm>
              <a:off x="5264624" y="4478040"/>
              <a:ext cx="12809" cy="35459"/>
            </a:xfrm>
            <a:custGeom>
              <a:avLst/>
              <a:gdLst/>
              <a:ahLst/>
              <a:cxnLst/>
              <a:rect l="l" t="t" r="r" b="b"/>
              <a:pathLst>
                <a:path w="652" h="1805" extrusionOk="0">
                  <a:moveTo>
                    <a:pt x="100" y="0"/>
                  </a:moveTo>
                  <a:cubicBezTo>
                    <a:pt x="0" y="351"/>
                    <a:pt x="25" y="677"/>
                    <a:pt x="100" y="977"/>
                  </a:cubicBezTo>
                  <a:cubicBezTo>
                    <a:pt x="175" y="1253"/>
                    <a:pt x="301" y="1554"/>
                    <a:pt x="551" y="1805"/>
                  </a:cubicBezTo>
                  <a:cubicBezTo>
                    <a:pt x="652" y="1454"/>
                    <a:pt x="627" y="1153"/>
                    <a:pt x="551" y="852"/>
                  </a:cubicBezTo>
                  <a:cubicBezTo>
                    <a:pt x="476" y="551"/>
                    <a:pt x="351" y="276"/>
                    <a:pt x="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20"/>
            <p:cNvSpPr/>
            <p:nvPr/>
          </p:nvSpPr>
          <p:spPr>
            <a:xfrm>
              <a:off x="5255254" y="4549430"/>
              <a:ext cx="13319" cy="42846"/>
            </a:xfrm>
            <a:custGeom>
              <a:avLst/>
              <a:gdLst/>
              <a:ahLst/>
              <a:cxnLst/>
              <a:rect l="l" t="t" r="r" b="b"/>
              <a:pathLst>
                <a:path w="678" h="2181" extrusionOk="0">
                  <a:moveTo>
                    <a:pt x="26" y="0"/>
                  </a:moveTo>
                  <a:cubicBezTo>
                    <a:pt x="1" y="426"/>
                    <a:pt x="51" y="777"/>
                    <a:pt x="126" y="1128"/>
                  </a:cubicBezTo>
                  <a:cubicBezTo>
                    <a:pt x="201" y="1479"/>
                    <a:pt x="302" y="1830"/>
                    <a:pt x="502" y="2181"/>
                  </a:cubicBezTo>
                  <a:cubicBezTo>
                    <a:pt x="678" y="1805"/>
                    <a:pt x="652" y="1404"/>
                    <a:pt x="577" y="1028"/>
                  </a:cubicBezTo>
                  <a:cubicBezTo>
                    <a:pt x="502" y="652"/>
                    <a:pt x="327" y="276"/>
                    <a:pt x="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20"/>
            <p:cNvSpPr/>
            <p:nvPr/>
          </p:nvSpPr>
          <p:spPr>
            <a:xfrm>
              <a:off x="5246394" y="4634100"/>
              <a:ext cx="14302" cy="51234"/>
            </a:xfrm>
            <a:custGeom>
              <a:avLst/>
              <a:gdLst/>
              <a:ahLst/>
              <a:cxnLst/>
              <a:rect l="l" t="t" r="r" b="b"/>
              <a:pathLst>
                <a:path w="728" h="2608" extrusionOk="0">
                  <a:moveTo>
                    <a:pt x="76" y="1"/>
                  </a:moveTo>
                  <a:cubicBezTo>
                    <a:pt x="1" y="477"/>
                    <a:pt x="51" y="928"/>
                    <a:pt x="126" y="1354"/>
                  </a:cubicBezTo>
                  <a:cubicBezTo>
                    <a:pt x="251" y="1780"/>
                    <a:pt x="377" y="2206"/>
                    <a:pt x="652" y="2607"/>
                  </a:cubicBezTo>
                  <a:cubicBezTo>
                    <a:pt x="728" y="2131"/>
                    <a:pt x="677" y="1680"/>
                    <a:pt x="602" y="1254"/>
                  </a:cubicBezTo>
                  <a:cubicBezTo>
                    <a:pt x="477" y="828"/>
                    <a:pt x="352" y="402"/>
                    <a:pt x="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20"/>
            <p:cNvSpPr/>
            <p:nvPr/>
          </p:nvSpPr>
          <p:spPr>
            <a:xfrm>
              <a:off x="5220305" y="4539077"/>
              <a:ext cx="10844" cy="39408"/>
            </a:xfrm>
            <a:custGeom>
              <a:avLst/>
              <a:gdLst/>
              <a:ahLst/>
              <a:cxnLst/>
              <a:rect l="l" t="t" r="r" b="b"/>
              <a:pathLst>
                <a:path w="552" h="2006" extrusionOk="0">
                  <a:moveTo>
                    <a:pt x="126" y="1"/>
                  </a:moveTo>
                  <a:cubicBezTo>
                    <a:pt x="0" y="352"/>
                    <a:pt x="0" y="703"/>
                    <a:pt x="51" y="1028"/>
                  </a:cubicBezTo>
                  <a:cubicBezTo>
                    <a:pt x="101" y="1354"/>
                    <a:pt x="201" y="1680"/>
                    <a:pt x="426" y="2006"/>
                  </a:cubicBezTo>
                  <a:cubicBezTo>
                    <a:pt x="552" y="1630"/>
                    <a:pt x="552" y="1304"/>
                    <a:pt x="502" y="953"/>
                  </a:cubicBezTo>
                  <a:cubicBezTo>
                    <a:pt x="452" y="627"/>
                    <a:pt x="351" y="302"/>
                    <a:pt x="1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20"/>
            <p:cNvSpPr/>
            <p:nvPr/>
          </p:nvSpPr>
          <p:spPr>
            <a:xfrm>
              <a:off x="5288749" y="4642469"/>
              <a:ext cx="9862" cy="31039"/>
            </a:xfrm>
            <a:custGeom>
              <a:avLst/>
              <a:gdLst/>
              <a:ahLst/>
              <a:cxnLst/>
              <a:rect l="l" t="t" r="r" b="b"/>
              <a:pathLst>
                <a:path w="502" h="1580" extrusionOk="0">
                  <a:moveTo>
                    <a:pt x="176" y="1"/>
                  </a:moveTo>
                  <a:cubicBezTo>
                    <a:pt x="25" y="277"/>
                    <a:pt x="0" y="552"/>
                    <a:pt x="25" y="828"/>
                  </a:cubicBezTo>
                  <a:cubicBezTo>
                    <a:pt x="50" y="1079"/>
                    <a:pt x="125" y="1354"/>
                    <a:pt x="326" y="1580"/>
                  </a:cubicBezTo>
                  <a:cubicBezTo>
                    <a:pt x="501" y="1304"/>
                    <a:pt x="501" y="1029"/>
                    <a:pt x="476" y="778"/>
                  </a:cubicBezTo>
                  <a:cubicBezTo>
                    <a:pt x="451" y="502"/>
                    <a:pt x="376" y="252"/>
                    <a:pt x="1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20"/>
            <p:cNvSpPr/>
            <p:nvPr/>
          </p:nvSpPr>
          <p:spPr>
            <a:xfrm>
              <a:off x="5205532" y="4624258"/>
              <a:ext cx="9862" cy="46794"/>
            </a:xfrm>
            <a:custGeom>
              <a:avLst/>
              <a:gdLst/>
              <a:ahLst/>
              <a:cxnLst/>
              <a:rect l="l" t="t" r="r" b="b"/>
              <a:pathLst>
                <a:path w="502" h="2382" extrusionOk="0">
                  <a:moveTo>
                    <a:pt x="151" y="1"/>
                  </a:moveTo>
                  <a:cubicBezTo>
                    <a:pt x="0" y="402"/>
                    <a:pt x="0" y="803"/>
                    <a:pt x="26" y="1204"/>
                  </a:cubicBezTo>
                  <a:cubicBezTo>
                    <a:pt x="51" y="1605"/>
                    <a:pt x="126" y="2006"/>
                    <a:pt x="351" y="2382"/>
                  </a:cubicBezTo>
                  <a:cubicBezTo>
                    <a:pt x="502" y="1981"/>
                    <a:pt x="502" y="1580"/>
                    <a:pt x="477" y="1179"/>
                  </a:cubicBezTo>
                  <a:cubicBezTo>
                    <a:pt x="452" y="778"/>
                    <a:pt x="376" y="377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20"/>
            <p:cNvSpPr/>
            <p:nvPr/>
          </p:nvSpPr>
          <p:spPr>
            <a:xfrm>
              <a:off x="5213901" y="4450458"/>
              <a:ext cx="12337" cy="39899"/>
            </a:xfrm>
            <a:custGeom>
              <a:avLst/>
              <a:gdLst/>
              <a:ahLst/>
              <a:cxnLst/>
              <a:rect l="l" t="t" r="r" b="b"/>
              <a:pathLst>
                <a:path w="628" h="2031" extrusionOk="0">
                  <a:moveTo>
                    <a:pt x="101" y="1"/>
                  </a:moveTo>
                  <a:cubicBezTo>
                    <a:pt x="1" y="376"/>
                    <a:pt x="26" y="727"/>
                    <a:pt x="76" y="1078"/>
                  </a:cubicBezTo>
                  <a:cubicBezTo>
                    <a:pt x="151" y="1404"/>
                    <a:pt x="276" y="1730"/>
                    <a:pt x="527" y="2031"/>
                  </a:cubicBezTo>
                  <a:cubicBezTo>
                    <a:pt x="627" y="1680"/>
                    <a:pt x="602" y="1329"/>
                    <a:pt x="552" y="978"/>
                  </a:cubicBezTo>
                  <a:cubicBezTo>
                    <a:pt x="477" y="652"/>
                    <a:pt x="351" y="301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20"/>
            <p:cNvSpPr/>
            <p:nvPr/>
          </p:nvSpPr>
          <p:spPr>
            <a:xfrm>
              <a:off x="5181899" y="4498707"/>
              <a:ext cx="11335" cy="36952"/>
            </a:xfrm>
            <a:custGeom>
              <a:avLst/>
              <a:gdLst/>
              <a:ahLst/>
              <a:cxnLst/>
              <a:rect l="l" t="t" r="r" b="b"/>
              <a:pathLst>
                <a:path w="577" h="1881" extrusionOk="0">
                  <a:moveTo>
                    <a:pt x="126" y="1"/>
                  </a:moveTo>
                  <a:cubicBezTo>
                    <a:pt x="0" y="352"/>
                    <a:pt x="0" y="677"/>
                    <a:pt x="51" y="978"/>
                  </a:cubicBezTo>
                  <a:cubicBezTo>
                    <a:pt x="101" y="1304"/>
                    <a:pt x="201" y="1605"/>
                    <a:pt x="452" y="1880"/>
                  </a:cubicBezTo>
                  <a:cubicBezTo>
                    <a:pt x="577" y="1555"/>
                    <a:pt x="552" y="1229"/>
                    <a:pt x="502" y="903"/>
                  </a:cubicBezTo>
                  <a:cubicBezTo>
                    <a:pt x="452" y="602"/>
                    <a:pt x="351" y="276"/>
                    <a:pt x="1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20"/>
            <p:cNvSpPr/>
            <p:nvPr/>
          </p:nvSpPr>
          <p:spPr>
            <a:xfrm>
              <a:off x="5483705" y="4586343"/>
              <a:ext cx="9881" cy="48779"/>
            </a:xfrm>
            <a:custGeom>
              <a:avLst/>
              <a:gdLst/>
              <a:ahLst/>
              <a:cxnLst/>
              <a:rect l="l" t="t" r="r" b="b"/>
              <a:pathLst>
                <a:path w="503" h="2483" extrusionOk="0">
                  <a:moveTo>
                    <a:pt x="151" y="1"/>
                  </a:moveTo>
                  <a:cubicBezTo>
                    <a:pt x="1" y="427"/>
                    <a:pt x="1" y="828"/>
                    <a:pt x="26" y="1254"/>
                  </a:cubicBezTo>
                  <a:cubicBezTo>
                    <a:pt x="51" y="1680"/>
                    <a:pt x="126" y="2081"/>
                    <a:pt x="327" y="2482"/>
                  </a:cubicBezTo>
                  <a:cubicBezTo>
                    <a:pt x="477" y="2056"/>
                    <a:pt x="502" y="1630"/>
                    <a:pt x="477" y="1229"/>
                  </a:cubicBezTo>
                  <a:cubicBezTo>
                    <a:pt x="452" y="803"/>
                    <a:pt x="377" y="402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20"/>
            <p:cNvSpPr/>
            <p:nvPr/>
          </p:nvSpPr>
          <p:spPr>
            <a:xfrm>
              <a:off x="5471408" y="4509551"/>
              <a:ext cx="9862" cy="31019"/>
            </a:xfrm>
            <a:custGeom>
              <a:avLst/>
              <a:gdLst/>
              <a:ahLst/>
              <a:cxnLst/>
              <a:rect l="l" t="t" r="r" b="b"/>
              <a:pathLst>
                <a:path w="502" h="1579" extrusionOk="0">
                  <a:moveTo>
                    <a:pt x="176" y="0"/>
                  </a:moveTo>
                  <a:cubicBezTo>
                    <a:pt x="25" y="276"/>
                    <a:pt x="0" y="551"/>
                    <a:pt x="25" y="827"/>
                  </a:cubicBezTo>
                  <a:cubicBezTo>
                    <a:pt x="76" y="1078"/>
                    <a:pt x="126" y="1353"/>
                    <a:pt x="351" y="1579"/>
                  </a:cubicBezTo>
                  <a:cubicBezTo>
                    <a:pt x="502" y="1303"/>
                    <a:pt x="502" y="1028"/>
                    <a:pt x="502" y="777"/>
                  </a:cubicBezTo>
                  <a:cubicBezTo>
                    <a:pt x="452" y="501"/>
                    <a:pt x="376" y="251"/>
                    <a:pt x="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20"/>
            <p:cNvSpPr/>
            <p:nvPr/>
          </p:nvSpPr>
          <p:spPr>
            <a:xfrm>
              <a:off x="5452706" y="4568623"/>
              <a:ext cx="9371" cy="33004"/>
            </a:xfrm>
            <a:custGeom>
              <a:avLst/>
              <a:gdLst/>
              <a:ahLst/>
              <a:cxnLst/>
              <a:rect l="l" t="t" r="r" b="b"/>
              <a:pathLst>
                <a:path w="477" h="1680" extrusionOk="0">
                  <a:moveTo>
                    <a:pt x="276" y="1"/>
                  </a:moveTo>
                  <a:cubicBezTo>
                    <a:pt x="75" y="276"/>
                    <a:pt x="25" y="552"/>
                    <a:pt x="25" y="828"/>
                  </a:cubicBezTo>
                  <a:cubicBezTo>
                    <a:pt x="0" y="1103"/>
                    <a:pt x="50" y="1404"/>
                    <a:pt x="226" y="1680"/>
                  </a:cubicBezTo>
                  <a:cubicBezTo>
                    <a:pt x="401" y="1404"/>
                    <a:pt x="451" y="1128"/>
                    <a:pt x="476" y="853"/>
                  </a:cubicBezTo>
                  <a:cubicBezTo>
                    <a:pt x="476" y="577"/>
                    <a:pt x="451" y="301"/>
                    <a:pt x="2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20"/>
            <p:cNvSpPr/>
            <p:nvPr/>
          </p:nvSpPr>
          <p:spPr>
            <a:xfrm>
              <a:off x="5510305" y="4567150"/>
              <a:ext cx="10353" cy="36952"/>
            </a:xfrm>
            <a:custGeom>
              <a:avLst/>
              <a:gdLst/>
              <a:ahLst/>
              <a:cxnLst/>
              <a:rect l="l" t="t" r="r" b="b"/>
              <a:pathLst>
                <a:path w="527" h="1881" extrusionOk="0">
                  <a:moveTo>
                    <a:pt x="151" y="0"/>
                  </a:moveTo>
                  <a:cubicBezTo>
                    <a:pt x="0" y="351"/>
                    <a:pt x="0" y="652"/>
                    <a:pt x="25" y="978"/>
                  </a:cubicBezTo>
                  <a:cubicBezTo>
                    <a:pt x="76" y="1279"/>
                    <a:pt x="151" y="1579"/>
                    <a:pt x="376" y="1880"/>
                  </a:cubicBezTo>
                  <a:cubicBezTo>
                    <a:pt x="527" y="1554"/>
                    <a:pt x="527" y="1228"/>
                    <a:pt x="502" y="928"/>
                  </a:cubicBezTo>
                  <a:cubicBezTo>
                    <a:pt x="451" y="602"/>
                    <a:pt x="376" y="301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20"/>
            <p:cNvSpPr/>
            <p:nvPr/>
          </p:nvSpPr>
          <p:spPr>
            <a:xfrm>
              <a:off x="5471408" y="4682368"/>
              <a:ext cx="9862" cy="33495"/>
            </a:xfrm>
            <a:custGeom>
              <a:avLst/>
              <a:gdLst/>
              <a:ahLst/>
              <a:cxnLst/>
              <a:rect l="l" t="t" r="r" b="b"/>
              <a:pathLst>
                <a:path w="502" h="1705" extrusionOk="0">
                  <a:moveTo>
                    <a:pt x="126" y="0"/>
                  </a:moveTo>
                  <a:cubicBezTo>
                    <a:pt x="0" y="326"/>
                    <a:pt x="0" y="602"/>
                    <a:pt x="25" y="877"/>
                  </a:cubicBezTo>
                  <a:cubicBezTo>
                    <a:pt x="51" y="1153"/>
                    <a:pt x="101" y="1404"/>
                    <a:pt x="276" y="1704"/>
                  </a:cubicBezTo>
                  <a:cubicBezTo>
                    <a:pt x="477" y="1429"/>
                    <a:pt x="502" y="1128"/>
                    <a:pt x="502" y="827"/>
                  </a:cubicBezTo>
                  <a:cubicBezTo>
                    <a:pt x="452" y="526"/>
                    <a:pt x="376" y="226"/>
                    <a:pt x="1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20"/>
            <p:cNvSpPr/>
            <p:nvPr/>
          </p:nvSpPr>
          <p:spPr>
            <a:xfrm>
              <a:off x="5445319" y="4630662"/>
              <a:ext cx="9371" cy="29566"/>
            </a:xfrm>
            <a:custGeom>
              <a:avLst/>
              <a:gdLst/>
              <a:ahLst/>
              <a:cxnLst/>
              <a:rect l="l" t="t" r="r" b="b"/>
              <a:pathLst>
                <a:path w="477" h="1505" extrusionOk="0">
                  <a:moveTo>
                    <a:pt x="251" y="0"/>
                  </a:moveTo>
                  <a:cubicBezTo>
                    <a:pt x="50" y="251"/>
                    <a:pt x="25" y="502"/>
                    <a:pt x="0" y="752"/>
                  </a:cubicBezTo>
                  <a:cubicBezTo>
                    <a:pt x="25" y="1003"/>
                    <a:pt x="50" y="1254"/>
                    <a:pt x="251" y="1504"/>
                  </a:cubicBezTo>
                  <a:cubicBezTo>
                    <a:pt x="426" y="1254"/>
                    <a:pt x="476" y="1003"/>
                    <a:pt x="476" y="752"/>
                  </a:cubicBezTo>
                  <a:cubicBezTo>
                    <a:pt x="476" y="502"/>
                    <a:pt x="426" y="251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20"/>
            <p:cNvSpPr/>
            <p:nvPr/>
          </p:nvSpPr>
          <p:spPr>
            <a:xfrm>
              <a:off x="5504392" y="4661682"/>
              <a:ext cx="9371" cy="43337"/>
            </a:xfrm>
            <a:custGeom>
              <a:avLst/>
              <a:gdLst/>
              <a:ahLst/>
              <a:cxnLst/>
              <a:rect l="l" t="t" r="r" b="b"/>
              <a:pathLst>
                <a:path w="477" h="2206" extrusionOk="0">
                  <a:moveTo>
                    <a:pt x="201" y="0"/>
                  </a:moveTo>
                  <a:cubicBezTo>
                    <a:pt x="26" y="376"/>
                    <a:pt x="1" y="727"/>
                    <a:pt x="1" y="1103"/>
                  </a:cubicBezTo>
                  <a:cubicBezTo>
                    <a:pt x="26" y="1479"/>
                    <a:pt x="51" y="1830"/>
                    <a:pt x="251" y="2206"/>
                  </a:cubicBezTo>
                  <a:cubicBezTo>
                    <a:pt x="427" y="1830"/>
                    <a:pt x="477" y="1454"/>
                    <a:pt x="477" y="1103"/>
                  </a:cubicBezTo>
                  <a:cubicBezTo>
                    <a:pt x="452" y="727"/>
                    <a:pt x="402" y="376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20"/>
            <p:cNvSpPr/>
            <p:nvPr/>
          </p:nvSpPr>
          <p:spPr>
            <a:xfrm>
              <a:off x="5528516" y="4633609"/>
              <a:ext cx="9862" cy="26128"/>
            </a:xfrm>
            <a:custGeom>
              <a:avLst/>
              <a:gdLst/>
              <a:ahLst/>
              <a:cxnLst/>
              <a:rect l="l" t="t" r="r" b="b"/>
              <a:pathLst>
                <a:path w="502" h="1330" extrusionOk="0">
                  <a:moveTo>
                    <a:pt x="201" y="1"/>
                  </a:moveTo>
                  <a:cubicBezTo>
                    <a:pt x="26" y="251"/>
                    <a:pt x="1" y="477"/>
                    <a:pt x="26" y="703"/>
                  </a:cubicBezTo>
                  <a:cubicBezTo>
                    <a:pt x="51" y="903"/>
                    <a:pt x="101" y="1129"/>
                    <a:pt x="301" y="1329"/>
                  </a:cubicBezTo>
                  <a:cubicBezTo>
                    <a:pt x="477" y="1104"/>
                    <a:pt x="502" y="878"/>
                    <a:pt x="477" y="652"/>
                  </a:cubicBezTo>
                  <a:cubicBezTo>
                    <a:pt x="452" y="427"/>
                    <a:pt x="402" y="226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20"/>
            <p:cNvSpPr/>
            <p:nvPr/>
          </p:nvSpPr>
          <p:spPr>
            <a:xfrm>
              <a:off x="5446793" y="4509040"/>
              <a:ext cx="9371" cy="28583"/>
            </a:xfrm>
            <a:custGeom>
              <a:avLst/>
              <a:gdLst/>
              <a:ahLst/>
              <a:cxnLst/>
              <a:rect l="l" t="t" r="r" b="b"/>
              <a:pathLst>
                <a:path w="477" h="1455" extrusionOk="0">
                  <a:moveTo>
                    <a:pt x="201" y="1"/>
                  </a:moveTo>
                  <a:cubicBezTo>
                    <a:pt x="25" y="252"/>
                    <a:pt x="0" y="502"/>
                    <a:pt x="0" y="728"/>
                  </a:cubicBezTo>
                  <a:cubicBezTo>
                    <a:pt x="25" y="978"/>
                    <a:pt x="75" y="1229"/>
                    <a:pt x="276" y="1455"/>
                  </a:cubicBezTo>
                  <a:cubicBezTo>
                    <a:pt x="451" y="1204"/>
                    <a:pt x="476" y="953"/>
                    <a:pt x="476" y="703"/>
                  </a:cubicBezTo>
                  <a:cubicBezTo>
                    <a:pt x="451" y="477"/>
                    <a:pt x="401" y="227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20"/>
            <p:cNvSpPr/>
            <p:nvPr/>
          </p:nvSpPr>
          <p:spPr>
            <a:xfrm>
              <a:off x="5418229" y="4517428"/>
              <a:ext cx="10353" cy="30528"/>
            </a:xfrm>
            <a:custGeom>
              <a:avLst/>
              <a:gdLst/>
              <a:ahLst/>
              <a:cxnLst/>
              <a:rect l="l" t="t" r="r" b="b"/>
              <a:pathLst>
                <a:path w="527" h="1554" extrusionOk="0">
                  <a:moveTo>
                    <a:pt x="176" y="0"/>
                  </a:moveTo>
                  <a:cubicBezTo>
                    <a:pt x="26" y="276"/>
                    <a:pt x="1" y="551"/>
                    <a:pt x="26" y="802"/>
                  </a:cubicBezTo>
                  <a:cubicBezTo>
                    <a:pt x="76" y="1053"/>
                    <a:pt x="126" y="1303"/>
                    <a:pt x="351" y="1554"/>
                  </a:cubicBezTo>
                  <a:cubicBezTo>
                    <a:pt x="502" y="1278"/>
                    <a:pt x="527" y="1003"/>
                    <a:pt x="502" y="752"/>
                  </a:cubicBezTo>
                  <a:cubicBezTo>
                    <a:pt x="452" y="501"/>
                    <a:pt x="377" y="226"/>
                    <a:pt x="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20"/>
            <p:cNvSpPr/>
            <p:nvPr/>
          </p:nvSpPr>
          <p:spPr>
            <a:xfrm>
              <a:off x="5352261" y="4087105"/>
              <a:ext cx="9862" cy="35459"/>
            </a:xfrm>
            <a:custGeom>
              <a:avLst/>
              <a:gdLst/>
              <a:ahLst/>
              <a:cxnLst/>
              <a:rect l="l" t="t" r="r" b="b"/>
              <a:pathLst>
                <a:path w="502" h="1805" extrusionOk="0">
                  <a:moveTo>
                    <a:pt x="226" y="0"/>
                  </a:moveTo>
                  <a:cubicBezTo>
                    <a:pt x="50" y="301"/>
                    <a:pt x="0" y="602"/>
                    <a:pt x="25" y="927"/>
                  </a:cubicBezTo>
                  <a:cubicBezTo>
                    <a:pt x="50" y="1228"/>
                    <a:pt x="126" y="1529"/>
                    <a:pt x="326" y="1805"/>
                  </a:cubicBezTo>
                  <a:cubicBezTo>
                    <a:pt x="476" y="1479"/>
                    <a:pt x="501" y="1203"/>
                    <a:pt x="476" y="902"/>
                  </a:cubicBezTo>
                  <a:cubicBezTo>
                    <a:pt x="451" y="602"/>
                    <a:pt x="401" y="301"/>
                    <a:pt x="2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20"/>
            <p:cNvSpPr/>
            <p:nvPr/>
          </p:nvSpPr>
          <p:spPr>
            <a:xfrm>
              <a:off x="5371454" y="4054612"/>
              <a:ext cx="9862" cy="40390"/>
            </a:xfrm>
            <a:custGeom>
              <a:avLst/>
              <a:gdLst/>
              <a:ahLst/>
              <a:cxnLst/>
              <a:rect l="l" t="t" r="r" b="b"/>
              <a:pathLst>
                <a:path w="502" h="2056" extrusionOk="0">
                  <a:moveTo>
                    <a:pt x="151" y="0"/>
                  </a:moveTo>
                  <a:cubicBezTo>
                    <a:pt x="1" y="351"/>
                    <a:pt x="1" y="702"/>
                    <a:pt x="26" y="1053"/>
                  </a:cubicBezTo>
                  <a:cubicBezTo>
                    <a:pt x="51" y="1378"/>
                    <a:pt x="126" y="1729"/>
                    <a:pt x="326" y="2055"/>
                  </a:cubicBezTo>
                  <a:cubicBezTo>
                    <a:pt x="477" y="1704"/>
                    <a:pt x="502" y="1353"/>
                    <a:pt x="477" y="1003"/>
                  </a:cubicBezTo>
                  <a:cubicBezTo>
                    <a:pt x="452" y="652"/>
                    <a:pt x="377" y="326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20"/>
            <p:cNvSpPr/>
            <p:nvPr/>
          </p:nvSpPr>
          <p:spPr>
            <a:xfrm>
              <a:off x="5349294" y="4163406"/>
              <a:ext cx="10373" cy="37934"/>
            </a:xfrm>
            <a:custGeom>
              <a:avLst/>
              <a:gdLst/>
              <a:ahLst/>
              <a:cxnLst/>
              <a:rect l="l" t="t" r="r" b="b"/>
              <a:pathLst>
                <a:path w="528" h="1931" extrusionOk="0">
                  <a:moveTo>
                    <a:pt x="151" y="1"/>
                  </a:moveTo>
                  <a:cubicBezTo>
                    <a:pt x="1" y="352"/>
                    <a:pt x="1" y="678"/>
                    <a:pt x="26" y="1003"/>
                  </a:cubicBezTo>
                  <a:cubicBezTo>
                    <a:pt x="76" y="1329"/>
                    <a:pt x="151" y="1630"/>
                    <a:pt x="377" y="1931"/>
                  </a:cubicBezTo>
                  <a:cubicBezTo>
                    <a:pt x="527" y="1605"/>
                    <a:pt x="527" y="1279"/>
                    <a:pt x="502" y="953"/>
                  </a:cubicBezTo>
                  <a:cubicBezTo>
                    <a:pt x="452" y="627"/>
                    <a:pt x="377" y="302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20"/>
            <p:cNvSpPr/>
            <p:nvPr/>
          </p:nvSpPr>
          <p:spPr>
            <a:xfrm>
              <a:off x="5379332" y="4157021"/>
              <a:ext cx="9862" cy="43337"/>
            </a:xfrm>
            <a:custGeom>
              <a:avLst/>
              <a:gdLst/>
              <a:ahLst/>
              <a:cxnLst/>
              <a:rect l="l" t="t" r="r" b="b"/>
              <a:pathLst>
                <a:path w="502" h="2206" extrusionOk="0">
                  <a:moveTo>
                    <a:pt x="151" y="0"/>
                  </a:moveTo>
                  <a:cubicBezTo>
                    <a:pt x="1" y="376"/>
                    <a:pt x="1" y="752"/>
                    <a:pt x="26" y="1128"/>
                  </a:cubicBezTo>
                  <a:cubicBezTo>
                    <a:pt x="51" y="1479"/>
                    <a:pt x="126" y="1855"/>
                    <a:pt x="352" y="2206"/>
                  </a:cubicBezTo>
                  <a:cubicBezTo>
                    <a:pt x="502" y="1805"/>
                    <a:pt x="502" y="1454"/>
                    <a:pt x="477" y="1078"/>
                  </a:cubicBezTo>
                  <a:cubicBezTo>
                    <a:pt x="452" y="702"/>
                    <a:pt x="377" y="351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20"/>
            <p:cNvSpPr/>
            <p:nvPr/>
          </p:nvSpPr>
          <p:spPr>
            <a:xfrm>
              <a:off x="5337979" y="4899975"/>
              <a:ext cx="11335" cy="56656"/>
            </a:xfrm>
            <a:custGeom>
              <a:avLst/>
              <a:gdLst/>
              <a:ahLst/>
              <a:cxnLst/>
              <a:rect l="l" t="t" r="r" b="b"/>
              <a:pathLst>
                <a:path w="577" h="2884" extrusionOk="0">
                  <a:moveTo>
                    <a:pt x="301" y="1"/>
                  </a:moveTo>
                  <a:cubicBezTo>
                    <a:pt x="151" y="502"/>
                    <a:pt x="126" y="953"/>
                    <a:pt x="76" y="1429"/>
                  </a:cubicBezTo>
                  <a:cubicBezTo>
                    <a:pt x="25" y="1906"/>
                    <a:pt x="0" y="2357"/>
                    <a:pt x="51" y="2883"/>
                  </a:cubicBezTo>
                  <a:cubicBezTo>
                    <a:pt x="351" y="2457"/>
                    <a:pt x="477" y="1956"/>
                    <a:pt x="527" y="1480"/>
                  </a:cubicBezTo>
                  <a:cubicBezTo>
                    <a:pt x="577" y="978"/>
                    <a:pt x="527" y="477"/>
                    <a:pt x="3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20"/>
            <p:cNvSpPr/>
            <p:nvPr/>
          </p:nvSpPr>
          <p:spPr>
            <a:xfrm>
              <a:off x="5315819" y="4883729"/>
              <a:ext cx="9371" cy="41392"/>
            </a:xfrm>
            <a:custGeom>
              <a:avLst/>
              <a:gdLst/>
              <a:ahLst/>
              <a:cxnLst/>
              <a:rect l="l" t="t" r="r" b="b"/>
              <a:pathLst>
                <a:path w="477" h="2107" extrusionOk="0">
                  <a:moveTo>
                    <a:pt x="226" y="1"/>
                  </a:moveTo>
                  <a:cubicBezTo>
                    <a:pt x="51" y="377"/>
                    <a:pt x="1" y="728"/>
                    <a:pt x="1" y="1053"/>
                  </a:cubicBezTo>
                  <a:cubicBezTo>
                    <a:pt x="26" y="1404"/>
                    <a:pt x="76" y="1755"/>
                    <a:pt x="251" y="2106"/>
                  </a:cubicBezTo>
                  <a:cubicBezTo>
                    <a:pt x="427" y="1755"/>
                    <a:pt x="477" y="1404"/>
                    <a:pt x="477" y="1053"/>
                  </a:cubicBezTo>
                  <a:cubicBezTo>
                    <a:pt x="452" y="703"/>
                    <a:pt x="402" y="352"/>
                    <a:pt x="2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20"/>
            <p:cNvSpPr/>
            <p:nvPr/>
          </p:nvSpPr>
          <p:spPr>
            <a:xfrm>
              <a:off x="5318275" y="4989105"/>
              <a:ext cx="11355" cy="29546"/>
            </a:xfrm>
            <a:custGeom>
              <a:avLst/>
              <a:gdLst/>
              <a:ahLst/>
              <a:cxnLst/>
              <a:rect l="l" t="t" r="r" b="b"/>
              <a:pathLst>
                <a:path w="578" h="1504" extrusionOk="0">
                  <a:moveTo>
                    <a:pt x="452" y="0"/>
                  </a:moveTo>
                  <a:cubicBezTo>
                    <a:pt x="201" y="201"/>
                    <a:pt x="126" y="451"/>
                    <a:pt x="51" y="702"/>
                  </a:cubicBezTo>
                  <a:cubicBezTo>
                    <a:pt x="26" y="953"/>
                    <a:pt x="1" y="1203"/>
                    <a:pt x="126" y="1504"/>
                  </a:cubicBezTo>
                  <a:cubicBezTo>
                    <a:pt x="377" y="1278"/>
                    <a:pt x="452" y="1053"/>
                    <a:pt x="527" y="802"/>
                  </a:cubicBezTo>
                  <a:cubicBezTo>
                    <a:pt x="552" y="552"/>
                    <a:pt x="577" y="276"/>
                    <a:pt x="4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20"/>
            <p:cNvSpPr/>
            <p:nvPr/>
          </p:nvSpPr>
          <p:spPr>
            <a:xfrm>
              <a:off x="5357172" y="4966454"/>
              <a:ext cx="13319" cy="47286"/>
            </a:xfrm>
            <a:custGeom>
              <a:avLst/>
              <a:gdLst/>
              <a:ahLst/>
              <a:cxnLst/>
              <a:rect l="l" t="t" r="r" b="b"/>
              <a:pathLst>
                <a:path w="678" h="2407" extrusionOk="0">
                  <a:moveTo>
                    <a:pt x="552" y="0"/>
                  </a:moveTo>
                  <a:cubicBezTo>
                    <a:pt x="327" y="401"/>
                    <a:pt x="226" y="777"/>
                    <a:pt x="126" y="1178"/>
                  </a:cubicBezTo>
                  <a:cubicBezTo>
                    <a:pt x="51" y="1579"/>
                    <a:pt x="1" y="1980"/>
                    <a:pt x="76" y="2406"/>
                  </a:cubicBezTo>
                  <a:cubicBezTo>
                    <a:pt x="377" y="2055"/>
                    <a:pt x="502" y="1654"/>
                    <a:pt x="577" y="1253"/>
                  </a:cubicBezTo>
                  <a:cubicBezTo>
                    <a:pt x="652" y="852"/>
                    <a:pt x="678" y="426"/>
                    <a:pt x="5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20"/>
            <p:cNvSpPr/>
            <p:nvPr/>
          </p:nvSpPr>
          <p:spPr>
            <a:xfrm>
              <a:off x="5304504" y="4956101"/>
              <a:ext cx="8880" cy="25146"/>
            </a:xfrm>
            <a:custGeom>
              <a:avLst/>
              <a:gdLst/>
              <a:ahLst/>
              <a:cxnLst/>
              <a:rect l="l" t="t" r="r" b="b"/>
              <a:pathLst>
                <a:path w="452" h="1280" extrusionOk="0">
                  <a:moveTo>
                    <a:pt x="251" y="1"/>
                  </a:moveTo>
                  <a:cubicBezTo>
                    <a:pt x="50" y="227"/>
                    <a:pt x="0" y="427"/>
                    <a:pt x="0" y="653"/>
                  </a:cubicBezTo>
                  <a:cubicBezTo>
                    <a:pt x="0" y="853"/>
                    <a:pt x="25" y="1079"/>
                    <a:pt x="201" y="1279"/>
                  </a:cubicBezTo>
                  <a:cubicBezTo>
                    <a:pt x="401" y="1079"/>
                    <a:pt x="451" y="878"/>
                    <a:pt x="451" y="653"/>
                  </a:cubicBezTo>
                  <a:cubicBezTo>
                    <a:pt x="451" y="452"/>
                    <a:pt x="426" y="227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20"/>
            <p:cNvSpPr/>
            <p:nvPr/>
          </p:nvSpPr>
          <p:spPr>
            <a:xfrm>
              <a:off x="5340435" y="4813321"/>
              <a:ext cx="12828" cy="39899"/>
            </a:xfrm>
            <a:custGeom>
              <a:avLst/>
              <a:gdLst/>
              <a:ahLst/>
              <a:cxnLst/>
              <a:rect l="l" t="t" r="r" b="b"/>
              <a:pathLst>
                <a:path w="653" h="2031" extrusionOk="0">
                  <a:moveTo>
                    <a:pt x="101" y="1"/>
                  </a:moveTo>
                  <a:cubicBezTo>
                    <a:pt x="1" y="377"/>
                    <a:pt x="26" y="728"/>
                    <a:pt x="101" y="1053"/>
                  </a:cubicBezTo>
                  <a:cubicBezTo>
                    <a:pt x="176" y="1404"/>
                    <a:pt x="276" y="1730"/>
                    <a:pt x="527" y="2031"/>
                  </a:cubicBezTo>
                  <a:cubicBezTo>
                    <a:pt x="652" y="1655"/>
                    <a:pt x="602" y="1304"/>
                    <a:pt x="552" y="978"/>
                  </a:cubicBezTo>
                  <a:cubicBezTo>
                    <a:pt x="477" y="627"/>
                    <a:pt x="352" y="302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20"/>
            <p:cNvSpPr/>
            <p:nvPr/>
          </p:nvSpPr>
          <p:spPr>
            <a:xfrm>
              <a:off x="5759443" y="4955610"/>
              <a:ext cx="21177" cy="23161"/>
            </a:xfrm>
            <a:custGeom>
              <a:avLst/>
              <a:gdLst/>
              <a:ahLst/>
              <a:cxnLst/>
              <a:rect l="l" t="t" r="r" b="b"/>
              <a:pathLst>
                <a:path w="1078" h="1179" extrusionOk="0">
                  <a:moveTo>
                    <a:pt x="1078" y="1"/>
                  </a:moveTo>
                  <a:cubicBezTo>
                    <a:pt x="777" y="101"/>
                    <a:pt x="602" y="277"/>
                    <a:pt x="401" y="452"/>
                  </a:cubicBezTo>
                  <a:cubicBezTo>
                    <a:pt x="226" y="653"/>
                    <a:pt x="75" y="853"/>
                    <a:pt x="0" y="1179"/>
                  </a:cubicBezTo>
                  <a:cubicBezTo>
                    <a:pt x="326" y="1154"/>
                    <a:pt x="552" y="978"/>
                    <a:pt x="752" y="778"/>
                  </a:cubicBezTo>
                  <a:cubicBezTo>
                    <a:pt x="927" y="577"/>
                    <a:pt x="1078" y="327"/>
                    <a:pt x="10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20"/>
            <p:cNvSpPr/>
            <p:nvPr/>
          </p:nvSpPr>
          <p:spPr>
            <a:xfrm>
              <a:off x="5774216" y="4916163"/>
              <a:ext cx="26108" cy="16836"/>
            </a:xfrm>
            <a:custGeom>
              <a:avLst/>
              <a:gdLst/>
              <a:ahLst/>
              <a:cxnLst/>
              <a:rect l="l" t="t" r="r" b="b"/>
              <a:pathLst>
                <a:path w="1329" h="857" extrusionOk="0">
                  <a:moveTo>
                    <a:pt x="1245" y="1"/>
                  </a:moveTo>
                  <a:cubicBezTo>
                    <a:pt x="959" y="1"/>
                    <a:pt x="732" y="115"/>
                    <a:pt x="526" y="229"/>
                  </a:cubicBezTo>
                  <a:cubicBezTo>
                    <a:pt x="326" y="380"/>
                    <a:pt x="125" y="555"/>
                    <a:pt x="0" y="856"/>
                  </a:cubicBezTo>
                  <a:cubicBezTo>
                    <a:pt x="326" y="856"/>
                    <a:pt x="576" y="756"/>
                    <a:pt x="802" y="630"/>
                  </a:cubicBezTo>
                  <a:cubicBezTo>
                    <a:pt x="1003" y="480"/>
                    <a:pt x="1203" y="305"/>
                    <a:pt x="1328" y="4"/>
                  </a:cubicBezTo>
                  <a:cubicBezTo>
                    <a:pt x="1300" y="2"/>
                    <a:pt x="1272" y="1"/>
                    <a:pt x="12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20"/>
            <p:cNvSpPr/>
            <p:nvPr/>
          </p:nvSpPr>
          <p:spPr>
            <a:xfrm>
              <a:off x="5740721" y="4946259"/>
              <a:ext cx="14793" cy="16757"/>
            </a:xfrm>
            <a:custGeom>
              <a:avLst/>
              <a:gdLst/>
              <a:ahLst/>
              <a:cxnLst/>
              <a:rect l="l" t="t" r="r" b="b"/>
              <a:pathLst>
                <a:path w="753" h="853" extrusionOk="0">
                  <a:moveTo>
                    <a:pt x="728" y="1"/>
                  </a:moveTo>
                  <a:lnTo>
                    <a:pt x="728" y="1"/>
                  </a:lnTo>
                  <a:cubicBezTo>
                    <a:pt x="477" y="26"/>
                    <a:pt x="327" y="151"/>
                    <a:pt x="201" y="276"/>
                  </a:cubicBezTo>
                  <a:cubicBezTo>
                    <a:pt x="76" y="427"/>
                    <a:pt x="1" y="577"/>
                    <a:pt x="26" y="853"/>
                  </a:cubicBezTo>
                  <a:cubicBezTo>
                    <a:pt x="276" y="828"/>
                    <a:pt x="427" y="702"/>
                    <a:pt x="552" y="577"/>
                  </a:cubicBezTo>
                  <a:cubicBezTo>
                    <a:pt x="677" y="427"/>
                    <a:pt x="753" y="276"/>
                    <a:pt x="7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20"/>
            <p:cNvSpPr/>
            <p:nvPr/>
          </p:nvSpPr>
          <p:spPr>
            <a:xfrm>
              <a:off x="5723001" y="4991560"/>
              <a:ext cx="14793" cy="14793"/>
            </a:xfrm>
            <a:custGeom>
              <a:avLst/>
              <a:gdLst/>
              <a:ahLst/>
              <a:cxnLst/>
              <a:rect l="l" t="t" r="r" b="b"/>
              <a:pathLst>
                <a:path w="753" h="753" extrusionOk="0">
                  <a:moveTo>
                    <a:pt x="752" y="1"/>
                  </a:moveTo>
                  <a:cubicBezTo>
                    <a:pt x="502" y="1"/>
                    <a:pt x="326" y="101"/>
                    <a:pt x="201" y="201"/>
                  </a:cubicBezTo>
                  <a:cubicBezTo>
                    <a:pt x="101" y="351"/>
                    <a:pt x="0" y="502"/>
                    <a:pt x="0" y="752"/>
                  </a:cubicBezTo>
                  <a:cubicBezTo>
                    <a:pt x="251" y="752"/>
                    <a:pt x="401" y="652"/>
                    <a:pt x="552" y="552"/>
                  </a:cubicBezTo>
                  <a:cubicBezTo>
                    <a:pt x="652" y="402"/>
                    <a:pt x="752" y="251"/>
                    <a:pt x="7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20"/>
            <p:cNvSpPr/>
            <p:nvPr/>
          </p:nvSpPr>
          <p:spPr>
            <a:xfrm>
              <a:off x="5694929" y="4985156"/>
              <a:ext cx="22179" cy="25617"/>
            </a:xfrm>
            <a:custGeom>
              <a:avLst/>
              <a:gdLst/>
              <a:ahLst/>
              <a:cxnLst/>
              <a:rect l="l" t="t" r="r" b="b"/>
              <a:pathLst>
                <a:path w="1129" h="1304" extrusionOk="0">
                  <a:moveTo>
                    <a:pt x="1129" y="1"/>
                  </a:moveTo>
                  <a:lnTo>
                    <a:pt x="1129" y="1"/>
                  </a:lnTo>
                  <a:cubicBezTo>
                    <a:pt x="803" y="101"/>
                    <a:pt x="577" y="276"/>
                    <a:pt x="402" y="502"/>
                  </a:cubicBezTo>
                  <a:cubicBezTo>
                    <a:pt x="201" y="702"/>
                    <a:pt x="51" y="953"/>
                    <a:pt x="1" y="1304"/>
                  </a:cubicBezTo>
                  <a:cubicBezTo>
                    <a:pt x="327" y="1204"/>
                    <a:pt x="552" y="1003"/>
                    <a:pt x="753" y="803"/>
                  </a:cubicBezTo>
                  <a:cubicBezTo>
                    <a:pt x="928" y="577"/>
                    <a:pt x="1079" y="327"/>
                    <a:pt x="1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84" name="Google Shape;884;p20"/>
          <p:cNvSpPr/>
          <p:nvPr/>
        </p:nvSpPr>
        <p:spPr>
          <a:xfrm rot="-8679600">
            <a:off x="-735276" y="233739"/>
            <a:ext cx="2154351" cy="2024192"/>
          </a:xfrm>
          <a:custGeom>
            <a:avLst/>
            <a:gdLst/>
            <a:ahLst/>
            <a:cxnLst/>
            <a:rect l="l" t="t" r="r" b="b"/>
            <a:pathLst>
              <a:path w="42066" h="39526" extrusionOk="0">
                <a:moveTo>
                  <a:pt x="2930" y="0"/>
                </a:moveTo>
                <a:cubicBezTo>
                  <a:pt x="2487" y="0"/>
                  <a:pt x="2071" y="255"/>
                  <a:pt x="1730" y="899"/>
                </a:cubicBezTo>
                <a:cubicBezTo>
                  <a:pt x="1178" y="1951"/>
                  <a:pt x="1479" y="3330"/>
                  <a:pt x="1805" y="4407"/>
                </a:cubicBezTo>
                <a:cubicBezTo>
                  <a:pt x="2156" y="5560"/>
                  <a:pt x="2732" y="6588"/>
                  <a:pt x="3434" y="7565"/>
                </a:cubicBezTo>
                <a:cubicBezTo>
                  <a:pt x="4236" y="8643"/>
                  <a:pt x="5188" y="9646"/>
                  <a:pt x="6241" y="10523"/>
                </a:cubicBezTo>
                <a:cubicBezTo>
                  <a:pt x="6767" y="10924"/>
                  <a:pt x="7294" y="11300"/>
                  <a:pt x="7845" y="11651"/>
                </a:cubicBezTo>
                <a:cubicBezTo>
                  <a:pt x="8371" y="12001"/>
                  <a:pt x="8973" y="12402"/>
                  <a:pt x="9625" y="12503"/>
                </a:cubicBezTo>
                <a:cubicBezTo>
                  <a:pt x="10402" y="13505"/>
                  <a:pt x="11178" y="14508"/>
                  <a:pt x="12006" y="15485"/>
                </a:cubicBezTo>
                <a:cubicBezTo>
                  <a:pt x="10279" y="14545"/>
                  <a:pt x="8284" y="14083"/>
                  <a:pt x="6316" y="14083"/>
                </a:cubicBezTo>
                <a:cubicBezTo>
                  <a:pt x="5398" y="14083"/>
                  <a:pt x="4486" y="14183"/>
                  <a:pt x="3609" y="14382"/>
                </a:cubicBezTo>
                <a:cubicBezTo>
                  <a:pt x="2707" y="14583"/>
                  <a:pt x="0" y="15285"/>
                  <a:pt x="978" y="16738"/>
                </a:cubicBezTo>
                <a:cubicBezTo>
                  <a:pt x="1454" y="17415"/>
                  <a:pt x="2381" y="17390"/>
                  <a:pt x="3108" y="17415"/>
                </a:cubicBezTo>
                <a:cubicBezTo>
                  <a:pt x="4161" y="17490"/>
                  <a:pt x="5214" y="17540"/>
                  <a:pt x="6266" y="17540"/>
                </a:cubicBezTo>
                <a:cubicBezTo>
                  <a:pt x="6453" y="17544"/>
                  <a:pt x="6641" y="17547"/>
                  <a:pt x="6829" y="17547"/>
                </a:cubicBezTo>
                <a:cubicBezTo>
                  <a:pt x="7800" y="17547"/>
                  <a:pt x="8780" y="17491"/>
                  <a:pt x="9725" y="17365"/>
                </a:cubicBezTo>
                <a:cubicBezTo>
                  <a:pt x="10301" y="17290"/>
                  <a:pt x="10853" y="17189"/>
                  <a:pt x="11404" y="17039"/>
                </a:cubicBezTo>
                <a:cubicBezTo>
                  <a:pt x="11905" y="16939"/>
                  <a:pt x="12457" y="16814"/>
                  <a:pt x="12908" y="16563"/>
                </a:cubicBezTo>
                <a:cubicBezTo>
                  <a:pt x="13234" y="16939"/>
                  <a:pt x="13559" y="17340"/>
                  <a:pt x="13910" y="17716"/>
                </a:cubicBezTo>
                <a:cubicBezTo>
                  <a:pt x="12457" y="17741"/>
                  <a:pt x="11078" y="18217"/>
                  <a:pt x="9850" y="18919"/>
                </a:cubicBezTo>
                <a:cubicBezTo>
                  <a:pt x="9173" y="19295"/>
                  <a:pt x="8572" y="19771"/>
                  <a:pt x="8021" y="20272"/>
                </a:cubicBezTo>
                <a:cubicBezTo>
                  <a:pt x="7419" y="20773"/>
                  <a:pt x="6843" y="21325"/>
                  <a:pt x="6442" y="22002"/>
                </a:cubicBezTo>
                <a:cubicBezTo>
                  <a:pt x="6066" y="22628"/>
                  <a:pt x="5890" y="23355"/>
                  <a:pt x="6091" y="24082"/>
                </a:cubicBezTo>
                <a:cubicBezTo>
                  <a:pt x="6228" y="24630"/>
                  <a:pt x="6579" y="24826"/>
                  <a:pt x="7037" y="24826"/>
                </a:cubicBezTo>
                <a:cubicBezTo>
                  <a:pt x="7165" y="24826"/>
                  <a:pt x="7301" y="24811"/>
                  <a:pt x="7444" y="24784"/>
                </a:cubicBezTo>
                <a:cubicBezTo>
                  <a:pt x="8196" y="24658"/>
                  <a:pt x="8873" y="24232"/>
                  <a:pt x="9449" y="23781"/>
                </a:cubicBezTo>
                <a:cubicBezTo>
                  <a:pt x="10076" y="23305"/>
                  <a:pt x="10677" y="22778"/>
                  <a:pt x="11279" y="22252"/>
                </a:cubicBezTo>
                <a:cubicBezTo>
                  <a:pt x="11955" y="21651"/>
                  <a:pt x="12582" y="20999"/>
                  <a:pt x="13158" y="20297"/>
                </a:cubicBezTo>
                <a:cubicBezTo>
                  <a:pt x="13635" y="19721"/>
                  <a:pt x="14236" y="19019"/>
                  <a:pt x="14412" y="18267"/>
                </a:cubicBezTo>
                <a:cubicBezTo>
                  <a:pt x="15464" y="19470"/>
                  <a:pt x="16567" y="20623"/>
                  <a:pt x="17720" y="21751"/>
                </a:cubicBezTo>
                <a:cubicBezTo>
                  <a:pt x="18998" y="23054"/>
                  <a:pt x="20301" y="24357"/>
                  <a:pt x="21655" y="25611"/>
                </a:cubicBezTo>
                <a:cubicBezTo>
                  <a:pt x="20909" y="25570"/>
                  <a:pt x="20159" y="25538"/>
                  <a:pt x="19412" y="25538"/>
                </a:cubicBezTo>
                <a:cubicBezTo>
                  <a:pt x="17399" y="25538"/>
                  <a:pt x="15406" y="25767"/>
                  <a:pt x="13559" y="26663"/>
                </a:cubicBezTo>
                <a:cubicBezTo>
                  <a:pt x="13058" y="26914"/>
                  <a:pt x="12457" y="27215"/>
                  <a:pt x="12356" y="27841"/>
                </a:cubicBezTo>
                <a:cubicBezTo>
                  <a:pt x="12281" y="28393"/>
                  <a:pt x="12632" y="28794"/>
                  <a:pt x="13183" y="28869"/>
                </a:cubicBezTo>
                <a:cubicBezTo>
                  <a:pt x="13404" y="28898"/>
                  <a:pt x="13630" y="28910"/>
                  <a:pt x="13860" y="28910"/>
                </a:cubicBezTo>
                <a:cubicBezTo>
                  <a:pt x="14413" y="28910"/>
                  <a:pt x="14983" y="28839"/>
                  <a:pt x="15514" y="28769"/>
                </a:cubicBezTo>
                <a:cubicBezTo>
                  <a:pt x="16316" y="28668"/>
                  <a:pt x="17093" y="28493"/>
                  <a:pt x="17870" y="28292"/>
                </a:cubicBezTo>
                <a:cubicBezTo>
                  <a:pt x="18747" y="28042"/>
                  <a:pt x="19625" y="27741"/>
                  <a:pt x="20477" y="27390"/>
                </a:cubicBezTo>
                <a:cubicBezTo>
                  <a:pt x="20903" y="27240"/>
                  <a:pt x="21329" y="27039"/>
                  <a:pt x="21730" y="26864"/>
                </a:cubicBezTo>
                <a:cubicBezTo>
                  <a:pt x="22006" y="26738"/>
                  <a:pt x="22306" y="26638"/>
                  <a:pt x="22557" y="26488"/>
                </a:cubicBezTo>
                <a:cubicBezTo>
                  <a:pt x="25063" y="28844"/>
                  <a:pt x="27670" y="31099"/>
                  <a:pt x="30402" y="33180"/>
                </a:cubicBezTo>
                <a:cubicBezTo>
                  <a:pt x="29877" y="33090"/>
                  <a:pt x="29344" y="33046"/>
                  <a:pt x="28811" y="33046"/>
                </a:cubicBezTo>
                <a:cubicBezTo>
                  <a:pt x="26801" y="33046"/>
                  <a:pt x="24788" y="33675"/>
                  <a:pt x="23184" y="34884"/>
                </a:cubicBezTo>
                <a:cubicBezTo>
                  <a:pt x="22707" y="35235"/>
                  <a:pt x="22031" y="35711"/>
                  <a:pt x="21780" y="36262"/>
                </a:cubicBezTo>
                <a:cubicBezTo>
                  <a:pt x="21504" y="36864"/>
                  <a:pt x="22106" y="37114"/>
                  <a:pt x="22607" y="37190"/>
                </a:cubicBezTo>
                <a:cubicBezTo>
                  <a:pt x="22826" y="37219"/>
                  <a:pt x="23046" y="37233"/>
                  <a:pt x="23267" y="37233"/>
                </a:cubicBezTo>
                <a:cubicBezTo>
                  <a:pt x="24534" y="37233"/>
                  <a:pt x="25811" y="36778"/>
                  <a:pt x="26943" y="36287"/>
                </a:cubicBezTo>
                <a:cubicBezTo>
                  <a:pt x="27770" y="35936"/>
                  <a:pt x="28572" y="35510"/>
                  <a:pt x="29299" y="35034"/>
                </a:cubicBezTo>
                <a:cubicBezTo>
                  <a:pt x="29650" y="34809"/>
                  <a:pt x="29976" y="34583"/>
                  <a:pt x="30301" y="34332"/>
                </a:cubicBezTo>
                <a:cubicBezTo>
                  <a:pt x="30552" y="34107"/>
                  <a:pt x="30853" y="33931"/>
                  <a:pt x="31028" y="33631"/>
                </a:cubicBezTo>
                <a:cubicBezTo>
                  <a:pt x="31429" y="33906"/>
                  <a:pt x="31805" y="34207"/>
                  <a:pt x="32206" y="34483"/>
                </a:cubicBezTo>
                <a:cubicBezTo>
                  <a:pt x="33710" y="35535"/>
                  <a:pt x="35239" y="36488"/>
                  <a:pt x="36818" y="37390"/>
                </a:cubicBezTo>
                <a:cubicBezTo>
                  <a:pt x="38347" y="38242"/>
                  <a:pt x="39951" y="39119"/>
                  <a:pt x="41680" y="39520"/>
                </a:cubicBezTo>
                <a:cubicBezTo>
                  <a:pt x="41697" y="39524"/>
                  <a:pt x="41715" y="39526"/>
                  <a:pt x="41731" y="39526"/>
                </a:cubicBezTo>
                <a:cubicBezTo>
                  <a:pt x="41950" y="39526"/>
                  <a:pt x="42065" y="39234"/>
                  <a:pt x="41855" y="39094"/>
                </a:cubicBezTo>
                <a:cubicBezTo>
                  <a:pt x="40552" y="38242"/>
                  <a:pt x="39123" y="37616"/>
                  <a:pt x="37745" y="36864"/>
                </a:cubicBezTo>
                <a:cubicBezTo>
                  <a:pt x="36392" y="36112"/>
                  <a:pt x="35038" y="35285"/>
                  <a:pt x="33735" y="34433"/>
                </a:cubicBezTo>
                <a:cubicBezTo>
                  <a:pt x="31529" y="32954"/>
                  <a:pt x="29399" y="31325"/>
                  <a:pt x="27344" y="29621"/>
                </a:cubicBezTo>
                <a:cubicBezTo>
                  <a:pt x="27469" y="29019"/>
                  <a:pt x="27494" y="28393"/>
                  <a:pt x="27494" y="27791"/>
                </a:cubicBezTo>
                <a:cubicBezTo>
                  <a:pt x="27544" y="27039"/>
                  <a:pt x="27519" y="26262"/>
                  <a:pt x="27469" y="25485"/>
                </a:cubicBezTo>
                <a:cubicBezTo>
                  <a:pt x="27419" y="24758"/>
                  <a:pt x="27344" y="24007"/>
                  <a:pt x="27244" y="23280"/>
                </a:cubicBezTo>
                <a:cubicBezTo>
                  <a:pt x="27169" y="22703"/>
                  <a:pt x="27018" y="22102"/>
                  <a:pt x="26692" y="21601"/>
                </a:cubicBezTo>
                <a:cubicBezTo>
                  <a:pt x="26417" y="21225"/>
                  <a:pt x="26041" y="20824"/>
                  <a:pt x="25539" y="20824"/>
                </a:cubicBezTo>
                <a:cubicBezTo>
                  <a:pt x="25523" y="20823"/>
                  <a:pt x="25507" y="20822"/>
                  <a:pt x="25492" y="20822"/>
                </a:cubicBezTo>
                <a:cubicBezTo>
                  <a:pt x="25043" y="20822"/>
                  <a:pt x="24761" y="21165"/>
                  <a:pt x="24712" y="21601"/>
                </a:cubicBezTo>
                <a:cubicBezTo>
                  <a:pt x="24512" y="22929"/>
                  <a:pt x="24737" y="24408"/>
                  <a:pt x="25038" y="25711"/>
                </a:cubicBezTo>
                <a:cubicBezTo>
                  <a:pt x="25239" y="26638"/>
                  <a:pt x="25514" y="27540"/>
                  <a:pt x="25890" y="28393"/>
                </a:cubicBezTo>
                <a:cubicBezTo>
                  <a:pt x="23534" y="26337"/>
                  <a:pt x="21229" y="24232"/>
                  <a:pt x="18973" y="22027"/>
                </a:cubicBezTo>
                <a:cubicBezTo>
                  <a:pt x="19224" y="21375"/>
                  <a:pt x="19224" y="20548"/>
                  <a:pt x="19274" y="19896"/>
                </a:cubicBezTo>
                <a:cubicBezTo>
                  <a:pt x="19349" y="18944"/>
                  <a:pt x="19349" y="17992"/>
                  <a:pt x="19249" y="17039"/>
                </a:cubicBezTo>
                <a:cubicBezTo>
                  <a:pt x="19098" y="15535"/>
                  <a:pt x="18848" y="14032"/>
                  <a:pt x="18346" y="12603"/>
                </a:cubicBezTo>
                <a:cubicBezTo>
                  <a:pt x="18171" y="12127"/>
                  <a:pt x="17970" y="11225"/>
                  <a:pt x="17344" y="11199"/>
                </a:cubicBezTo>
                <a:cubicBezTo>
                  <a:pt x="17324" y="11198"/>
                  <a:pt x="17304" y="11197"/>
                  <a:pt x="17285" y="11197"/>
                </a:cubicBezTo>
                <a:cubicBezTo>
                  <a:pt x="16716" y="11197"/>
                  <a:pt x="16335" y="11892"/>
                  <a:pt x="16141" y="12352"/>
                </a:cubicBezTo>
                <a:cubicBezTo>
                  <a:pt x="15514" y="13681"/>
                  <a:pt x="15815" y="15260"/>
                  <a:pt x="16166" y="16613"/>
                </a:cubicBezTo>
                <a:cubicBezTo>
                  <a:pt x="16517" y="17941"/>
                  <a:pt x="16943" y="19345"/>
                  <a:pt x="17569" y="20623"/>
                </a:cubicBezTo>
                <a:cubicBezTo>
                  <a:pt x="15665" y="18718"/>
                  <a:pt x="13835" y="16788"/>
                  <a:pt x="12056" y="14783"/>
                </a:cubicBezTo>
                <a:cubicBezTo>
                  <a:pt x="11304" y="13956"/>
                  <a:pt x="10577" y="13079"/>
                  <a:pt x="9875" y="12202"/>
                </a:cubicBezTo>
                <a:cubicBezTo>
                  <a:pt x="9875" y="11776"/>
                  <a:pt x="9700" y="11325"/>
                  <a:pt x="9574" y="10949"/>
                </a:cubicBezTo>
                <a:cubicBezTo>
                  <a:pt x="9299" y="10072"/>
                  <a:pt x="8973" y="9245"/>
                  <a:pt x="8672" y="8392"/>
                </a:cubicBezTo>
                <a:cubicBezTo>
                  <a:pt x="8046" y="6588"/>
                  <a:pt x="7344" y="4808"/>
                  <a:pt x="6366" y="3179"/>
                </a:cubicBezTo>
                <a:cubicBezTo>
                  <a:pt x="5804" y="2242"/>
                  <a:pt x="4246" y="0"/>
                  <a:pt x="29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85" name="Google Shape;885;p20"/>
          <p:cNvGrpSpPr/>
          <p:nvPr/>
        </p:nvGrpSpPr>
        <p:grpSpPr>
          <a:xfrm rot="6056089">
            <a:off x="-622239" y="-1054850"/>
            <a:ext cx="2533661" cy="2965823"/>
            <a:chOff x="7987008" y="-231825"/>
            <a:chExt cx="1066140" cy="1248058"/>
          </a:xfrm>
        </p:grpSpPr>
        <p:sp>
          <p:nvSpPr>
            <p:cNvPr id="886" name="Google Shape;886;p20"/>
            <p:cNvSpPr/>
            <p:nvPr/>
          </p:nvSpPr>
          <p:spPr>
            <a:xfrm rot="2245793">
              <a:off x="8389840" y="457328"/>
              <a:ext cx="577070" cy="427552"/>
            </a:xfrm>
            <a:custGeom>
              <a:avLst/>
              <a:gdLst/>
              <a:ahLst/>
              <a:cxnLst/>
              <a:rect l="l" t="t" r="r" b="b"/>
              <a:pathLst>
                <a:path w="29375" h="21764" extrusionOk="0">
                  <a:moveTo>
                    <a:pt x="29374" y="1"/>
                  </a:moveTo>
                  <a:cubicBezTo>
                    <a:pt x="25314" y="151"/>
                    <a:pt x="21204" y="2006"/>
                    <a:pt x="18021" y="5139"/>
                  </a:cubicBezTo>
                  <a:cubicBezTo>
                    <a:pt x="15916" y="7219"/>
                    <a:pt x="14236" y="9800"/>
                    <a:pt x="12407" y="12206"/>
                  </a:cubicBezTo>
                  <a:cubicBezTo>
                    <a:pt x="10552" y="14587"/>
                    <a:pt x="8447" y="16868"/>
                    <a:pt x="5865" y="18021"/>
                  </a:cubicBezTo>
                  <a:cubicBezTo>
                    <a:pt x="4865" y="18469"/>
                    <a:pt x="3781" y="18709"/>
                    <a:pt x="2724" y="18709"/>
                  </a:cubicBezTo>
                  <a:cubicBezTo>
                    <a:pt x="1768" y="18709"/>
                    <a:pt x="834" y="18513"/>
                    <a:pt x="1" y="18096"/>
                  </a:cubicBezTo>
                  <a:lnTo>
                    <a:pt x="1" y="18096"/>
                  </a:lnTo>
                  <a:cubicBezTo>
                    <a:pt x="577" y="19475"/>
                    <a:pt x="1655" y="20527"/>
                    <a:pt x="2908" y="21129"/>
                  </a:cubicBezTo>
                  <a:cubicBezTo>
                    <a:pt x="3885" y="21580"/>
                    <a:pt x="4976" y="21763"/>
                    <a:pt x="6073" y="21763"/>
                  </a:cubicBezTo>
                  <a:cubicBezTo>
                    <a:pt x="6439" y="21763"/>
                    <a:pt x="6805" y="21743"/>
                    <a:pt x="7169" y="21705"/>
                  </a:cubicBezTo>
                  <a:cubicBezTo>
                    <a:pt x="9750" y="21430"/>
                    <a:pt x="12281" y="20252"/>
                    <a:pt x="14362" y="18422"/>
                  </a:cubicBezTo>
                  <a:cubicBezTo>
                    <a:pt x="18171" y="15039"/>
                    <a:pt x="20251" y="9725"/>
                    <a:pt x="23459" y="5615"/>
                  </a:cubicBezTo>
                  <a:cubicBezTo>
                    <a:pt x="25189" y="3434"/>
                    <a:pt x="27219" y="1605"/>
                    <a:pt x="29374" y="1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20"/>
            <p:cNvSpPr/>
            <p:nvPr/>
          </p:nvSpPr>
          <p:spPr>
            <a:xfrm rot="2245793">
              <a:off x="8413387" y="443487"/>
              <a:ext cx="580999" cy="390188"/>
            </a:xfrm>
            <a:custGeom>
              <a:avLst/>
              <a:gdLst/>
              <a:ahLst/>
              <a:cxnLst/>
              <a:rect l="l" t="t" r="r" b="b"/>
              <a:pathLst>
                <a:path w="29575" h="19862" extrusionOk="0">
                  <a:moveTo>
                    <a:pt x="22707" y="1"/>
                  </a:moveTo>
                  <a:cubicBezTo>
                    <a:pt x="20326" y="1"/>
                    <a:pt x="17895" y="402"/>
                    <a:pt x="15665" y="1580"/>
                  </a:cubicBezTo>
                  <a:cubicBezTo>
                    <a:pt x="12808" y="3109"/>
                    <a:pt x="10502" y="5790"/>
                    <a:pt x="8672" y="8723"/>
                  </a:cubicBezTo>
                  <a:cubicBezTo>
                    <a:pt x="7444" y="10703"/>
                    <a:pt x="6417" y="12783"/>
                    <a:pt x="5038" y="14638"/>
                  </a:cubicBezTo>
                  <a:cubicBezTo>
                    <a:pt x="3685" y="16467"/>
                    <a:pt x="2031" y="18522"/>
                    <a:pt x="1" y="18999"/>
                  </a:cubicBezTo>
                  <a:cubicBezTo>
                    <a:pt x="26" y="19099"/>
                    <a:pt x="51" y="19174"/>
                    <a:pt x="76" y="19249"/>
                  </a:cubicBezTo>
                  <a:cubicBezTo>
                    <a:pt x="909" y="19666"/>
                    <a:pt x="1843" y="19862"/>
                    <a:pt x="2799" y="19862"/>
                  </a:cubicBezTo>
                  <a:cubicBezTo>
                    <a:pt x="3856" y="19862"/>
                    <a:pt x="4940" y="19622"/>
                    <a:pt x="5940" y="19174"/>
                  </a:cubicBezTo>
                  <a:cubicBezTo>
                    <a:pt x="8522" y="18021"/>
                    <a:pt x="10627" y="15740"/>
                    <a:pt x="12482" y="13359"/>
                  </a:cubicBezTo>
                  <a:cubicBezTo>
                    <a:pt x="14311" y="10953"/>
                    <a:pt x="15991" y="8372"/>
                    <a:pt x="18096" y="6292"/>
                  </a:cubicBezTo>
                  <a:cubicBezTo>
                    <a:pt x="21279" y="3159"/>
                    <a:pt x="25389" y="1304"/>
                    <a:pt x="29449" y="1154"/>
                  </a:cubicBezTo>
                  <a:cubicBezTo>
                    <a:pt x="29499" y="1104"/>
                    <a:pt x="29550" y="1079"/>
                    <a:pt x="29575" y="1054"/>
                  </a:cubicBezTo>
                  <a:cubicBezTo>
                    <a:pt x="27244" y="628"/>
                    <a:pt x="25088" y="1"/>
                    <a:pt x="227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" name="Google Shape;888;p20"/>
            <p:cNvSpPr/>
            <p:nvPr/>
          </p:nvSpPr>
          <p:spPr>
            <a:xfrm rot="2245793">
              <a:off x="8163229" y="-140495"/>
              <a:ext cx="498294" cy="699654"/>
            </a:xfrm>
            <a:custGeom>
              <a:avLst/>
              <a:gdLst/>
              <a:ahLst/>
              <a:cxnLst/>
              <a:rect l="l" t="t" r="r" b="b"/>
              <a:pathLst>
                <a:path w="25365" h="35615" extrusionOk="0">
                  <a:moveTo>
                    <a:pt x="1" y="0"/>
                  </a:moveTo>
                  <a:lnTo>
                    <a:pt x="1" y="0"/>
                  </a:lnTo>
                  <a:cubicBezTo>
                    <a:pt x="552" y="5539"/>
                    <a:pt x="2908" y="10702"/>
                    <a:pt x="6517" y="14236"/>
                  </a:cubicBezTo>
                  <a:cubicBezTo>
                    <a:pt x="8923" y="16592"/>
                    <a:pt x="11805" y="18246"/>
                    <a:pt x="14512" y="20151"/>
                  </a:cubicBezTo>
                  <a:cubicBezTo>
                    <a:pt x="17219" y="22081"/>
                    <a:pt x="19825" y="24386"/>
                    <a:pt x="21279" y="27594"/>
                  </a:cubicBezTo>
                  <a:cubicBezTo>
                    <a:pt x="22357" y="30000"/>
                    <a:pt x="22658" y="33008"/>
                    <a:pt x="21881" y="35614"/>
                  </a:cubicBezTo>
                  <a:cubicBezTo>
                    <a:pt x="23309" y="34512"/>
                    <a:pt x="24337" y="32757"/>
                    <a:pt x="24838" y="30903"/>
                  </a:cubicBezTo>
                  <a:cubicBezTo>
                    <a:pt x="25364" y="28923"/>
                    <a:pt x="25364" y="26842"/>
                    <a:pt x="25064" y="24888"/>
                  </a:cubicBezTo>
                  <a:cubicBezTo>
                    <a:pt x="24537" y="21454"/>
                    <a:pt x="23059" y="18271"/>
                    <a:pt x="20928" y="15890"/>
                  </a:cubicBezTo>
                  <a:cubicBezTo>
                    <a:pt x="16968" y="11529"/>
                    <a:pt x="11179" y="10050"/>
                    <a:pt x="6517" y="6667"/>
                  </a:cubicBezTo>
                  <a:cubicBezTo>
                    <a:pt x="4036" y="4887"/>
                    <a:pt x="1906" y="2557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" name="Google Shape;889;p20"/>
            <p:cNvSpPr/>
            <p:nvPr/>
          </p:nvSpPr>
          <p:spPr>
            <a:xfrm rot="2245793">
              <a:off x="8154278" y="-164509"/>
              <a:ext cx="460870" cy="706550"/>
            </a:xfrm>
            <a:custGeom>
              <a:avLst/>
              <a:gdLst/>
              <a:ahLst/>
              <a:cxnLst/>
              <a:rect l="l" t="t" r="r" b="b"/>
              <a:pathLst>
                <a:path w="23460" h="35966" extrusionOk="0">
                  <a:moveTo>
                    <a:pt x="703" y="1"/>
                  </a:moveTo>
                  <a:cubicBezTo>
                    <a:pt x="477" y="3309"/>
                    <a:pt x="1" y="6417"/>
                    <a:pt x="201" y="9675"/>
                  </a:cubicBezTo>
                  <a:cubicBezTo>
                    <a:pt x="427" y="12933"/>
                    <a:pt x="1078" y="16166"/>
                    <a:pt x="2532" y="18898"/>
                  </a:cubicBezTo>
                  <a:cubicBezTo>
                    <a:pt x="4412" y="22432"/>
                    <a:pt x="7469" y="24913"/>
                    <a:pt x="10753" y="26693"/>
                  </a:cubicBezTo>
                  <a:cubicBezTo>
                    <a:pt x="12958" y="27871"/>
                    <a:pt x="15264" y="28748"/>
                    <a:pt x="17344" y="30151"/>
                  </a:cubicBezTo>
                  <a:cubicBezTo>
                    <a:pt x="19424" y="31555"/>
                    <a:pt x="21755" y="33309"/>
                    <a:pt x="22457" y="35966"/>
                  </a:cubicBezTo>
                  <a:cubicBezTo>
                    <a:pt x="22532" y="35891"/>
                    <a:pt x="22607" y="35841"/>
                    <a:pt x="22683" y="35765"/>
                  </a:cubicBezTo>
                  <a:cubicBezTo>
                    <a:pt x="23460" y="33159"/>
                    <a:pt x="23159" y="30151"/>
                    <a:pt x="22081" y="27745"/>
                  </a:cubicBezTo>
                  <a:cubicBezTo>
                    <a:pt x="20627" y="24537"/>
                    <a:pt x="18021" y="22232"/>
                    <a:pt x="15314" y="20302"/>
                  </a:cubicBezTo>
                  <a:cubicBezTo>
                    <a:pt x="12607" y="18397"/>
                    <a:pt x="9725" y="16743"/>
                    <a:pt x="7319" y="14387"/>
                  </a:cubicBezTo>
                  <a:cubicBezTo>
                    <a:pt x="3710" y="10853"/>
                    <a:pt x="1354" y="5690"/>
                    <a:pt x="803" y="151"/>
                  </a:cubicBezTo>
                  <a:cubicBezTo>
                    <a:pt x="778" y="101"/>
                    <a:pt x="728" y="51"/>
                    <a:pt x="703" y="1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20"/>
            <p:cNvSpPr/>
            <p:nvPr/>
          </p:nvSpPr>
          <p:spPr>
            <a:xfrm rot="2245793">
              <a:off x="8856284" y="658301"/>
              <a:ext cx="21177" cy="23161"/>
            </a:xfrm>
            <a:custGeom>
              <a:avLst/>
              <a:gdLst/>
              <a:ahLst/>
              <a:cxnLst/>
              <a:rect l="l" t="t" r="r" b="b"/>
              <a:pathLst>
                <a:path w="1078" h="1179" extrusionOk="0">
                  <a:moveTo>
                    <a:pt x="1078" y="1"/>
                  </a:moveTo>
                  <a:cubicBezTo>
                    <a:pt x="777" y="101"/>
                    <a:pt x="602" y="277"/>
                    <a:pt x="401" y="452"/>
                  </a:cubicBezTo>
                  <a:cubicBezTo>
                    <a:pt x="226" y="653"/>
                    <a:pt x="75" y="853"/>
                    <a:pt x="0" y="1179"/>
                  </a:cubicBezTo>
                  <a:cubicBezTo>
                    <a:pt x="326" y="1154"/>
                    <a:pt x="552" y="978"/>
                    <a:pt x="752" y="778"/>
                  </a:cubicBezTo>
                  <a:cubicBezTo>
                    <a:pt x="927" y="577"/>
                    <a:pt x="1078" y="327"/>
                    <a:pt x="10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20"/>
            <p:cNvSpPr/>
            <p:nvPr/>
          </p:nvSpPr>
          <p:spPr>
            <a:xfrm rot="2245793">
              <a:off x="8893406" y="638105"/>
              <a:ext cx="26108" cy="16836"/>
            </a:xfrm>
            <a:custGeom>
              <a:avLst/>
              <a:gdLst/>
              <a:ahLst/>
              <a:cxnLst/>
              <a:rect l="l" t="t" r="r" b="b"/>
              <a:pathLst>
                <a:path w="1329" h="857" extrusionOk="0">
                  <a:moveTo>
                    <a:pt x="1245" y="1"/>
                  </a:moveTo>
                  <a:cubicBezTo>
                    <a:pt x="959" y="1"/>
                    <a:pt x="732" y="115"/>
                    <a:pt x="526" y="229"/>
                  </a:cubicBezTo>
                  <a:cubicBezTo>
                    <a:pt x="326" y="380"/>
                    <a:pt x="125" y="555"/>
                    <a:pt x="0" y="856"/>
                  </a:cubicBezTo>
                  <a:cubicBezTo>
                    <a:pt x="326" y="856"/>
                    <a:pt x="576" y="756"/>
                    <a:pt x="802" y="630"/>
                  </a:cubicBezTo>
                  <a:cubicBezTo>
                    <a:pt x="1003" y="480"/>
                    <a:pt x="1203" y="305"/>
                    <a:pt x="1328" y="4"/>
                  </a:cubicBezTo>
                  <a:cubicBezTo>
                    <a:pt x="1300" y="2"/>
                    <a:pt x="1272" y="1"/>
                    <a:pt x="12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" name="Google Shape;892;p20"/>
            <p:cNvSpPr/>
            <p:nvPr/>
          </p:nvSpPr>
          <p:spPr>
            <a:xfrm rot="2245793">
              <a:off x="8849704" y="638215"/>
              <a:ext cx="14793" cy="16757"/>
            </a:xfrm>
            <a:custGeom>
              <a:avLst/>
              <a:gdLst/>
              <a:ahLst/>
              <a:cxnLst/>
              <a:rect l="l" t="t" r="r" b="b"/>
              <a:pathLst>
                <a:path w="753" h="853" extrusionOk="0">
                  <a:moveTo>
                    <a:pt x="728" y="1"/>
                  </a:moveTo>
                  <a:lnTo>
                    <a:pt x="728" y="1"/>
                  </a:lnTo>
                  <a:cubicBezTo>
                    <a:pt x="477" y="26"/>
                    <a:pt x="327" y="151"/>
                    <a:pt x="201" y="276"/>
                  </a:cubicBezTo>
                  <a:cubicBezTo>
                    <a:pt x="76" y="427"/>
                    <a:pt x="1" y="577"/>
                    <a:pt x="26" y="853"/>
                  </a:cubicBezTo>
                  <a:cubicBezTo>
                    <a:pt x="276" y="828"/>
                    <a:pt x="427" y="702"/>
                    <a:pt x="552" y="577"/>
                  </a:cubicBezTo>
                  <a:cubicBezTo>
                    <a:pt x="677" y="427"/>
                    <a:pt x="753" y="276"/>
                    <a:pt x="7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" name="Google Shape;893;p20"/>
            <p:cNvSpPr/>
            <p:nvPr/>
          </p:nvSpPr>
          <p:spPr>
            <a:xfrm rot="2245793">
              <a:off x="8808696" y="663621"/>
              <a:ext cx="14793" cy="14793"/>
            </a:xfrm>
            <a:custGeom>
              <a:avLst/>
              <a:gdLst/>
              <a:ahLst/>
              <a:cxnLst/>
              <a:rect l="l" t="t" r="r" b="b"/>
              <a:pathLst>
                <a:path w="753" h="753" extrusionOk="0">
                  <a:moveTo>
                    <a:pt x="752" y="1"/>
                  </a:moveTo>
                  <a:cubicBezTo>
                    <a:pt x="502" y="1"/>
                    <a:pt x="326" y="101"/>
                    <a:pt x="201" y="201"/>
                  </a:cubicBezTo>
                  <a:cubicBezTo>
                    <a:pt x="101" y="351"/>
                    <a:pt x="0" y="502"/>
                    <a:pt x="0" y="752"/>
                  </a:cubicBezTo>
                  <a:cubicBezTo>
                    <a:pt x="251" y="752"/>
                    <a:pt x="401" y="652"/>
                    <a:pt x="552" y="552"/>
                  </a:cubicBezTo>
                  <a:cubicBezTo>
                    <a:pt x="652" y="402"/>
                    <a:pt x="752" y="251"/>
                    <a:pt x="7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4" name="Google Shape;894;p20"/>
            <p:cNvSpPr/>
            <p:nvPr/>
          </p:nvSpPr>
          <p:spPr>
            <a:xfrm rot="2245793">
              <a:off x="8786246" y="642603"/>
              <a:ext cx="22179" cy="25617"/>
            </a:xfrm>
            <a:custGeom>
              <a:avLst/>
              <a:gdLst/>
              <a:ahLst/>
              <a:cxnLst/>
              <a:rect l="l" t="t" r="r" b="b"/>
              <a:pathLst>
                <a:path w="1129" h="1304" extrusionOk="0">
                  <a:moveTo>
                    <a:pt x="1129" y="1"/>
                  </a:moveTo>
                  <a:lnTo>
                    <a:pt x="1129" y="1"/>
                  </a:lnTo>
                  <a:cubicBezTo>
                    <a:pt x="803" y="101"/>
                    <a:pt x="577" y="276"/>
                    <a:pt x="402" y="502"/>
                  </a:cubicBezTo>
                  <a:cubicBezTo>
                    <a:pt x="201" y="702"/>
                    <a:pt x="51" y="953"/>
                    <a:pt x="1" y="1304"/>
                  </a:cubicBezTo>
                  <a:cubicBezTo>
                    <a:pt x="327" y="1204"/>
                    <a:pt x="552" y="1003"/>
                    <a:pt x="753" y="803"/>
                  </a:cubicBezTo>
                  <a:cubicBezTo>
                    <a:pt x="928" y="577"/>
                    <a:pt x="1079" y="327"/>
                    <a:pt x="1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95" name="Google Shape;895;p2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6" name="Google Shape;896;p20"/>
          <p:cNvSpPr txBox="1">
            <a:spLocks noGrp="1"/>
          </p:cNvSpPr>
          <p:nvPr>
            <p:ph type="title" idx="2"/>
          </p:nvPr>
        </p:nvSpPr>
        <p:spPr>
          <a:xfrm>
            <a:off x="2197633" y="4444767"/>
            <a:ext cx="30312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97" name="Google Shape;897;p20"/>
          <p:cNvSpPr txBox="1">
            <a:spLocks noGrp="1"/>
          </p:cNvSpPr>
          <p:nvPr>
            <p:ph type="subTitle" idx="1"/>
          </p:nvPr>
        </p:nvSpPr>
        <p:spPr>
          <a:xfrm>
            <a:off x="2197633" y="4998067"/>
            <a:ext cx="30312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8" name="Google Shape;898;p20"/>
          <p:cNvSpPr txBox="1">
            <a:spLocks noGrp="1"/>
          </p:cNvSpPr>
          <p:nvPr>
            <p:ph type="title" idx="3"/>
          </p:nvPr>
        </p:nvSpPr>
        <p:spPr>
          <a:xfrm>
            <a:off x="6963133" y="4444767"/>
            <a:ext cx="30312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99" name="Google Shape;899;p20"/>
          <p:cNvSpPr txBox="1">
            <a:spLocks noGrp="1"/>
          </p:cNvSpPr>
          <p:nvPr>
            <p:ph type="subTitle" idx="4"/>
          </p:nvPr>
        </p:nvSpPr>
        <p:spPr>
          <a:xfrm>
            <a:off x="6963133" y="4998067"/>
            <a:ext cx="30312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449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6523667" y="2901551"/>
            <a:ext cx="4717600" cy="21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667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8150667" y="1564484"/>
            <a:ext cx="1463600" cy="9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6523667" y="5024517"/>
            <a:ext cx="4717600" cy="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/>
          <p:nvPr/>
        </p:nvSpPr>
        <p:spPr>
          <a:xfrm rot="8806756">
            <a:off x="25338" y="382483"/>
            <a:ext cx="1519251" cy="1427517"/>
          </a:xfrm>
          <a:custGeom>
            <a:avLst/>
            <a:gdLst/>
            <a:ahLst/>
            <a:cxnLst/>
            <a:rect l="l" t="t" r="r" b="b"/>
            <a:pathLst>
              <a:path w="42066" h="39526" extrusionOk="0">
                <a:moveTo>
                  <a:pt x="2930" y="0"/>
                </a:moveTo>
                <a:cubicBezTo>
                  <a:pt x="2487" y="0"/>
                  <a:pt x="2071" y="255"/>
                  <a:pt x="1730" y="899"/>
                </a:cubicBezTo>
                <a:cubicBezTo>
                  <a:pt x="1178" y="1951"/>
                  <a:pt x="1479" y="3330"/>
                  <a:pt x="1805" y="4407"/>
                </a:cubicBezTo>
                <a:cubicBezTo>
                  <a:pt x="2156" y="5560"/>
                  <a:pt x="2732" y="6588"/>
                  <a:pt x="3434" y="7565"/>
                </a:cubicBezTo>
                <a:cubicBezTo>
                  <a:pt x="4236" y="8643"/>
                  <a:pt x="5188" y="9646"/>
                  <a:pt x="6241" y="10523"/>
                </a:cubicBezTo>
                <a:cubicBezTo>
                  <a:pt x="6767" y="10924"/>
                  <a:pt x="7294" y="11300"/>
                  <a:pt x="7845" y="11651"/>
                </a:cubicBezTo>
                <a:cubicBezTo>
                  <a:pt x="8371" y="12001"/>
                  <a:pt x="8973" y="12402"/>
                  <a:pt x="9625" y="12503"/>
                </a:cubicBezTo>
                <a:cubicBezTo>
                  <a:pt x="10402" y="13505"/>
                  <a:pt x="11178" y="14508"/>
                  <a:pt x="12006" y="15485"/>
                </a:cubicBezTo>
                <a:cubicBezTo>
                  <a:pt x="10279" y="14545"/>
                  <a:pt x="8284" y="14083"/>
                  <a:pt x="6316" y="14083"/>
                </a:cubicBezTo>
                <a:cubicBezTo>
                  <a:pt x="5398" y="14083"/>
                  <a:pt x="4486" y="14183"/>
                  <a:pt x="3609" y="14382"/>
                </a:cubicBezTo>
                <a:cubicBezTo>
                  <a:pt x="2707" y="14583"/>
                  <a:pt x="0" y="15285"/>
                  <a:pt x="978" y="16738"/>
                </a:cubicBezTo>
                <a:cubicBezTo>
                  <a:pt x="1454" y="17415"/>
                  <a:pt x="2381" y="17390"/>
                  <a:pt x="3108" y="17415"/>
                </a:cubicBezTo>
                <a:cubicBezTo>
                  <a:pt x="4161" y="17490"/>
                  <a:pt x="5214" y="17540"/>
                  <a:pt x="6266" y="17540"/>
                </a:cubicBezTo>
                <a:cubicBezTo>
                  <a:pt x="6453" y="17544"/>
                  <a:pt x="6641" y="17547"/>
                  <a:pt x="6829" y="17547"/>
                </a:cubicBezTo>
                <a:cubicBezTo>
                  <a:pt x="7800" y="17547"/>
                  <a:pt x="8780" y="17491"/>
                  <a:pt x="9725" y="17365"/>
                </a:cubicBezTo>
                <a:cubicBezTo>
                  <a:pt x="10301" y="17290"/>
                  <a:pt x="10853" y="17189"/>
                  <a:pt x="11404" y="17039"/>
                </a:cubicBezTo>
                <a:cubicBezTo>
                  <a:pt x="11905" y="16939"/>
                  <a:pt x="12457" y="16814"/>
                  <a:pt x="12908" y="16563"/>
                </a:cubicBezTo>
                <a:cubicBezTo>
                  <a:pt x="13234" y="16939"/>
                  <a:pt x="13559" y="17340"/>
                  <a:pt x="13910" y="17716"/>
                </a:cubicBezTo>
                <a:cubicBezTo>
                  <a:pt x="12457" y="17741"/>
                  <a:pt x="11078" y="18217"/>
                  <a:pt x="9850" y="18919"/>
                </a:cubicBezTo>
                <a:cubicBezTo>
                  <a:pt x="9173" y="19295"/>
                  <a:pt x="8572" y="19771"/>
                  <a:pt x="8021" y="20272"/>
                </a:cubicBezTo>
                <a:cubicBezTo>
                  <a:pt x="7419" y="20773"/>
                  <a:pt x="6843" y="21325"/>
                  <a:pt x="6442" y="22002"/>
                </a:cubicBezTo>
                <a:cubicBezTo>
                  <a:pt x="6066" y="22628"/>
                  <a:pt x="5890" y="23355"/>
                  <a:pt x="6091" y="24082"/>
                </a:cubicBezTo>
                <a:cubicBezTo>
                  <a:pt x="6228" y="24630"/>
                  <a:pt x="6579" y="24826"/>
                  <a:pt x="7037" y="24826"/>
                </a:cubicBezTo>
                <a:cubicBezTo>
                  <a:pt x="7165" y="24826"/>
                  <a:pt x="7301" y="24811"/>
                  <a:pt x="7444" y="24784"/>
                </a:cubicBezTo>
                <a:cubicBezTo>
                  <a:pt x="8196" y="24658"/>
                  <a:pt x="8873" y="24232"/>
                  <a:pt x="9449" y="23781"/>
                </a:cubicBezTo>
                <a:cubicBezTo>
                  <a:pt x="10076" y="23305"/>
                  <a:pt x="10677" y="22778"/>
                  <a:pt x="11279" y="22252"/>
                </a:cubicBezTo>
                <a:cubicBezTo>
                  <a:pt x="11955" y="21651"/>
                  <a:pt x="12582" y="20999"/>
                  <a:pt x="13158" y="20297"/>
                </a:cubicBezTo>
                <a:cubicBezTo>
                  <a:pt x="13635" y="19721"/>
                  <a:pt x="14236" y="19019"/>
                  <a:pt x="14412" y="18267"/>
                </a:cubicBezTo>
                <a:cubicBezTo>
                  <a:pt x="15464" y="19470"/>
                  <a:pt x="16567" y="20623"/>
                  <a:pt x="17720" y="21751"/>
                </a:cubicBezTo>
                <a:cubicBezTo>
                  <a:pt x="18998" y="23054"/>
                  <a:pt x="20301" y="24357"/>
                  <a:pt x="21655" y="25611"/>
                </a:cubicBezTo>
                <a:cubicBezTo>
                  <a:pt x="20909" y="25570"/>
                  <a:pt x="20159" y="25538"/>
                  <a:pt x="19412" y="25538"/>
                </a:cubicBezTo>
                <a:cubicBezTo>
                  <a:pt x="17399" y="25538"/>
                  <a:pt x="15406" y="25767"/>
                  <a:pt x="13559" y="26663"/>
                </a:cubicBezTo>
                <a:cubicBezTo>
                  <a:pt x="13058" y="26914"/>
                  <a:pt x="12457" y="27215"/>
                  <a:pt x="12356" y="27841"/>
                </a:cubicBezTo>
                <a:cubicBezTo>
                  <a:pt x="12281" y="28393"/>
                  <a:pt x="12632" y="28794"/>
                  <a:pt x="13183" y="28869"/>
                </a:cubicBezTo>
                <a:cubicBezTo>
                  <a:pt x="13404" y="28898"/>
                  <a:pt x="13630" y="28910"/>
                  <a:pt x="13860" y="28910"/>
                </a:cubicBezTo>
                <a:cubicBezTo>
                  <a:pt x="14413" y="28910"/>
                  <a:pt x="14983" y="28839"/>
                  <a:pt x="15514" y="28769"/>
                </a:cubicBezTo>
                <a:cubicBezTo>
                  <a:pt x="16316" y="28668"/>
                  <a:pt x="17093" y="28493"/>
                  <a:pt x="17870" y="28292"/>
                </a:cubicBezTo>
                <a:cubicBezTo>
                  <a:pt x="18747" y="28042"/>
                  <a:pt x="19625" y="27741"/>
                  <a:pt x="20477" y="27390"/>
                </a:cubicBezTo>
                <a:cubicBezTo>
                  <a:pt x="20903" y="27240"/>
                  <a:pt x="21329" y="27039"/>
                  <a:pt x="21730" y="26864"/>
                </a:cubicBezTo>
                <a:cubicBezTo>
                  <a:pt x="22006" y="26738"/>
                  <a:pt x="22306" y="26638"/>
                  <a:pt x="22557" y="26488"/>
                </a:cubicBezTo>
                <a:cubicBezTo>
                  <a:pt x="25063" y="28844"/>
                  <a:pt x="27670" y="31099"/>
                  <a:pt x="30402" y="33180"/>
                </a:cubicBezTo>
                <a:cubicBezTo>
                  <a:pt x="29877" y="33090"/>
                  <a:pt x="29344" y="33046"/>
                  <a:pt x="28811" y="33046"/>
                </a:cubicBezTo>
                <a:cubicBezTo>
                  <a:pt x="26801" y="33046"/>
                  <a:pt x="24788" y="33675"/>
                  <a:pt x="23184" y="34884"/>
                </a:cubicBezTo>
                <a:cubicBezTo>
                  <a:pt x="22707" y="35235"/>
                  <a:pt x="22031" y="35711"/>
                  <a:pt x="21780" y="36262"/>
                </a:cubicBezTo>
                <a:cubicBezTo>
                  <a:pt x="21504" y="36864"/>
                  <a:pt x="22106" y="37114"/>
                  <a:pt x="22607" y="37190"/>
                </a:cubicBezTo>
                <a:cubicBezTo>
                  <a:pt x="22826" y="37219"/>
                  <a:pt x="23046" y="37233"/>
                  <a:pt x="23267" y="37233"/>
                </a:cubicBezTo>
                <a:cubicBezTo>
                  <a:pt x="24534" y="37233"/>
                  <a:pt x="25811" y="36778"/>
                  <a:pt x="26943" y="36287"/>
                </a:cubicBezTo>
                <a:cubicBezTo>
                  <a:pt x="27770" y="35936"/>
                  <a:pt x="28572" y="35510"/>
                  <a:pt x="29299" y="35034"/>
                </a:cubicBezTo>
                <a:cubicBezTo>
                  <a:pt x="29650" y="34809"/>
                  <a:pt x="29976" y="34583"/>
                  <a:pt x="30301" y="34332"/>
                </a:cubicBezTo>
                <a:cubicBezTo>
                  <a:pt x="30552" y="34107"/>
                  <a:pt x="30853" y="33931"/>
                  <a:pt x="31028" y="33631"/>
                </a:cubicBezTo>
                <a:cubicBezTo>
                  <a:pt x="31429" y="33906"/>
                  <a:pt x="31805" y="34207"/>
                  <a:pt x="32206" y="34483"/>
                </a:cubicBezTo>
                <a:cubicBezTo>
                  <a:pt x="33710" y="35535"/>
                  <a:pt x="35239" y="36488"/>
                  <a:pt x="36818" y="37390"/>
                </a:cubicBezTo>
                <a:cubicBezTo>
                  <a:pt x="38347" y="38242"/>
                  <a:pt x="39951" y="39119"/>
                  <a:pt x="41680" y="39520"/>
                </a:cubicBezTo>
                <a:cubicBezTo>
                  <a:pt x="41697" y="39524"/>
                  <a:pt x="41715" y="39526"/>
                  <a:pt x="41731" y="39526"/>
                </a:cubicBezTo>
                <a:cubicBezTo>
                  <a:pt x="41950" y="39526"/>
                  <a:pt x="42065" y="39234"/>
                  <a:pt x="41855" y="39094"/>
                </a:cubicBezTo>
                <a:cubicBezTo>
                  <a:pt x="40552" y="38242"/>
                  <a:pt x="39123" y="37616"/>
                  <a:pt x="37745" y="36864"/>
                </a:cubicBezTo>
                <a:cubicBezTo>
                  <a:pt x="36392" y="36112"/>
                  <a:pt x="35038" y="35285"/>
                  <a:pt x="33735" y="34433"/>
                </a:cubicBezTo>
                <a:cubicBezTo>
                  <a:pt x="31529" y="32954"/>
                  <a:pt x="29399" y="31325"/>
                  <a:pt x="27344" y="29621"/>
                </a:cubicBezTo>
                <a:cubicBezTo>
                  <a:pt x="27469" y="29019"/>
                  <a:pt x="27494" y="28393"/>
                  <a:pt x="27494" y="27791"/>
                </a:cubicBezTo>
                <a:cubicBezTo>
                  <a:pt x="27544" y="27039"/>
                  <a:pt x="27519" y="26262"/>
                  <a:pt x="27469" y="25485"/>
                </a:cubicBezTo>
                <a:cubicBezTo>
                  <a:pt x="27419" y="24758"/>
                  <a:pt x="27344" y="24007"/>
                  <a:pt x="27244" y="23280"/>
                </a:cubicBezTo>
                <a:cubicBezTo>
                  <a:pt x="27169" y="22703"/>
                  <a:pt x="27018" y="22102"/>
                  <a:pt x="26692" y="21601"/>
                </a:cubicBezTo>
                <a:cubicBezTo>
                  <a:pt x="26417" y="21225"/>
                  <a:pt x="26041" y="20824"/>
                  <a:pt x="25539" y="20824"/>
                </a:cubicBezTo>
                <a:cubicBezTo>
                  <a:pt x="25523" y="20823"/>
                  <a:pt x="25507" y="20822"/>
                  <a:pt x="25492" y="20822"/>
                </a:cubicBezTo>
                <a:cubicBezTo>
                  <a:pt x="25043" y="20822"/>
                  <a:pt x="24761" y="21165"/>
                  <a:pt x="24712" y="21601"/>
                </a:cubicBezTo>
                <a:cubicBezTo>
                  <a:pt x="24512" y="22929"/>
                  <a:pt x="24737" y="24408"/>
                  <a:pt x="25038" y="25711"/>
                </a:cubicBezTo>
                <a:cubicBezTo>
                  <a:pt x="25239" y="26638"/>
                  <a:pt x="25514" y="27540"/>
                  <a:pt x="25890" y="28393"/>
                </a:cubicBezTo>
                <a:cubicBezTo>
                  <a:pt x="23534" y="26337"/>
                  <a:pt x="21229" y="24232"/>
                  <a:pt x="18973" y="22027"/>
                </a:cubicBezTo>
                <a:cubicBezTo>
                  <a:pt x="19224" y="21375"/>
                  <a:pt x="19224" y="20548"/>
                  <a:pt x="19274" y="19896"/>
                </a:cubicBezTo>
                <a:cubicBezTo>
                  <a:pt x="19349" y="18944"/>
                  <a:pt x="19349" y="17992"/>
                  <a:pt x="19249" y="17039"/>
                </a:cubicBezTo>
                <a:cubicBezTo>
                  <a:pt x="19098" y="15535"/>
                  <a:pt x="18848" y="14032"/>
                  <a:pt x="18346" y="12603"/>
                </a:cubicBezTo>
                <a:cubicBezTo>
                  <a:pt x="18171" y="12127"/>
                  <a:pt x="17970" y="11225"/>
                  <a:pt x="17344" y="11199"/>
                </a:cubicBezTo>
                <a:cubicBezTo>
                  <a:pt x="17324" y="11198"/>
                  <a:pt x="17304" y="11197"/>
                  <a:pt x="17285" y="11197"/>
                </a:cubicBezTo>
                <a:cubicBezTo>
                  <a:pt x="16716" y="11197"/>
                  <a:pt x="16335" y="11892"/>
                  <a:pt x="16141" y="12352"/>
                </a:cubicBezTo>
                <a:cubicBezTo>
                  <a:pt x="15514" y="13681"/>
                  <a:pt x="15815" y="15260"/>
                  <a:pt x="16166" y="16613"/>
                </a:cubicBezTo>
                <a:cubicBezTo>
                  <a:pt x="16517" y="17941"/>
                  <a:pt x="16943" y="19345"/>
                  <a:pt x="17569" y="20623"/>
                </a:cubicBezTo>
                <a:cubicBezTo>
                  <a:pt x="15665" y="18718"/>
                  <a:pt x="13835" y="16788"/>
                  <a:pt x="12056" y="14783"/>
                </a:cubicBezTo>
                <a:cubicBezTo>
                  <a:pt x="11304" y="13956"/>
                  <a:pt x="10577" y="13079"/>
                  <a:pt x="9875" y="12202"/>
                </a:cubicBezTo>
                <a:cubicBezTo>
                  <a:pt x="9875" y="11776"/>
                  <a:pt x="9700" y="11325"/>
                  <a:pt x="9574" y="10949"/>
                </a:cubicBezTo>
                <a:cubicBezTo>
                  <a:pt x="9299" y="10072"/>
                  <a:pt x="8973" y="9245"/>
                  <a:pt x="8672" y="8392"/>
                </a:cubicBezTo>
                <a:cubicBezTo>
                  <a:pt x="8046" y="6588"/>
                  <a:pt x="7344" y="4808"/>
                  <a:pt x="6366" y="3179"/>
                </a:cubicBezTo>
                <a:cubicBezTo>
                  <a:pt x="5804" y="2242"/>
                  <a:pt x="4246" y="0"/>
                  <a:pt x="29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" name="Google Shape;18;p3"/>
          <p:cNvGrpSpPr/>
          <p:nvPr/>
        </p:nvGrpSpPr>
        <p:grpSpPr>
          <a:xfrm rot="4426151">
            <a:off x="-172080" y="-725031"/>
            <a:ext cx="1629896" cy="2223949"/>
            <a:chOff x="4784068" y="3757226"/>
            <a:chExt cx="1128016" cy="1539284"/>
          </a:xfrm>
        </p:grpSpPr>
        <p:sp>
          <p:nvSpPr>
            <p:cNvPr id="19" name="Google Shape;19;p3"/>
            <p:cNvSpPr/>
            <p:nvPr/>
          </p:nvSpPr>
          <p:spPr>
            <a:xfrm>
              <a:off x="5332557" y="4868956"/>
              <a:ext cx="577072" cy="427554"/>
            </a:xfrm>
            <a:custGeom>
              <a:avLst/>
              <a:gdLst/>
              <a:ahLst/>
              <a:cxnLst/>
              <a:rect l="l" t="t" r="r" b="b"/>
              <a:pathLst>
                <a:path w="29375" h="21764" extrusionOk="0">
                  <a:moveTo>
                    <a:pt x="29374" y="1"/>
                  </a:moveTo>
                  <a:cubicBezTo>
                    <a:pt x="25314" y="151"/>
                    <a:pt x="21204" y="2006"/>
                    <a:pt x="18021" y="5139"/>
                  </a:cubicBezTo>
                  <a:cubicBezTo>
                    <a:pt x="15916" y="7219"/>
                    <a:pt x="14236" y="9800"/>
                    <a:pt x="12407" y="12206"/>
                  </a:cubicBezTo>
                  <a:cubicBezTo>
                    <a:pt x="10552" y="14587"/>
                    <a:pt x="8447" y="16868"/>
                    <a:pt x="5865" y="18021"/>
                  </a:cubicBezTo>
                  <a:cubicBezTo>
                    <a:pt x="4865" y="18469"/>
                    <a:pt x="3781" y="18709"/>
                    <a:pt x="2724" y="18709"/>
                  </a:cubicBezTo>
                  <a:cubicBezTo>
                    <a:pt x="1768" y="18709"/>
                    <a:pt x="834" y="18513"/>
                    <a:pt x="1" y="18096"/>
                  </a:cubicBezTo>
                  <a:lnTo>
                    <a:pt x="1" y="18096"/>
                  </a:lnTo>
                  <a:cubicBezTo>
                    <a:pt x="577" y="19475"/>
                    <a:pt x="1655" y="20527"/>
                    <a:pt x="2908" y="21129"/>
                  </a:cubicBezTo>
                  <a:cubicBezTo>
                    <a:pt x="3885" y="21580"/>
                    <a:pt x="4976" y="21763"/>
                    <a:pt x="6073" y="21763"/>
                  </a:cubicBezTo>
                  <a:cubicBezTo>
                    <a:pt x="6439" y="21763"/>
                    <a:pt x="6805" y="21743"/>
                    <a:pt x="7169" y="21705"/>
                  </a:cubicBezTo>
                  <a:cubicBezTo>
                    <a:pt x="9750" y="21430"/>
                    <a:pt x="12281" y="20252"/>
                    <a:pt x="14362" y="18422"/>
                  </a:cubicBezTo>
                  <a:cubicBezTo>
                    <a:pt x="18171" y="15039"/>
                    <a:pt x="20251" y="9725"/>
                    <a:pt x="23459" y="5615"/>
                  </a:cubicBezTo>
                  <a:cubicBezTo>
                    <a:pt x="25189" y="3434"/>
                    <a:pt x="27219" y="1605"/>
                    <a:pt x="293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5331083" y="4846305"/>
              <a:ext cx="581001" cy="390189"/>
            </a:xfrm>
            <a:custGeom>
              <a:avLst/>
              <a:gdLst/>
              <a:ahLst/>
              <a:cxnLst/>
              <a:rect l="l" t="t" r="r" b="b"/>
              <a:pathLst>
                <a:path w="29575" h="19862" extrusionOk="0">
                  <a:moveTo>
                    <a:pt x="22707" y="1"/>
                  </a:moveTo>
                  <a:cubicBezTo>
                    <a:pt x="20326" y="1"/>
                    <a:pt x="17895" y="402"/>
                    <a:pt x="15665" y="1580"/>
                  </a:cubicBezTo>
                  <a:cubicBezTo>
                    <a:pt x="12808" y="3109"/>
                    <a:pt x="10502" y="5790"/>
                    <a:pt x="8672" y="8723"/>
                  </a:cubicBezTo>
                  <a:cubicBezTo>
                    <a:pt x="7444" y="10703"/>
                    <a:pt x="6417" y="12783"/>
                    <a:pt x="5038" y="14638"/>
                  </a:cubicBezTo>
                  <a:cubicBezTo>
                    <a:pt x="3685" y="16467"/>
                    <a:pt x="2031" y="18522"/>
                    <a:pt x="1" y="18999"/>
                  </a:cubicBezTo>
                  <a:cubicBezTo>
                    <a:pt x="26" y="19099"/>
                    <a:pt x="51" y="19174"/>
                    <a:pt x="76" y="19249"/>
                  </a:cubicBezTo>
                  <a:cubicBezTo>
                    <a:pt x="909" y="19666"/>
                    <a:pt x="1843" y="19862"/>
                    <a:pt x="2799" y="19862"/>
                  </a:cubicBezTo>
                  <a:cubicBezTo>
                    <a:pt x="3856" y="19862"/>
                    <a:pt x="4940" y="19622"/>
                    <a:pt x="5940" y="19174"/>
                  </a:cubicBezTo>
                  <a:cubicBezTo>
                    <a:pt x="8522" y="18021"/>
                    <a:pt x="10627" y="15740"/>
                    <a:pt x="12482" y="13359"/>
                  </a:cubicBezTo>
                  <a:cubicBezTo>
                    <a:pt x="14311" y="10953"/>
                    <a:pt x="15991" y="8372"/>
                    <a:pt x="18096" y="6292"/>
                  </a:cubicBezTo>
                  <a:cubicBezTo>
                    <a:pt x="21279" y="3159"/>
                    <a:pt x="25389" y="1304"/>
                    <a:pt x="29449" y="1154"/>
                  </a:cubicBezTo>
                  <a:cubicBezTo>
                    <a:pt x="29499" y="1104"/>
                    <a:pt x="29550" y="1079"/>
                    <a:pt x="29575" y="1054"/>
                  </a:cubicBezTo>
                  <a:cubicBezTo>
                    <a:pt x="27244" y="628"/>
                    <a:pt x="25088" y="1"/>
                    <a:pt x="22707" y="1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5252798" y="3764101"/>
              <a:ext cx="360918" cy="1473336"/>
            </a:xfrm>
            <a:custGeom>
              <a:avLst/>
              <a:gdLst/>
              <a:ahLst/>
              <a:cxnLst/>
              <a:rect l="l" t="t" r="r" b="b"/>
              <a:pathLst>
                <a:path w="18372" h="74998" extrusionOk="0">
                  <a:moveTo>
                    <a:pt x="6016" y="1"/>
                  </a:moveTo>
                  <a:cubicBezTo>
                    <a:pt x="1705" y="8322"/>
                    <a:pt x="1" y="18222"/>
                    <a:pt x="1304" y="27370"/>
                  </a:cubicBezTo>
                  <a:cubicBezTo>
                    <a:pt x="2181" y="33460"/>
                    <a:pt x="4311" y="39099"/>
                    <a:pt x="5965" y="44913"/>
                  </a:cubicBezTo>
                  <a:cubicBezTo>
                    <a:pt x="7620" y="50728"/>
                    <a:pt x="8798" y="56969"/>
                    <a:pt x="7720" y="63134"/>
                  </a:cubicBezTo>
                  <a:cubicBezTo>
                    <a:pt x="6893" y="67721"/>
                    <a:pt x="4562" y="72257"/>
                    <a:pt x="1229" y="74989"/>
                  </a:cubicBezTo>
                  <a:cubicBezTo>
                    <a:pt x="1358" y="74995"/>
                    <a:pt x="1487" y="74997"/>
                    <a:pt x="1616" y="74997"/>
                  </a:cubicBezTo>
                  <a:cubicBezTo>
                    <a:pt x="4297" y="74997"/>
                    <a:pt x="6999" y="73769"/>
                    <a:pt x="9199" y="71856"/>
                  </a:cubicBezTo>
                  <a:cubicBezTo>
                    <a:pt x="11630" y="69751"/>
                    <a:pt x="13509" y="66869"/>
                    <a:pt x="14913" y="63786"/>
                  </a:cubicBezTo>
                  <a:cubicBezTo>
                    <a:pt x="17344" y="58397"/>
                    <a:pt x="18372" y="52257"/>
                    <a:pt x="17845" y="46442"/>
                  </a:cubicBezTo>
                  <a:cubicBezTo>
                    <a:pt x="16868" y="35791"/>
                    <a:pt x="10928" y="26969"/>
                    <a:pt x="8146" y="16868"/>
                  </a:cubicBezTo>
                  <a:cubicBezTo>
                    <a:pt x="6667" y="11480"/>
                    <a:pt x="6116" y="5740"/>
                    <a:pt x="60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5064226" y="3757226"/>
              <a:ext cx="361409" cy="1480035"/>
            </a:xfrm>
            <a:custGeom>
              <a:avLst/>
              <a:gdLst/>
              <a:ahLst/>
              <a:cxnLst/>
              <a:rect l="l" t="t" r="r" b="b"/>
              <a:pathLst>
                <a:path w="18397" h="75339" extrusionOk="0">
                  <a:moveTo>
                    <a:pt x="15615" y="0"/>
                  </a:moveTo>
                  <a:cubicBezTo>
                    <a:pt x="12356" y="4311"/>
                    <a:pt x="8973" y="8095"/>
                    <a:pt x="6291" y="12882"/>
                  </a:cubicBezTo>
                  <a:cubicBezTo>
                    <a:pt x="3610" y="17644"/>
                    <a:pt x="1504" y="22933"/>
                    <a:pt x="853" y="28421"/>
                  </a:cubicBezTo>
                  <a:cubicBezTo>
                    <a:pt x="0" y="35489"/>
                    <a:pt x="1579" y="42532"/>
                    <a:pt x="4111" y="48797"/>
                  </a:cubicBezTo>
                  <a:cubicBezTo>
                    <a:pt x="5790" y="52983"/>
                    <a:pt x="7895" y="56943"/>
                    <a:pt x="9224" y="61304"/>
                  </a:cubicBezTo>
                  <a:cubicBezTo>
                    <a:pt x="10552" y="65665"/>
                    <a:pt x="11905" y="70828"/>
                    <a:pt x="10351" y="75314"/>
                  </a:cubicBezTo>
                  <a:cubicBezTo>
                    <a:pt x="10527" y="75339"/>
                    <a:pt x="10677" y="75339"/>
                    <a:pt x="10828" y="75339"/>
                  </a:cubicBezTo>
                  <a:cubicBezTo>
                    <a:pt x="14161" y="72607"/>
                    <a:pt x="16492" y="68071"/>
                    <a:pt x="17319" y="63484"/>
                  </a:cubicBezTo>
                  <a:cubicBezTo>
                    <a:pt x="18397" y="57319"/>
                    <a:pt x="17219" y="51078"/>
                    <a:pt x="15564" y="45263"/>
                  </a:cubicBezTo>
                  <a:cubicBezTo>
                    <a:pt x="13910" y="39449"/>
                    <a:pt x="11780" y="33810"/>
                    <a:pt x="10903" y="27720"/>
                  </a:cubicBezTo>
                  <a:cubicBezTo>
                    <a:pt x="9600" y="18572"/>
                    <a:pt x="11304" y="8672"/>
                    <a:pt x="15615" y="351"/>
                  </a:cubicBezTo>
                  <a:cubicBezTo>
                    <a:pt x="15615" y="226"/>
                    <a:pt x="15615" y="125"/>
                    <a:pt x="15615" y="0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4799824" y="4581432"/>
              <a:ext cx="498295" cy="699657"/>
            </a:xfrm>
            <a:custGeom>
              <a:avLst/>
              <a:gdLst/>
              <a:ahLst/>
              <a:cxnLst/>
              <a:rect l="l" t="t" r="r" b="b"/>
              <a:pathLst>
                <a:path w="25365" h="35615" extrusionOk="0">
                  <a:moveTo>
                    <a:pt x="1" y="0"/>
                  </a:moveTo>
                  <a:lnTo>
                    <a:pt x="1" y="0"/>
                  </a:lnTo>
                  <a:cubicBezTo>
                    <a:pt x="552" y="5539"/>
                    <a:pt x="2908" y="10702"/>
                    <a:pt x="6517" y="14236"/>
                  </a:cubicBezTo>
                  <a:cubicBezTo>
                    <a:pt x="8923" y="16592"/>
                    <a:pt x="11805" y="18246"/>
                    <a:pt x="14512" y="20151"/>
                  </a:cubicBezTo>
                  <a:cubicBezTo>
                    <a:pt x="17219" y="22081"/>
                    <a:pt x="19825" y="24386"/>
                    <a:pt x="21279" y="27594"/>
                  </a:cubicBezTo>
                  <a:cubicBezTo>
                    <a:pt x="22357" y="30000"/>
                    <a:pt x="22658" y="33008"/>
                    <a:pt x="21881" y="35614"/>
                  </a:cubicBezTo>
                  <a:cubicBezTo>
                    <a:pt x="23309" y="34512"/>
                    <a:pt x="24337" y="32757"/>
                    <a:pt x="24838" y="30903"/>
                  </a:cubicBezTo>
                  <a:cubicBezTo>
                    <a:pt x="25364" y="28923"/>
                    <a:pt x="25364" y="26842"/>
                    <a:pt x="25064" y="24888"/>
                  </a:cubicBezTo>
                  <a:cubicBezTo>
                    <a:pt x="24537" y="21454"/>
                    <a:pt x="23059" y="18271"/>
                    <a:pt x="20928" y="15890"/>
                  </a:cubicBezTo>
                  <a:cubicBezTo>
                    <a:pt x="16968" y="11529"/>
                    <a:pt x="11179" y="10050"/>
                    <a:pt x="6517" y="6667"/>
                  </a:cubicBezTo>
                  <a:cubicBezTo>
                    <a:pt x="4036" y="4887"/>
                    <a:pt x="1906" y="2557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4784068" y="4578465"/>
              <a:ext cx="460872" cy="706552"/>
            </a:xfrm>
            <a:custGeom>
              <a:avLst/>
              <a:gdLst/>
              <a:ahLst/>
              <a:cxnLst/>
              <a:rect l="l" t="t" r="r" b="b"/>
              <a:pathLst>
                <a:path w="23460" h="35966" extrusionOk="0">
                  <a:moveTo>
                    <a:pt x="703" y="1"/>
                  </a:moveTo>
                  <a:cubicBezTo>
                    <a:pt x="477" y="3309"/>
                    <a:pt x="1" y="6417"/>
                    <a:pt x="201" y="9675"/>
                  </a:cubicBezTo>
                  <a:cubicBezTo>
                    <a:pt x="427" y="12933"/>
                    <a:pt x="1078" y="16166"/>
                    <a:pt x="2532" y="18898"/>
                  </a:cubicBezTo>
                  <a:cubicBezTo>
                    <a:pt x="4412" y="22432"/>
                    <a:pt x="7469" y="24913"/>
                    <a:pt x="10753" y="26693"/>
                  </a:cubicBezTo>
                  <a:cubicBezTo>
                    <a:pt x="12958" y="27871"/>
                    <a:pt x="15264" y="28748"/>
                    <a:pt x="17344" y="30151"/>
                  </a:cubicBezTo>
                  <a:cubicBezTo>
                    <a:pt x="19424" y="31555"/>
                    <a:pt x="21755" y="33309"/>
                    <a:pt x="22457" y="35966"/>
                  </a:cubicBezTo>
                  <a:cubicBezTo>
                    <a:pt x="22532" y="35891"/>
                    <a:pt x="22607" y="35841"/>
                    <a:pt x="22683" y="35765"/>
                  </a:cubicBezTo>
                  <a:cubicBezTo>
                    <a:pt x="23460" y="33159"/>
                    <a:pt x="23159" y="30151"/>
                    <a:pt x="22081" y="27745"/>
                  </a:cubicBezTo>
                  <a:cubicBezTo>
                    <a:pt x="20627" y="24537"/>
                    <a:pt x="18021" y="22232"/>
                    <a:pt x="15314" y="20302"/>
                  </a:cubicBezTo>
                  <a:cubicBezTo>
                    <a:pt x="12607" y="18397"/>
                    <a:pt x="9725" y="16743"/>
                    <a:pt x="7319" y="14387"/>
                  </a:cubicBezTo>
                  <a:cubicBezTo>
                    <a:pt x="3710" y="10853"/>
                    <a:pt x="1354" y="5690"/>
                    <a:pt x="803" y="151"/>
                  </a:cubicBezTo>
                  <a:cubicBezTo>
                    <a:pt x="778" y="101"/>
                    <a:pt x="728" y="51"/>
                    <a:pt x="703" y="1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5295624" y="4539077"/>
              <a:ext cx="21197" cy="73394"/>
            </a:xfrm>
            <a:custGeom>
              <a:avLst/>
              <a:gdLst/>
              <a:ahLst/>
              <a:cxnLst/>
              <a:rect l="l" t="t" r="r" b="b"/>
              <a:pathLst>
                <a:path w="1079" h="3736" extrusionOk="0">
                  <a:moveTo>
                    <a:pt x="1" y="1"/>
                  </a:moveTo>
                  <a:lnTo>
                    <a:pt x="1" y="1"/>
                  </a:lnTo>
                  <a:cubicBezTo>
                    <a:pt x="51" y="652"/>
                    <a:pt x="227" y="1279"/>
                    <a:pt x="377" y="1906"/>
                  </a:cubicBezTo>
                  <a:cubicBezTo>
                    <a:pt x="527" y="2507"/>
                    <a:pt x="703" y="3134"/>
                    <a:pt x="978" y="3735"/>
                  </a:cubicBezTo>
                  <a:cubicBezTo>
                    <a:pt x="1079" y="3058"/>
                    <a:pt x="978" y="2407"/>
                    <a:pt x="828" y="1780"/>
                  </a:cubicBezTo>
                  <a:cubicBezTo>
                    <a:pt x="653" y="1154"/>
                    <a:pt x="402" y="527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5264624" y="4478040"/>
              <a:ext cx="12809" cy="35459"/>
            </a:xfrm>
            <a:custGeom>
              <a:avLst/>
              <a:gdLst/>
              <a:ahLst/>
              <a:cxnLst/>
              <a:rect l="l" t="t" r="r" b="b"/>
              <a:pathLst>
                <a:path w="652" h="1805" extrusionOk="0">
                  <a:moveTo>
                    <a:pt x="100" y="0"/>
                  </a:moveTo>
                  <a:cubicBezTo>
                    <a:pt x="0" y="351"/>
                    <a:pt x="25" y="677"/>
                    <a:pt x="100" y="977"/>
                  </a:cubicBezTo>
                  <a:cubicBezTo>
                    <a:pt x="175" y="1253"/>
                    <a:pt x="301" y="1554"/>
                    <a:pt x="551" y="1805"/>
                  </a:cubicBezTo>
                  <a:cubicBezTo>
                    <a:pt x="652" y="1454"/>
                    <a:pt x="627" y="1153"/>
                    <a:pt x="551" y="852"/>
                  </a:cubicBezTo>
                  <a:cubicBezTo>
                    <a:pt x="476" y="551"/>
                    <a:pt x="351" y="276"/>
                    <a:pt x="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5255254" y="4549430"/>
              <a:ext cx="13319" cy="42846"/>
            </a:xfrm>
            <a:custGeom>
              <a:avLst/>
              <a:gdLst/>
              <a:ahLst/>
              <a:cxnLst/>
              <a:rect l="l" t="t" r="r" b="b"/>
              <a:pathLst>
                <a:path w="678" h="2181" extrusionOk="0">
                  <a:moveTo>
                    <a:pt x="26" y="0"/>
                  </a:moveTo>
                  <a:cubicBezTo>
                    <a:pt x="1" y="426"/>
                    <a:pt x="51" y="777"/>
                    <a:pt x="126" y="1128"/>
                  </a:cubicBezTo>
                  <a:cubicBezTo>
                    <a:pt x="201" y="1479"/>
                    <a:pt x="302" y="1830"/>
                    <a:pt x="502" y="2181"/>
                  </a:cubicBezTo>
                  <a:cubicBezTo>
                    <a:pt x="678" y="1805"/>
                    <a:pt x="652" y="1404"/>
                    <a:pt x="577" y="1028"/>
                  </a:cubicBezTo>
                  <a:cubicBezTo>
                    <a:pt x="502" y="652"/>
                    <a:pt x="327" y="276"/>
                    <a:pt x="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5246394" y="4634100"/>
              <a:ext cx="14302" cy="51234"/>
            </a:xfrm>
            <a:custGeom>
              <a:avLst/>
              <a:gdLst/>
              <a:ahLst/>
              <a:cxnLst/>
              <a:rect l="l" t="t" r="r" b="b"/>
              <a:pathLst>
                <a:path w="728" h="2608" extrusionOk="0">
                  <a:moveTo>
                    <a:pt x="76" y="1"/>
                  </a:moveTo>
                  <a:cubicBezTo>
                    <a:pt x="1" y="477"/>
                    <a:pt x="51" y="928"/>
                    <a:pt x="126" y="1354"/>
                  </a:cubicBezTo>
                  <a:cubicBezTo>
                    <a:pt x="251" y="1780"/>
                    <a:pt x="377" y="2206"/>
                    <a:pt x="652" y="2607"/>
                  </a:cubicBezTo>
                  <a:cubicBezTo>
                    <a:pt x="728" y="2131"/>
                    <a:pt x="677" y="1680"/>
                    <a:pt x="602" y="1254"/>
                  </a:cubicBezTo>
                  <a:cubicBezTo>
                    <a:pt x="477" y="828"/>
                    <a:pt x="352" y="402"/>
                    <a:pt x="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5220305" y="4539077"/>
              <a:ext cx="10844" cy="39408"/>
            </a:xfrm>
            <a:custGeom>
              <a:avLst/>
              <a:gdLst/>
              <a:ahLst/>
              <a:cxnLst/>
              <a:rect l="l" t="t" r="r" b="b"/>
              <a:pathLst>
                <a:path w="552" h="2006" extrusionOk="0">
                  <a:moveTo>
                    <a:pt x="126" y="1"/>
                  </a:moveTo>
                  <a:cubicBezTo>
                    <a:pt x="0" y="352"/>
                    <a:pt x="0" y="703"/>
                    <a:pt x="51" y="1028"/>
                  </a:cubicBezTo>
                  <a:cubicBezTo>
                    <a:pt x="101" y="1354"/>
                    <a:pt x="201" y="1680"/>
                    <a:pt x="426" y="2006"/>
                  </a:cubicBezTo>
                  <a:cubicBezTo>
                    <a:pt x="552" y="1630"/>
                    <a:pt x="552" y="1304"/>
                    <a:pt x="502" y="953"/>
                  </a:cubicBezTo>
                  <a:cubicBezTo>
                    <a:pt x="452" y="627"/>
                    <a:pt x="351" y="302"/>
                    <a:pt x="1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5288749" y="4642469"/>
              <a:ext cx="9862" cy="31039"/>
            </a:xfrm>
            <a:custGeom>
              <a:avLst/>
              <a:gdLst/>
              <a:ahLst/>
              <a:cxnLst/>
              <a:rect l="l" t="t" r="r" b="b"/>
              <a:pathLst>
                <a:path w="502" h="1580" extrusionOk="0">
                  <a:moveTo>
                    <a:pt x="176" y="1"/>
                  </a:moveTo>
                  <a:cubicBezTo>
                    <a:pt x="25" y="277"/>
                    <a:pt x="0" y="552"/>
                    <a:pt x="25" y="828"/>
                  </a:cubicBezTo>
                  <a:cubicBezTo>
                    <a:pt x="50" y="1079"/>
                    <a:pt x="125" y="1354"/>
                    <a:pt x="326" y="1580"/>
                  </a:cubicBezTo>
                  <a:cubicBezTo>
                    <a:pt x="501" y="1304"/>
                    <a:pt x="501" y="1029"/>
                    <a:pt x="476" y="778"/>
                  </a:cubicBezTo>
                  <a:cubicBezTo>
                    <a:pt x="451" y="502"/>
                    <a:pt x="376" y="252"/>
                    <a:pt x="1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5205532" y="4624258"/>
              <a:ext cx="9862" cy="46794"/>
            </a:xfrm>
            <a:custGeom>
              <a:avLst/>
              <a:gdLst/>
              <a:ahLst/>
              <a:cxnLst/>
              <a:rect l="l" t="t" r="r" b="b"/>
              <a:pathLst>
                <a:path w="502" h="2382" extrusionOk="0">
                  <a:moveTo>
                    <a:pt x="151" y="1"/>
                  </a:moveTo>
                  <a:cubicBezTo>
                    <a:pt x="0" y="402"/>
                    <a:pt x="0" y="803"/>
                    <a:pt x="26" y="1204"/>
                  </a:cubicBezTo>
                  <a:cubicBezTo>
                    <a:pt x="51" y="1605"/>
                    <a:pt x="126" y="2006"/>
                    <a:pt x="351" y="2382"/>
                  </a:cubicBezTo>
                  <a:cubicBezTo>
                    <a:pt x="502" y="1981"/>
                    <a:pt x="502" y="1580"/>
                    <a:pt x="477" y="1179"/>
                  </a:cubicBezTo>
                  <a:cubicBezTo>
                    <a:pt x="452" y="778"/>
                    <a:pt x="376" y="377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5213901" y="4450458"/>
              <a:ext cx="12337" cy="39899"/>
            </a:xfrm>
            <a:custGeom>
              <a:avLst/>
              <a:gdLst/>
              <a:ahLst/>
              <a:cxnLst/>
              <a:rect l="l" t="t" r="r" b="b"/>
              <a:pathLst>
                <a:path w="628" h="2031" extrusionOk="0">
                  <a:moveTo>
                    <a:pt x="101" y="1"/>
                  </a:moveTo>
                  <a:cubicBezTo>
                    <a:pt x="1" y="376"/>
                    <a:pt x="26" y="727"/>
                    <a:pt x="76" y="1078"/>
                  </a:cubicBezTo>
                  <a:cubicBezTo>
                    <a:pt x="151" y="1404"/>
                    <a:pt x="276" y="1730"/>
                    <a:pt x="527" y="2031"/>
                  </a:cubicBezTo>
                  <a:cubicBezTo>
                    <a:pt x="627" y="1680"/>
                    <a:pt x="602" y="1329"/>
                    <a:pt x="552" y="978"/>
                  </a:cubicBezTo>
                  <a:cubicBezTo>
                    <a:pt x="477" y="652"/>
                    <a:pt x="351" y="301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5181899" y="4498707"/>
              <a:ext cx="11335" cy="36952"/>
            </a:xfrm>
            <a:custGeom>
              <a:avLst/>
              <a:gdLst/>
              <a:ahLst/>
              <a:cxnLst/>
              <a:rect l="l" t="t" r="r" b="b"/>
              <a:pathLst>
                <a:path w="577" h="1881" extrusionOk="0">
                  <a:moveTo>
                    <a:pt x="126" y="1"/>
                  </a:moveTo>
                  <a:cubicBezTo>
                    <a:pt x="0" y="352"/>
                    <a:pt x="0" y="677"/>
                    <a:pt x="51" y="978"/>
                  </a:cubicBezTo>
                  <a:cubicBezTo>
                    <a:pt x="101" y="1304"/>
                    <a:pt x="201" y="1605"/>
                    <a:pt x="452" y="1880"/>
                  </a:cubicBezTo>
                  <a:cubicBezTo>
                    <a:pt x="577" y="1555"/>
                    <a:pt x="552" y="1229"/>
                    <a:pt x="502" y="903"/>
                  </a:cubicBezTo>
                  <a:cubicBezTo>
                    <a:pt x="452" y="602"/>
                    <a:pt x="351" y="276"/>
                    <a:pt x="1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5483705" y="4586343"/>
              <a:ext cx="9881" cy="48779"/>
            </a:xfrm>
            <a:custGeom>
              <a:avLst/>
              <a:gdLst/>
              <a:ahLst/>
              <a:cxnLst/>
              <a:rect l="l" t="t" r="r" b="b"/>
              <a:pathLst>
                <a:path w="503" h="2483" extrusionOk="0">
                  <a:moveTo>
                    <a:pt x="151" y="1"/>
                  </a:moveTo>
                  <a:cubicBezTo>
                    <a:pt x="1" y="427"/>
                    <a:pt x="1" y="828"/>
                    <a:pt x="26" y="1254"/>
                  </a:cubicBezTo>
                  <a:cubicBezTo>
                    <a:pt x="51" y="1680"/>
                    <a:pt x="126" y="2081"/>
                    <a:pt x="327" y="2482"/>
                  </a:cubicBezTo>
                  <a:cubicBezTo>
                    <a:pt x="477" y="2056"/>
                    <a:pt x="502" y="1630"/>
                    <a:pt x="477" y="1229"/>
                  </a:cubicBezTo>
                  <a:cubicBezTo>
                    <a:pt x="452" y="803"/>
                    <a:pt x="377" y="402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5471408" y="4509551"/>
              <a:ext cx="9862" cy="31019"/>
            </a:xfrm>
            <a:custGeom>
              <a:avLst/>
              <a:gdLst/>
              <a:ahLst/>
              <a:cxnLst/>
              <a:rect l="l" t="t" r="r" b="b"/>
              <a:pathLst>
                <a:path w="502" h="1579" extrusionOk="0">
                  <a:moveTo>
                    <a:pt x="176" y="0"/>
                  </a:moveTo>
                  <a:cubicBezTo>
                    <a:pt x="25" y="276"/>
                    <a:pt x="0" y="551"/>
                    <a:pt x="25" y="827"/>
                  </a:cubicBezTo>
                  <a:cubicBezTo>
                    <a:pt x="76" y="1078"/>
                    <a:pt x="126" y="1353"/>
                    <a:pt x="351" y="1579"/>
                  </a:cubicBezTo>
                  <a:cubicBezTo>
                    <a:pt x="502" y="1303"/>
                    <a:pt x="502" y="1028"/>
                    <a:pt x="502" y="777"/>
                  </a:cubicBezTo>
                  <a:cubicBezTo>
                    <a:pt x="452" y="501"/>
                    <a:pt x="376" y="251"/>
                    <a:pt x="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5452706" y="4568623"/>
              <a:ext cx="9371" cy="33004"/>
            </a:xfrm>
            <a:custGeom>
              <a:avLst/>
              <a:gdLst/>
              <a:ahLst/>
              <a:cxnLst/>
              <a:rect l="l" t="t" r="r" b="b"/>
              <a:pathLst>
                <a:path w="477" h="1680" extrusionOk="0">
                  <a:moveTo>
                    <a:pt x="276" y="1"/>
                  </a:moveTo>
                  <a:cubicBezTo>
                    <a:pt x="75" y="276"/>
                    <a:pt x="25" y="552"/>
                    <a:pt x="25" y="828"/>
                  </a:cubicBezTo>
                  <a:cubicBezTo>
                    <a:pt x="0" y="1103"/>
                    <a:pt x="50" y="1404"/>
                    <a:pt x="226" y="1680"/>
                  </a:cubicBezTo>
                  <a:cubicBezTo>
                    <a:pt x="401" y="1404"/>
                    <a:pt x="451" y="1128"/>
                    <a:pt x="476" y="853"/>
                  </a:cubicBezTo>
                  <a:cubicBezTo>
                    <a:pt x="476" y="577"/>
                    <a:pt x="451" y="301"/>
                    <a:pt x="2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5510305" y="4567150"/>
              <a:ext cx="10353" cy="36952"/>
            </a:xfrm>
            <a:custGeom>
              <a:avLst/>
              <a:gdLst/>
              <a:ahLst/>
              <a:cxnLst/>
              <a:rect l="l" t="t" r="r" b="b"/>
              <a:pathLst>
                <a:path w="527" h="1881" extrusionOk="0">
                  <a:moveTo>
                    <a:pt x="151" y="0"/>
                  </a:moveTo>
                  <a:cubicBezTo>
                    <a:pt x="0" y="351"/>
                    <a:pt x="0" y="652"/>
                    <a:pt x="25" y="978"/>
                  </a:cubicBezTo>
                  <a:cubicBezTo>
                    <a:pt x="76" y="1279"/>
                    <a:pt x="151" y="1579"/>
                    <a:pt x="376" y="1880"/>
                  </a:cubicBezTo>
                  <a:cubicBezTo>
                    <a:pt x="527" y="1554"/>
                    <a:pt x="527" y="1228"/>
                    <a:pt x="502" y="928"/>
                  </a:cubicBezTo>
                  <a:cubicBezTo>
                    <a:pt x="451" y="602"/>
                    <a:pt x="376" y="301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5471408" y="4682368"/>
              <a:ext cx="9862" cy="33495"/>
            </a:xfrm>
            <a:custGeom>
              <a:avLst/>
              <a:gdLst/>
              <a:ahLst/>
              <a:cxnLst/>
              <a:rect l="l" t="t" r="r" b="b"/>
              <a:pathLst>
                <a:path w="502" h="1705" extrusionOk="0">
                  <a:moveTo>
                    <a:pt x="126" y="0"/>
                  </a:moveTo>
                  <a:cubicBezTo>
                    <a:pt x="0" y="326"/>
                    <a:pt x="0" y="602"/>
                    <a:pt x="25" y="877"/>
                  </a:cubicBezTo>
                  <a:cubicBezTo>
                    <a:pt x="51" y="1153"/>
                    <a:pt x="101" y="1404"/>
                    <a:pt x="276" y="1704"/>
                  </a:cubicBezTo>
                  <a:cubicBezTo>
                    <a:pt x="477" y="1429"/>
                    <a:pt x="502" y="1128"/>
                    <a:pt x="502" y="827"/>
                  </a:cubicBezTo>
                  <a:cubicBezTo>
                    <a:pt x="452" y="526"/>
                    <a:pt x="376" y="226"/>
                    <a:pt x="1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5445319" y="4630662"/>
              <a:ext cx="9371" cy="29566"/>
            </a:xfrm>
            <a:custGeom>
              <a:avLst/>
              <a:gdLst/>
              <a:ahLst/>
              <a:cxnLst/>
              <a:rect l="l" t="t" r="r" b="b"/>
              <a:pathLst>
                <a:path w="477" h="1505" extrusionOk="0">
                  <a:moveTo>
                    <a:pt x="251" y="0"/>
                  </a:moveTo>
                  <a:cubicBezTo>
                    <a:pt x="50" y="251"/>
                    <a:pt x="25" y="502"/>
                    <a:pt x="0" y="752"/>
                  </a:cubicBezTo>
                  <a:cubicBezTo>
                    <a:pt x="25" y="1003"/>
                    <a:pt x="50" y="1254"/>
                    <a:pt x="251" y="1504"/>
                  </a:cubicBezTo>
                  <a:cubicBezTo>
                    <a:pt x="426" y="1254"/>
                    <a:pt x="476" y="1003"/>
                    <a:pt x="476" y="752"/>
                  </a:cubicBezTo>
                  <a:cubicBezTo>
                    <a:pt x="476" y="502"/>
                    <a:pt x="426" y="251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5504392" y="4661682"/>
              <a:ext cx="9371" cy="43337"/>
            </a:xfrm>
            <a:custGeom>
              <a:avLst/>
              <a:gdLst/>
              <a:ahLst/>
              <a:cxnLst/>
              <a:rect l="l" t="t" r="r" b="b"/>
              <a:pathLst>
                <a:path w="477" h="2206" extrusionOk="0">
                  <a:moveTo>
                    <a:pt x="201" y="0"/>
                  </a:moveTo>
                  <a:cubicBezTo>
                    <a:pt x="26" y="376"/>
                    <a:pt x="1" y="727"/>
                    <a:pt x="1" y="1103"/>
                  </a:cubicBezTo>
                  <a:cubicBezTo>
                    <a:pt x="26" y="1479"/>
                    <a:pt x="51" y="1830"/>
                    <a:pt x="251" y="2206"/>
                  </a:cubicBezTo>
                  <a:cubicBezTo>
                    <a:pt x="427" y="1830"/>
                    <a:pt x="477" y="1454"/>
                    <a:pt x="477" y="1103"/>
                  </a:cubicBezTo>
                  <a:cubicBezTo>
                    <a:pt x="452" y="727"/>
                    <a:pt x="402" y="376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5528516" y="4633609"/>
              <a:ext cx="9862" cy="26128"/>
            </a:xfrm>
            <a:custGeom>
              <a:avLst/>
              <a:gdLst/>
              <a:ahLst/>
              <a:cxnLst/>
              <a:rect l="l" t="t" r="r" b="b"/>
              <a:pathLst>
                <a:path w="502" h="1330" extrusionOk="0">
                  <a:moveTo>
                    <a:pt x="201" y="1"/>
                  </a:moveTo>
                  <a:cubicBezTo>
                    <a:pt x="26" y="251"/>
                    <a:pt x="1" y="477"/>
                    <a:pt x="26" y="703"/>
                  </a:cubicBezTo>
                  <a:cubicBezTo>
                    <a:pt x="51" y="903"/>
                    <a:pt x="101" y="1129"/>
                    <a:pt x="301" y="1329"/>
                  </a:cubicBezTo>
                  <a:cubicBezTo>
                    <a:pt x="477" y="1104"/>
                    <a:pt x="502" y="878"/>
                    <a:pt x="477" y="652"/>
                  </a:cubicBezTo>
                  <a:cubicBezTo>
                    <a:pt x="452" y="427"/>
                    <a:pt x="402" y="226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446793" y="4509040"/>
              <a:ext cx="9371" cy="28583"/>
            </a:xfrm>
            <a:custGeom>
              <a:avLst/>
              <a:gdLst/>
              <a:ahLst/>
              <a:cxnLst/>
              <a:rect l="l" t="t" r="r" b="b"/>
              <a:pathLst>
                <a:path w="477" h="1455" extrusionOk="0">
                  <a:moveTo>
                    <a:pt x="201" y="1"/>
                  </a:moveTo>
                  <a:cubicBezTo>
                    <a:pt x="25" y="252"/>
                    <a:pt x="0" y="502"/>
                    <a:pt x="0" y="728"/>
                  </a:cubicBezTo>
                  <a:cubicBezTo>
                    <a:pt x="25" y="978"/>
                    <a:pt x="75" y="1229"/>
                    <a:pt x="276" y="1455"/>
                  </a:cubicBezTo>
                  <a:cubicBezTo>
                    <a:pt x="451" y="1204"/>
                    <a:pt x="476" y="953"/>
                    <a:pt x="476" y="703"/>
                  </a:cubicBezTo>
                  <a:cubicBezTo>
                    <a:pt x="451" y="477"/>
                    <a:pt x="401" y="227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5418229" y="4517428"/>
              <a:ext cx="10353" cy="30528"/>
            </a:xfrm>
            <a:custGeom>
              <a:avLst/>
              <a:gdLst/>
              <a:ahLst/>
              <a:cxnLst/>
              <a:rect l="l" t="t" r="r" b="b"/>
              <a:pathLst>
                <a:path w="527" h="1554" extrusionOk="0">
                  <a:moveTo>
                    <a:pt x="176" y="0"/>
                  </a:moveTo>
                  <a:cubicBezTo>
                    <a:pt x="26" y="276"/>
                    <a:pt x="1" y="551"/>
                    <a:pt x="26" y="802"/>
                  </a:cubicBezTo>
                  <a:cubicBezTo>
                    <a:pt x="76" y="1053"/>
                    <a:pt x="126" y="1303"/>
                    <a:pt x="351" y="1554"/>
                  </a:cubicBezTo>
                  <a:cubicBezTo>
                    <a:pt x="502" y="1278"/>
                    <a:pt x="527" y="1003"/>
                    <a:pt x="502" y="752"/>
                  </a:cubicBezTo>
                  <a:cubicBezTo>
                    <a:pt x="452" y="501"/>
                    <a:pt x="377" y="226"/>
                    <a:pt x="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5352261" y="4087105"/>
              <a:ext cx="9862" cy="35459"/>
            </a:xfrm>
            <a:custGeom>
              <a:avLst/>
              <a:gdLst/>
              <a:ahLst/>
              <a:cxnLst/>
              <a:rect l="l" t="t" r="r" b="b"/>
              <a:pathLst>
                <a:path w="502" h="1805" extrusionOk="0">
                  <a:moveTo>
                    <a:pt x="226" y="0"/>
                  </a:moveTo>
                  <a:cubicBezTo>
                    <a:pt x="50" y="301"/>
                    <a:pt x="0" y="602"/>
                    <a:pt x="25" y="927"/>
                  </a:cubicBezTo>
                  <a:cubicBezTo>
                    <a:pt x="50" y="1228"/>
                    <a:pt x="126" y="1529"/>
                    <a:pt x="326" y="1805"/>
                  </a:cubicBezTo>
                  <a:cubicBezTo>
                    <a:pt x="476" y="1479"/>
                    <a:pt x="501" y="1203"/>
                    <a:pt x="476" y="902"/>
                  </a:cubicBezTo>
                  <a:cubicBezTo>
                    <a:pt x="451" y="602"/>
                    <a:pt x="401" y="301"/>
                    <a:pt x="2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5371454" y="4054612"/>
              <a:ext cx="9862" cy="40390"/>
            </a:xfrm>
            <a:custGeom>
              <a:avLst/>
              <a:gdLst/>
              <a:ahLst/>
              <a:cxnLst/>
              <a:rect l="l" t="t" r="r" b="b"/>
              <a:pathLst>
                <a:path w="502" h="2056" extrusionOk="0">
                  <a:moveTo>
                    <a:pt x="151" y="0"/>
                  </a:moveTo>
                  <a:cubicBezTo>
                    <a:pt x="1" y="351"/>
                    <a:pt x="1" y="702"/>
                    <a:pt x="26" y="1053"/>
                  </a:cubicBezTo>
                  <a:cubicBezTo>
                    <a:pt x="51" y="1378"/>
                    <a:pt x="126" y="1729"/>
                    <a:pt x="326" y="2055"/>
                  </a:cubicBezTo>
                  <a:cubicBezTo>
                    <a:pt x="477" y="1704"/>
                    <a:pt x="502" y="1353"/>
                    <a:pt x="477" y="1003"/>
                  </a:cubicBezTo>
                  <a:cubicBezTo>
                    <a:pt x="452" y="652"/>
                    <a:pt x="377" y="326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5349294" y="4163406"/>
              <a:ext cx="10373" cy="37934"/>
            </a:xfrm>
            <a:custGeom>
              <a:avLst/>
              <a:gdLst/>
              <a:ahLst/>
              <a:cxnLst/>
              <a:rect l="l" t="t" r="r" b="b"/>
              <a:pathLst>
                <a:path w="528" h="1931" extrusionOk="0">
                  <a:moveTo>
                    <a:pt x="151" y="1"/>
                  </a:moveTo>
                  <a:cubicBezTo>
                    <a:pt x="1" y="352"/>
                    <a:pt x="1" y="678"/>
                    <a:pt x="26" y="1003"/>
                  </a:cubicBezTo>
                  <a:cubicBezTo>
                    <a:pt x="76" y="1329"/>
                    <a:pt x="151" y="1630"/>
                    <a:pt x="377" y="1931"/>
                  </a:cubicBezTo>
                  <a:cubicBezTo>
                    <a:pt x="527" y="1605"/>
                    <a:pt x="527" y="1279"/>
                    <a:pt x="502" y="953"/>
                  </a:cubicBezTo>
                  <a:cubicBezTo>
                    <a:pt x="452" y="627"/>
                    <a:pt x="377" y="302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5379332" y="4157021"/>
              <a:ext cx="9862" cy="43337"/>
            </a:xfrm>
            <a:custGeom>
              <a:avLst/>
              <a:gdLst/>
              <a:ahLst/>
              <a:cxnLst/>
              <a:rect l="l" t="t" r="r" b="b"/>
              <a:pathLst>
                <a:path w="502" h="2206" extrusionOk="0">
                  <a:moveTo>
                    <a:pt x="151" y="0"/>
                  </a:moveTo>
                  <a:cubicBezTo>
                    <a:pt x="1" y="376"/>
                    <a:pt x="1" y="752"/>
                    <a:pt x="26" y="1128"/>
                  </a:cubicBezTo>
                  <a:cubicBezTo>
                    <a:pt x="51" y="1479"/>
                    <a:pt x="126" y="1855"/>
                    <a:pt x="352" y="2206"/>
                  </a:cubicBezTo>
                  <a:cubicBezTo>
                    <a:pt x="502" y="1805"/>
                    <a:pt x="502" y="1454"/>
                    <a:pt x="477" y="1078"/>
                  </a:cubicBezTo>
                  <a:cubicBezTo>
                    <a:pt x="452" y="702"/>
                    <a:pt x="377" y="351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5337979" y="4899975"/>
              <a:ext cx="11335" cy="56656"/>
            </a:xfrm>
            <a:custGeom>
              <a:avLst/>
              <a:gdLst/>
              <a:ahLst/>
              <a:cxnLst/>
              <a:rect l="l" t="t" r="r" b="b"/>
              <a:pathLst>
                <a:path w="577" h="2884" extrusionOk="0">
                  <a:moveTo>
                    <a:pt x="301" y="1"/>
                  </a:moveTo>
                  <a:cubicBezTo>
                    <a:pt x="151" y="502"/>
                    <a:pt x="126" y="953"/>
                    <a:pt x="76" y="1429"/>
                  </a:cubicBezTo>
                  <a:cubicBezTo>
                    <a:pt x="25" y="1906"/>
                    <a:pt x="0" y="2357"/>
                    <a:pt x="51" y="2883"/>
                  </a:cubicBezTo>
                  <a:cubicBezTo>
                    <a:pt x="351" y="2457"/>
                    <a:pt x="477" y="1956"/>
                    <a:pt x="527" y="1480"/>
                  </a:cubicBezTo>
                  <a:cubicBezTo>
                    <a:pt x="577" y="978"/>
                    <a:pt x="527" y="477"/>
                    <a:pt x="3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5315819" y="4883729"/>
              <a:ext cx="9371" cy="41392"/>
            </a:xfrm>
            <a:custGeom>
              <a:avLst/>
              <a:gdLst/>
              <a:ahLst/>
              <a:cxnLst/>
              <a:rect l="l" t="t" r="r" b="b"/>
              <a:pathLst>
                <a:path w="477" h="2107" extrusionOk="0">
                  <a:moveTo>
                    <a:pt x="226" y="1"/>
                  </a:moveTo>
                  <a:cubicBezTo>
                    <a:pt x="51" y="377"/>
                    <a:pt x="1" y="728"/>
                    <a:pt x="1" y="1053"/>
                  </a:cubicBezTo>
                  <a:cubicBezTo>
                    <a:pt x="26" y="1404"/>
                    <a:pt x="76" y="1755"/>
                    <a:pt x="251" y="2106"/>
                  </a:cubicBezTo>
                  <a:cubicBezTo>
                    <a:pt x="427" y="1755"/>
                    <a:pt x="477" y="1404"/>
                    <a:pt x="477" y="1053"/>
                  </a:cubicBezTo>
                  <a:cubicBezTo>
                    <a:pt x="452" y="703"/>
                    <a:pt x="402" y="352"/>
                    <a:pt x="2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5318275" y="4989105"/>
              <a:ext cx="11355" cy="29546"/>
            </a:xfrm>
            <a:custGeom>
              <a:avLst/>
              <a:gdLst/>
              <a:ahLst/>
              <a:cxnLst/>
              <a:rect l="l" t="t" r="r" b="b"/>
              <a:pathLst>
                <a:path w="578" h="1504" extrusionOk="0">
                  <a:moveTo>
                    <a:pt x="452" y="0"/>
                  </a:moveTo>
                  <a:cubicBezTo>
                    <a:pt x="201" y="201"/>
                    <a:pt x="126" y="451"/>
                    <a:pt x="51" y="702"/>
                  </a:cubicBezTo>
                  <a:cubicBezTo>
                    <a:pt x="26" y="953"/>
                    <a:pt x="1" y="1203"/>
                    <a:pt x="126" y="1504"/>
                  </a:cubicBezTo>
                  <a:cubicBezTo>
                    <a:pt x="377" y="1278"/>
                    <a:pt x="452" y="1053"/>
                    <a:pt x="527" y="802"/>
                  </a:cubicBezTo>
                  <a:cubicBezTo>
                    <a:pt x="552" y="552"/>
                    <a:pt x="577" y="276"/>
                    <a:pt x="4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5357172" y="4966454"/>
              <a:ext cx="13319" cy="47286"/>
            </a:xfrm>
            <a:custGeom>
              <a:avLst/>
              <a:gdLst/>
              <a:ahLst/>
              <a:cxnLst/>
              <a:rect l="l" t="t" r="r" b="b"/>
              <a:pathLst>
                <a:path w="678" h="2407" extrusionOk="0">
                  <a:moveTo>
                    <a:pt x="552" y="0"/>
                  </a:moveTo>
                  <a:cubicBezTo>
                    <a:pt x="327" y="401"/>
                    <a:pt x="226" y="777"/>
                    <a:pt x="126" y="1178"/>
                  </a:cubicBezTo>
                  <a:cubicBezTo>
                    <a:pt x="51" y="1579"/>
                    <a:pt x="1" y="1980"/>
                    <a:pt x="76" y="2406"/>
                  </a:cubicBezTo>
                  <a:cubicBezTo>
                    <a:pt x="377" y="2055"/>
                    <a:pt x="502" y="1654"/>
                    <a:pt x="577" y="1253"/>
                  </a:cubicBezTo>
                  <a:cubicBezTo>
                    <a:pt x="652" y="852"/>
                    <a:pt x="678" y="426"/>
                    <a:pt x="5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5304504" y="4956101"/>
              <a:ext cx="8880" cy="25146"/>
            </a:xfrm>
            <a:custGeom>
              <a:avLst/>
              <a:gdLst/>
              <a:ahLst/>
              <a:cxnLst/>
              <a:rect l="l" t="t" r="r" b="b"/>
              <a:pathLst>
                <a:path w="452" h="1280" extrusionOk="0">
                  <a:moveTo>
                    <a:pt x="251" y="1"/>
                  </a:moveTo>
                  <a:cubicBezTo>
                    <a:pt x="50" y="227"/>
                    <a:pt x="0" y="427"/>
                    <a:pt x="0" y="653"/>
                  </a:cubicBezTo>
                  <a:cubicBezTo>
                    <a:pt x="0" y="853"/>
                    <a:pt x="25" y="1079"/>
                    <a:pt x="201" y="1279"/>
                  </a:cubicBezTo>
                  <a:cubicBezTo>
                    <a:pt x="401" y="1079"/>
                    <a:pt x="451" y="878"/>
                    <a:pt x="451" y="653"/>
                  </a:cubicBezTo>
                  <a:cubicBezTo>
                    <a:pt x="451" y="452"/>
                    <a:pt x="426" y="227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5340435" y="4813321"/>
              <a:ext cx="12828" cy="39899"/>
            </a:xfrm>
            <a:custGeom>
              <a:avLst/>
              <a:gdLst/>
              <a:ahLst/>
              <a:cxnLst/>
              <a:rect l="l" t="t" r="r" b="b"/>
              <a:pathLst>
                <a:path w="653" h="2031" extrusionOk="0">
                  <a:moveTo>
                    <a:pt x="101" y="1"/>
                  </a:moveTo>
                  <a:cubicBezTo>
                    <a:pt x="1" y="377"/>
                    <a:pt x="26" y="728"/>
                    <a:pt x="101" y="1053"/>
                  </a:cubicBezTo>
                  <a:cubicBezTo>
                    <a:pt x="176" y="1404"/>
                    <a:pt x="276" y="1730"/>
                    <a:pt x="527" y="2031"/>
                  </a:cubicBezTo>
                  <a:cubicBezTo>
                    <a:pt x="652" y="1655"/>
                    <a:pt x="602" y="1304"/>
                    <a:pt x="552" y="978"/>
                  </a:cubicBezTo>
                  <a:cubicBezTo>
                    <a:pt x="477" y="627"/>
                    <a:pt x="352" y="302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5759443" y="4955610"/>
              <a:ext cx="21177" cy="23161"/>
            </a:xfrm>
            <a:custGeom>
              <a:avLst/>
              <a:gdLst/>
              <a:ahLst/>
              <a:cxnLst/>
              <a:rect l="l" t="t" r="r" b="b"/>
              <a:pathLst>
                <a:path w="1078" h="1179" extrusionOk="0">
                  <a:moveTo>
                    <a:pt x="1078" y="1"/>
                  </a:moveTo>
                  <a:cubicBezTo>
                    <a:pt x="777" y="101"/>
                    <a:pt x="602" y="277"/>
                    <a:pt x="401" y="452"/>
                  </a:cubicBezTo>
                  <a:cubicBezTo>
                    <a:pt x="226" y="653"/>
                    <a:pt x="75" y="853"/>
                    <a:pt x="0" y="1179"/>
                  </a:cubicBezTo>
                  <a:cubicBezTo>
                    <a:pt x="326" y="1154"/>
                    <a:pt x="552" y="978"/>
                    <a:pt x="752" y="778"/>
                  </a:cubicBezTo>
                  <a:cubicBezTo>
                    <a:pt x="927" y="577"/>
                    <a:pt x="1078" y="327"/>
                    <a:pt x="10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5774216" y="4916163"/>
              <a:ext cx="26108" cy="16836"/>
            </a:xfrm>
            <a:custGeom>
              <a:avLst/>
              <a:gdLst/>
              <a:ahLst/>
              <a:cxnLst/>
              <a:rect l="l" t="t" r="r" b="b"/>
              <a:pathLst>
                <a:path w="1329" h="857" extrusionOk="0">
                  <a:moveTo>
                    <a:pt x="1245" y="1"/>
                  </a:moveTo>
                  <a:cubicBezTo>
                    <a:pt x="959" y="1"/>
                    <a:pt x="732" y="115"/>
                    <a:pt x="526" y="229"/>
                  </a:cubicBezTo>
                  <a:cubicBezTo>
                    <a:pt x="326" y="380"/>
                    <a:pt x="125" y="555"/>
                    <a:pt x="0" y="856"/>
                  </a:cubicBezTo>
                  <a:cubicBezTo>
                    <a:pt x="326" y="856"/>
                    <a:pt x="576" y="756"/>
                    <a:pt x="802" y="630"/>
                  </a:cubicBezTo>
                  <a:cubicBezTo>
                    <a:pt x="1003" y="480"/>
                    <a:pt x="1203" y="305"/>
                    <a:pt x="1328" y="4"/>
                  </a:cubicBezTo>
                  <a:cubicBezTo>
                    <a:pt x="1300" y="2"/>
                    <a:pt x="1272" y="1"/>
                    <a:pt x="12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5740721" y="4946259"/>
              <a:ext cx="14793" cy="16757"/>
            </a:xfrm>
            <a:custGeom>
              <a:avLst/>
              <a:gdLst/>
              <a:ahLst/>
              <a:cxnLst/>
              <a:rect l="l" t="t" r="r" b="b"/>
              <a:pathLst>
                <a:path w="753" h="853" extrusionOk="0">
                  <a:moveTo>
                    <a:pt x="728" y="1"/>
                  </a:moveTo>
                  <a:lnTo>
                    <a:pt x="728" y="1"/>
                  </a:lnTo>
                  <a:cubicBezTo>
                    <a:pt x="477" y="26"/>
                    <a:pt x="327" y="151"/>
                    <a:pt x="201" y="276"/>
                  </a:cubicBezTo>
                  <a:cubicBezTo>
                    <a:pt x="76" y="427"/>
                    <a:pt x="1" y="577"/>
                    <a:pt x="26" y="853"/>
                  </a:cubicBezTo>
                  <a:cubicBezTo>
                    <a:pt x="276" y="828"/>
                    <a:pt x="427" y="702"/>
                    <a:pt x="552" y="577"/>
                  </a:cubicBezTo>
                  <a:cubicBezTo>
                    <a:pt x="677" y="427"/>
                    <a:pt x="753" y="276"/>
                    <a:pt x="7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5723001" y="4991560"/>
              <a:ext cx="14793" cy="14793"/>
            </a:xfrm>
            <a:custGeom>
              <a:avLst/>
              <a:gdLst/>
              <a:ahLst/>
              <a:cxnLst/>
              <a:rect l="l" t="t" r="r" b="b"/>
              <a:pathLst>
                <a:path w="753" h="753" extrusionOk="0">
                  <a:moveTo>
                    <a:pt x="752" y="1"/>
                  </a:moveTo>
                  <a:cubicBezTo>
                    <a:pt x="502" y="1"/>
                    <a:pt x="326" y="101"/>
                    <a:pt x="201" y="201"/>
                  </a:cubicBezTo>
                  <a:cubicBezTo>
                    <a:pt x="101" y="351"/>
                    <a:pt x="0" y="502"/>
                    <a:pt x="0" y="752"/>
                  </a:cubicBezTo>
                  <a:cubicBezTo>
                    <a:pt x="251" y="752"/>
                    <a:pt x="401" y="652"/>
                    <a:pt x="552" y="552"/>
                  </a:cubicBezTo>
                  <a:cubicBezTo>
                    <a:pt x="652" y="402"/>
                    <a:pt x="752" y="251"/>
                    <a:pt x="7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5694929" y="4985156"/>
              <a:ext cx="22179" cy="25617"/>
            </a:xfrm>
            <a:custGeom>
              <a:avLst/>
              <a:gdLst/>
              <a:ahLst/>
              <a:cxnLst/>
              <a:rect l="l" t="t" r="r" b="b"/>
              <a:pathLst>
                <a:path w="1129" h="1304" extrusionOk="0">
                  <a:moveTo>
                    <a:pt x="1129" y="1"/>
                  </a:moveTo>
                  <a:lnTo>
                    <a:pt x="1129" y="1"/>
                  </a:lnTo>
                  <a:cubicBezTo>
                    <a:pt x="803" y="101"/>
                    <a:pt x="577" y="276"/>
                    <a:pt x="402" y="502"/>
                  </a:cubicBezTo>
                  <a:cubicBezTo>
                    <a:pt x="201" y="702"/>
                    <a:pt x="51" y="953"/>
                    <a:pt x="1" y="1304"/>
                  </a:cubicBezTo>
                  <a:cubicBezTo>
                    <a:pt x="327" y="1204"/>
                    <a:pt x="552" y="1003"/>
                    <a:pt x="753" y="803"/>
                  </a:cubicBezTo>
                  <a:cubicBezTo>
                    <a:pt x="928" y="577"/>
                    <a:pt x="1079" y="327"/>
                    <a:pt x="1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" name="Google Shape;59;p3"/>
          <p:cNvSpPr/>
          <p:nvPr/>
        </p:nvSpPr>
        <p:spPr>
          <a:xfrm rot="8679739" flipH="1">
            <a:off x="10706899" y="221250"/>
            <a:ext cx="2362963" cy="2220177"/>
          </a:xfrm>
          <a:custGeom>
            <a:avLst/>
            <a:gdLst/>
            <a:ahLst/>
            <a:cxnLst/>
            <a:rect l="l" t="t" r="r" b="b"/>
            <a:pathLst>
              <a:path w="42066" h="39526" extrusionOk="0">
                <a:moveTo>
                  <a:pt x="2930" y="0"/>
                </a:moveTo>
                <a:cubicBezTo>
                  <a:pt x="2487" y="0"/>
                  <a:pt x="2071" y="255"/>
                  <a:pt x="1730" y="899"/>
                </a:cubicBezTo>
                <a:cubicBezTo>
                  <a:pt x="1178" y="1951"/>
                  <a:pt x="1479" y="3330"/>
                  <a:pt x="1805" y="4407"/>
                </a:cubicBezTo>
                <a:cubicBezTo>
                  <a:pt x="2156" y="5560"/>
                  <a:pt x="2732" y="6588"/>
                  <a:pt x="3434" y="7565"/>
                </a:cubicBezTo>
                <a:cubicBezTo>
                  <a:pt x="4236" y="8643"/>
                  <a:pt x="5188" y="9646"/>
                  <a:pt x="6241" y="10523"/>
                </a:cubicBezTo>
                <a:cubicBezTo>
                  <a:pt x="6767" y="10924"/>
                  <a:pt x="7294" y="11300"/>
                  <a:pt x="7845" y="11651"/>
                </a:cubicBezTo>
                <a:cubicBezTo>
                  <a:pt x="8371" y="12001"/>
                  <a:pt x="8973" y="12402"/>
                  <a:pt x="9625" y="12503"/>
                </a:cubicBezTo>
                <a:cubicBezTo>
                  <a:pt x="10402" y="13505"/>
                  <a:pt x="11178" y="14508"/>
                  <a:pt x="12006" y="15485"/>
                </a:cubicBezTo>
                <a:cubicBezTo>
                  <a:pt x="10279" y="14545"/>
                  <a:pt x="8284" y="14083"/>
                  <a:pt x="6316" y="14083"/>
                </a:cubicBezTo>
                <a:cubicBezTo>
                  <a:pt x="5398" y="14083"/>
                  <a:pt x="4486" y="14183"/>
                  <a:pt x="3609" y="14382"/>
                </a:cubicBezTo>
                <a:cubicBezTo>
                  <a:pt x="2707" y="14583"/>
                  <a:pt x="0" y="15285"/>
                  <a:pt x="978" y="16738"/>
                </a:cubicBezTo>
                <a:cubicBezTo>
                  <a:pt x="1454" y="17415"/>
                  <a:pt x="2381" y="17390"/>
                  <a:pt x="3108" y="17415"/>
                </a:cubicBezTo>
                <a:cubicBezTo>
                  <a:pt x="4161" y="17490"/>
                  <a:pt x="5214" y="17540"/>
                  <a:pt x="6266" y="17540"/>
                </a:cubicBezTo>
                <a:cubicBezTo>
                  <a:pt x="6453" y="17544"/>
                  <a:pt x="6641" y="17547"/>
                  <a:pt x="6829" y="17547"/>
                </a:cubicBezTo>
                <a:cubicBezTo>
                  <a:pt x="7800" y="17547"/>
                  <a:pt x="8780" y="17491"/>
                  <a:pt x="9725" y="17365"/>
                </a:cubicBezTo>
                <a:cubicBezTo>
                  <a:pt x="10301" y="17290"/>
                  <a:pt x="10853" y="17189"/>
                  <a:pt x="11404" y="17039"/>
                </a:cubicBezTo>
                <a:cubicBezTo>
                  <a:pt x="11905" y="16939"/>
                  <a:pt x="12457" y="16814"/>
                  <a:pt x="12908" y="16563"/>
                </a:cubicBezTo>
                <a:cubicBezTo>
                  <a:pt x="13234" y="16939"/>
                  <a:pt x="13559" y="17340"/>
                  <a:pt x="13910" y="17716"/>
                </a:cubicBezTo>
                <a:cubicBezTo>
                  <a:pt x="12457" y="17741"/>
                  <a:pt x="11078" y="18217"/>
                  <a:pt x="9850" y="18919"/>
                </a:cubicBezTo>
                <a:cubicBezTo>
                  <a:pt x="9173" y="19295"/>
                  <a:pt x="8572" y="19771"/>
                  <a:pt x="8021" y="20272"/>
                </a:cubicBezTo>
                <a:cubicBezTo>
                  <a:pt x="7419" y="20773"/>
                  <a:pt x="6843" y="21325"/>
                  <a:pt x="6442" y="22002"/>
                </a:cubicBezTo>
                <a:cubicBezTo>
                  <a:pt x="6066" y="22628"/>
                  <a:pt x="5890" y="23355"/>
                  <a:pt x="6091" y="24082"/>
                </a:cubicBezTo>
                <a:cubicBezTo>
                  <a:pt x="6228" y="24630"/>
                  <a:pt x="6579" y="24826"/>
                  <a:pt x="7037" y="24826"/>
                </a:cubicBezTo>
                <a:cubicBezTo>
                  <a:pt x="7165" y="24826"/>
                  <a:pt x="7301" y="24811"/>
                  <a:pt x="7444" y="24784"/>
                </a:cubicBezTo>
                <a:cubicBezTo>
                  <a:pt x="8196" y="24658"/>
                  <a:pt x="8873" y="24232"/>
                  <a:pt x="9449" y="23781"/>
                </a:cubicBezTo>
                <a:cubicBezTo>
                  <a:pt x="10076" y="23305"/>
                  <a:pt x="10677" y="22778"/>
                  <a:pt x="11279" y="22252"/>
                </a:cubicBezTo>
                <a:cubicBezTo>
                  <a:pt x="11955" y="21651"/>
                  <a:pt x="12582" y="20999"/>
                  <a:pt x="13158" y="20297"/>
                </a:cubicBezTo>
                <a:cubicBezTo>
                  <a:pt x="13635" y="19721"/>
                  <a:pt x="14236" y="19019"/>
                  <a:pt x="14412" y="18267"/>
                </a:cubicBezTo>
                <a:cubicBezTo>
                  <a:pt x="15464" y="19470"/>
                  <a:pt x="16567" y="20623"/>
                  <a:pt x="17720" y="21751"/>
                </a:cubicBezTo>
                <a:cubicBezTo>
                  <a:pt x="18998" y="23054"/>
                  <a:pt x="20301" y="24357"/>
                  <a:pt x="21655" y="25611"/>
                </a:cubicBezTo>
                <a:cubicBezTo>
                  <a:pt x="20909" y="25570"/>
                  <a:pt x="20159" y="25538"/>
                  <a:pt x="19412" y="25538"/>
                </a:cubicBezTo>
                <a:cubicBezTo>
                  <a:pt x="17399" y="25538"/>
                  <a:pt x="15406" y="25767"/>
                  <a:pt x="13559" y="26663"/>
                </a:cubicBezTo>
                <a:cubicBezTo>
                  <a:pt x="13058" y="26914"/>
                  <a:pt x="12457" y="27215"/>
                  <a:pt x="12356" y="27841"/>
                </a:cubicBezTo>
                <a:cubicBezTo>
                  <a:pt x="12281" y="28393"/>
                  <a:pt x="12632" y="28794"/>
                  <a:pt x="13183" y="28869"/>
                </a:cubicBezTo>
                <a:cubicBezTo>
                  <a:pt x="13404" y="28898"/>
                  <a:pt x="13630" y="28910"/>
                  <a:pt x="13860" y="28910"/>
                </a:cubicBezTo>
                <a:cubicBezTo>
                  <a:pt x="14413" y="28910"/>
                  <a:pt x="14983" y="28839"/>
                  <a:pt x="15514" y="28769"/>
                </a:cubicBezTo>
                <a:cubicBezTo>
                  <a:pt x="16316" y="28668"/>
                  <a:pt x="17093" y="28493"/>
                  <a:pt x="17870" y="28292"/>
                </a:cubicBezTo>
                <a:cubicBezTo>
                  <a:pt x="18747" y="28042"/>
                  <a:pt x="19625" y="27741"/>
                  <a:pt x="20477" y="27390"/>
                </a:cubicBezTo>
                <a:cubicBezTo>
                  <a:pt x="20903" y="27240"/>
                  <a:pt x="21329" y="27039"/>
                  <a:pt x="21730" y="26864"/>
                </a:cubicBezTo>
                <a:cubicBezTo>
                  <a:pt x="22006" y="26738"/>
                  <a:pt x="22306" y="26638"/>
                  <a:pt x="22557" y="26488"/>
                </a:cubicBezTo>
                <a:cubicBezTo>
                  <a:pt x="25063" y="28844"/>
                  <a:pt x="27670" y="31099"/>
                  <a:pt x="30402" y="33180"/>
                </a:cubicBezTo>
                <a:cubicBezTo>
                  <a:pt x="29877" y="33090"/>
                  <a:pt x="29344" y="33046"/>
                  <a:pt x="28811" y="33046"/>
                </a:cubicBezTo>
                <a:cubicBezTo>
                  <a:pt x="26801" y="33046"/>
                  <a:pt x="24788" y="33675"/>
                  <a:pt x="23184" y="34884"/>
                </a:cubicBezTo>
                <a:cubicBezTo>
                  <a:pt x="22707" y="35235"/>
                  <a:pt x="22031" y="35711"/>
                  <a:pt x="21780" y="36262"/>
                </a:cubicBezTo>
                <a:cubicBezTo>
                  <a:pt x="21504" y="36864"/>
                  <a:pt x="22106" y="37114"/>
                  <a:pt x="22607" y="37190"/>
                </a:cubicBezTo>
                <a:cubicBezTo>
                  <a:pt x="22826" y="37219"/>
                  <a:pt x="23046" y="37233"/>
                  <a:pt x="23267" y="37233"/>
                </a:cubicBezTo>
                <a:cubicBezTo>
                  <a:pt x="24534" y="37233"/>
                  <a:pt x="25811" y="36778"/>
                  <a:pt x="26943" y="36287"/>
                </a:cubicBezTo>
                <a:cubicBezTo>
                  <a:pt x="27770" y="35936"/>
                  <a:pt x="28572" y="35510"/>
                  <a:pt x="29299" y="35034"/>
                </a:cubicBezTo>
                <a:cubicBezTo>
                  <a:pt x="29650" y="34809"/>
                  <a:pt x="29976" y="34583"/>
                  <a:pt x="30301" y="34332"/>
                </a:cubicBezTo>
                <a:cubicBezTo>
                  <a:pt x="30552" y="34107"/>
                  <a:pt x="30853" y="33931"/>
                  <a:pt x="31028" y="33631"/>
                </a:cubicBezTo>
                <a:cubicBezTo>
                  <a:pt x="31429" y="33906"/>
                  <a:pt x="31805" y="34207"/>
                  <a:pt x="32206" y="34483"/>
                </a:cubicBezTo>
                <a:cubicBezTo>
                  <a:pt x="33710" y="35535"/>
                  <a:pt x="35239" y="36488"/>
                  <a:pt x="36818" y="37390"/>
                </a:cubicBezTo>
                <a:cubicBezTo>
                  <a:pt x="38347" y="38242"/>
                  <a:pt x="39951" y="39119"/>
                  <a:pt x="41680" y="39520"/>
                </a:cubicBezTo>
                <a:cubicBezTo>
                  <a:pt x="41697" y="39524"/>
                  <a:pt x="41715" y="39526"/>
                  <a:pt x="41731" y="39526"/>
                </a:cubicBezTo>
                <a:cubicBezTo>
                  <a:pt x="41950" y="39526"/>
                  <a:pt x="42065" y="39234"/>
                  <a:pt x="41855" y="39094"/>
                </a:cubicBezTo>
                <a:cubicBezTo>
                  <a:pt x="40552" y="38242"/>
                  <a:pt x="39123" y="37616"/>
                  <a:pt x="37745" y="36864"/>
                </a:cubicBezTo>
                <a:cubicBezTo>
                  <a:pt x="36392" y="36112"/>
                  <a:pt x="35038" y="35285"/>
                  <a:pt x="33735" y="34433"/>
                </a:cubicBezTo>
                <a:cubicBezTo>
                  <a:pt x="31529" y="32954"/>
                  <a:pt x="29399" y="31325"/>
                  <a:pt x="27344" y="29621"/>
                </a:cubicBezTo>
                <a:cubicBezTo>
                  <a:pt x="27469" y="29019"/>
                  <a:pt x="27494" y="28393"/>
                  <a:pt x="27494" y="27791"/>
                </a:cubicBezTo>
                <a:cubicBezTo>
                  <a:pt x="27544" y="27039"/>
                  <a:pt x="27519" y="26262"/>
                  <a:pt x="27469" y="25485"/>
                </a:cubicBezTo>
                <a:cubicBezTo>
                  <a:pt x="27419" y="24758"/>
                  <a:pt x="27344" y="24007"/>
                  <a:pt x="27244" y="23280"/>
                </a:cubicBezTo>
                <a:cubicBezTo>
                  <a:pt x="27169" y="22703"/>
                  <a:pt x="27018" y="22102"/>
                  <a:pt x="26692" y="21601"/>
                </a:cubicBezTo>
                <a:cubicBezTo>
                  <a:pt x="26417" y="21225"/>
                  <a:pt x="26041" y="20824"/>
                  <a:pt x="25539" y="20824"/>
                </a:cubicBezTo>
                <a:cubicBezTo>
                  <a:pt x="25523" y="20823"/>
                  <a:pt x="25507" y="20822"/>
                  <a:pt x="25492" y="20822"/>
                </a:cubicBezTo>
                <a:cubicBezTo>
                  <a:pt x="25043" y="20822"/>
                  <a:pt x="24761" y="21165"/>
                  <a:pt x="24712" y="21601"/>
                </a:cubicBezTo>
                <a:cubicBezTo>
                  <a:pt x="24512" y="22929"/>
                  <a:pt x="24737" y="24408"/>
                  <a:pt x="25038" y="25711"/>
                </a:cubicBezTo>
                <a:cubicBezTo>
                  <a:pt x="25239" y="26638"/>
                  <a:pt x="25514" y="27540"/>
                  <a:pt x="25890" y="28393"/>
                </a:cubicBezTo>
                <a:cubicBezTo>
                  <a:pt x="23534" y="26337"/>
                  <a:pt x="21229" y="24232"/>
                  <a:pt x="18973" y="22027"/>
                </a:cubicBezTo>
                <a:cubicBezTo>
                  <a:pt x="19224" y="21375"/>
                  <a:pt x="19224" y="20548"/>
                  <a:pt x="19274" y="19896"/>
                </a:cubicBezTo>
                <a:cubicBezTo>
                  <a:pt x="19349" y="18944"/>
                  <a:pt x="19349" y="17992"/>
                  <a:pt x="19249" y="17039"/>
                </a:cubicBezTo>
                <a:cubicBezTo>
                  <a:pt x="19098" y="15535"/>
                  <a:pt x="18848" y="14032"/>
                  <a:pt x="18346" y="12603"/>
                </a:cubicBezTo>
                <a:cubicBezTo>
                  <a:pt x="18171" y="12127"/>
                  <a:pt x="17970" y="11225"/>
                  <a:pt x="17344" y="11199"/>
                </a:cubicBezTo>
                <a:cubicBezTo>
                  <a:pt x="17324" y="11198"/>
                  <a:pt x="17304" y="11197"/>
                  <a:pt x="17285" y="11197"/>
                </a:cubicBezTo>
                <a:cubicBezTo>
                  <a:pt x="16716" y="11197"/>
                  <a:pt x="16335" y="11892"/>
                  <a:pt x="16141" y="12352"/>
                </a:cubicBezTo>
                <a:cubicBezTo>
                  <a:pt x="15514" y="13681"/>
                  <a:pt x="15815" y="15260"/>
                  <a:pt x="16166" y="16613"/>
                </a:cubicBezTo>
                <a:cubicBezTo>
                  <a:pt x="16517" y="17941"/>
                  <a:pt x="16943" y="19345"/>
                  <a:pt x="17569" y="20623"/>
                </a:cubicBezTo>
                <a:cubicBezTo>
                  <a:pt x="15665" y="18718"/>
                  <a:pt x="13835" y="16788"/>
                  <a:pt x="12056" y="14783"/>
                </a:cubicBezTo>
                <a:cubicBezTo>
                  <a:pt x="11304" y="13956"/>
                  <a:pt x="10577" y="13079"/>
                  <a:pt x="9875" y="12202"/>
                </a:cubicBezTo>
                <a:cubicBezTo>
                  <a:pt x="9875" y="11776"/>
                  <a:pt x="9700" y="11325"/>
                  <a:pt x="9574" y="10949"/>
                </a:cubicBezTo>
                <a:cubicBezTo>
                  <a:pt x="9299" y="10072"/>
                  <a:pt x="8973" y="9245"/>
                  <a:pt x="8672" y="8392"/>
                </a:cubicBezTo>
                <a:cubicBezTo>
                  <a:pt x="8046" y="6588"/>
                  <a:pt x="7344" y="4808"/>
                  <a:pt x="6366" y="3179"/>
                </a:cubicBezTo>
                <a:cubicBezTo>
                  <a:pt x="5804" y="2242"/>
                  <a:pt x="4246" y="0"/>
                  <a:pt x="29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0" name="Google Shape;60;p3"/>
          <p:cNvGrpSpPr/>
          <p:nvPr/>
        </p:nvGrpSpPr>
        <p:grpSpPr>
          <a:xfrm rot="-6056041" flipH="1">
            <a:off x="10166509" y="-1192712"/>
            <a:ext cx="2778912" cy="3253085"/>
            <a:chOff x="7987008" y="-231825"/>
            <a:chExt cx="1066140" cy="1248058"/>
          </a:xfrm>
        </p:grpSpPr>
        <p:sp>
          <p:nvSpPr>
            <p:cNvPr id="61" name="Google Shape;61;p3"/>
            <p:cNvSpPr/>
            <p:nvPr/>
          </p:nvSpPr>
          <p:spPr>
            <a:xfrm rot="2245793">
              <a:off x="8389840" y="457328"/>
              <a:ext cx="577070" cy="427552"/>
            </a:xfrm>
            <a:custGeom>
              <a:avLst/>
              <a:gdLst/>
              <a:ahLst/>
              <a:cxnLst/>
              <a:rect l="l" t="t" r="r" b="b"/>
              <a:pathLst>
                <a:path w="29375" h="21764" extrusionOk="0">
                  <a:moveTo>
                    <a:pt x="29374" y="1"/>
                  </a:moveTo>
                  <a:cubicBezTo>
                    <a:pt x="25314" y="151"/>
                    <a:pt x="21204" y="2006"/>
                    <a:pt x="18021" y="5139"/>
                  </a:cubicBezTo>
                  <a:cubicBezTo>
                    <a:pt x="15916" y="7219"/>
                    <a:pt x="14236" y="9800"/>
                    <a:pt x="12407" y="12206"/>
                  </a:cubicBezTo>
                  <a:cubicBezTo>
                    <a:pt x="10552" y="14587"/>
                    <a:pt x="8447" y="16868"/>
                    <a:pt x="5865" y="18021"/>
                  </a:cubicBezTo>
                  <a:cubicBezTo>
                    <a:pt x="4865" y="18469"/>
                    <a:pt x="3781" y="18709"/>
                    <a:pt x="2724" y="18709"/>
                  </a:cubicBezTo>
                  <a:cubicBezTo>
                    <a:pt x="1768" y="18709"/>
                    <a:pt x="834" y="18513"/>
                    <a:pt x="1" y="18096"/>
                  </a:cubicBezTo>
                  <a:lnTo>
                    <a:pt x="1" y="18096"/>
                  </a:lnTo>
                  <a:cubicBezTo>
                    <a:pt x="577" y="19475"/>
                    <a:pt x="1655" y="20527"/>
                    <a:pt x="2908" y="21129"/>
                  </a:cubicBezTo>
                  <a:cubicBezTo>
                    <a:pt x="3885" y="21580"/>
                    <a:pt x="4976" y="21763"/>
                    <a:pt x="6073" y="21763"/>
                  </a:cubicBezTo>
                  <a:cubicBezTo>
                    <a:pt x="6439" y="21763"/>
                    <a:pt x="6805" y="21743"/>
                    <a:pt x="7169" y="21705"/>
                  </a:cubicBezTo>
                  <a:cubicBezTo>
                    <a:pt x="9750" y="21430"/>
                    <a:pt x="12281" y="20252"/>
                    <a:pt x="14362" y="18422"/>
                  </a:cubicBezTo>
                  <a:cubicBezTo>
                    <a:pt x="18171" y="15039"/>
                    <a:pt x="20251" y="9725"/>
                    <a:pt x="23459" y="5615"/>
                  </a:cubicBezTo>
                  <a:cubicBezTo>
                    <a:pt x="25189" y="3434"/>
                    <a:pt x="27219" y="1605"/>
                    <a:pt x="29374" y="1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 rot="2245793">
              <a:off x="8413387" y="443487"/>
              <a:ext cx="580999" cy="390188"/>
            </a:xfrm>
            <a:custGeom>
              <a:avLst/>
              <a:gdLst/>
              <a:ahLst/>
              <a:cxnLst/>
              <a:rect l="l" t="t" r="r" b="b"/>
              <a:pathLst>
                <a:path w="29575" h="19862" extrusionOk="0">
                  <a:moveTo>
                    <a:pt x="22707" y="1"/>
                  </a:moveTo>
                  <a:cubicBezTo>
                    <a:pt x="20326" y="1"/>
                    <a:pt x="17895" y="402"/>
                    <a:pt x="15665" y="1580"/>
                  </a:cubicBezTo>
                  <a:cubicBezTo>
                    <a:pt x="12808" y="3109"/>
                    <a:pt x="10502" y="5790"/>
                    <a:pt x="8672" y="8723"/>
                  </a:cubicBezTo>
                  <a:cubicBezTo>
                    <a:pt x="7444" y="10703"/>
                    <a:pt x="6417" y="12783"/>
                    <a:pt x="5038" y="14638"/>
                  </a:cubicBezTo>
                  <a:cubicBezTo>
                    <a:pt x="3685" y="16467"/>
                    <a:pt x="2031" y="18522"/>
                    <a:pt x="1" y="18999"/>
                  </a:cubicBezTo>
                  <a:cubicBezTo>
                    <a:pt x="26" y="19099"/>
                    <a:pt x="51" y="19174"/>
                    <a:pt x="76" y="19249"/>
                  </a:cubicBezTo>
                  <a:cubicBezTo>
                    <a:pt x="909" y="19666"/>
                    <a:pt x="1843" y="19862"/>
                    <a:pt x="2799" y="19862"/>
                  </a:cubicBezTo>
                  <a:cubicBezTo>
                    <a:pt x="3856" y="19862"/>
                    <a:pt x="4940" y="19622"/>
                    <a:pt x="5940" y="19174"/>
                  </a:cubicBezTo>
                  <a:cubicBezTo>
                    <a:pt x="8522" y="18021"/>
                    <a:pt x="10627" y="15740"/>
                    <a:pt x="12482" y="13359"/>
                  </a:cubicBezTo>
                  <a:cubicBezTo>
                    <a:pt x="14311" y="10953"/>
                    <a:pt x="15991" y="8372"/>
                    <a:pt x="18096" y="6292"/>
                  </a:cubicBezTo>
                  <a:cubicBezTo>
                    <a:pt x="21279" y="3159"/>
                    <a:pt x="25389" y="1304"/>
                    <a:pt x="29449" y="1154"/>
                  </a:cubicBezTo>
                  <a:cubicBezTo>
                    <a:pt x="29499" y="1104"/>
                    <a:pt x="29550" y="1079"/>
                    <a:pt x="29575" y="1054"/>
                  </a:cubicBezTo>
                  <a:cubicBezTo>
                    <a:pt x="27244" y="628"/>
                    <a:pt x="25088" y="1"/>
                    <a:pt x="227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 rot="2245793">
              <a:off x="8163229" y="-140495"/>
              <a:ext cx="498294" cy="699654"/>
            </a:xfrm>
            <a:custGeom>
              <a:avLst/>
              <a:gdLst/>
              <a:ahLst/>
              <a:cxnLst/>
              <a:rect l="l" t="t" r="r" b="b"/>
              <a:pathLst>
                <a:path w="25365" h="35615" extrusionOk="0">
                  <a:moveTo>
                    <a:pt x="1" y="0"/>
                  </a:moveTo>
                  <a:lnTo>
                    <a:pt x="1" y="0"/>
                  </a:lnTo>
                  <a:cubicBezTo>
                    <a:pt x="552" y="5539"/>
                    <a:pt x="2908" y="10702"/>
                    <a:pt x="6517" y="14236"/>
                  </a:cubicBezTo>
                  <a:cubicBezTo>
                    <a:pt x="8923" y="16592"/>
                    <a:pt x="11805" y="18246"/>
                    <a:pt x="14512" y="20151"/>
                  </a:cubicBezTo>
                  <a:cubicBezTo>
                    <a:pt x="17219" y="22081"/>
                    <a:pt x="19825" y="24386"/>
                    <a:pt x="21279" y="27594"/>
                  </a:cubicBezTo>
                  <a:cubicBezTo>
                    <a:pt x="22357" y="30000"/>
                    <a:pt x="22658" y="33008"/>
                    <a:pt x="21881" y="35614"/>
                  </a:cubicBezTo>
                  <a:cubicBezTo>
                    <a:pt x="23309" y="34512"/>
                    <a:pt x="24337" y="32757"/>
                    <a:pt x="24838" y="30903"/>
                  </a:cubicBezTo>
                  <a:cubicBezTo>
                    <a:pt x="25364" y="28923"/>
                    <a:pt x="25364" y="26842"/>
                    <a:pt x="25064" y="24888"/>
                  </a:cubicBezTo>
                  <a:cubicBezTo>
                    <a:pt x="24537" y="21454"/>
                    <a:pt x="23059" y="18271"/>
                    <a:pt x="20928" y="15890"/>
                  </a:cubicBezTo>
                  <a:cubicBezTo>
                    <a:pt x="16968" y="11529"/>
                    <a:pt x="11179" y="10050"/>
                    <a:pt x="6517" y="6667"/>
                  </a:cubicBezTo>
                  <a:cubicBezTo>
                    <a:pt x="4036" y="4887"/>
                    <a:pt x="1906" y="2557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 rot="2245793">
              <a:off x="8154278" y="-164509"/>
              <a:ext cx="460870" cy="706550"/>
            </a:xfrm>
            <a:custGeom>
              <a:avLst/>
              <a:gdLst/>
              <a:ahLst/>
              <a:cxnLst/>
              <a:rect l="l" t="t" r="r" b="b"/>
              <a:pathLst>
                <a:path w="23460" h="35966" extrusionOk="0">
                  <a:moveTo>
                    <a:pt x="703" y="1"/>
                  </a:moveTo>
                  <a:cubicBezTo>
                    <a:pt x="477" y="3309"/>
                    <a:pt x="1" y="6417"/>
                    <a:pt x="201" y="9675"/>
                  </a:cubicBezTo>
                  <a:cubicBezTo>
                    <a:pt x="427" y="12933"/>
                    <a:pt x="1078" y="16166"/>
                    <a:pt x="2532" y="18898"/>
                  </a:cubicBezTo>
                  <a:cubicBezTo>
                    <a:pt x="4412" y="22432"/>
                    <a:pt x="7469" y="24913"/>
                    <a:pt x="10753" y="26693"/>
                  </a:cubicBezTo>
                  <a:cubicBezTo>
                    <a:pt x="12958" y="27871"/>
                    <a:pt x="15264" y="28748"/>
                    <a:pt x="17344" y="30151"/>
                  </a:cubicBezTo>
                  <a:cubicBezTo>
                    <a:pt x="19424" y="31555"/>
                    <a:pt x="21755" y="33309"/>
                    <a:pt x="22457" y="35966"/>
                  </a:cubicBezTo>
                  <a:cubicBezTo>
                    <a:pt x="22532" y="35891"/>
                    <a:pt x="22607" y="35841"/>
                    <a:pt x="22683" y="35765"/>
                  </a:cubicBezTo>
                  <a:cubicBezTo>
                    <a:pt x="23460" y="33159"/>
                    <a:pt x="23159" y="30151"/>
                    <a:pt x="22081" y="27745"/>
                  </a:cubicBezTo>
                  <a:cubicBezTo>
                    <a:pt x="20627" y="24537"/>
                    <a:pt x="18021" y="22232"/>
                    <a:pt x="15314" y="20302"/>
                  </a:cubicBezTo>
                  <a:cubicBezTo>
                    <a:pt x="12607" y="18397"/>
                    <a:pt x="9725" y="16743"/>
                    <a:pt x="7319" y="14387"/>
                  </a:cubicBezTo>
                  <a:cubicBezTo>
                    <a:pt x="3710" y="10853"/>
                    <a:pt x="1354" y="5690"/>
                    <a:pt x="803" y="151"/>
                  </a:cubicBezTo>
                  <a:cubicBezTo>
                    <a:pt x="778" y="101"/>
                    <a:pt x="728" y="51"/>
                    <a:pt x="703" y="1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 rot="2245793">
              <a:off x="8856284" y="658301"/>
              <a:ext cx="21177" cy="23161"/>
            </a:xfrm>
            <a:custGeom>
              <a:avLst/>
              <a:gdLst/>
              <a:ahLst/>
              <a:cxnLst/>
              <a:rect l="l" t="t" r="r" b="b"/>
              <a:pathLst>
                <a:path w="1078" h="1179" extrusionOk="0">
                  <a:moveTo>
                    <a:pt x="1078" y="1"/>
                  </a:moveTo>
                  <a:cubicBezTo>
                    <a:pt x="777" y="101"/>
                    <a:pt x="602" y="277"/>
                    <a:pt x="401" y="452"/>
                  </a:cubicBezTo>
                  <a:cubicBezTo>
                    <a:pt x="226" y="653"/>
                    <a:pt x="75" y="853"/>
                    <a:pt x="0" y="1179"/>
                  </a:cubicBezTo>
                  <a:cubicBezTo>
                    <a:pt x="326" y="1154"/>
                    <a:pt x="552" y="978"/>
                    <a:pt x="752" y="778"/>
                  </a:cubicBezTo>
                  <a:cubicBezTo>
                    <a:pt x="927" y="577"/>
                    <a:pt x="1078" y="327"/>
                    <a:pt x="10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 rot="2245793">
              <a:off x="8893406" y="638105"/>
              <a:ext cx="26108" cy="16836"/>
            </a:xfrm>
            <a:custGeom>
              <a:avLst/>
              <a:gdLst/>
              <a:ahLst/>
              <a:cxnLst/>
              <a:rect l="l" t="t" r="r" b="b"/>
              <a:pathLst>
                <a:path w="1329" h="857" extrusionOk="0">
                  <a:moveTo>
                    <a:pt x="1245" y="1"/>
                  </a:moveTo>
                  <a:cubicBezTo>
                    <a:pt x="959" y="1"/>
                    <a:pt x="732" y="115"/>
                    <a:pt x="526" y="229"/>
                  </a:cubicBezTo>
                  <a:cubicBezTo>
                    <a:pt x="326" y="380"/>
                    <a:pt x="125" y="555"/>
                    <a:pt x="0" y="856"/>
                  </a:cubicBezTo>
                  <a:cubicBezTo>
                    <a:pt x="326" y="856"/>
                    <a:pt x="576" y="756"/>
                    <a:pt x="802" y="630"/>
                  </a:cubicBezTo>
                  <a:cubicBezTo>
                    <a:pt x="1003" y="480"/>
                    <a:pt x="1203" y="305"/>
                    <a:pt x="1328" y="4"/>
                  </a:cubicBezTo>
                  <a:cubicBezTo>
                    <a:pt x="1300" y="2"/>
                    <a:pt x="1272" y="1"/>
                    <a:pt x="12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 rot="2245793">
              <a:off x="8849704" y="638215"/>
              <a:ext cx="14793" cy="16757"/>
            </a:xfrm>
            <a:custGeom>
              <a:avLst/>
              <a:gdLst/>
              <a:ahLst/>
              <a:cxnLst/>
              <a:rect l="l" t="t" r="r" b="b"/>
              <a:pathLst>
                <a:path w="753" h="853" extrusionOk="0">
                  <a:moveTo>
                    <a:pt x="728" y="1"/>
                  </a:moveTo>
                  <a:lnTo>
                    <a:pt x="728" y="1"/>
                  </a:lnTo>
                  <a:cubicBezTo>
                    <a:pt x="477" y="26"/>
                    <a:pt x="327" y="151"/>
                    <a:pt x="201" y="276"/>
                  </a:cubicBezTo>
                  <a:cubicBezTo>
                    <a:pt x="76" y="427"/>
                    <a:pt x="1" y="577"/>
                    <a:pt x="26" y="853"/>
                  </a:cubicBezTo>
                  <a:cubicBezTo>
                    <a:pt x="276" y="828"/>
                    <a:pt x="427" y="702"/>
                    <a:pt x="552" y="577"/>
                  </a:cubicBezTo>
                  <a:cubicBezTo>
                    <a:pt x="677" y="427"/>
                    <a:pt x="753" y="276"/>
                    <a:pt x="7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3"/>
            <p:cNvSpPr/>
            <p:nvPr/>
          </p:nvSpPr>
          <p:spPr>
            <a:xfrm rot="2245793">
              <a:off x="8808696" y="663621"/>
              <a:ext cx="14793" cy="14793"/>
            </a:xfrm>
            <a:custGeom>
              <a:avLst/>
              <a:gdLst/>
              <a:ahLst/>
              <a:cxnLst/>
              <a:rect l="l" t="t" r="r" b="b"/>
              <a:pathLst>
                <a:path w="753" h="753" extrusionOk="0">
                  <a:moveTo>
                    <a:pt x="752" y="1"/>
                  </a:moveTo>
                  <a:cubicBezTo>
                    <a:pt x="502" y="1"/>
                    <a:pt x="326" y="101"/>
                    <a:pt x="201" y="201"/>
                  </a:cubicBezTo>
                  <a:cubicBezTo>
                    <a:pt x="101" y="351"/>
                    <a:pt x="0" y="502"/>
                    <a:pt x="0" y="752"/>
                  </a:cubicBezTo>
                  <a:cubicBezTo>
                    <a:pt x="251" y="752"/>
                    <a:pt x="401" y="652"/>
                    <a:pt x="552" y="552"/>
                  </a:cubicBezTo>
                  <a:cubicBezTo>
                    <a:pt x="652" y="402"/>
                    <a:pt x="752" y="251"/>
                    <a:pt x="7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3"/>
            <p:cNvSpPr/>
            <p:nvPr/>
          </p:nvSpPr>
          <p:spPr>
            <a:xfrm rot="2245793">
              <a:off x="8786246" y="642603"/>
              <a:ext cx="22179" cy="25617"/>
            </a:xfrm>
            <a:custGeom>
              <a:avLst/>
              <a:gdLst/>
              <a:ahLst/>
              <a:cxnLst/>
              <a:rect l="l" t="t" r="r" b="b"/>
              <a:pathLst>
                <a:path w="1129" h="1304" extrusionOk="0">
                  <a:moveTo>
                    <a:pt x="1129" y="1"/>
                  </a:moveTo>
                  <a:lnTo>
                    <a:pt x="1129" y="1"/>
                  </a:lnTo>
                  <a:cubicBezTo>
                    <a:pt x="803" y="101"/>
                    <a:pt x="577" y="276"/>
                    <a:pt x="402" y="502"/>
                  </a:cubicBezTo>
                  <a:cubicBezTo>
                    <a:pt x="201" y="702"/>
                    <a:pt x="51" y="953"/>
                    <a:pt x="1" y="1304"/>
                  </a:cubicBezTo>
                  <a:cubicBezTo>
                    <a:pt x="327" y="1204"/>
                    <a:pt x="552" y="1003"/>
                    <a:pt x="753" y="803"/>
                  </a:cubicBezTo>
                  <a:cubicBezTo>
                    <a:pt x="928" y="577"/>
                    <a:pt x="1079" y="327"/>
                    <a:pt x="1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0" name="Google Shape;70;p3"/>
          <p:cNvSpPr/>
          <p:nvPr/>
        </p:nvSpPr>
        <p:spPr>
          <a:xfrm rot="-3265022">
            <a:off x="5409254" y="-602887"/>
            <a:ext cx="1402245" cy="1317576"/>
          </a:xfrm>
          <a:custGeom>
            <a:avLst/>
            <a:gdLst/>
            <a:ahLst/>
            <a:cxnLst/>
            <a:rect l="l" t="t" r="r" b="b"/>
            <a:pathLst>
              <a:path w="42066" h="39526" extrusionOk="0">
                <a:moveTo>
                  <a:pt x="2930" y="0"/>
                </a:moveTo>
                <a:cubicBezTo>
                  <a:pt x="2487" y="0"/>
                  <a:pt x="2071" y="255"/>
                  <a:pt x="1730" y="899"/>
                </a:cubicBezTo>
                <a:cubicBezTo>
                  <a:pt x="1178" y="1951"/>
                  <a:pt x="1479" y="3330"/>
                  <a:pt x="1805" y="4407"/>
                </a:cubicBezTo>
                <a:cubicBezTo>
                  <a:pt x="2156" y="5560"/>
                  <a:pt x="2732" y="6588"/>
                  <a:pt x="3434" y="7565"/>
                </a:cubicBezTo>
                <a:cubicBezTo>
                  <a:pt x="4236" y="8643"/>
                  <a:pt x="5188" y="9646"/>
                  <a:pt x="6241" y="10523"/>
                </a:cubicBezTo>
                <a:cubicBezTo>
                  <a:pt x="6767" y="10924"/>
                  <a:pt x="7294" y="11300"/>
                  <a:pt x="7845" y="11651"/>
                </a:cubicBezTo>
                <a:cubicBezTo>
                  <a:pt x="8371" y="12001"/>
                  <a:pt x="8973" y="12402"/>
                  <a:pt x="9625" y="12503"/>
                </a:cubicBezTo>
                <a:cubicBezTo>
                  <a:pt x="10402" y="13505"/>
                  <a:pt x="11178" y="14508"/>
                  <a:pt x="12006" y="15485"/>
                </a:cubicBezTo>
                <a:cubicBezTo>
                  <a:pt x="10279" y="14545"/>
                  <a:pt x="8284" y="14083"/>
                  <a:pt x="6316" y="14083"/>
                </a:cubicBezTo>
                <a:cubicBezTo>
                  <a:pt x="5398" y="14083"/>
                  <a:pt x="4486" y="14183"/>
                  <a:pt x="3609" y="14382"/>
                </a:cubicBezTo>
                <a:cubicBezTo>
                  <a:pt x="2707" y="14583"/>
                  <a:pt x="0" y="15285"/>
                  <a:pt x="978" y="16738"/>
                </a:cubicBezTo>
                <a:cubicBezTo>
                  <a:pt x="1454" y="17415"/>
                  <a:pt x="2381" y="17390"/>
                  <a:pt x="3108" y="17415"/>
                </a:cubicBezTo>
                <a:cubicBezTo>
                  <a:pt x="4161" y="17490"/>
                  <a:pt x="5214" y="17540"/>
                  <a:pt x="6266" y="17540"/>
                </a:cubicBezTo>
                <a:cubicBezTo>
                  <a:pt x="6453" y="17544"/>
                  <a:pt x="6641" y="17547"/>
                  <a:pt x="6829" y="17547"/>
                </a:cubicBezTo>
                <a:cubicBezTo>
                  <a:pt x="7800" y="17547"/>
                  <a:pt x="8780" y="17491"/>
                  <a:pt x="9725" y="17365"/>
                </a:cubicBezTo>
                <a:cubicBezTo>
                  <a:pt x="10301" y="17290"/>
                  <a:pt x="10853" y="17189"/>
                  <a:pt x="11404" y="17039"/>
                </a:cubicBezTo>
                <a:cubicBezTo>
                  <a:pt x="11905" y="16939"/>
                  <a:pt x="12457" y="16814"/>
                  <a:pt x="12908" y="16563"/>
                </a:cubicBezTo>
                <a:cubicBezTo>
                  <a:pt x="13234" y="16939"/>
                  <a:pt x="13559" y="17340"/>
                  <a:pt x="13910" y="17716"/>
                </a:cubicBezTo>
                <a:cubicBezTo>
                  <a:pt x="12457" y="17741"/>
                  <a:pt x="11078" y="18217"/>
                  <a:pt x="9850" y="18919"/>
                </a:cubicBezTo>
                <a:cubicBezTo>
                  <a:pt x="9173" y="19295"/>
                  <a:pt x="8572" y="19771"/>
                  <a:pt x="8021" y="20272"/>
                </a:cubicBezTo>
                <a:cubicBezTo>
                  <a:pt x="7419" y="20773"/>
                  <a:pt x="6843" y="21325"/>
                  <a:pt x="6442" y="22002"/>
                </a:cubicBezTo>
                <a:cubicBezTo>
                  <a:pt x="6066" y="22628"/>
                  <a:pt x="5890" y="23355"/>
                  <a:pt x="6091" y="24082"/>
                </a:cubicBezTo>
                <a:cubicBezTo>
                  <a:pt x="6228" y="24630"/>
                  <a:pt x="6579" y="24826"/>
                  <a:pt x="7037" y="24826"/>
                </a:cubicBezTo>
                <a:cubicBezTo>
                  <a:pt x="7165" y="24826"/>
                  <a:pt x="7301" y="24811"/>
                  <a:pt x="7444" y="24784"/>
                </a:cubicBezTo>
                <a:cubicBezTo>
                  <a:pt x="8196" y="24658"/>
                  <a:pt x="8873" y="24232"/>
                  <a:pt x="9449" y="23781"/>
                </a:cubicBezTo>
                <a:cubicBezTo>
                  <a:pt x="10076" y="23305"/>
                  <a:pt x="10677" y="22778"/>
                  <a:pt x="11279" y="22252"/>
                </a:cubicBezTo>
                <a:cubicBezTo>
                  <a:pt x="11955" y="21651"/>
                  <a:pt x="12582" y="20999"/>
                  <a:pt x="13158" y="20297"/>
                </a:cubicBezTo>
                <a:cubicBezTo>
                  <a:pt x="13635" y="19721"/>
                  <a:pt x="14236" y="19019"/>
                  <a:pt x="14412" y="18267"/>
                </a:cubicBezTo>
                <a:cubicBezTo>
                  <a:pt x="15464" y="19470"/>
                  <a:pt x="16567" y="20623"/>
                  <a:pt x="17720" y="21751"/>
                </a:cubicBezTo>
                <a:cubicBezTo>
                  <a:pt x="18998" y="23054"/>
                  <a:pt x="20301" y="24357"/>
                  <a:pt x="21655" y="25611"/>
                </a:cubicBezTo>
                <a:cubicBezTo>
                  <a:pt x="20909" y="25570"/>
                  <a:pt x="20159" y="25538"/>
                  <a:pt x="19412" y="25538"/>
                </a:cubicBezTo>
                <a:cubicBezTo>
                  <a:pt x="17399" y="25538"/>
                  <a:pt x="15406" y="25767"/>
                  <a:pt x="13559" y="26663"/>
                </a:cubicBezTo>
                <a:cubicBezTo>
                  <a:pt x="13058" y="26914"/>
                  <a:pt x="12457" y="27215"/>
                  <a:pt x="12356" y="27841"/>
                </a:cubicBezTo>
                <a:cubicBezTo>
                  <a:pt x="12281" y="28393"/>
                  <a:pt x="12632" y="28794"/>
                  <a:pt x="13183" y="28869"/>
                </a:cubicBezTo>
                <a:cubicBezTo>
                  <a:pt x="13404" y="28898"/>
                  <a:pt x="13630" y="28910"/>
                  <a:pt x="13860" y="28910"/>
                </a:cubicBezTo>
                <a:cubicBezTo>
                  <a:pt x="14413" y="28910"/>
                  <a:pt x="14983" y="28839"/>
                  <a:pt x="15514" y="28769"/>
                </a:cubicBezTo>
                <a:cubicBezTo>
                  <a:pt x="16316" y="28668"/>
                  <a:pt x="17093" y="28493"/>
                  <a:pt x="17870" y="28292"/>
                </a:cubicBezTo>
                <a:cubicBezTo>
                  <a:pt x="18747" y="28042"/>
                  <a:pt x="19625" y="27741"/>
                  <a:pt x="20477" y="27390"/>
                </a:cubicBezTo>
                <a:cubicBezTo>
                  <a:pt x="20903" y="27240"/>
                  <a:pt x="21329" y="27039"/>
                  <a:pt x="21730" y="26864"/>
                </a:cubicBezTo>
                <a:cubicBezTo>
                  <a:pt x="22006" y="26738"/>
                  <a:pt x="22306" y="26638"/>
                  <a:pt x="22557" y="26488"/>
                </a:cubicBezTo>
                <a:cubicBezTo>
                  <a:pt x="25063" y="28844"/>
                  <a:pt x="27670" y="31099"/>
                  <a:pt x="30402" y="33180"/>
                </a:cubicBezTo>
                <a:cubicBezTo>
                  <a:pt x="29877" y="33090"/>
                  <a:pt x="29344" y="33046"/>
                  <a:pt x="28811" y="33046"/>
                </a:cubicBezTo>
                <a:cubicBezTo>
                  <a:pt x="26801" y="33046"/>
                  <a:pt x="24788" y="33675"/>
                  <a:pt x="23184" y="34884"/>
                </a:cubicBezTo>
                <a:cubicBezTo>
                  <a:pt x="22707" y="35235"/>
                  <a:pt x="22031" y="35711"/>
                  <a:pt x="21780" y="36262"/>
                </a:cubicBezTo>
                <a:cubicBezTo>
                  <a:pt x="21504" y="36864"/>
                  <a:pt x="22106" y="37114"/>
                  <a:pt x="22607" y="37190"/>
                </a:cubicBezTo>
                <a:cubicBezTo>
                  <a:pt x="22826" y="37219"/>
                  <a:pt x="23046" y="37233"/>
                  <a:pt x="23267" y="37233"/>
                </a:cubicBezTo>
                <a:cubicBezTo>
                  <a:pt x="24534" y="37233"/>
                  <a:pt x="25811" y="36778"/>
                  <a:pt x="26943" y="36287"/>
                </a:cubicBezTo>
                <a:cubicBezTo>
                  <a:pt x="27770" y="35936"/>
                  <a:pt x="28572" y="35510"/>
                  <a:pt x="29299" y="35034"/>
                </a:cubicBezTo>
                <a:cubicBezTo>
                  <a:pt x="29650" y="34809"/>
                  <a:pt x="29976" y="34583"/>
                  <a:pt x="30301" y="34332"/>
                </a:cubicBezTo>
                <a:cubicBezTo>
                  <a:pt x="30552" y="34107"/>
                  <a:pt x="30853" y="33931"/>
                  <a:pt x="31028" y="33631"/>
                </a:cubicBezTo>
                <a:cubicBezTo>
                  <a:pt x="31429" y="33906"/>
                  <a:pt x="31805" y="34207"/>
                  <a:pt x="32206" y="34483"/>
                </a:cubicBezTo>
                <a:cubicBezTo>
                  <a:pt x="33710" y="35535"/>
                  <a:pt x="35239" y="36488"/>
                  <a:pt x="36818" y="37390"/>
                </a:cubicBezTo>
                <a:cubicBezTo>
                  <a:pt x="38347" y="38242"/>
                  <a:pt x="39951" y="39119"/>
                  <a:pt x="41680" y="39520"/>
                </a:cubicBezTo>
                <a:cubicBezTo>
                  <a:pt x="41697" y="39524"/>
                  <a:pt x="41715" y="39526"/>
                  <a:pt x="41731" y="39526"/>
                </a:cubicBezTo>
                <a:cubicBezTo>
                  <a:pt x="41950" y="39526"/>
                  <a:pt x="42065" y="39234"/>
                  <a:pt x="41855" y="39094"/>
                </a:cubicBezTo>
                <a:cubicBezTo>
                  <a:pt x="40552" y="38242"/>
                  <a:pt x="39123" y="37616"/>
                  <a:pt x="37745" y="36864"/>
                </a:cubicBezTo>
                <a:cubicBezTo>
                  <a:pt x="36392" y="36112"/>
                  <a:pt x="35038" y="35285"/>
                  <a:pt x="33735" y="34433"/>
                </a:cubicBezTo>
                <a:cubicBezTo>
                  <a:pt x="31529" y="32954"/>
                  <a:pt x="29399" y="31325"/>
                  <a:pt x="27344" y="29621"/>
                </a:cubicBezTo>
                <a:cubicBezTo>
                  <a:pt x="27469" y="29019"/>
                  <a:pt x="27494" y="28393"/>
                  <a:pt x="27494" y="27791"/>
                </a:cubicBezTo>
                <a:cubicBezTo>
                  <a:pt x="27544" y="27039"/>
                  <a:pt x="27519" y="26262"/>
                  <a:pt x="27469" y="25485"/>
                </a:cubicBezTo>
                <a:cubicBezTo>
                  <a:pt x="27419" y="24758"/>
                  <a:pt x="27344" y="24007"/>
                  <a:pt x="27244" y="23280"/>
                </a:cubicBezTo>
                <a:cubicBezTo>
                  <a:pt x="27169" y="22703"/>
                  <a:pt x="27018" y="22102"/>
                  <a:pt x="26692" y="21601"/>
                </a:cubicBezTo>
                <a:cubicBezTo>
                  <a:pt x="26417" y="21225"/>
                  <a:pt x="26041" y="20824"/>
                  <a:pt x="25539" y="20824"/>
                </a:cubicBezTo>
                <a:cubicBezTo>
                  <a:pt x="25523" y="20823"/>
                  <a:pt x="25507" y="20822"/>
                  <a:pt x="25492" y="20822"/>
                </a:cubicBezTo>
                <a:cubicBezTo>
                  <a:pt x="25043" y="20822"/>
                  <a:pt x="24761" y="21165"/>
                  <a:pt x="24712" y="21601"/>
                </a:cubicBezTo>
                <a:cubicBezTo>
                  <a:pt x="24512" y="22929"/>
                  <a:pt x="24737" y="24408"/>
                  <a:pt x="25038" y="25711"/>
                </a:cubicBezTo>
                <a:cubicBezTo>
                  <a:pt x="25239" y="26638"/>
                  <a:pt x="25514" y="27540"/>
                  <a:pt x="25890" y="28393"/>
                </a:cubicBezTo>
                <a:cubicBezTo>
                  <a:pt x="23534" y="26337"/>
                  <a:pt x="21229" y="24232"/>
                  <a:pt x="18973" y="22027"/>
                </a:cubicBezTo>
                <a:cubicBezTo>
                  <a:pt x="19224" y="21375"/>
                  <a:pt x="19224" y="20548"/>
                  <a:pt x="19274" y="19896"/>
                </a:cubicBezTo>
                <a:cubicBezTo>
                  <a:pt x="19349" y="18944"/>
                  <a:pt x="19349" y="17992"/>
                  <a:pt x="19249" y="17039"/>
                </a:cubicBezTo>
                <a:cubicBezTo>
                  <a:pt x="19098" y="15535"/>
                  <a:pt x="18848" y="14032"/>
                  <a:pt x="18346" y="12603"/>
                </a:cubicBezTo>
                <a:cubicBezTo>
                  <a:pt x="18171" y="12127"/>
                  <a:pt x="17970" y="11225"/>
                  <a:pt x="17344" y="11199"/>
                </a:cubicBezTo>
                <a:cubicBezTo>
                  <a:pt x="17324" y="11198"/>
                  <a:pt x="17304" y="11197"/>
                  <a:pt x="17285" y="11197"/>
                </a:cubicBezTo>
                <a:cubicBezTo>
                  <a:pt x="16716" y="11197"/>
                  <a:pt x="16335" y="11892"/>
                  <a:pt x="16141" y="12352"/>
                </a:cubicBezTo>
                <a:cubicBezTo>
                  <a:pt x="15514" y="13681"/>
                  <a:pt x="15815" y="15260"/>
                  <a:pt x="16166" y="16613"/>
                </a:cubicBezTo>
                <a:cubicBezTo>
                  <a:pt x="16517" y="17941"/>
                  <a:pt x="16943" y="19345"/>
                  <a:pt x="17569" y="20623"/>
                </a:cubicBezTo>
                <a:cubicBezTo>
                  <a:pt x="15665" y="18718"/>
                  <a:pt x="13835" y="16788"/>
                  <a:pt x="12056" y="14783"/>
                </a:cubicBezTo>
                <a:cubicBezTo>
                  <a:pt x="11304" y="13956"/>
                  <a:pt x="10577" y="13079"/>
                  <a:pt x="9875" y="12202"/>
                </a:cubicBezTo>
                <a:cubicBezTo>
                  <a:pt x="9875" y="11776"/>
                  <a:pt x="9700" y="11325"/>
                  <a:pt x="9574" y="10949"/>
                </a:cubicBezTo>
                <a:cubicBezTo>
                  <a:pt x="9299" y="10072"/>
                  <a:pt x="8973" y="9245"/>
                  <a:pt x="8672" y="8392"/>
                </a:cubicBezTo>
                <a:cubicBezTo>
                  <a:pt x="8046" y="6588"/>
                  <a:pt x="7344" y="4808"/>
                  <a:pt x="6366" y="3179"/>
                </a:cubicBezTo>
                <a:cubicBezTo>
                  <a:pt x="5804" y="2242"/>
                  <a:pt x="4246" y="0"/>
                  <a:pt x="293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3"/>
          <p:cNvSpPr/>
          <p:nvPr/>
        </p:nvSpPr>
        <p:spPr>
          <a:xfrm rot="-1685846">
            <a:off x="5956373" y="-41139"/>
            <a:ext cx="1400283" cy="701275"/>
          </a:xfrm>
          <a:custGeom>
            <a:avLst/>
            <a:gdLst/>
            <a:ahLst/>
            <a:cxnLst/>
            <a:rect l="l" t="t" r="r" b="b"/>
            <a:pathLst>
              <a:path w="42006" h="21037" extrusionOk="0">
                <a:moveTo>
                  <a:pt x="28329" y="1"/>
                </a:moveTo>
                <a:cubicBezTo>
                  <a:pt x="28204" y="1"/>
                  <a:pt x="28084" y="17"/>
                  <a:pt x="27971" y="57"/>
                </a:cubicBezTo>
                <a:cubicBezTo>
                  <a:pt x="27444" y="207"/>
                  <a:pt x="27519" y="734"/>
                  <a:pt x="27695" y="1135"/>
                </a:cubicBezTo>
                <a:cubicBezTo>
                  <a:pt x="28171" y="2237"/>
                  <a:pt x="29299" y="2864"/>
                  <a:pt x="30276" y="3440"/>
                </a:cubicBezTo>
                <a:cubicBezTo>
                  <a:pt x="31429" y="4092"/>
                  <a:pt x="32607" y="4694"/>
                  <a:pt x="33885" y="4894"/>
                </a:cubicBezTo>
                <a:cubicBezTo>
                  <a:pt x="32081" y="5095"/>
                  <a:pt x="30276" y="5395"/>
                  <a:pt x="28497" y="5771"/>
                </a:cubicBezTo>
                <a:cubicBezTo>
                  <a:pt x="27344" y="4668"/>
                  <a:pt x="25815" y="4042"/>
                  <a:pt x="24311" y="3641"/>
                </a:cubicBezTo>
                <a:cubicBezTo>
                  <a:pt x="22943" y="3288"/>
                  <a:pt x="21523" y="2970"/>
                  <a:pt x="20108" y="2970"/>
                </a:cubicBezTo>
                <a:cubicBezTo>
                  <a:pt x="19813" y="2970"/>
                  <a:pt x="19518" y="2984"/>
                  <a:pt x="19224" y="3014"/>
                </a:cubicBezTo>
                <a:cubicBezTo>
                  <a:pt x="18522" y="3089"/>
                  <a:pt x="15464" y="3691"/>
                  <a:pt x="16442" y="4944"/>
                </a:cubicBezTo>
                <a:cubicBezTo>
                  <a:pt x="16918" y="5546"/>
                  <a:pt x="17920" y="5621"/>
                  <a:pt x="18622" y="5771"/>
                </a:cubicBezTo>
                <a:cubicBezTo>
                  <a:pt x="19550" y="5972"/>
                  <a:pt x="20502" y="6122"/>
                  <a:pt x="21454" y="6222"/>
                </a:cubicBezTo>
                <a:cubicBezTo>
                  <a:pt x="22329" y="6319"/>
                  <a:pt x="23203" y="6356"/>
                  <a:pt x="24077" y="6356"/>
                </a:cubicBezTo>
                <a:cubicBezTo>
                  <a:pt x="24331" y="6356"/>
                  <a:pt x="24584" y="6353"/>
                  <a:pt x="24838" y="6348"/>
                </a:cubicBezTo>
                <a:cubicBezTo>
                  <a:pt x="25314" y="6323"/>
                  <a:pt x="25790" y="6323"/>
                  <a:pt x="26241" y="6272"/>
                </a:cubicBezTo>
                <a:lnTo>
                  <a:pt x="26241" y="6272"/>
                </a:lnTo>
                <a:cubicBezTo>
                  <a:pt x="23810" y="6874"/>
                  <a:pt x="21404" y="7576"/>
                  <a:pt x="19023" y="8328"/>
                </a:cubicBezTo>
                <a:cubicBezTo>
                  <a:pt x="17595" y="8779"/>
                  <a:pt x="16166" y="9255"/>
                  <a:pt x="14763" y="9781"/>
                </a:cubicBezTo>
                <a:cubicBezTo>
                  <a:pt x="13472" y="8180"/>
                  <a:pt x="11136" y="7467"/>
                  <a:pt x="9067" y="7467"/>
                </a:cubicBezTo>
                <a:cubicBezTo>
                  <a:pt x="8805" y="7467"/>
                  <a:pt x="8547" y="7478"/>
                  <a:pt x="8296" y="7501"/>
                </a:cubicBezTo>
                <a:cubicBezTo>
                  <a:pt x="7870" y="7551"/>
                  <a:pt x="5464" y="7826"/>
                  <a:pt x="6016" y="8628"/>
                </a:cubicBezTo>
                <a:cubicBezTo>
                  <a:pt x="6141" y="8829"/>
                  <a:pt x="6467" y="8904"/>
                  <a:pt x="6692" y="8979"/>
                </a:cubicBezTo>
                <a:cubicBezTo>
                  <a:pt x="7043" y="9130"/>
                  <a:pt x="7419" y="9255"/>
                  <a:pt x="7770" y="9380"/>
                </a:cubicBezTo>
                <a:cubicBezTo>
                  <a:pt x="8447" y="9581"/>
                  <a:pt x="9174" y="9731"/>
                  <a:pt x="9875" y="9856"/>
                </a:cubicBezTo>
                <a:cubicBezTo>
                  <a:pt x="10652" y="9982"/>
                  <a:pt x="11429" y="10057"/>
                  <a:pt x="12206" y="10107"/>
                </a:cubicBezTo>
                <a:cubicBezTo>
                  <a:pt x="12510" y="10122"/>
                  <a:pt x="12839" y="10136"/>
                  <a:pt x="13169" y="10136"/>
                </a:cubicBezTo>
                <a:cubicBezTo>
                  <a:pt x="13410" y="10136"/>
                  <a:pt x="13652" y="10128"/>
                  <a:pt x="13885" y="10107"/>
                </a:cubicBezTo>
                <a:lnTo>
                  <a:pt x="13885" y="10107"/>
                </a:lnTo>
                <a:cubicBezTo>
                  <a:pt x="13409" y="10308"/>
                  <a:pt x="12908" y="10508"/>
                  <a:pt x="12432" y="10709"/>
                </a:cubicBezTo>
                <a:cubicBezTo>
                  <a:pt x="11254" y="11235"/>
                  <a:pt x="10101" y="11811"/>
                  <a:pt x="8998" y="12463"/>
                </a:cubicBezTo>
                <a:cubicBezTo>
                  <a:pt x="8973" y="12438"/>
                  <a:pt x="8948" y="12438"/>
                  <a:pt x="8923" y="12438"/>
                </a:cubicBezTo>
                <a:cubicBezTo>
                  <a:pt x="8731" y="12390"/>
                  <a:pt x="8528" y="12370"/>
                  <a:pt x="8320" y="12370"/>
                </a:cubicBezTo>
                <a:cubicBezTo>
                  <a:pt x="7767" y="12370"/>
                  <a:pt x="7177" y="12511"/>
                  <a:pt x="6667" y="12638"/>
                </a:cubicBezTo>
                <a:cubicBezTo>
                  <a:pt x="5915" y="12839"/>
                  <a:pt x="5189" y="13115"/>
                  <a:pt x="4512" y="13440"/>
                </a:cubicBezTo>
                <a:cubicBezTo>
                  <a:pt x="3158" y="14142"/>
                  <a:pt x="1930" y="15195"/>
                  <a:pt x="1053" y="16448"/>
                </a:cubicBezTo>
                <a:cubicBezTo>
                  <a:pt x="702" y="16974"/>
                  <a:pt x="1" y="17801"/>
                  <a:pt x="251" y="18478"/>
                </a:cubicBezTo>
                <a:cubicBezTo>
                  <a:pt x="403" y="18914"/>
                  <a:pt x="854" y="19077"/>
                  <a:pt x="1293" y="19077"/>
                </a:cubicBezTo>
                <a:cubicBezTo>
                  <a:pt x="1435" y="19077"/>
                  <a:pt x="1576" y="19060"/>
                  <a:pt x="1705" y="19029"/>
                </a:cubicBezTo>
                <a:cubicBezTo>
                  <a:pt x="2457" y="18854"/>
                  <a:pt x="3209" y="18453"/>
                  <a:pt x="3885" y="18052"/>
                </a:cubicBezTo>
                <a:cubicBezTo>
                  <a:pt x="4612" y="17651"/>
                  <a:pt x="5264" y="17200"/>
                  <a:pt x="5915" y="16674"/>
                </a:cubicBezTo>
                <a:cubicBezTo>
                  <a:pt x="6642" y="16097"/>
                  <a:pt x="7319" y="15445"/>
                  <a:pt x="7945" y="14744"/>
                </a:cubicBezTo>
                <a:cubicBezTo>
                  <a:pt x="8447" y="14167"/>
                  <a:pt x="8898" y="13566"/>
                  <a:pt x="9174" y="12889"/>
                </a:cubicBezTo>
                <a:cubicBezTo>
                  <a:pt x="10803" y="11987"/>
                  <a:pt x="12532" y="11235"/>
                  <a:pt x="14286" y="10558"/>
                </a:cubicBezTo>
                <a:lnTo>
                  <a:pt x="14286" y="10558"/>
                </a:lnTo>
                <a:cubicBezTo>
                  <a:pt x="13961" y="10859"/>
                  <a:pt x="13635" y="11135"/>
                  <a:pt x="13334" y="11460"/>
                </a:cubicBezTo>
                <a:cubicBezTo>
                  <a:pt x="12783" y="12037"/>
                  <a:pt x="12281" y="12739"/>
                  <a:pt x="11855" y="13415"/>
                </a:cubicBezTo>
                <a:cubicBezTo>
                  <a:pt x="11003" y="14844"/>
                  <a:pt x="10351" y="16448"/>
                  <a:pt x="10176" y="18127"/>
                </a:cubicBezTo>
                <a:cubicBezTo>
                  <a:pt x="10110" y="18698"/>
                  <a:pt x="9929" y="21037"/>
                  <a:pt x="10878" y="21037"/>
                </a:cubicBezTo>
                <a:cubicBezTo>
                  <a:pt x="11013" y="21037"/>
                  <a:pt x="11170" y="20990"/>
                  <a:pt x="11354" y="20884"/>
                </a:cubicBezTo>
                <a:cubicBezTo>
                  <a:pt x="12031" y="20508"/>
                  <a:pt x="12582" y="19556"/>
                  <a:pt x="12958" y="18904"/>
                </a:cubicBezTo>
                <a:cubicBezTo>
                  <a:pt x="13409" y="18127"/>
                  <a:pt x="13785" y="17275"/>
                  <a:pt x="14086" y="16423"/>
                </a:cubicBezTo>
                <a:cubicBezTo>
                  <a:pt x="14412" y="15420"/>
                  <a:pt x="14587" y="14393"/>
                  <a:pt x="14687" y="13365"/>
                </a:cubicBezTo>
                <a:cubicBezTo>
                  <a:pt x="14788" y="12363"/>
                  <a:pt x="14813" y="11285"/>
                  <a:pt x="15063" y="10283"/>
                </a:cubicBezTo>
                <a:cubicBezTo>
                  <a:pt x="16166" y="9882"/>
                  <a:pt x="17319" y="9506"/>
                  <a:pt x="18447" y="9130"/>
                </a:cubicBezTo>
                <a:cubicBezTo>
                  <a:pt x="19199" y="8879"/>
                  <a:pt x="19976" y="8653"/>
                  <a:pt x="20753" y="8428"/>
                </a:cubicBezTo>
                <a:lnTo>
                  <a:pt x="20753" y="8428"/>
                </a:lnTo>
                <a:cubicBezTo>
                  <a:pt x="20402" y="8729"/>
                  <a:pt x="20076" y="9054"/>
                  <a:pt x="19775" y="9380"/>
                </a:cubicBezTo>
                <a:cubicBezTo>
                  <a:pt x="19023" y="10232"/>
                  <a:pt x="18397" y="11210"/>
                  <a:pt x="17996" y="12288"/>
                </a:cubicBezTo>
                <a:cubicBezTo>
                  <a:pt x="17895" y="12538"/>
                  <a:pt x="17795" y="12814"/>
                  <a:pt x="17720" y="13064"/>
                </a:cubicBezTo>
                <a:cubicBezTo>
                  <a:pt x="17645" y="13340"/>
                  <a:pt x="17545" y="13691"/>
                  <a:pt x="17545" y="13967"/>
                </a:cubicBezTo>
                <a:cubicBezTo>
                  <a:pt x="17560" y="14263"/>
                  <a:pt x="17750" y="14375"/>
                  <a:pt x="17970" y="14375"/>
                </a:cubicBezTo>
                <a:cubicBezTo>
                  <a:pt x="18104" y="14375"/>
                  <a:pt x="18249" y="14334"/>
                  <a:pt x="18372" y="14267"/>
                </a:cubicBezTo>
                <a:cubicBezTo>
                  <a:pt x="19349" y="13741"/>
                  <a:pt x="20201" y="12764"/>
                  <a:pt x="20828" y="11861"/>
                </a:cubicBezTo>
                <a:cubicBezTo>
                  <a:pt x="21605" y="10759"/>
                  <a:pt x="22281" y="9105"/>
                  <a:pt x="22758" y="7826"/>
                </a:cubicBezTo>
                <a:cubicBezTo>
                  <a:pt x="23860" y="7526"/>
                  <a:pt x="24938" y="7225"/>
                  <a:pt x="26041" y="6949"/>
                </a:cubicBezTo>
                <a:lnTo>
                  <a:pt x="26041" y="6949"/>
                </a:lnTo>
                <a:cubicBezTo>
                  <a:pt x="25489" y="7801"/>
                  <a:pt x="25088" y="8729"/>
                  <a:pt x="24788" y="9706"/>
                </a:cubicBezTo>
                <a:cubicBezTo>
                  <a:pt x="24437" y="10859"/>
                  <a:pt x="24186" y="12187"/>
                  <a:pt x="24362" y="13390"/>
                </a:cubicBezTo>
                <a:cubicBezTo>
                  <a:pt x="24412" y="13816"/>
                  <a:pt x="24512" y="14493"/>
                  <a:pt x="24913" y="14719"/>
                </a:cubicBezTo>
                <a:cubicBezTo>
                  <a:pt x="25012" y="14781"/>
                  <a:pt x="25110" y="14808"/>
                  <a:pt x="25205" y="14808"/>
                </a:cubicBezTo>
                <a:cubicBezTo>
                  <a:pt x="25491" y="14808"/>
                  <a:pt x="25746" y="14563"/>
                  <a:pt x="25915" y="14318"/>
                </a:cubicBezTo>
                <a:cubicBezTo>
                  <a:pt x="26592" y="13315"/>
                  <a:pt x="27018" y="12187"/>
                  <a:pt x="26968" y="10984"/>
                </a:cubicBezTo>
                <a:cubicBezTo>
                  <a:pt x="26943" y="10257"/>
                  <a:pt x="26943" y="9556"/>
                  <a:pt x="26918" y="8829"/>
                </a:cubicBezTo>
                <a:cubicBezTo>
                  <a:pt x="26868" y="8152"/>
                  <a:pt x="27043" y="7425"/>
                  <a:pt x="26893" y="6774"/>
                </a:cubicBezTo>
                <a:cubicBezTo>
                  <a:pt x="26893" y="6774"/>
                  <a:pt x="26868" y="6774"/>
                  <a:pt x="26868" y="6749"/>
                </a:cubicBezTo>
                <a:cubicBezTo>
                  <a:pt x="28998" y="6272"/>
                  <a:pt x="31103" y="5846"/>
                  <a:pt x="33259" y="5571"/>
                </a:cubicBezTo>
                <a:cubicBezTo>
                  <a:pt x="33535" y="5546"/>
                  <a:pt x="33810" y="5496"/>
                  <a:pt x="34086" y="5470"/>
                </a:cubicBezTo>
                <a:lnTo>
                  <a:pt x="34086" y="5470"/>
                </a:lnTo>
                <a:cubicBezTo>
                  <a:pt x="33986" y="5546"/>
                  <a:pt x="33885" y="5621"/>
                  <a:pt x="33810" y="5671"/>
                </a:cubicBezTo>
                <a:cubicBezTo>
                  <a:pt x="33284" y="6097"/>
                  <a:pt x="32808" y="6573"/>
                  <a:pt x="32357" y="7049"/>
                </a:cubicBezTo>
                <a:cubicBezTo>
                  <a:pt x="31429" y="8077"/>
                  <a:pt x="30677" y="9230"/>
                  <a:pt x="30126" y="10458"/>
                </a:cubicBezTo>
                <a:cubicBezTo>
                  <a:pt x="29900" y="10959"/>
                  <a:pt x="29575" y="11636"/>
                  <a:pt x="29976" y="12137"/>
                </a:cubicBezTo>
                <a:cubicBezTo>
                  <a:pt x="30155" y="12367"/>
                  <a:pt x="30425" y="12447"/>
                  <a:pt x="30710" y="12447"/>
                </a:cubicBezTo>
                <a:cubicBezTo>
                  <a:pt x="30984" y="12447"/>
                  <a:pt x="31271" y="12373"/>
                  <a:pt x="31504" y="12288"/>
                </a:cubicBezTo>
                <a:cubicBezTo>
                  <a:pt x="32758" y="11761"/>
                  <a:pt x="33610" y="10608"/>
                  <a:pt x="34286" y="9480"/>
                </a:cubicBezTo>
                <a:cubicBezTo>
                  <a:pt x="34713" y="8779"/>
                  <a:pt x="35063" y="8027"/>
                  <a:pt x="35389" y="7275"/>
                </a:cubicBezTo>
                <a:cubicBezTo>
                  <a:pt x="35640" y="6648"/>
                  <a:pt x="35966" y="5972"/>
                  <a:pt x="36016" y="5295"/>
                </a:cubicBezTo>
                <a:cubicBezTo>
                  <a:pt x="36517" y="5270"/>
                  <a:pt x="37018" y="5245"/>
                  <a:pt x="37520" y="5220"/>
                </a:cubicBezTo>
                <a:cubicBezTo>
                  <a:pt x="37877" y="5207"/>
                  <a:pt x="38235" y="5204"/>
                  <a:pt x="38595" y="5204"/>
                </a:cubicBezTo>
                <a:cubicBezTo>
                  <a:pt x="38954" y="5204"/>
                  <a:pt x="39313" y="5207"/>
                  <a:pt x="39672" y="5207"/>
                </a:cubicBezTo>
                <a:cubicBezTo>
                  <a:pt x="40389" y="5207"/>
                  <a:pt x="41104" y="5195"/>
                  <a:pt x="41805" y="5120"/>
                </a:cubicBezTo>
                <a:cubicBezTo>
                  <a:pt x="41956" y="5095"/>
                  <a:pt x="42006" y="4894"/>
                  <a:pt x="41855" y="4869"/>
                </a:cubicBezTo>
                <a:cubicBezTo>
                  <a:pt x="40902" y="4636"/>
                  <a:pt x="39949" y="4583"/>
                  <a:pt x="38985" y="4583"/>
                </a:cubicBezTo>
                <a:cubicBezTo>
                  <a:pt x="38706" y="4583"/>
                  <a:pt x="38427" y="4588"/>
                  <a:pt x="38146" y="4593"/>
                </a:cubicBezTo>
                <a:cubicBezTo>
                  <a:pt x="37219" y="4618"/>
                  <a:pt x="36291" y="4668"/>
                  <a:pt x="35364" y="4744"/>
                </a:cubicBezTo>
                <a:cubicBezTo>
                  <a:pt x="35088" y="4318"/>
                  <a:pt x="34637" y="3967"/>
                  <a:pt x="34261" y="3616"/>
                </a:cubicBezTo>
                <a:cubicBezTo>
                  <a:pt x="33785" y="3165"/>
                  <a:pt x="33309" y="2739"/>
                  <a:pt x="32808" y="2313"/>
                </a:cubicBezTo>
                <a:cubicBezTo>
                  <a:pt x="31830" y="1511"/>
                  <a:pt x="30803" y="759"/>
                  <a:pt x="29600" y="333"/>
                </a:cubicBezTo>
                <a:cubicBezTo>
                  <a:pt x="29231" y="197"/>
                  <a:pt x="28757" y="1"/>
                  <a:pt x="283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907714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21"/>
          <p:cNvSpPr/>
          <p:nvPr/>
        </p:nvSpPr>
        <p:spPr>
          <a:xfrm rot="-9299907">
            <a:off x="-540247" y="733412"/>
            <a:ext cx="1519172" cy="1427443"/>
          </a:xfrm>
          <a:custGeom>
            <a:avLst/>
            <a:gdLst/>
            <a:ahLst/>
            <a:cxnLst/>
            <a:rect l="l" t="t" r="r" b="b"/>
            <a:pathLst>
              <a:path w="42066" h="39526" extrusionOk="0">
                <a:moveTo>
                  <a:pt x="2930" y="0"/>
                </a:moveTo>
                <a:cubicBezTo>
                  <a:pt x="2487" y="0"/>
                  <a:pt x="2071" y="255"/>
                  <a:pt x="1730" y="899"/>
                </a:cubicBezTo>
                <a:cubicBezTo>
                  <a:pt x="1178" y="1951"/>
                  <a:pt x="1479" y="3330"/>
                  <a:pt x="1805" y="4407"/>
                </a:cubicBezTo>
                <a:cubicBezTo>
                  <a:pt x="2156" y="5560"/>
                  <a:pt x="2732" y="6588"/>
                  <a:pt x="3434" y="7565"/>
                </a:cubicBezTo>
                <a:cubicBezTo>
                  <a:pt x="4236" y="8643"/>
                  <a:pt x="5188" y="9646"/>
                  <a:pt x="6241" y="10523"/>
                </a:cubicBezTo>
                <a:cubicBezTo>
                  <a:pt x="6767" y="10924"/>
                  <a:pt x="7294" y="11300"/>
                  <a:pt x="7845" y="11651"/>
                </a:cubicBezTo>
                <a:cubicBezTo>
                  <a:pt x="8371" y="12001"/>
                  <a:pt x="8973" y="12402"/>
                  <a:pt x="9625" y="12503"/>
                </a:cubicBezTo>
                <a:cubicBezTo>
                  <a:pt x="10402" y="13505"/>
                  <a:pt x="11178" y="14508"/>
                  <a:pt x="12006" y="15485"/>
                </a:cubicBezTo>
                <a:cubicBezTo>
                  <a:pt x="10279" y="14545"/>
                  <a:pt x="8284" y="14083"/>
                  <a:pt x="6316" y="14083"/>
                </a:cubicBezTo>
                <a:cubicBezTo>
                  <a:pt x="5398" y="14083"/>
                  <a:pt x="4486" y="14183"/>
                  <a:pt x="3609" y="14382"/>
                </a:cubicBezTo>
                <a:cubicBezTo>
                  <a:pt x="2707" y="14583"/>
                  <a:pt x="0" y="15285"/>
                  <a:pt x="978" y="16738"/>
                </a:cubicBezTo>
                <a:cubicBezTo>
                  <a:pt x="1454" y="17415"/>
                  <a:pt x="2381" y="17390"/>
                  <a:pt x="3108" y="17415"/>
                </a:cubicBezTo>
                <a:cubicBezTo>
                  <a:pt x="4161" y="17490"/>
                  <a:pt x="5214" y="17540"/>
                  <a:pt x="6266" y="17540"/>
                </a:cubicBezTo>
                <a:cubicBezTo>
                  <a:pt x="6453" y="17544"/>
                  <a:pt x="6641" y="17547"/>
                  <a:pt x="6829" y="17547"/>
                </a:cubicBezTo>
                <a:cubicBezTo>
                  <a:pt x="7800" y="17547"/>
                  <a:pt x="8780" y="17491"/>
                  <a:pt x="9725" y="17365"/>
                </a:cubicBezTo>
                <a:cubicBezTo>
                  <a:pt x="10301" y="17290"/>
                  <a:pt x="10853" y="17189"/>
                  <a:pt x="11404" y="17039"/>
                </a:cubicBezTo>
                <a:cubicBezTo>
                  <a:pt x="11905" y="16939"/>
                  <a:pt x="12457" y="16814"/>
                  <a:pt x="12908" y="16563"/>
                </a:cubicBezTo>
                <a:cubicBezTo>
                  <a:pt x="13234" y="16939"/>
                  <a:pt x="13559" y="17340"/>
                  <a:pt x="13910" y="17716"/>
                </a:cubicBezTo>
                <a:cubicBezTo>
                  <a:pt x="12457" y="17741"/>
                  <a:pt x="11078" y="18217"/>
                  <a:pt x="9850" y="18919"/>
                </a:cubicBezTo>
                <a:cubicBezTo>
                  <a:pt x="9173" y="19295"/>
                  <a:pt x="8572" y="19771"/>
                  <a:pt x="8021" y="20272"/>
                </a:cubicBezTo>
                <a:cubicBezTo>
                  <a:pt x="7419" y="20773"/>
                  <a:pt x="6843" y="21325"/>
                  <a:pt x="6442" y="22002"/>
                </a:cubicBezTo>
                <a:cubicBezTo>
                  <a:pt x="6066" y="22628"/>
                  <a:pt x="5890" y="23355"/>
                  <a:pt x="6091" y="24082"/>
                </a:cubicBezTo>
                <a:cubicBezTo>
                  <a:pt x="6228" y="24630"/>
                  <a:pt x="6579" y="24826"/>
                  <a:pt x="7037" y="24826"/>
                </a:cubicBezTo>
                <a:cubicBezTo>
                  <a:pt x="7165" y="24826"/>
                  <a:pt x="7301" y="24811"/>
                  <a:pt x="7444" y="24784"/>
                </a:cubicBezTo>
                <a:cubicBezTo>
                  <a:pt x="8196" y="24658"/>
                  <a:pt x="8873" y="24232"/>
                  <a:pt x="9449" y="23781"/>
                </a:cubicBezTo>
                <a:cubicBezTo>
                  <a:pt x="10076" y="23305"/>
                  <a:pt x="10677" y="22778"/>
                  <a:pt x="11279" y="22252"/>
                </a:cubicBezTo>
                <a:cubicBezTo>
                  <a:pt x="11955" y="21651"/>
                  <a:pt x="12582" y="20999"/>
                  <a:pt x="13158" y="20297"/>
                </a:cubicBezTo>
                <a:cubicBezTo>
                  <a:pt x="13635" y="19721"/>
                  <a:pt x="14236" y="19019"/>
                  <a:pt x="14412" y="18267"/>
                </a:cubicBezTo>
                <a:cubicBezTo>
                  <a:pt x="15464" y="19470"/>
                  <a:pt x="16567" y="20623"/>
                  <a:pt x="17720" y="21751"/>
                </a:cubicBezTo>
                <a:cubicBezTo>
                  <a:pt x="18998" y="23054"/>
                  <a:pt x="20301" y="24357"/>
                  <a:pt x="21655" y="25611"/>
                </a:cubicBezTo>
                <a:cubicBezTo>
                  <a:pt x="20909" y="25570"/>
                  <a:pt x="20159" y="25538"/>
                  <a:pt x="19412" y="25538"/>
                </a:cubicBezTo>
                <a:cubicBezTo>
                  <a:pt x="17399" y="25538"/>
                  <a:pt x="15406" y="25767"/>
                  <a:pt x="13559" y="26663"/>
                </a:cubicBezTo>
                <a:cubicBezTo>
                  <a:pt x="13058" y="26914"/>
                  <a:pt x="12457" y="27215"/>
                  <a:pt x="12356" y="27841"/>
                </a:cubicBezTo>
                <a:cubicBezTo>
                  <a:pt x="12281" y="28393"/>
                  <a:pt x="12632" y="28794"/>
                  <a:pt x="13183" y="28869"/>
                </a:cubicBezTo>
                <a:cubicBezTo>
                  <a:pt x="13404" y="28898"/>
                  <a:pt x="13630" y="28910"/>
                  <a:pt x="13860" y="28910"/>
                </a:cubicBezTo>
                <a:cubicBezTo>
                  <a:pt x="14413" y="28910"/>
                  <a:pt x="14983" y="28839"/>
                  <a:pt x="15514" y="28769"/>
                </a:cubicBezTo>
                <a:cubicBezTo>
                  <a:pt x="16316" y="28668"/>
                  <a:pt x="17093" y="28493"/>
                  <a:pt x="17870" y="28292"/>
                </a:cubicBezTo>
                <a:cubicBezTo>
                  <a:pt x="18747" y="28042"/>
                  <a:pt x="19625" y="27741"/>
                  <a:pt x="20477" y="27390"/>
                </a:cubicBezTo>
                <a:cubicBezTo>
                  <a:pt x="20903" y="27240"/>
                  <a:pt x="21329" y="27039"/>
                  <a:pt x="21730" y="26864"/>
                </a:cubicBezTo>
                <a:cubicBezTo>
                  <a:pt x="22006" y="26738"/>
                  <a:pt x="22306" y="26638"/>
                  <a:pt x="22557" y="26488"/>
                </a:cubicBezTo>
                <a:cubicBezTo>
                  <a:pt x="25063" y="28844"/>
                  <a:pt x="27670" y="31099"/>
                  <a:pt x="30402" y="33180"/>
                </a:cubicBezTo>
                <a:cubicBezTo>
                  <a:pt x="29877" y="33090"/>
                  <a:pt x="29344" y="33046"/>
                  <a:pt x="28811" y="33046"/>
                </a:cubicBezTo>
                <a:cubicBezTo>
                  <a:pt x="26801" y="33046"/>
                  <a:pt x="24788" y="33675"/>
                  <a:pt x="23184" y="34884"/>
                </a:cubicBezTo>
                <a:cubicBezTo>
                  <a:pt x="22707" y="35235"/>
                  <a:pt x="22031" y="35711"/>
                  <a:pt x="21780" y="36262"/>
                </a:cubicBezTo>
                <a:cubicBezTo>
                  <a:pt x="21504" y="36864"/>
                  <a:pt x="22106" y="37114"/>
                  <a:pt x="22607" y="37190"/>
                </a:cubicBezTo>
                <a:cubicBezTo>
                  <a:pt x="22826" y="37219"/>
                  <a:pt x="23046" y="37233"/>
                  <a:pt x="23267" y="37233"/>
                </a:cubicBezTo>
                <a:cubicBezTo>
                  <a:pt x="24534" y="37233"/>
                  <a:pt x="25811" y="36778"/>
                  <a:pt x="26943" y="36287"/>
                </a:cubicBezTo>
                <a:cubicBezTo>
                  <a:pt x="27770" y="35936"/>
                  <a:pt x="28572" y="35510"/>
                  <a:pt x="29299" y="35034"/>
                </a:cubicBezTo>
                <a:cubicBezTo>
                  <a:pt x="29650" y="34809"/>
                  <a:pt x="29976" y="34583"/>
                  <a:pt x="30301" y="34332"/>
                </a:cubicBezTo>
                <a:cubicBezTo>
                  <a:pt x="30552" y="34107"/>
                  <a:pt x="30853" y="33931"/>
                  <a:pt x="31028" y="33631"/>
                </a:cubicBezTo>
                <a:cubicBezTo>
                  <a:pt x="31429" y="33906"/>
                  <a:pt x="31805" y="34207"/>
                  <a:pt x="32206" y="34483"/>
                </a:cubicBezTo>
                <a:cubicBezTo>
                  <a:pt x="33710" y="35535"/>
                  <a:pt x="35239" y="36488"/>
                  <a:pt x="36818" y="37390"/>
                </a:cubicBezTo>
                <a:cubicBezTo>
                  <a:pt x="38347" y="38242"/>
                  <a:pt x="39951" y="39119"/>
                  <a:pt x="41680" y="39520"/>
                </a:cubicBezTo>
                <a:cubicBezTo>
                  <a:pt x="41697" y="39524"/>
                  <a:pt x="41715" y="39526"/>
                  <a:pt x="41731" y="39526"/>
                </a:cubicBezTo>
                <a:cubicBezTo>
                  <a:pt x="41950" y="39526"/>
                  <a:pt x="42065" y="39234"/>
                  <a:pt x="41855" y="39094"/>
                </a:cubicBezTo>
                <a:cubicBezTo>
                  <a:pt x="40552" y="38242"/>
                  <a:pt x="39123" y="37616"/>
                  <a:pt x="37745" y="36864"/>
                </a:cubicBezTo>
                <a:cubicBezTo>
                  <a:pt x="36392" y="36112"/>
                  <a:pt x="35038" y="35285"/>
                  <a:pt x="33735" y="34433"/>
                </a:cubicBezTo>
                <a:cubicBezTo>
                  <a:pt x="31529" y="32954"/>
                  <a:pt x="29399" y="31325"/>
                  <a:pt x="27344" y="29621"/>
                </a:cubicBezTo>
                <a:cubicBezTo>
                  <a:pt x="27469" y="29019"/>
                  <a:pt x="27494" y="28393"/>
                  <a:pt x="27494" y="27791"/>
                </a:cubicBezTo>
                <a:cubicBezTo>
                  <a:pt x="27544" y="27039"/>
                  <a:pt x="27519" y="26262"/>
                  <a:pt x="27469" y="25485"/>
                </a:cubicBezTo>
                <a:cubicBezTo>
                  <a:pt x="27419" y="24758"/>
                  <a:pt x="27344" y="24007"/>
                  <a:pt x="27244" y="23280"/>
                </a:cubicBezTo>
                <a:cubicBezTo>
                  <a:pt x="27169" y="22703"/>
                  <a:pt x="27018" y="22102"/>
                  <a:pt x="26692" y="21601"/>
                </a:cubicBezTo>
                <a:cubicBezTo>
                  <a:pt x="26417" y="21225"/>
                  <a:pt x="26041" y="20824"/>
                  <a:pt x="25539" y="20824"/>
                </a:cubicBezTo>
                <a:cubicBezTo>
                  <a:pt x="25523" y="20823"/>
                  <a:pt x="25507" y="20822"/>
                  <a:pt x="25492" y="20822"/>
                </a:cubicBezTo>
                <a:cubicBezTo>
                  <a:pt x="25043" y="20822"/>
                  <a:pt x="24761" y="21165"/>
                  <a:pt x="24712" y="21601"/>
                </a:cubicBezTo>
                <a:cubicBezTo>
                  <a:pt x="24512" y="22929"/>
                  <a:pt x="24737" y="24408"/>
                  <a:pt x="25038" y="25711"/>
                </a:cubicBezTo>
                <a:cubicBezTo>
                  <a:pt x="25239" y="26638"/>
                  <a:pt x="25514" y="27540"/>
                  <a:pt x="25890" y="28393"/>
                </a:cubicBezTo>
                <a:cubicBezTo>
                  <a:pt x="23534" y="26337"/>
                  <a:pt x="21229" y="24232"/>
                  <a:pt x="18973" y="22027"/>
                </a:cubicBezTo>
                <a:cubicBezTo>
                  <a:pt x="19224" y="21375"/>
                  <a:pt x="19224" y="20548"/>
                  <a:pt x="19274" y="19896"/>
                </a:cubicBezTo>
                <a:cubicBezTo>
                  <a:pt x="19349" y="18944"/>
                  <a:pt x="19349" y="17992"/>
                  <a:pt x="19249" y="17039"/>
                </a:cubicBezTo>
                <a:cubicBezTo>
                  <a:pt x="19098" y="15535"/>
                  <a:pt x="18848" y="14032"/>
                  <a:pt x="18346" y="12603"/>
                </a:cubicBezTo>
                <a:cubicBezTo>
                  <a:pt x="18171" y="12127"/>
                  <a:pt x="17970" y="11225"/>
                  <a:pt x="17344" y="11199"/>
                </a:cubicBezTo>
                <a:cubicBezTo>
                  <a:pt x="17324" y="11198"/>
                  <a:pt x="17304" y="11197"/>
                  <a:pt x="17285" y="11197"/>
                </a:cubicBezTo>
                <a:cubicBezTo>
                  <a:pt x="16716" y="11197"/>
                  <a:pt x="16335" y="11892"/>
                  <a:pt x="16141" y="12352"/>
                </a:cubicBezTo>
                <a:cubicBezTo>
                  <a:pt x="15514" y="13681"/>
                  <a:pt x="15815" y="15260"/>
                  <a:pt x="16166" y="16613"/>
                </a:cubicBezTo>
                <a:cubicBezTo>
                  <a:pt x="16517" y="17941"/>
                  <a:pt x="16943" y="19345"/>
                  <a:pt x="17569" y="20623"/>
                </a:cubicBezTo>
                <a:cubicBezTo>
                  <a:pt x="15665" y="18718"/>
                  <a:pt x="13835" y="16788"/>
                  <a:pt x="12056" y="14783"/>
                </a:cubicBezTo>
                <a:cubicBezTo>
                  <a:pt x="11304" y="13956"/>
                  <a:pt x="10577" y="13079"/>
                  <a:pt x="9875" y="12202"/>
                </a:cubicBezTo>
                <a:cubicBezTo>
                  <a:pt x="9875" y="11776"/>
                  <a:pt x="9700" y="11325"/>
                  <a:pt x="9574" y="10949"/>
                </a:cubicBezTo>
                <a:cubicBezTo>
                  <a:pt x="9299" y="10072"/>
                  <a:pt x="8973" y="9245"/>
                  <a:pt x="8672" y="8392"/>
                </a:cubicBezTo>
                <a:cubicBezTo>
                  <a:pt x="8046" y="6588"/>
                  <a:pt x="7344" y="4808"/>
                  <a:pt x="6366" y="3179"/>
                </a:cubicBezTo>
                <a:cubicBezTo>
                  <a:pt x="5804" y="2242"/>
                  <a:pt x="4246" y="0"/>
                  <a:pt x="29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2" name="Google Shape;902;p21"/>
          <p:cNvSpPr/>
          <p:nvPr/>
        </p:nvSpPr>
        <p:spPr>
          <a:xfrm rot="-7165955">
            <a:off x="10979851" y="428779"/>
            <a:ext cx="1467832" cy="1379268"/>
          </a:xfrm>
          <a:custGeom>
            <a:avLst/>
            <a:gdLst/>
            <a:ahLst/>
            <a:cxnLst/>
            <a:rect l="l" t="t" r="r" b="b"/>
            <a:pathLst>
              <a:path w="42066" h="39526" extrusionOk="0">
                <a:moveTo>
                  <a:pt x="2930" y="0"/>
                </a:moveTo>
                <a:cubicBezTo>
                  <a:pt x="2487" y="0"/>
                  <a:pt x="2071" y="255"/>
                  <a:pt x="1730" y="899"/>
                </a:cubicBezTo>
                <a:cubicBezTo>
                  <a:pt x="1178" y="1951"/>
                  <a:pt x="1479" y="3330"/>
                  <a:pt x="1805" y="4407"/>
                </a:cubicBezTo>
                <a:cubicBezTo>
                  <a:pt x="2156" y="5560"/>
                  <a:pt x="2732" y="6588"/>
                  <a:pt x="3434" y="7565"/>
                </a:cubicBezTo>
                <a:cubicBezTo>
                  <a:pt x="4236" y="8643"/>
                  <a:pt x="5188" y="9646"/>
                  <a:pt x="6241" y="10523"/>
                </a:cubicBezTo>
                <a:cubicBezTo>
                  <a:pt x="6767" y="10924"/>
                  <a:pt x="7294" y="11300"/>
                  <a:pt x="7845" y="11651"/>
                </a:cubicBezTo>
                <a:cubicBezTo>
                  <a:pt x="8371" y="12001"/>
                  <a:pt x="8973" y="12402"/>
                  <a:pt x="9625" y="12503"/>
                </a:cubicBezTo>
                <a:cubicBezTo>
                  <a:pt x="10402" y="13505"/>
                  <a:pt x="11178" y="14508"/>
                  <a:pt x="12006" y="15485"/>
                </a:cubicBezTo>
                <a:cubicBezTo>
                  <a:pt x="10279" y="14545"/>
                  <a:pt x="8284" y="14083"/>
                  <a:pt x="6316" y="14083"/>
                </a:cubicBezTo>
                <a:cubicBezTo>
                  <a:pt x="5398" y="14083"/>
                  <a:pt x="4486" y="14183"/>
                  <a:pt x="3609" y="14382"/>
                </a:cubicBezTo>
                <a:cubicBezTo>
                  <a:pt x="2707" y="14583"/>
                  <a:pt x="0" y="15285"/>
                  <a:pt x="978" y="16738"/>
                </a:cubicBezTo>
                <a:cubicBezTo>
                  <a:pt x="1454" y="17415"/>
                  <a:pt x="2381" y="17390"/>
                  <a:pt x="3108" y="17415"/>
                </a:cubicBezTo>
                <a:cubicBezTo>
                  <a:pt x="4161" y="17490"/>
                  <a:pt x="5214" y="17540"/>
                  <a:pt x="6266" y="17540"/>
                </a:cubicBezTo>
                <a:cubicBezTo>
                  <a:pt x="6453" y="17544"/>
                  <a:pt x="6641" y="17547"/>
                  <a:pt x="6829" y="17547"/>
                </a:cubicBezTo>
                <a:cubicBezTo>
                  <a:pt x="7800" y="17547"/>
                  <a:pt x="8780" y="17491"/>
                  <a:pt x="9725" y="17365"/>
                </a:cubicBezTo>
                <a:cubicBezTo>
                  <a:pt x="10301" y="17290"/>
                  <a:pt x="10853" y="17189"/>
                  <a:pt x="11404" y="17039"/>
                </a:cubicBezTo>
                <a:cubicBezTo>
                  <a:pt x="11905" y="16939"/>
                  <a:pt x="12457" y="16814"/>
                  <a:pt x="12908" y="16563"/>
                </a:cubicBezTo>
                <a:cubicBezTo>
                  <a:pt x="13234" y="16939"/>
                  <a:pt x="13559" y="17340"/>
                  <a:pt x="13910" y="17716"/>
                </a:cubicBezTo>
                <a:cubicBezTo>
                  <a:pt x="12457" y="17741"/>
                  <a:pt x="11078" y="18217"/>
                  <a:pt x="9850" y="18919"/>
                </a:cubicBezTo>
                <a:cubicBezTo>
                  <a:pt x="9173" y="19295"/>
                  <a:pt x="8572" y="19771"/>
                  <a:pt x="8021" y="20272"/>
                </a:cubicBezTo>
                <a:cubicBezTo>
                  <a:pt x="7419" y="20773"/>
                  <a:pt x="6843" y="21325"/>
                  <a:pt x="6442" y="22002"/>
                </a:cubicBezTo>
                <a:cubicBezTo>
                  <a:pt x="6066" y="22628"/>
                  <a:pt x="5890" y="23355"/>
                  <a:pt x="6091" y="24082"/>
                </a:cubicBezTo>
                <a:cubicBezTo>
                  <a:pt x="6228" y="24630"/>
                  <a:pt x="6579" y="24826"/>
                  <a:pt x="7037" y="24826"/>
                </a:cubicBezTo>
                <a:cubicBezTo>
                  <a:pt x="7165" y="24826"/>
                  <a:pt x="7301" y="24811"/>
                  <a:pt x="7444" y="24784"/>
                </a:cubicBezTo>
                <a:cubicBezTo>
                  <a:pt x="8196" y="24658"/>
                  <a:pt x="8873" y="24232"/>
                  <a:pt x="9449" y="23781"/>
                </a:cubicBezTo>
                <a:cubicBezTo>
                  <a:pt x="10076" y="23305"/>
                  <a:pt x="10677" y="22778"/>
                  <a:pt x="11279" y="22252"/>
                </a:cubicBezTo>
                <a:cubicBezTo>
                  <a:pt x="11955" y="21651"/>
                  <a:pt x="12582" y="20999"/>
                  <a:pt x="13158" y="20297"/>
                </a:cubicBezTo>
                <a:cubicBezTo>
                  <a:pt x="13635" y="19721"/>
                  <a:pt x="14236" y="19019"/>
                  <a:pt x="14412" y="18267"/>
                </a:cubicBezTo>
                <a:cubicBezTo>
                  <a:pt x="15464" y="19470"/>
                  <a:pt x="16567" y="20623"/>
                  <a:pt x="17720" y="21751"/>
                </a:cubicBezTo>
                <a:cubicBezTo>
                  <a:pt x="18998" y="23054"/>
                  <a:pt x="20301" y="24357"/>
                  <a:pt x="21655" y="25611"/>
                </a:cubicBezTo>
                <a:cubicBezTo>
                  <a:pt x="20909" y="25570"/>
                  <a:pt x="20159" y="25538"/>
                  <a:pt x="19412" y="25538"/>
                </a:cubicBezTo>
                <a:cubicBezTo>
                  <a:pt x="17399" y="25538"/>
                  <a:pt x="15406" y="25767"/>
                  <a:pt x="13559" y="26663"/>
                </a:cubicBezTo>
                <a:cubicBezTo>
                  <a:pt x="13058" y="26914"/>
                  <a:pt x="12457" y="27215"/>
                  <a:pt x="12356" y="27841"/>
                </a:cubicBezTo>
                <a:cubicBezTo>
                  <a:pt x="12281" y="28393"/>
                  <a:pt x="12632" y="28794"/>
                  <a:pt x="13183" y="28869"/>
                </a:cubicBezTo>
                <a:cubicBezTo>
                  <a:pt x="13404" y="28898"/>
                  <a:pt x="13630" y="28910"/>
                  <a:pt x="13860" y="28910"/>
                </a:cubicBezTo>
                <a:cubicBezTo>
                  <a:pt x="14413" y="28910"/>
                  <a:pt x="14983" y="28839"/>
                  <a:pt x="15514" y="28769"/>
                </a:cubicBezTo>
                <a:cubicBezTo>
                  <a:pt x="16316" y="28668"/>
                  <a:pt x="17093" y="28493"/>
                  <a:pt x="17870" y="28292"/>
                </a:cubicBezTo>
                <a:cubicBezTo>
                  <a:pt x="18747" y="28042"/>
                  <a:pt x="19625" y="27741"/>
                  <a:pt x="20477" y="27390"/>
                </a:cubicBezTo>
                <a:cubicBezTo>
                  <a:pt x="20903" y="27240"/>
                  <a:pt x="21329" y="27039"/>
                  <a:pt x="21730" y="26864"/>
                </a:cubicBezTo>
                <a:cubicBezTo>
                  <a:pt x="22006" y="26738"/>
                  <a:pt x="22306" y="26638"/>
                  <a:pt x="22557" y="26488"/>
                </a:cubicBezTo>
                <a:cubicBezTo>
                  <a:pt x="25063" y="28844"/>
                  <a:pt x="27670" y="31099"/>
                  <a:pt x="30402" y="33180"/>
                </a:cubicBezTo>
                <a:cubicBezTo>
                  <a:pt x="29877" y="33090"/>
                  <a:pt x="29344" y="33046"/>
                  <a:pt x="28811" y="33046"/>
                </a:cubicBezTo>
                <a:cubicBezTo>
                  <a:pt x="26801" y="33046"/>
                  <a:pt x="24788" y="33675"/>
                  <a:pt x="23184" y="34884"/>
                </a:cubicBezTo>
                <a:cubicBezTo>
                  <a:pt x="22707" y="35235"/>
                  <a:pt x="22031" y="35711"/>
                  <a:pt x="21780" y="36262"/>
                </a:cubicBezTo>
                <a:cubicBezTo>
                  <a:pt x="21504" y="36864"/>
                  <a:pt x="22106" y="37114"/>
                  <a:pt x="22607" y="37190"/>
                </a:cubicBezTo>
                <a:cubicBezTo>
                  <a:pt x="22826" y="37219"/>
                  <a:pt x="23046" y="37233"/>
                  <a:pt x="23267" y="37233"/>
                </a:cubicBezTo>
                <a:cubicBezTo>
                  <a:pt x="24534" y="37233"/>
                  <a:pt x="25811" y="36778"/>
                  <a:pt x="26943" y="36287"/>
                </a:cubicBezTo>
                <a:cubicBezTo>
                  <a:pt x="27770" y="35936"/>
                  <a:pt x="28572" y="35510"/>
                  <a:pt x="29299" y="35034"/>
                </a:cubicBezTo>
                <a:cubicBezTo>
                  <a:pt x="29650" y="34809"/>
                  <a:pt x="29976" y="34583"/>
                  <a:pt x="30301" y="34332"/>
                </a:cubicBezTo>
                <a:cubicBezTo>
                  <a:pt x="30552" y="34107"/>
                  <a:pt x="30853" y="33931"/>
                  <a:pt x="31028" y="33631"/>
                </a:cubicBezTo>
                <a:cubicBezTo>
                  <a:pt x="31429" y="33906"/>
                  <a:pt x="31805" y="34207"/>
                  <a:pt x="32206" y="34483"/>
                </a:cubicBezTo>
                <a:cubicBezTo>
                  <a:pt x="33710" y="35535"/>
                  <a:pt x="35239" y="36488"/>
                  <a:pt x="36818" y="37390"/>
                </a:cubicBezTo>
                <a:cubicBezTo>
                  <a:pt x="38347" y="38242"/>
                  <a:pt x="39951" y="39119"/>
                  <a:pt x="41680" y="39520"/>
                </a:cubicBezTo>
                <a:cubicBezTo>
                  <a:pt x="41697" y="39524"/>
                  <a:pt x="41715" y="39526"/>
                  <a:pt x="41731" y="39526"/>
                </a:cubicBezTo>
                <a:cubicBezTo>
                  <a:pt x="41950" y="39526"/>
                  <a:pt x="42065" y="39234"/>
                  <a:pt x="41855" y="39094"/>
                </a:cubicBezTo>
                <a:cubicBezTo>
                  <a:pt x="40552" y="38242"/>
                  <a:pt x="39123" y="37616"/>
                  <a:pt x="37745" y="36864"/>
                </a:cubicBezTo>
                <a:cubicBezTo>
                  <a:pt x="36392" y="36112"/>
                  <a:pt x="35038" y="35285"/>
                  <a:pt x="33735" y="34433"/>
                </a:cubicBezTo>
                <a:cubicBezTo>
                  <a:pt x="31529" y="32954"/>
                  <a:pt x="29399" y="31325"/>
                  <a:pt x="27344" y="29621"/>
                </a:cubicBezTo>
                <a:cubicBezTo>
                  <a:pt x="27469" y="29019"/>
                  <a:pt x="27494" y="28393"/>
                  <a:pt x="27494" y="27791"/>
                </a:cubicBezTo>
                <a:cubicBezTo>
                  <a:pt x="27544" y="27039"/>
                  <a:pt x="27519" y="26262"/>
                  <a:pt x="27469" y="25485"/>
                </a:cubicBezTo>
                <a:cubicBezTo>
                  <a:pt x="27419" y="24758"/>
                  <a:pt x="27344" y="24007"/>
                  <a:pt x="27244" y="23280"/>
                </a:cubicBezTo>
                <a:cubicBezTo>
                  <a:pt x="27169" y="22703"/>
                  <a:pt x="27018" y="22102"/>
                  <a:pt x="26692" y="21601"/>
                </a:cubicBezTo>
                <a:cubicBezTo>
                  <a:pt x="26417" y="21225"/>
                  <a:pt x="26041" y="20824"/>
                  <a:pt x="25539" y="20824"/>
                </a:cubicBezTo>
                <a:cubicBezTo>
                  <a:pt x="25523" y="20823"/>
                  <a:pt x="25507" y="20822"/>
                  <a:pt x="25492" y="20822"/>
                </a:cubicBezTo>
                <a:cubicBezTo>
                  <a:pt x="25043" y="20822"/>
                  <a:pt x="24761" y="21165"/>
                  <a:pt x="24712" y="21601"/>
                </a:cubicBezTo>
                <a:cubicBezTo>
                  <a:pt x="24512" y="22929"/>
                  <a:pt x="24737" y="24408"/>
                  <a:pt x="25038" y="25711"/>
                </a:cubicBezTo>
                <a:cubicBezTo>
                  <a:pt x="25239" y="26638"/>
                  <a:pt x="25514" y="27540"/>
                  <a:pt x="25890" y="28393"/>
                </a:cubicBezTo>
                <a:cubicBezTo>
                  <a:pt x="23534" y="26337"/>
                  <a:pt x="21229" y="24232"/>
                  <a:pt x="18973" y="22027"/>
                </a:cubicBezTo>
                <a:cubicBezTo>
                  <a:pt x="19224" y="21375"/>
                  <a:pt x="19224" y="20548"/>
                  <a:pt x="19274" y="19896"/>
                </a:cubicBezTo>
                <a:cubicBezTo>
                  <a:pt x="19349" y="18944"/>
                  <a:pt x="19349" y="17992"/>
                  <a:pt x="19249" y="17039"/>
                </a:cubicBezTo>
                <a:cubicBezTo>
                  <a:pt x="19098" y="15535"/>
                  <a:pt x="18848" y="14032"/>
                  <a:pt x="18346" y="12603"/>
                </a:cubicBezTo>
                <a:cubicBezTo>
                  <a:pt x="18171" y="12127"/>
                  <a:pt x="17970" y="11225"/>
                  <a:pt x="17344" y="11199"/>
                </a:cubicBezTo>
                <a:cubicBezTo>
                  <a:pt x="17324" y="11198"/>
                  <a:pt x="17304" y="11197"/>
                  <a:pt x="17285" y="11197"/>
                </a:cubicBezTo>
                <a:cubicBezTo>
                  <a:pt x="16716" y="11197"/>
                  <a:pt x="16335" y="11892"/>
                  <a:pt x="16141" y="12352"/>
                </a:cubicBezTo>
                <a:cubicBezTo>
                  <a:pt x="15514" y="13681"/>
                  <a:pt x="15815" y="15260"/>
                  <a:pt x="16166" y="16613"/>
                </a:cubicBezTo>
                <a:cubicBezTo>
                  <a:pt x="16517" y="17941"/>
                  <a:pt x="16943" y="19345"/>
                  <a:pt x="17569" y="20623"/>
                </a:cubicBezTo>
                <a:cubicBezTo>
                  <a:pt x="15665" y="18718"/>
                  <a:pt x="13835" y="16788"/>
                  <a:pt x="12056" y="14783"/>
                </a:cubicBezTo>
                <a:cubicBezTo>
                  <a:pt x="11304" y="13956"/>
                  <a:pt x="10577" y="13079"/>
                  <a:pt x="9875" y="12202"/>
                </a:cubicBezTo>
                <a:cubicBezTo>
                  <a:pt x="9875" y="11776"/>
                  <a:pt x="9700" y="11325"/>
                  <a:pt x="9574" y="10949"/>
                </a:cubicBezTo>
                <a:cubicBezTo>
                  <a:pt x="9299" y="10072"/>
                  <a:pt x="8973" y="9245"/>
                  <a:pt x="8672" y="8392"/>
                </a:cubicBezTo>
                <a:cubicBezTo>
                  <a:pt x="8046" y="6588"/>
                  <a:pt x="7344" y="4808"/>
                  <a:pt x="6366" y="3179"/>
                </a:cubicBezTo>
                <a:cubicBezTo>
                  <a:pt x="5804" y="2242"/>
                  <a:pt x="4246" y="0"/>
                  <a:pt x="29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03" name="Google Shape;903;p21"/>
          <p:cNvGrpSpPr/>
          <p:nvPr/>
        </p:nvGrpSpPr>
        <p:grpSpPr>
          <a:xfrm rot="-5783605" flipH="1">
            <a:off x="9785554" y="-1477611"/>
            <a:ext cx="2342039" cy="3195932"/>
            <a:chOff x="4784068" y="3757226"/>
            <a:chExt cx="1128016" cy="1539284"/>
          </a:xfrm>
        </p:grpSpPr>
        <p:sp>
          <p:nvSpPr>
            <p:cNvPr id="904" name="Google Shape;904;p21"/>
            <p:cNvSpPr/>
            <p:nvPr/>
          </p:nvSpPr>
          <p:spPr>
            <a:xfrm>
              <a:off x="5332557" y="4868956"/>
              <a:ext cx="577072" cy="427554"/>
            </a:xfrm>
            <a:custGeom>
              <a:avLst/>
              <a:gdLst/>
              <a:ahLst/>
              <a:cxnLst/>
              <a:rect l="l" t="t" r="r" b="b"/>
              <a:pathLst>
                <a:path w="29375" h="21764" extrusionOk="0">
                  <a:moveTo>
                    <a:pt x="29374" y="1"/>
                  </a:moveTo>
                  <a:cubicBezTo>
                    <a:pt x="25314" y="151"/>
                    <a:pt x="21204" y="2006"/>
                    <a:pt x="18021" y="5139"/>
                  </a:cubicBezTo>
                  <a:cubicBezTo>
                    <a:pt x="15916" y="7219"/>
                    <a:pt x="14236" y="9800"/>
                    <a:pt x="12407" y="12206"/>
                  </a:cubicBezTo>
                  <a:cubicBezTo>
                    <a:pt x="10552" y="14587"/>
                    <a:pt x="8447" y="16868"/>
                    <a:pt x="5865" y="18021"/>
                  </a:cubicBezTo>
                  <a:cubicBezTo>
                    <a:pt x="4865" y="18469"/>
                    <a:pt x="3781" y="18709"/>
                    <a:pt x="2724" y="18709"/>
                  </a:cubicBezTo>
                  <a:cubicBezTo>
                    <a:pt x="1768" y="18709"/>
                    <a:pt x="834" y="18513"/>
                    <a:pt x="1" y="18096"/>
                  </a:cubicBezTo>
                  <a:lnTo>
                    <a:pt x="1" y="18096"/>
                  </a:lnTo>
                  <a:cubicBezTo>
                    <a:pt x="577" y="19475"/>
                    <a:pt x="1655" y="20527"/>
                    <a:pt x="2908" y="21129"/>
                  </a:cubicBezTo>
                  <a:cubicBezTo>
                    <a:pt x="3885" y="21580"/>
                    <a:pt x="4976" y="21763"/>
                    <a:pt x="6073" y="21763"/>
                  </a:cubicBezTo>
                  <a:cubicBezTo>
                    <a:pt x="6439" y="21763"/>
                    <a:pt x="6805" y="21743"/>
                    <a:pt x="7169" y="21705"/>
                  </a:cubicBezTo>
                  <a:cubicBezTo>
                    <a:pt x="9750" y="21430"/>
                    <a:pt x="12281" y="20252"/>
                    <a:pt x="14362" y="18422"/>
                  </a:cubicBezTo>
                  <a:cubicBezTo>
                    <a:pt x="18171" y="15039"/>
                    <a:pt x="20251" y="9725"/>
                    <a:pt x="23459" y="5615"/>
                  </a:cubicBezTo>
                  <a:cubicBezTo>
                    <a:pt x="25189" y="3434"/>
                    <a:pt x="27219" y="1605"/>
                    <a:pt x="293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5" name="Google Shape;905;p21"/>
            <p:cNvSpPr/>
            <p:nvPr/>
          </p:nvSpPr>
          <p:spPr>
            <a:xfrm>
              <a:off x="5331083" y="4846305"/>
              <a:ext cx="581001" cy="390189"/>
            </a:xfrm>
            <a:custGeom>
              <a:avLst/>
              <a:gdLst/>
              <a:ahLst/>
              <a:cxnLst/>
              <a:rect l="l" t="t" r="r" b="b"/>
              <a:pathLst>
                <a:path w="29575" h="19862" extrusionOk="0">
                  <a:moveTo>
                    <a:pt x="22707" y="1"/>
                  </a:moveTo>
                  <a:cubicBezTo>
                    <a:pt x="20326" y="1"/>
                    <a:pt x="17895" y="402"/>
                    <a:pt x="15665" y="1580"/>
                  </a:cubicBezTo>
                  <a:cubicBezTo>
                    <a:pt x="12808" y="3109"/>
                    <a:pt x="10502" y="5790"/>
                    <a:pt x="8672" y="8723"/>
                  </a:cubicBezTo>
                  <a:cubicBezTo>
                    <a:pt x="7444" y="10703"/>
                    <a:pt x="6417" y="12783"/>
                    <a:pt x="5038" y="14638"/>
                  </a:cubicBezTo>
                  <a:cubicBezTo>
                    <a:pt x="3685" y="16467"/>
                    <a:pt x="2031" y="18522"/>
                    <a:pt x="1" y="18999"/>
                  </a:cubicBezTo>
                  <a:cubicBezTo>
                    <a:pt x="26" y="19099"/>
                    <a:pt x="51" y="19174"/>
                    <a:pt x="76" y="19249"/>
                  </a:cubicBezTo>
                  <a:cubicBezTo>
                    <a:pt x="909" y="19666"/>
                    <a:pt x="1843" y="19862"/>
                    <a:pt x="2799" y="19862"/>
                  </a:cubicBezTo>
                  <a:cubicBezTo>
                    <a:pt x="3856" y="19862"/>
                    <a:pt x="4940" y="19622"/>
                    <a:pt x="5940" y="19174"/>
                  </a:cubicBezTo>
                  <a:cubicBezTo>
                    <a:pt x="8522" y="18021"/>
                    <a:pt x="10627" y="15740"/>
                    <a:pt x="12482" y="13359"/>
                  </a:cubicBezTo>
                  <a:cubicBezTo>
                    <a:pt x="14311" y="10953"/>
                    <a:pt x="15991" y="8372"/>
                    <a:pt x="18096" y="6292"/>
                  </a:cubicBezTo>
                  <a:cubicBezTo>
                    <a:pt x="21279" y="3159"/>
                    <a:pt x="25389" y="1304"/>
                    <a:pt x="29449" y="1154"/>
                  </a:cubicBezTo>
                  <a:cubicBezTo>
                    <a:pt x="29499" y="1104"/>
                    <a:pt x="29550" y="1079"/>
                    <a:pt x="29575" y="1054"/>
                  </a:cubicBezTo>
                  <a:cubicBezTo>
                    <a:pt x="27244" y="628"/>
                    <a:pt x="25088" y="1"/>
                    <a:pt x="22707" y="1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6" name="Google Shape;906;p21"/>
            <p:cNvSpPr/>
            <p:nvPr/>
          </p:nvSpPr>
          <p:spPr>
            <a:xfrm>
              <a:off x="5252798" y="3764101"/>
              <a:ext cx="360918" cy="1473336"/>
            </a:xfrm>
            <a:custGeom>
              <a:avLst/>
              <a:gdLst/>
              <a:ahLst/>
              <a:cxnLst/>
              <a:rect l="l" t="t" r="r" b="b"/>
              <a:pathLst>
                <a:path w="18372" h="74998" extrusionOk="0">
                  <a:moveTo>
                    <a:pt x="6016" y="1"/>
                  </a:moveTo>
                  <a:cubicBezTo>
                    <a:pt x="1705" y="8322"/>
                    <a:pt x="1" y="18222"/>
                    <a:pt x="1304" y="27370"/>
                  </a:cubicBezTo>
                  <a:cubicBezTo>
                    <a:pt x="2181" y="33460"/>
                    <a:pt x="4311" y="39099"/>
                    <a:pt x="5965" y="44913"/>
                  </a:cubicBezTo>
                  <a:cubicBezTo>
                    <a:pt x="7620" y="50728"/>
                    <a:pt x="8798" y="56969"/>
                    <a:pt x="7720" y="63134"/>
                  </a:cubicBezTo>
                  <a:cubicBezTo>
                    <a:pt x="6893" y="67721"/>
                    <a:pt x="4562" y="72257"/>
                    <a:pt x="1229" y="74989"/>
                  </a:cubicBezTo>
                  <a:cubicBezTo>
                    <a:pt x="1358" y="74995"/>
                    <a:pt x="1487" y="74997"/>
                    <a:pt x="1616" y="74997"/>
                  </a:cubicBezTo>
                  <a:cubicBezTo>
                    <a:pt x="4297" y="74997"/>
                    <a:pt x="6999" y="73769"/>
                    <a:pt x="9199" y="71856"/>
                  </a:cubicBezTo>
                  <a:cubicBezTo>
                    <a:pt x="11630" y="69751"/>
                    <a:pt x="13509" y="66869"/>
                    <a:pt x="14913" y="63786"/>
                  </a:cubicBezTo>
                  <a:cubicBezTo>
                    <a:pt x="17344" y="58397"/>
                    <a:pt x="18372" y="52257"/>
                    <a:pt x="17845" y="46442"/>
                  </a:cubicBezTo>
                  <a:cubicBezTo>
                    <a:pt x="16868" y="35791"/>
                    <a:pt x="10928" y="26969"/>
                    <a:pt x="8146" y="16868"/>
                  </a:cubicBezTo>
                  <a:cubicBezTo>
                    <a:pt x="6667" y="11480"/>
                    <a:pt x="6116" y="5740"/>
                    <a:pt x="60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21"/>
            <p:cNvSpPr/>
            <p:nvPr/>
          </p:nvSpPr>
          <p:spPr>
            <a:xfrm>
              <a:off x="5064226" y="3757226"/>
              <a:ext cx="361409" cy="1480035"/>
            </a:xfrm>
            <a:custGeom>
              <a:avLst/>
              <a:gdLst/>
              <a:ahLst/>
              <a:cxnLst/>
              <a:rect l="l" t="t" r="r" b="b"/>
              <a:pathLst>
                <a:path w="18397" h="75339" extrusionOk="0">
                  <a:moveTo>
                    <a:pt x="15615" y="0"/>
                  </a:moveTo>
                  <a:cubicBezTo>
                    <a:pt x="12356" y="4311"/>
                    <a:pt x="8973" y="8095"/>
                    <a:pt x="6291" y="12882"/>
                  </a:cubicBezTo>
                  <a:cubicBezTo>
                    <a:pt x="3610" y="17644"/>
                    <a:pt x="1504" y="22933"/>
                    <a:pt x="853" y="28421"/>
                  </a:cubicBezTo>
                  <a:cubicBezTo>
                    <a:pt x="0" y="35489"/>
                    <a:pt x="1579" y="42532"/>
                    <a:pt x="4111" y="48797"/>
                  </a:cubicBezTo>
                  <a:cubicBezTo>
                    <a:pt x="5790" y="52983"/>
                    <a:pt x="7895" y="56943"/>
                    <a:pt x="9224" y="61304"/>
                  </a:cubicBezTo>
                  <a:cubicBezTo>
                    <a:pt x="10552" y="65665"/>
                    <a:pt x="11905" y="70828"/>
                    <a:pt x="10351" y="75314"/>
                  </a:cubicBezTo>
                  <a:cubicBezTo>
                    <a:pt x="10527" y="75339"/>
                    <a:pt x="10677" y="75339"/>
                    <a:pt x="10828" y="75339"/>
                  </a:cubicBezTo>
                  <a:cubicBezTo>
                    <a:pt x="14161" y="72607"/>
                    <a:pt x="16492" y="68071"/>
                    <a:pt x="17319" y="63484"/>
                  </a:cubicBezTo>
                  <a:cubicBezTo>
                    <a:pt x="18397" y="57319"/>
                    <a:pt x="17219" y="51078"/>
                    <a:pt x="15564" y="45263"/>
                  </a:cubicBezTo>
                  <a:cubicBezTo>
                    <a:pt x="13910" y="39449"/>
                    <a:pt x="11780" y="33810"/>
                    <a:pt x="10903" y="27720"/>
                  </a:cubicBezTo>
                  <a:cubicBezTo>
                    <a:pt x="9600" y="18572"/>
                    <a:pt x="11304" y="8672"/>
                    <a:pt x="15615" y="351"/>
                  </a:cubicBezTo>
                  <a:cubicBezTo>
                    <a:pt x="15615" y="226"/>
                    <a:pt x="15615" y="125"/>
                    <a:pt x="15615" y="0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21"/>
            <p:cNvSpPr/>
            <p:nvPr/>
          </p:nvSpPr>
          <p:spPr>
            <a:xfrm>
              <a:off x="4799824" y="4581432"/>
              <a:ext cx="498295" cy="699657"/>
            </a:xfrm>
            <a:custGeom>
              <a:avLst/>
              <a:gdLst/>
              <a:ahLst/>
              <a:cxnLst/>
              <a:rect l="l" t="t" r="r" b="b"/>
              <a:pathLst>
                <a:path w="25365" h="35615" extrusionOk="0">
                  <a:moveTo>
                    <a:pt x="1" y="0"/>
                  </a:moveTo>
                  <a:lnTo>
                    <a:pt x="1" y="0"/>
                  </a:lnTo>
                  <a:cubicBezTo>
                    <a:pt x="552" y="5539"/>
                    <a:pt x="2908" y="10702"/>
                    <a:pt x="6517" y="14236"/>
                  </a:cubicBezTo>
                  <a:cubicBezTo>
                    <a:pt x="8923" y="16592"/>
                    <a:pt x="11805" y="18246"/>
                    <a:pt x="14512" y="20151"/>
                  </a:cubicBezTo>
                  <a:cubicBezTo>
                    <a:pt x="17219" y="22081"/>
                    <a:pt x="19825" y="24386"/>
                    <a:pt x="21279" y="27594"/>
                  </a:cubicBezTo>
                  <a:cubicBezTo>
                    <a:pt x="22357" y="30000"/>
                    <a:pt x="22658" y="33008"/>
                    <a:pt x="21881" y="35614"/>
                  </a:cubicBezTo>
                  <a:cubicBezTo>
                    <a:pt x="23309" y="34512"/>
                    <a:pt x="24337" y="32757"/>
                    <a:pt x="24838" y="30903"/>
                  </a:cubicBezTo>
                  <a:cubicBezTo>
                    <a:pt x="25364" y="28923"/>
                    <a:pt x="25364" y="26842"/>
                    <a:pt x="25064" y="24888"/>
                  </a:cubicBezTo>
                  <a:cubicBezTo>
                    <a:pt x="24537" y="21454"/>
                    <a:pt x="23059" y="18271"/>
                    <a:pt x="20928" y="15890"/>
                  </a:cubicBezTo>
                  <a:cubicBezTo>
                    <a:pt x="16968" y="11529"/>
                    <a:pt x="11179" y="10050"/>
                    <a:pt x="6517" y="6667"/>
                  </a:cubicBezTo>
                  <a:cubicBezTo>
                    <a:pt x="4036" y="4887"/>
                    <a:pt x="1906" y="2557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21"/>
            <p:cNvSpPr/>
            <p:nvPr/>
          </p:nvSpPr>
          <p:spPr>
            <a:xfrm>
              <a:off x="4784068" y="4578465"/>
              <a:ext cx="460872" cy="706552"/>
            </a:xfrm>
            <a:custGeom>
              <a:avLst/>
              <a:gdLst/>
              <a:ahLst/>
              <a:cxnLst/>
              <a:rect l="l" t="t" r="r" b="b"/>
              <a:pathLst>
                <a:path w="23460" h="35966" extrusionOk="0">
                  <a:moveTo>
                    <a:pt x="703" y="1"/>
                  </a:moveTo>
                  <a:cubicBezTo>
                    <a:pt x="477" y="3309"/>
                    <a:pt x="1" y="6417"/>
                    <a:pt x="201" y="9675"/>
                  </a:cubicBezTo>
                  <a:cubicBezTo>
                    <a:pt x="427" y="12933"/>
                    <a:pt x="1078" y="16166"/>
                    <a:pt x="2532" y="18898"/>
                  </a:cubicBezTo>
                  <a:cubicBezTo>
                    <a:pt x="4412" y="22432"/>
                    <a:pt x="7469" y="24913"/>
                    <a:pt x="10753" y="26693"/>
                  </a:cubicBezTo>
                  <a:cubicBezTo>
                    <a:pt x="12958" y="27871"/>
                    <a:pt x="15264" y="28748"/>
                    <a:pt x="17344" y="30151"/>
                  </a:cubicBezTo>
                  <a:cubicBezTo>
                    <a:pt x="19424" y="31555"/>
                    <a:pt x="21755" y="33309"/>
                    <a:pt x="22457" y="35966"/>
                  </a:cubicBezTo>
                  <a:cubicBezTo>
                    <a:pt x="22532" y="35891"/>
                    <a:pt x="22607" y="35841"/>
                    <a:pt x="22683" y="35765"/>
                  </a:cubicBezTo>
                  <a:cubicBezTo>
                    <a:pt x="23460" y="33159"/>
                    <a:pt x="23159" y="30151"/>
                    <a:pt x="22081" y="27745"/>
                  </a:cubicBezTo>
                  <a:cubicBezTo>
                    <a:pt x="20627" y="24537"/>
                    <a:pt x="18021" y="22232"/>
                    <a:pt x="15314" y="20302"/>
                  </a:cubicBezTo>
                  <a:cubicBezTo>
                    <a:pt x="12607" y="18397"/>
                    <a:pt x="9725" y="16743"/>
                    <a:pt x="7319" y="14387"/>
                  </a:cubicBezTo>
                  <a:cubicBezTo>
                    <a:pt x="3710" y="10853"/>
                    <a:pt x="1354" y="5690"/>
                    <a:pt x="803" y="151"/>
                  </a:cubicBezTo>
                  <a:cubicBezTo>
                    <a:pt x="778" y="101"/>
                    <a:pt x="728" y="51"/>
                    <a:pt x="703" y="1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21"/>
            <p:cNvSpPr/>
            <p:nvPr/>
          </p:nvSpPr>
          <p:spPr>
            <a:xfrm>
              <a:off x="5295624" y="4539077"/>
              <a:ext cx="21197" cy="73394"/>
            </a:xfrm>
            <a:custGeom>
              <a:avLst/>
              <a:gdLst/>
              <a:ahLst/>
              <a:cxnLst/>
              <a:rect l="l" t="t" r="r" b="b"/>
              <a:pathLst>
                <a:path w="1079" h="3736" extrusionOk="0">
                  <a:moveTo>
                    <a:pt x="1" y="1"/>
                  </a:moveTo>
                  <a:lnTo>
                    <a:pt x="1" y="1"/>
                  </a:lnTo>
                  <a:cubicBezTo>
                    <a:pt x="51" y="652"/>
                    <a:pt x="227" y="1279"/>
                    <a:pt x="377" y="1906"/>
                  </a:cubicBezTo>
                  <a:cubicBezTo>
                    <a:pt x="527" y="2507"/>
                    <a:pt x="703" y="3134"/>
                    <a:pt x="978" y="3735"/>
                  </a:cubicBezTo>
                  <a:cubicBezTo>
                    <a:pt x="1079" y="3058"/>
                    <a:pt x="978" y="2407"/>
                    <a:pt x="828" y="1780"/>
                  </a:cubicBezTo>
                  <a:cubicBezTo>
                    <a:pt x="653" y="1154"/>
                    <a:pt x="402" y="527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21"/>
            <p:cNvSpPr/>
            <p:nvPr/>
          </p:nvSpPr>
          <p:spPr>
            <a:xfrm>
              <a:off x="5264624" y="4478040"/>
              <a:ext cx="12809" cy="35459"/>
            </a:xfrm>
            <a:custGeom>
              <a:avLst/>
              <a:gdLst/>
              <a:ahLst/>
              <a:cxnLst/>
              <a:rect l="l" t="t" r="r" b="b"/>
              <a:pathLst>
                <a:path w="652" h="1805" extrusionOk="0">
                  <a:moveTo>
                    <a:pt x="100" y="0"/>
                  </a:moveTo>
                  <a:cubicBezTo>
                    <a:pt x="0" y="351"/>
                    <a:pt x="25" y="677"/>
                    <a:pt x="100" y="977"/>
                  </a:cubicBezTo>
                  <a:cubicBezTo>
                    <a:pt x="175" y="1253"/>
                    <a:pt x="301" y="1554"/>
                    <a:pt x="551" y="1805"/>
                  </a:cubicBezTo>
                  <a:cubicBezTo>
                    <a:pt x="652" y="1454"/>
                    <a:pt x="627" y="1153"/>
                    <a:pt x="551" y="852"/>
                  </a:cubicBezTo>
                  <a:cubicBezTo>
                    <a:pt x="476" y="551"/>
                    <a:pt x="351" y="276"/>
                    <a:pt x="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21"/>
            <p:cNvSpPr/>
            <p:nvPr/>
          </p:nvSpPr>
          <p:spPr>
            <a:xfrm>
              <a:off x="5255254" y="4549430"/>
              <a:ext cx="13319" cy="42846"/>
            </a:xfrm>
            <a:custGeom>
              <a:avLst/>
              <a:gdLst/>
              <a:ahLst/>
              <a:cxnLst/>
              <a:rect l="l" t="t" r="r" b="b"/>
              <a:pathLst>
                <a:path w="678" h="2181" extrusionOk="0">
                  <a:moveTo>
                    <a:pt x="26" y="0"/>
                  </a:moveTo>
                  <a:cubicBezTo>
                    <a:pt x="1" y="426"/>
                    <a:pt x="51" y="777"/>
                    <a:pt x="126" y="1128"/>
                  </a:cubicBezTo>
                  <a:cubicBezTo>
                    <a:pt x="201" y="1479"/>
                    <a:pt x="302" y="1830"/>
                    <a:pt x="502" y="2181"/>
                  </a:cubicBezTo>
                  <a:cubicBezTo>
                    <a:pt x="678" y="1805"/>
                    <a:pt x="652" y="1404"/>
                    <a:pt x="577" y="1028"/>
                  </a:cubicBezTo>
                  <a:cubicBezTo>
                    <a:pt x="502" y="652"/>
                    <a:pt x="327" y="276"/>
                    <a:pt x="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21"/>
            <p:cNvSpPr/>
            <p:nvPr/>
          </p:nvSpPr>
          <p:spPr>
            <a:xfrm>
              <a:off x="5246394" y="4634100"/>
              <a:ext cx="14302" cy="51234"/>
            </a:xfrm>
            <a:custGeom>
              <a:avLst/>
              <a:gdLst/>
              <a:ahLst/>
              <a:cxnLst/>
              <a:rect l="l" t="t" r="r" b="b"/>
              <a:pathLst>
                <a:path w="728" h="2608" extrusionOk="0">
                  <a:moveTo>
                    <a:pt x="76" y="1"/>
                  </a:moveTo>
                  <a:cubicBezTo>
                    <a:pt x="1" y="477"/>
                    <a:pt x="51" y="928"/>
                    <a:pt x="126" y="1354"/>
                  </a:cubicBezTo>
                  <a:cubicBezTo>
                    <a:pt x="251" y="1780"/>
                    <a:pt x="377" y="2206"/>
                    <a:pt x="652" y="2607"/>
                  </a:cubicBezTo>
                  <a:cubicBezTo>
                    <a:pt x="728" y="2131"/>
                    <a:pt x="677" y="1680"/>
                    <a:pt x="602" y="1254"/>
                  </a:cubicBezTo>
                  <a:cubicBezTo>
                    <a:pt x="477" y="828"/>
                    <a:pt x="352" y="402"/>
                    <a:pt x="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21"/>
            <p:cNvSpPr/>
            <p:nvPr/>
          </p:nvSpPr>
          <p:spPr>
            <a:xfrm>
              <a:off x="5220305" y="4539077"/>
              <a:ext cx="10844" cy="39408"/>
            </a:xfrm>
            <a:custGeom>
              <a:avLst/>
              <a:gdLst/>
              <a:ahLst/>
              <a:cxnLst/>
              <a:rect l="l" t="t" r="r" b="b"/>
              <a:pathLst>
                <a:path w="552" h="2006" extrusionOk="0">
                  <a:moveTo>
                    <a:pt x="126" y="1"/>
                  </a:moveTo>
                  <a:cubicBezTo>
                    <a:pt x="0" y="352"/>
                    <a:pt x="0" y="703"/>
                    <a:pt x="51" y="1028"/>
                  </a:cubicBezTo>
                  <a:cubicBezTo>
                    <a:pt x="101" y="1354"/>
                    <a:pt x="201" y="1680"/>
                    <a:pt x="426" y="2006"/>
                  </a:cubicBezTo>
                  <a:cubicBezTo>
                    <a:pt x="552" y="1630"/>
                    <a:pt x="552" y="1304"/>
                    <a:pt x="502" y="953"/>
                  </a:cubicBezTo>
                  <a:cubicBezTo>
                    <a:pt x="452" y="627"/>
                    <a:pt x="351" y="302"/>
                    <a:pt x="1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21"/>
            <p:cNvSpPr/>
            <p:nvPr/>
          </p:nvSpPr>
          <p:spPr>
            <a:xfrm>
              <a:off x="5288749" y="4642469"/>
              <a:ext cx="9862" cy="31039"/>
            </a:xfrm>
            <a:custGeom>
              <a:avLst/>
              <a:gdLst/>
              <a:ahLst/>
              <a:cxnLst/>
              <a:rect l="l" t="t" r="r" b="b"/>
              <a:pathLst>
                <a:path w="502" h="1580" extrusionOk="0">
                  <a:moveTo>
                    <a:pt x="176" y="1"/>
                  </a:moveTo>
                  <a:cubicBezTo>
                    <a:pt x="25" y="277"/>
                    <a:pt x="0" y="552"/>
                    <a:pt x="25" y="828"/>
                  </a:cubicBezTo>
                  <a:cubicBezTo>
                    <a:pt x="50" y="1079"/>
                    <a:pt x="125" y="1354"/>
                    <a:pt x="326" y="1580"/>
                  </a:cubicBezTo>
                  <a:cubicBezTo>
                    <a:pt x="501" y="1304"/>
                    <a:pt x="501" y="1029"/>
                    <a:pt x="476" y="778"/>
                  </a:cubicBezTo>
                  <a:cubicBezTo>
                    <a:pt x="451" y="502"/>
                    <a:pt x="376" y="252"/>
                    <a:pt x="1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21"/>
            <p:cNvSpPr/>
            <p:nvPr/>
          </p:nvSpPr>
          <p:spPr>
            <a:xfrm>
              <a:off x="5205532" y="4624258"/>
              <a:ext cx="9862" cy="46794"/>
            </a:xfrm>
            <a:custGeom>
              <a:avLst/>
              <a:gdLst/>
              <a:ahLst/>
              <a:cxnLst/>
              <a:rect l="l" t="t" r="r" b="b"/>
              <a:pathLst>
                <a:path w="502" h="2382" extrusionOk="0">
                  <a:moveTo>
                    <a:pt x="151" y="1"/>
                  </a:moveTo>
                  <a:cubicBezTo>
                    <a:pt x="0" y="402"/>
                    <a:pt x="0" y="803"/>
                    <a:pt x="26" y="1204"/>
                  </a:cubicBezTo>
                  <a:cubicBezTo>
                    <a:pt x="51" y="1605"/>
                    <a:pt x="126" y="2006"/>
                    <a:pt x="351" y="2382"/>
                  </a:cubicBezTo>
                  <a:cubicBezTo>
                    <a:pt x="502" y="1981"/>
                    <a:pt x="502" y="1580"/>
                    <a:pt x="477" y="1179"/>
                  </a:cubicBezTo>
                  <a:cubicBezTo>
                    <a:pt x="452" y="778"/>
                    <a:pt x="376" y="377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21"/>
            <p:cNvSpPr/>
            <p:nvPr/>
          </p:nvSpPr>
          <p:spPr>
            <a:xfrm>
              <a:off x="5213901" y="4450458"/>
              <a:ext cx="12337" cy="39899"/>
            </a:xfrm>
            <a:custGeom>
              <a:avLst/>
              <a:gdLst/>
              <a:ahLst/>
              <a:cxnLst/>
              <a:rect l="l" t="t" r="r" b="b"/>
              <a:pathLst>
                <a:path w="628" h="2031" extrusionOk="0">
                  <a:moveTo>
                    <a:pt x="101" y="1"/>
                  </a:moveTo>
                  <a:cubicBezTo>
                    <a:pt x="1" y="376"/>
                    <a:pt x="26" y="727"/>
                    <a:pt x="76" y="1078"/>
                  </a:cubicBezTo>
                  <a:cubicBezTo>
                    <a:pt x="151" y="1404"/>
                    <a:pt x="276" y="1730"/>
                    <a:pt x="527" y="2031"/>
                  </a:cubicBezTo>
                  <a:cubicBezTo>
                    <a:pt x="627" y="1680"/>
                    <a:pt x="602" y="1329"/>
                    <a:pt x="552" y="978"/>
                  </a:cubicBezTo>
                  <a:cubicBezTo>
                    <a:pt x="477" y="652"/>
                    <a:pt x="351" y="301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21"/>
            <p:cNvSpPr/>
            <p:nvPr/>
          </p:nvSpPr>
          <p:spPr>
            <a:xfrm>
              <a:off x="5181899" y="4498707"/>
              <a:ext cx="11335" cy="36952"/>
            </a:xfrm>
            <a:custGeom>
              <a:avLst/>
              <a:gdLst/>
              <a:ahLst/>
              <a:cxnLst/>
              <a:rect l="l" t="t" r="r" b="b"/>
              <a:pathLst>
                <a:path w="577" h="1881" extrusionOk="0">
                  <a:moveTo>
                    <a:pt x="126" y="1"/>
                  </a:moveTo>
                  <a:cubicBezTo>
                    <a:pt x="0" y="352"/>
                    <a:pt x="0" y="677"/>
                    <a:pt x="51" y="978"/>
                  </a:cubicBezTo>
                  <a:cubicBezTo>
                    <a:pt x="101" y="1304"/>
                    <a:pt x="201" y="1605"/>
                    <a:pt x="452" y="1880"/>
                  </a:cubicBezTo>
                  <a:cubicBezTo>
                    <a:pt x="577" y="1555"/>
                    <a:pt x="552" y="1229"/>
                    <a:pt x="502" y="903"/>
                  </a:cubicBezTo>
                  <a:cubicBezTo>
                    <a:pt x="452" y="602"/>
                    <a:pt x="351" y="276"/>
                    <a:pt x="1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21"/>
            <p:cNvSpPr/>
            <p:nvPr/>
          </p:nvSpPr>
          <p:spPr>
            <a:xfrm>
              <a:off x="5483705" y="4586343"/>
              <a:ext cx="9881" cy="48779"/>
            </a:xfrm>
            <a:custGeom>
              <a:avLst/>
              <a:gdLst/>
              <a:ahLst/>
              <a:cxnLst/>
              <a:rect l="l" t="t" r="r" b="b"/>
              <a:pathLst>
                <a:path w="503" h="2483" extrusionOk="0">
                  <a:moveTo>
                    <a:pt x="151" y="1"/>
                  </a:moveTo>
                  <a:cubicBezTo>
                    <a:pt x="1" y="427"/>
                    <a:pt x="1" y="828"/>
                    <a:pt x="26" y="1254"/>
                  </a:cubicBezTo>
                  <a:cubicBezTo>
                    <a:pt x="51" y="1680"/>
                    <a:pt x="126" y="2081"/>
                    <a:pt x="327" y="2482"/>
                  </a:cubicBezTo>
                  <a:cubicBezTo>
                    <a:pt x="477" y="2056"/>
                    <a:pt x="502" y="1630"/>
                    <a:pt x="477" y="1229"/>
                  </a:cubicBezTo>
                  <a:cubicBezTo>
                    <a:pt x="452" y="803"/>
                    <a:pt x="377" y="402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" name="Google Shape;920;p21"/>
            <p:cNvSpPr/>
            <p:nvPr/>
          </p:nvSpPr>
          <p:spPr>
            <a:xfrm>
              <a:off x="5471408" y="4509551"/>
              <a:ext cx="9862" cy="31019"/>
            </a:xfrm>
            <a:custGeom>
              <a:avLst/>
              <a:gdLst/>
              <a:ahLst/>
              <a:cxnLst/>
              <a:rect l="l" t="t" r="r" b="b"/>
              <a:pathLst>
                <a:path w="502" h="1579" extrusionOk="0">
                  <a:moveTo>
                    <a:pt x="176" y="0"/>
                  </a:moveTo>
                  <a:cubicBezTo>
                    <a:pt x="25" y="276"/>
                    <a:pt x="0" y="551"/>
                    <a:pt x="25" y="827"/>
                  </a:cubicBezTo>
                  <a:cubicBezTo>
                    <a:pt x="76" y="1078"/>
                    <a:pt x="126" y="1353"/>
                    <a:pt x="351" y="1579"/>
                  </a:cubicBezTo>
                  <a:cubicBezTo>
                    <a:pt x="502" y="1303"/>
                    <a:pt x="502" y="1028"/>
                    <a:pt x="502" y="777"/>
                  </a:cubicBezTo>
                  <a:cubicBezTo>
                    <a:pt x="452" y="501"/>
                    <a:pt x="376" y="251"/>
                    <a:pt x="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" name="Google Shape;921;p21"/>
            <p:cNvSpPr/>
            <p:nvPr/>
          </p:nvSpPr>
          <p:spPr>
            <a:xfrm>
              <a:off x="5452706" y="4568623"/>
              <a:ext cx="9371" cy="33004"/>
            </a:xfrm>
            <a:custGeom>
              <a:avLst/>
              <a:gdLst/>
              <a:ahLst/>
              <a:cxnLst/>
              <a:rect l="l" t="t" r="r" b="b"/>
              <a:pathLst>
                <a:path w="477" h="1680" extrusionOk="0">
                  <a:moveTo>
                    <a:pt x="276" y="1"/>
                  </a:moveTo>
                  <a:cubicBezTo>
                    <a:pt x="75" y="276"/>
                    <a:pt x="25" y="552"/>
                    <a:pt x="25" y="828"/>
                  </a:cubicBezTo>
                  <a:cubicBezTo>
                    <a:pt x="0" y="1103"/>
                    <a:pt x="50" y="1404"/>
                    <a:pt x="226" y="1680"/>
                  </a:cubicBezTo>
                  <a:cubicBezTo>
                    <a:pt x="401" y="1404"/>
                    <a:pt x="451" y="1128"/>
                    <a:pt x="476" y="853"/>
                  </a:cubicBezTo>
                  <a:cubicBezTo>
                    <a:pt x="476" y="577"/>
                    <a:pt x="451" y="301"/>
                    <a:pt x="2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" name="Google Shape;922;p21"/>
            <p:cNvSpPr/>
            <p:nvPr/>
          </p:nvSpPr>
          <p:spPr>
            <a:xfrm>
              <a:off x="5510305" y="4567150"/>
              <a:ext cx="10353" cy="36952"/>
            </a:xfrm>
            <a:custGeom>
              <a:avLst/>
              <a:gdLst/>
              <a:ahLst/>
              <a:cxnLst/>
              <a:rect l="l" t="t" r="r" b="b"/>
              <a:pathLst>
                <a:path w="527" h="1881" extrusionOk="0">
                  <a:moveTo>
                    <a:pt x="151" y="0"/>
                  </a:moveTo>
                  <a:cubicBezTo>
                    <a:pt x="0" y="351"/>
                    <a:pt x="0" y="652"/>
                    <a:pt x="25" y="978"/>
                  </a:cubicBezTo>
                  <a:cubicBezTo>
                    <a:pt x="76" y="1279"/>
                    <a:pt x="151" y="1579"/>
                    <a:pt x="376" y="1880"/>
                  </a:cubicBezTo>
                  <a:cubicBezTo>
                    <a:pt x="527" y="1554"/>
                    <a:pt x="527" y="1228"/>
                    <a:pt x="502" y="928"/>
                  </a:cubicBezTo>
                  <a:cubicBezTo>
                    <a:pt x="451" y="602"/>
                    <a:pt x="376" y="301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21"/>
            <p:cNvSpPr/>
            <p:nvPr/>
          </p:nvSpPr>
          <p:spPr>
            <a:xfrm>
              <a:off x="5471408" y="4682368"/>
              <a:ext cx="9862" cy="33495"/>
            </a:xfrm>
            <a:custGeom>
              <a:avLst/>
              <a:gdLst/>
              <a:ahLst/>
              <a:cxnLst/>
              <a:rect l="l" t="t" r="r" b="b"/>
              <a:pathLst>
                <a:path w="502" h="1705" extrusionOk="0">
                  <a:moveTo>
                    <a:pt x="126" y="0"/>
                  </a:moveTo>
                  <a:cubicBezTo>
                    <a:pt x="0" y="326"/>
                    <a:pt x="0" y="602"/>
                    <a:pt x="25" y="877"/>
                  </a:cubicBezTo>
                  <a:cubicBezTo>
                    <a:pt x="51" y="1153"/>
                    <a:pt x="101" y="1404"/>
                    <a:pt x="276" y="1704"/>
                  </a:cubicBezTo>
                  <a:cubicBezTo>
                    <a:pt x="477" y="1429"/>
                    <a:pt x="502" y="1128"/>
                    <a:pt x="502" y="827"/>
                  </a:cubicBezTo>
                  <a:cubicBezTo>
                    <a:pt x="452" y="526"/>
                    <a:pt x="376" y="226"/>
                    <a:pt x="1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21"/>
            <p:cNvSpPr/>
            <p:nvPr/>
          </p:nvSpPr>
          <p:spPr>
            <a:xfrm>
              <a:off x="5445319" y="4630662"/>
              <a:ext cx="9371" cy="29566"/>
            </a:xfrm>
            <a:custGeom>
              <a:avLst/>
              <a:gdLst/>
              <a:ahLst/>
              <a:cxnLst/>
              <a:rect l="l" t="t" r="r" b="b"/>
              <a:pathLst>
                <a:path w="477" h="1505" extrusionOk="0">
                  <a:moveTo>
                    <a:pt x="251" y="0"/>
                  </a:moveTo>
                  <a:cubicBezTo>
                    <a:pt x="50" y="251"/>
                    <a:pt x="25" y="502"/>
                    <a:pt x="0" y="752"/>
                  </a:cubicBezTo>
                  <a:cubicBezTo>
                    <a:pt x="25" y="1003"/>
                    <a:pt x="50" y="1254"/>
                    <a:pt x="251" y="1504"/>
                  </a:cubicBezTo>
                  <a:cubicBezTo>
                    <a:pt x="426" y="1254"/>
                    <a:pt x="476" y="1003"/>
                    <a:pt x="476" y="752"/>
                  </a:cubicBezTo>
                  <a:cubicBezTo>
                    <a:pt x="476" y="502"/>
                    <a:pt x="426" y="251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21"/>
            <p:cNvSpPr/>
            <p:nvPr/>
          </p:nvSpPr>
          <p:spPr>
            <a:xfrm>
              <a:off x="5504392" y="4661682"/>
              <a:ext cx="9371" cy="43337"/>
            </a:xfrm>
            <a:custGeom>
              <a:avLst/>
              <a:gdLst/>
              <a:ahLst/>
              <a:cxnLst/>
              <a:rect l="l" t="t" r="r" b="b"/>
              <a:pathLst>
                <a:path w="477" h="2206" extrusionOk="0">
                  <a:moveTo>
                    <a:pt x="201" y="0"/>
                  </a:moveTo>
                  <a:cubicBezTo>
                    <a:pt x="26" y="376"/>
                    <a:pt x="1" y="727"/>
                    <a:pt x="1" y="1103"/>
                  </a:cubicBezTo>
                  <a:cubicBezTo>
                    <a:pt x="26" y="1479"/>
                    <a:pt x="51" y="1830"/>
                    <a:pt x="251" y="2206"/>
                  </a:cubicBezTo>
                  <a:cubicBezTo>
                    <a:pt x="427" y="1830"/>
                    <a:pt x="477" y="1454"/>
                    <a:pt x="477" y="1103"/>
                  </a:cubicBezTo>
                  <a:cubicBezTo>
                    <a:pt x="452" y="727"/>
                    <a:pt x="402" y="376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21"/>
            <p:cNvSpPr/>
            <p:nvPr/>
          </p:nvSpPr>
          <p:spPr>
            <a:xfrm>
              <a:off x="5528516" y="4633609"/>
              <a:ext cx="9862" cy="26128"/>
            </a:xfrm>
            <a:custGeom>
              <a:avLst/>
              <a:gdLst/>
              <a:ahLst/>
              <a:cxnLst/>
              <a:rect l="l" t="t" r="r" b="b"/>
              <a:pathLst>
                <a:path w="502" h="1330" extrusionOk="0">
                  <a:moveTo>
                    <a:pt x="201" y="1"/>
                  </a:moveTo>
                  <a:cubicBezTo>
                    <a:pt x="26" y="251"/>
                    <a:pt x="1" y="477"/>
                    <a:pt x="26" y="703"/>
                  </a:cubicBezTo>
                  <a:cubicBezTo>
                    <a:pt x="51" y="903"/>
                    <a:pt x="101" y="1129"/>
                    <a:pt x="301" y="1329"/>
                  </a:cubicBezTo>
                  <a:cubicBezTo>
                    <a:pt x="477" y="1104"/>
                    <a:pt x="502" y="878"/>
                    <a:pt x="477" y="652"/>
                  </a:cubicBezTo>
                  <a:cubicBezTo>
                    <a:pt x="452" y="427"/>
                    <a:pt x="402" y="226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21"/>
            <p:cNvSpPr/>
            <p:nvPr/>
          </p:nvSpPr>
          <p:spPr>
            <a:xfrm>
              <a:off x="5446793" y="4509040"/>
              <a:ext cx="9371" cy="28583"/>
            </a:xfrm>
            <a:custGeom>
              <a:avLst/>
              <a:gdLst/>
              <a:ahLst/>
              <a:cxnLst/>
              <a:rect l="l" t="t" r="r" b="b"/>
              <a:pathLst>
                <a:path w="477" h="1455" extrusionOk="0">
                  <a:moveTo>
                    <a:pt x="201" y="1"/>
                  </a:moveTo>
                  <a:cubicBezTo>
                    <a:pt x="25" y="252"/>
                    <a:pt x="0" y="502"/>
                    <a:pt x="0" y="728"/>
                  </a:cubicBezTo>
                  <a:cubicBezTo>
                    <a:pt x="25" y="978"/>
                    <a:pt x="75" y="1229"/>
                    <a:pt x="276" y="1455"/>
                  </a:cubicBezTo>
                  <a:cubicBezTo>
                    <a:pt x="451" y="1204"/>
                    <a:pt x="476" y="953"/>
                    <a:pt x="476" y="703"/>
                  </a:cubicBezTo>
                  <a:cubicBezTo>
                    <a:pt x="451" y="477"/>
                    <a:pt x="401" y="227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21"/>
            <p:cNvSpPr/>
            <p:nvPr/>
          </p:nvSpPr>
          <p:spPr>
            <a:xfrm>
              <a:off x="5418229" y="4517428"/>
              <a:ext cx="10353" cy="30528"/>
            </a:xfrm>
            <a:custGeom>
              <a:avLst/>
              <a:gdLst/>
              <a:ahLst/>
              <a:cxnLst/>
              <a:rect l="l" t="t" r="r" b="b"/>
              <a:pathLst>
                <a:path w="527" h="1554" extrusionOk="0">
                  <a:moveTo>
                    <a:pt x="176" y="0"/>
                  </a:moveTo>
                  <a:cubicBezTo>
                    <a:pt x="26" y="276"/>
                    <a:pt x="1" y="551"/>
                    <a:pt x="26" y="802"/>
                  </a:cubicBezTo>
                  <a:cubicBezTo>
                    <a:pt x="76" y="1053"/>
                    <a:pt x="126" y="1303"/>
                    <a:pt x="351" y="1554"/>
                  </a:cubicBezTo>
                  <a:cubicBezTo>
                    <a:pt x="502" y="1278"/>
                    <a:pt x="527" y="1003"/>
                    <a:pt x="502" y="752"/>
                  </a:cubicBezTo>
                  <a:cubicBezTo>
                    <a:pt x="452" y="501"/>
                    <a:pt x="377" y="226"/>
                    <a:pt x="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21"/>
            <p:cNvSpPr/>
            <p:nvPr/>
          </p:nvSpPr>
          <p:spPr>
            <a:xfrm>
              <a:off x="5352261" y="4087105"/>
              <a:ext cx="9862" cy="35459"/>
            </a:xfrm>
            <a:custGeom>
              <a:avLst/>
              <a:gdLst/>
              <a:ahLst/>
              <a:cxnLst/>
              <a:rect l="l" t="t" r="r" b="b"/>
              <a:pathLst>
                <a:path w="502" h="1805" extrusionOk="0">
                  <a:moveTo>
                    <a:pt x="226" y="0"/>
                  </a:moveTo>
                  <a:cubicBezTo>
                    <a:pt x="50" y="301"/>
                    <a:pt x="0" y="602"/>
                    <a:pt x="25" y="927"/>
                  </a:cubicBezTo>
                  <a:cubicBezTo>
                    <a:pt x="50" y="1228"/>
                    <a:pt x="126" y="1529"/>
                    <a:pt x="326" y="1805"/>
                  </a:cubicBezTo>
                  <a:cubicBezTo>
                    <a:pt x="476" y="1479"/>
                    <a:pt x="501" y="1203"/>
                    <a:pt x="476" y="902"/>
                  </a:cubicBezTo>
                  <a:cubicBezTo>
                    <a:pt x="451" y="602"/>
                    <a:pt x="401" y="301"/>
                    <a:pt x="2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21"/>
            <p:cNvSpPr/>
            <p:nvPr/>
          </p:nvSpPr>
          <p:spPr>
            <a:xfrm>
              <a:off x="5371454" y="4054612"/>
              <a:ext cx="9862" cy="40390"/>
            </a:xfrm>
            <a:custGeom>
              <a:avLst/>
              <a:gdLst/>
              <a:ahLst/>
              <a:cxnLst/>
              <a:rect l="l" t="t" r="r" b="b"/>
              <a:pathLst>
                <a:path w="502" h="2056" extrusionOk="0">
                  <a:moveTo>
                    <a:pt x="151" y="0"/>
                  </a:moveTo>
                  <a:cubicBezTo>
                    <a:pt x="1" y="351"/>
                    <a:pt x="1" y="702"/>
                    <a:pt x="26" y="1053"/>
                  </a:cubicBezTo>
                  <a:cubicBezTo>
                    <a:pt x="51" y="1378"/>
                    <a:pt x="126" y="1729"/>
                    <a:pt x="326" y="2055"/>
                  </a:cubicBezTo>
                  <a:cubicBezTo>
                    <a:pt x="477" y="1704"/>
                    <a:pt x="502" y="1353"/>
                    <a:pt x="477" y="1003"/>
                  </a:cubicBezTo>
                  <a:cubicBezTo>
                    <a:pt x="452" y="652"/>
                    <a:pt x="377" y="326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21"/>
            <p:cNvSpPr/>
            <p:nvPr/>
          </p:nvSpPr>
          <p:spPr>
            <a:xfrm>
              <a:off x="5349294" y="4163406"/>
              <a:ext cx="10373" cy="37934"/>
            </a:xfrm>
            <a:custGeom>
              <a:avLst/>
              <a:gdLst/>
              <a:ahLst/>
              <a:cxnLst/>
              <a:rect l="l" t="t" r="r" b="b"/>
              <a:pathLst>
                <a:path w="528" h="1931" extrusionOk="0">
                  <a:moveTo>
                    <a:pt x="151" y="1"/>
                  </a:moveTo>
                  <a:cubicBezTo>
                    <a:pt x="1" y="352"/>
                    <a:pt x="1" y="678"/>
                    <a:pt x="26" y="1003"/>
                  </a:cubicBezTo>
                  <a:cubicBezTo>
                    <a:pt x="76" y="1329"/>
                    <a:pt x="151" y="1630"/>
                    <a:pt x="377" y="1931"/>
                  </a:cubicBezTo>
                  <a:cubicBezTo>
                    <a:pt x="527" y="1605"/>
                    <a:pt x="527" y="1279"/>
                    <a:pt x="502" y="953"/>
                  </a:cubicBezTo>
                  <a:cubicBezTo>
                    <a:pt x="452" y="627"/>
                    <a:pt x="377" y="302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21"/>
            <p:cNvSpPr/>
            <p:nvPr/>
          </p:nvSpPr>
          <p:spPr>
            <a:xfrm>
              <a:off x="5379332" y="4157021"/>
              <a:ext cx="9862" cy="43337"/>
            </a:xfrm>
            <a:custGeom>
              <a:avLst/>
              <a:gdLst/>
              <a:ahLst/>
              <a:cxnLst/>
              <a:rect l="l" t="t" r="r" b="b"/>
              <a:pathLst>
                <a:path w="502" h="2206" extrusionOk="0">
                  <a:moveTo>
                    <a:pt x="151" y="0"/>
                  </a:moveTo>
                  <a:cubicBezTo>
                    <a:pt x="1" y="376"/>
                    <a:pt x="1" y="752"/>
                    <a:pt x="26" y="1128"/>
                  </a:cubicBezTo>
                  <a:cubicBezTo>
                    <a:pt x="51" y="1479"/>
                    <a:pt x="126" y="1855"/>
                    <a:pt x="352" y="2206"/>
                  </a:cubicBezTo>
                  <a:cubicBezTo>
                    <a:pt x="502" y="1805"/>
                    <a:pt x="502" y="1454"/>
                    <a:pt x="477" y="1078"/>
                  </a:cubicBezTo>
                  <a:cubicBezTo>
                    <a:pt x="452" y="702"/>
                    <a:pt x="377" y="351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21"/>
            <p:cNvSpPr/>
            <p:nvPr/>
          </p:nvSpPr>
          <p:spPr>
            <a:xfrm>
              <a:off x="5337979" y="4899975"/>
              <a:ext cx="11335" cy="56656"/>
            </a:xfrm>
            <a:custGeom>
              <a:avLst/>
              <a:gdLst/>
              <a:ahLst/>
              <a:cxnLst/>
              <a:rect l="l" t="t" r="r" b="b"/>
              <a:pathLst>
                <a:path w="577" h="2884" extrusionOk="0">
                  <a:moveTo>
                    <a:pt x="301" y="1"/>
                  </a:moveTo>
                  <a:cubicBezTo>
                    <a:pt x="151" y="502"/>
                    <a:pt x="126" y="953"/>
                    <a:pt x="76" y="1429"/>
                  </a:cubicBezTo>
                  <a:cubicBezTo>
                    <a:pt x="25" y="1906"/>
                    <a:pt x="0" y="2357"/>
                    <a:pt x="51" y="2883"/>
                  </a:cubicBezTo>
                  <a:cubicBezTo>
                    <a:pt x="351" y="2457"/>
                    <a:pt x="477" y="1956"/>
                    <a:pt x="527" y="1480"/>
                  </a:cubicBezTo>
                  <a:cubicBezTo>
                    <a:pt x="577" y="978"/>
                    <a:pt x="527" y="477"/>
                    <a:pt x="3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21"/>
            <p:cNvSpPr/>
            <p:nvPr/>
          </p:nvSpPr>
          <p:spPr>
            <a:xfrm>
              <a:off x="5315819" y="4883729"/>
              <a:ext cx="9371" cy="41392"/>
            </a:xfrm>
            <a:custGeom>
              <a:avLst/>
              <a:gdLst/>
              <a:ahLst/>
              <a:cxnLst/>
              <a:rect l="l" t="t" r="r" b="b"/>
              <a:pathLst>
                <a:path w="477" h="2107" extrusionOk="0">
                  <a:moveTo>
                    <a:pt x="226" y="1"/>
                  </a:moveTo>
                  <a:cubicBezTo>
                    <a:pt x="51" y="377"/>
                    <a:pt x="1" y="728"/>
                    <a:pt x="1" y="1053"/>
                  </a:cubicBezTo>
                  <a:cubicBezTo>
                    <a:pt x="26" y="1404"/>
                    <a:pt x="76" y="1755"/>
                    <a:pt x="251" y="2106"/>
                  </a:cubicBezTo>
                  <a:cubicBezTo>
                    <a:pt x="427" y="1755"/>
                    <a:pt x="477" y="1404"/>
                    <a:pt x="477" y="1053"/>
                  </a:cubicBezTo>
                  <a:cubicBezTo>
                    <a:pt x="452" y="703"/>
                    <a:pt x="402" y="352"/>
                    <a:pt x="2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21"/>
            <p:cNvSpPr/>
            <p:nvPr/>
          </p:nvSpPr>
          <p:spPr>
            <a:xfrm>
              <a:off x="5318275" y="4989105"/>
              <a:ext cx="11355" cy="29546"/>
            </a:xfrm>
            <a:custGeom>
              <a:avLst/>
              <a:gdLst/>
              <a:ahLst/>
              <a:cxnLst/>
              <a:rect l="l" t="t" r="r" b="b"/>
              <a:pathLst>
                <a:path w="578" h="1504" extrusionOk="0">
                  <a:moveTo>
                    <a:pt x="452" y="0"/>
                  </a:moveTo>
                  <a:cubicBezTo>
                    <a:pt x="201" y="201"/>
                    <a:pt x="126" y="451"/>
                    <a:pt x="51" y="702"/>
                  </a:cubicBezTo>
                  <a:cubicBezTo>
                    <a:pt x="26" y="953"/>
                    <a:pt x="1" y="1203"/>
                    <a:pt x="126" y="1504"/>
                  </a:cubicBezTo>
                  <a:cubicBezTo>
                    <a:pt x="377" y="1278"/>
                    <a:pt x="452" y="1053"/>
                    <a:pt x="527" y="802"/>
                  </a:cubicBezTo>
                  <a:cubicBezTo>
                    <a:pt x="552" y="552"/>
                    <a:pt x="577" y="276"/>
                    <a:pt x="4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21"/>
            <p:cNvSpPr/>
            <p:nvPr/>
          </p:nvSpPr>
          <p:spPr>
            <a:xfrm>
              <a:off x="5357172" y="4966454"/>
              <a:ext cx="13319" cy="47286"/>
            </a:xfrm>
            <a:custGeom>
              <a:avLst/>
              <a:gdLst/>
              <a:ahLst/>
              <a:cxnLst/>
              <a:rect l="l" t="t" r="r" b="b"/>
              <a:pathLst>
                <a:path w="678" h="2407" extrusionOk="0">
                  <a:moveTo>
                    <a:pt x="552" y="0"/>
                  </a:moveTo>
                  <a:cubicBezTo>
                    <a:pt x="327" y="401"/>
                    <a:pt x="226" y="777"/>
                    <a:pt x="126" y="1178"/>
                  </a:cubicBezTo>
                  <a:cubicBezTo>
                    <a:pt x="51" y="1579"/>
                    <a:pt x="1" y="1980"/>
                    <a:pt x="76" y="2406"/>
                  </a:cubicBezTo>
                  <a:cubicBezTo>
                    <a:pt x="377" y="2055"/>
                    <a:pt x="502" y="1654"/>
                    <a:pt x="577" y="1253"/>
                  </a:cubicBezTo>
                  <a:cubicBezTo>
                    <a:pt x="652" y="852"/>
                    <a:pt x="678" y="426"/>
                    <a:pt x="5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21"/>
            <p:cNvSpPr/>
            <p:nvPr/>
          </p:nvSpPr>
          <p:spPr>
            <a:xfrm>
              <a:off x="5304504" y="4956101"/>
              <a:ext cx="8880" cy="25146"/>
            </a:xfrm>
            <a:custGeom>
              <a:avLst/>
              <a:gdLst/>
              <a:ahLst/>
              <a:cxnLst/>
              <a:rect l="l" t="t" r="r" b="b"/>
              <a:pathLst>
                <a:path w="452" h="1280" extrusionOk="0">
                  <a:moveTo>
                    <a:pt x="251" y="1"/>
                  </a:moveTo>
                  <a:cubicBezTo>
                    <a:pt x="50" y="227"/>
                    <a:pt x="0" y="427"/>
                    <a:pt x="0" y="653"/>
                  </a:cubicBezTo>
                  <a:cubicBezTo>
                    <a:pt x="0" y="853"/>
                    <a:pt x="25" y="1079"/>
                    <a:pt x="201" y="1279"/>
                  </a:cubicBezTo>
                  <a:cubicBezTo>
                    <a:pt x="401" y="1079"/>
                    <a:pt x="451" y="878"/>
                    <a:pt x="451" y="653"/>
                  </a:cubicBezTo>
                  <a:cubicBezTo>
                    <a:pt x="451" y="452"/>
                    <a:pt x="426" y="227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21"/>
            <p:cNvSpPr/>
            <p:nvPr/>
          </p:nvSpPr>
          <p:spPr>
            <a:xfrm>
              <a:off x="5340435" y="4813321"/>
              <a:ext cx="12828" cy="39899"/>
            </a:xfrm>
            <a:custGeom>
              <a:avLst/>
              <a:gdLst/>
              <a:ahLst/>
              <a:cxnLst/>
              <a:rect l="l" t="t" r="r" b="b"/>
              <a:pathLst>
                <a:path w="653" h="2031" extrusionOk="0">
                  <a:moveTo>
                    <a:pt x="101" y="1"/>
                  </a:moveTo>
                  <a:cubicBezTo>
                    <a:pt x="1" y="377"/>
                    <a:pt x="26" y="728"/>
                    <a:pt x="101" y="1053"/>
                  </a:cubicBezTo>
                  <a:cubicBezTo>
                    <a:pt x="176" y="1404"/>
                    <a:pt x="276" y="1730"/>
                    <a:pt x="527" y="2031"/>
                  </a:cubicBezTo>
                  <a:cubicBezTo>
                    <a:pt x="652" y="1655"/>
                    <a:pt x="602" y="1304"/>
                    <a:pt x="552" y="978"/>
                  </a:cubicBezTo>
                  <a:cubicBezTo>
                    <a:pt x="477" y="627"/>
                    <a:pt x="352" y="302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21"/>
            <p:cNvSpPr/>
            <p:nvPr/>
          </p:nvSpPr>
          <p:spPr>
            <a:xfrm>
              <a:off x="5759443" y="4955610"/>
              <a:ext cx="21177" cy="23161"/>
            </a:xfrm>
            <a:custGeom>
              <a:avLst/>
              <a:gdLst/>
              <a:ahLst/>
              <a:cxnLst/>
              <a:rect l="l" t="t" r="r" b="b"/>
              <a:pathLst>
                <a:path w="1078" h="1179" extrusionOk="0">
                  <a:moveTo>
                    <a:pt x="1078" y="1"/>
                  </a:moveTo>
                  <a:cubicBezTo>
                    <a:pt x="777" y="101"/>
                    <a:pt x="602" y="277"/>
                    <a:pt x="401" y="452"/>
                  </a:cubicBezTo>
                  <a:cubicBezTo>
                    <a:pt x="226" y="653"/>
                    <a:pt x="75" y="853"/>
                    <a:pt x="0" y="1179"/>
                  </a:cubicBezTo>
                  <a:cubicBezTo>
                    <a:pt x="326" y="1154"/>
                    <a:pt x="552" y="978"/>
                    <a:pt x="752" y="778"/>
                  </a:cubicBezTo>
                  <a:cubicBezTo>
                    <a:pt x="927" y="577"/>
                    <a:pt x="1078" y="327"/>
                    <a:pt x="10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21"/>
            <p:cNvSpPr/>
            <p:nvPr/>
          </p:nvSpPr>
          <p:spPr>
            <a:xfrm>
              <a:off x="5774216" y="4916163"/>
              <a:ext cx="26108" cy="16836"/>
            </a:xfrm>
            <a:custGeom>
              <a:avLst/>
              <a:gdLst/>
              <a:ahLst/>
              <a:cxnLst/>
              <a:rect l="l" t="t" r="r" b="b"/>
              <a:pathLst>
                <a:path w="1329" h="857" extrusionOk="0">
                  <a:moveTo>
                    <a:pt x="1245" y="1"/>
                  </a:moveTo>
                  <a:cubicBezTo>
                    <a:pt x="959" y="1"/>
                    <a:pt x="732" y="115"/>
                    <a:pt x="526" y="229"/>
                  </a:cubicBezTo>
                  <a:cubicBezTo>
                    <a:pt x="326" y="380"/>
                    <a:pt x="125" y="555"/>
                    <a:pt x="0" y="856"/>
                  </a:cubicBezTo>
                  <a:cubicBezTo>
                    <a:pt x="326" y="856"/>
                    <a:pt x="576" y="756"/>
                    <a:pt x="802" y="630"/>
                  </a:cubicBezTo>
                  <a:cubicBezTo>
                    <a:pt x="1003" y="480"/>
                    <a:pt x="1203" y="305"/>
                    <a:pt x="1328" y="4"/>
                  </a:cubicBezTo>
                  <a:cubicBezTo>
                    <a:pt x="1300" y="2"/>
                    <a:pt x="1272" y="1"/>
                    <a:pt x="12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21"/>
            <p:cNvSpPr/>
            <p:nvPr/>
          </p:nvSpPr>
          <p:spPr>
            <a:xfrm>
              <a:off x="5740721" y="4946259"/>
              <a:ext cx="14793" cy="16757"/>
            </a:xfrm>
            <a:custGeom>
              <a:avLst/>
              <a:gdLst/>
              <a:ahLst/>
              <a:cxnLst/>
              <a:rect l="l" t="t" r="r" b="b"/>
              <a:pathLst>
                <a:path w="753" h="853" extrusionOk="0">
                  <a:moveTo>
                    <a:pt x="728" y="1"/>
                  </a:moveTo>
                  <a:lnTo>
                    <a:pt x="728" y="1"/>
                  </a:lnTo>
                  <a:cubicBezTo>
                    <a:pt x="477" y="26"/>
                    <a:pt x="327" y="151"/>
                    <a:pt x="201" y="276"/>
                  </a:cubicBezTo>
                  <a:cubicBezTo>
                    <a:pt x="76" y="427"/>
                    <a:pt x="1" y="577"/>
                    <a:pt x="26" y="853"/>
                  </a:cubicBezTo>
                  <a:cubicBezTo>
                    <a:pt x="276" y="828"/>
                    <a:pt x="427" y="702"/>
                    <a:pt x="552" y="577"/>
                  </a:cubicBezTo>
                  <a:cubicBezTo>
                    <a:pt x="677" y="427"/>
                    <a:pt x="753" y="276"/>
                    <a:pt x="7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21"/>
            <p:cNvSpPr/>
            <p:nvPr/>
          </p:nvSpPr>
          <p:spPr>
            <a:xfrm>
              <a:off x="5723001" y="4991560"/>
              <a:ext cx="14793" cy="14793"/>
            </a:xfrm>
            <a:custGeom>
              <a:avLst/>
              <a:gdLst/>
              <a:ahLst/>
              <a:cxnLst/>
              <a:rect l="l" t="t" r="r" b="b"/>
              <a:pathLst>
                <a:path w="753" h="753" extrusionOk="0">
                  <a:moveTo>
                    <a:pt x="752" y="1"/>
                  </a:moveTo>
                  <a:cubicBezTo>
                    <a:pt x="502" y="1"/>
                    <a:pt x="326" y="101"/>
                    <a:pt x="201" y="201"/>
                  </a:cubicBezTo>
                  <a:cubicBezTo>
                    <a:pt x="101" y="351"/>
                    <a:pt x="0" y="502"/>
                    <a:pt x="0" y="752"/>
                  </a:cubicBezTo>
                  <a:cubicBezTo>
                    <a:pt x="251" y="752"/>
                    <a:pt x="401" y="652"/>
                    <a:pt x="552" y="552"/>
                  </a:cubicBezTo>
                  <a:cubicBezTo>
                    <a:pt x="652" y="402"/>
                    <a:pt x="752" y="251"/>
                    <a:pt x="7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21"/>
            <p:cNvSpPr/>
            <p:nvPr/>
          </p:nvSpPr>
          <p:spPr>
            <a:xfrm>
              <a:off x="5694929" y="4985156"/>
              <a:ext cx="22179" cy="25617"/>
            </a:xfrm>
            <a:custGeom>
              <a:avLst/>
              <a:gdLst/>
              <a:ahLst/>
              <a:cxnLst/>
              <a:rect l="l" t="t" r="r" b="b"/>
              <a:pathLst>
                <a:path w="1129" h="1304" extrusionOk="0">
                  <a:moveTo>
                    <a:pt x="1129" y="1"/>
                  </a:moveTo>
                  <a:lnTo>
                    <a:pt x="1129" y="1"/>
                  </a:lnTo>
                  <a:cubicBezTo>
                    <a:pt x="803" y="101"/>
                    <a:pt x="577" y="276"/>
                    <a:pt x="402" y="502"/>
                  </a:cubicBezTo>
                  <a:cubicBezTo>
                    <a:pt x="201" y="702"/>
                    <a:pt x="51" y="953"/>
                    <a:pt x="1" y="1304"/>
                  </a:cubicBezTo>
                  <a:cubicBezTo>
                    <a:pt x="327" y="1204"/>
                    <a:pt x="552" y="1003"/>
                    <a:pt x="753" y="803"/>
                  </a:cubicBezTo>
                  <a:cubicBezTo>
                    <a:pt x="928" y="577"/>
                    <a:pt x="1079" y="327"/>
                    <a:pt x="1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44" name="Google Shape;944;p21"/>
          <p:cNvGrpSpPr/>
          <p:nvPr/>
        </p:nvGrpSpPr>
        <p:grpSpPr>
          <a:xfrm rot="4426151">
            <a:off x="-2524" y="-725031"/>
            <a:ext cx="1629896" cy="2223949"/>
            <a:chOff x="4784068" y="3757226"/>
            <a:chExt cx="1128016" cy="1539284"/>
          </a:xfrm>
        </p:grpSpPr>
        <p:sp>
          <p:nvSpPr>
            <p:cNvPr id="945" name="Google Shape;945;p21"/>
            <p:cNvSpPr/>
            <p:nvPr/>
          </p:nvSpPr>
          <p:spPr>
            <a:xfrm>
              <a:off x="5332557" y="4868956"/>
              <a:ext cx="577072" cy="427554"/>
            </a:xfrm>
            <a:custGeom>
              <a:avLst/>
              <a:gdLst/>
              <a:ahLst/>
              <a:cxnLst/>
              <a:rect l="l" t="t" r="r" b="b"/>
              <a:pathLst>
                <a:path w="29375" h="21764" extrusionOk="0">
                  <a:moveTo>
                    <a:pt x="29374" y="1"/>
                  </a:moveTo>
                  <a:cubicBezTo>
                    <a:pt x="25314" y="151"/>
                    <a:pt x="21204" y="2006"/>
                    <a:pt x="18021" y="5139"/>
                  </a:cubicBezTo>
                  <a:cubicBezTo>
                    <a:pt x="15916" y="7219"/>
                    <a:pt x="14236" y="9800"/>
                    <a:pt x="12407" y="12206"/>
                  </a:cubicBezTo>
                  <a:cubicBezTo>
                    <a:pt x="10552" y="14587"/>
                    <a:pt x="8447" y="16868"/>
                    <a:pt x="5865" y="18021"/>
                  </a:cubicBezTo>
                  <a:cubicBezTo>
                    <a:pt x="4865" y="18469"/>
                    <a:pt x="3781" y="18709"/>
                    <a:pt x="2724" y="18709"/>
                  </a:cubicBezTo>
                  <a:cubicBezTo>
                    <a:pt x="1768" y="18709"/>
                    <a:pt x="834" y="18513"/>
                    <a:pt x="1" y="18096"/>
                  </a:cubicBezTo>
                  <a:lnTo>
                    <a:pt x="1" y="18096"/>
                  </a:lnTo>
                  <a:cubicBezTo>
                    <a:pt x="577" y="19475"/>
                    <a:pt x="1655" y="20527"/>
                    <a:pt x="2908" y="21129"/>
                  </a:cubicBezTo>
                  <a:cubicBezTo>
                    <a:pt x="3885" y="21580"/>
                    <a:pt x="4976" y="21763"/>
                    <a:pt x="6073" y="21763"/>
                  </a:cubicBezTo>
                  <a:cubicBezTo>
                    <a:pt x="6439" y="21763"/>
                    <a:pt x="6805" y="21743"/>
                    <a:pt x="7169" y="21705"/>
                  </a:cubicBezTo>
                  <a:cubicBezTo>
                    <a:pt x="9750" y="21430"/>
                    <a:pt x="12281" y="20252"/>
                    <a:pt x="14362" y="18422"/>
                  </a:cubicBezTo>
                  <a:cubicBezTo>
                    <a:pt x="18171" y="15039"/>
                    <a:pt x="20251" y="9725"/>
                    <a:pt x="23459" y="5615"/>
                  </a:cubicBezTo>
                  <a:cubicBezTo>
                    <a:pt x="25189" y="3434"/>
                    <a:pt x="27219" y="1605"/>
                    <a:pt x="293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21"/>
            <p:cNvSpPr/>
            <p:nvPr/>
          </p:nvSpPr>
          <p:spPr>
            <a:xfrm>
              <a:off x="5331083" y="4846305"/>
              <a:ext cx="581001" cy="390189"/>
            </a:xfrm>
            <a:custGeom>
              <a:avLst/>
              <a:gdLst/>
              <a:ahLst/>
              <a:cxnLst/>
              <a:rect l="l" t="t" r="r" b="b"/>
              <a:pathLst>
                <a:path w="29575" h="19862" extrusionOk="0">
                  <a:moveTo>
                    <a:pt x="22707" y="1"/>
                  </a:moveTo>
                  <a:cubicBezTo>
                    <a:pt x="20326" y="1"/>
                    <a:pt x="17895" y="402"/>
                    <a:pt x="15665" y="1580"/>
                  </a:cubicBezTo>
                  <a:cubicBezTo>
                    <a:pt x="12808" y="3109"/>
                    <a:pt x="10502" y="5790"/>
                    <a:pt x="8672" y="8723"/>
                  </a:cubicBezTo>
                  <a:cubicBezTo>
                    <a:pt x="7444" y="10703"/>
                    <a:pt x="6417" y="12783"/>
                    <a:pt x="5038" y="14638"/>
                  </a:cubicBezTo>
                  <a:cubicBezTo>
                    <a:pt x="3685" y="16467"/>
                    <a:pt x="2031" y="18522"/>
                    <a:pt x="1" y="18999"/>
                  </a:cubicBezTo>
                  <a:cubicBezTo>
                    <a:pt x="26" y="19099"/>
                    <a:pt x="51" y="19174"/>
                    <a:pt x="76" y="19249"/>
                  </a:cubicBezTo>
                  <a:cubicBezTo>
                    <a:pt x="909" y="19666"/>
                    <a:pt x="1843" y="19862"/>
                    <a:pt x="2799" y="19862"/>
                  </a:cubicBezTo>
                  <a:cubicBezTo>
                    <a:pt x="3856" y="19862"/>
                    <a:pt x="4940" y="19622"/>
                    <a:pt x="5940" y="19174"/>
                  </a:cubicBezTo>
                  <a:cubicBezTo>
                    <a:pt x="8522" y="18021"/>
                    <a:pt x="10627" y="15740"/>
                    <a:pt x="12482" y="13359"/>
                  </a:cubicBezTo>
                  <a:cubicBezTo>
                    <a:pt x="14311" y="10953"/>
                    <a:pt x="15991" y="8372"/>
                    <a:pt x="18096" y="6292"/>
                  </a:cubicBezTo>
                  <a:cubicBezTo>
                    <a:pt x="21279" y="3159"/>
                    <a:pt x="25389" y="1304"/>
                    <a:pt x="29449" y="1154"/>
                  </a:cubicBezTo>
                  <a:cubicBezTo>
                    <a:pt x="29499" y="1104"/>
                    <a:pt x="29550" y="1079"/>
                    <a:pt x="29575" y="1054"/>
                  </a:cubicBezTo>
                  <a:cubicBezTo>
                    <a:pt x="27244" y="628"/>
                    <a:pt x="25088" y="1"/>
                    <a:pt x="22707" y="1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21"/>
            <p:cNvSpPr/>
            <p:nvPr/>
          </p:nvSpPr>
          <p:spPr>
            <a:xfrm>
              <a:off x="5252798" y="3764101"/>
              <a:ext cx="360918" cy="1473336"/>
            </a:xfrm>
            <a:custGeom>
              <a:avLst/>
              <a:gdLst/>
              <a:ahLst/>
              <a:cxnLst/>
              <a:rect l="l" t="t" r="r" b="b"/>
              <a:pathLst>
                <a:path w="18372" h="74998" extrusionOk="0">
                  <a:moveTo>
                    <a:pt x="6016" y="1"/>
                  </a:moveTo>
                  <a:cubicBezTo>
                    <a:pt x="1705" y="8322"/>
                    <a:pt x="1" y="18222"/>
                    <a:pt x="1304" y="27370"/>
                  </a:cubicBezTo>
                  <a:cubicBezTo>
                    <a:pt x="2181" y="33460"/>
                    <a:pt x="4311" y="39099"/>
                    <a:pt x="5965" y="44913"/>
                  </a:cubicBezTo>
                  <a:cubicBezTo>
                    <a:pt x="7620" y="50728"/>
                    <a:pt x="8798" y="56969"/>
                    <a:pt x="7720" y="63134"/>
                  </a:cubicBezTo>
                  <a:cubicBezTo>
                    <a:pt x="6893" y="67721"/>
                    <a:pt x="4562" y="72257"/>
                    <a:pt x="1229" y="74989"/>
                  </a:cubicBezTo>
                  <a:cubicBezTo>
                    <a:pt x="1358" y="74995"/>
                    <a:pt x="1487" y="74997"/>
                    <a:pt x="1616" y="74997"/>
                  </a:cubicBezTo>
                  <a:cubicBezTo>
                    <a:pt x="4297" y="74997"/>
                    <a:pt x="6999" y="73769"/>
                    <a:pt x="9199" y="71856"/>
                  </a:cubicBezTo>
                  <a:cubicBezTo>
                    <a:pt x="11630" y="69751"/>
                    <a:pt x="13509" y="66869"/>
                    <a:pt x="14913" y="63786"/>
                  </a:cubicBezTo>
                  <a:cubicBezTo>
                    <a:pt x="17344" y="58397"/>
                    <a:pt x="18372" y="52257"/>
                    <a:pt x="17845" y="46442"/>
                  </a:cubicBezTo>
                  <a:cubicBezTo>
                    <a:pt x="16868" y="35791"/>
                    <a:pt x="10928" y="26969"/>
                    <a:pt x="8146" y="16868"/>
                  </a:cubicBezTo>
                  <a:cubicBezTo>
                    <a:pt x="6667" y="11480"/>
                    <a:pt x="6116" y="5740"/>
                    <a:pt x="60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21"/>
            <p:cNvSpPr/>
            <p:nvPr/>
          </p:nvSpPr>
          <p:spPr>
            <a:xfrm>
              <a:off x="5064226" y="3757226"/>
              <a:ext cx="361409" cy="1480035"/>
            </a:xfrm>
            <a:custGeom>
              <a:avLst/>
              <a:gdLst/>
              <a:ahLst/>
              <a:cxnLst/>
              <a:rect l="l" t="t" r="r" b="b"/>
              <a:pathLst>
                <a:path w="18397" h="75339" extrusionOk="0">
                  <a:moveTo>
                    <a:pt x="15615" y="0"/>
                  </a:moveTo>
                  <a:cubicBezTo>
                    <a:pt x="12356" y="4311"/>
                    <a:pt x="8973" y="8095"/>
                    <a:pt x="6291" y="12882"/>
                  </a:cubicBezTo>
                  <a:cubicBezTo>
                    <a:pt x="3610" y="17644"/>
                    <a:pt x="1504" y="22933"/>
                    <a:pt x="853" y="28421"/>
                  </a:cubicBezTo>
                  <a:cubicBezTo>
                    <a:pt x="0" y="35489"/>
                    <a:pt x="1579" y="42532"/>
                    <a:pt x="4111" y="48797"/>
                  </a:cubicBezTo>
                  <a:cubicBezTo>
                    <a:pt x="5790" y="52983"/>
                    <a:pt x="7895" y="56943"/>
                    <a:pt x="9224" y="61304"/>
                  </a:cubicBezTo>
                  <a:cubicBezTo>
                    <a:pt x="10552" y="65665"/>
                    <a:pt x="11905" y="70828"/>
                    <a:pt x="10351" y="75314"/>
                  </a:cubicBezTo>
                  <a:cubicBezTo>
                    <a:pt x="10527" y="75339"/>
                    <a:pt x="10677" y="75339"/>
                    <a:pt x="10828" y="75339"/>
                  </a:cubicBezTo>
                  <a:cubicBezTo>
                    <a:pt x="14161" y="72607"/>
                    <a:pt x="16492" y="68071"/>
                    <a:pt x="17319" y="63484"/>
                  </a:cubicBezTo>
                  <a:cubicBezTo>
                    <a:pt x="18397" y="57319"/>
                    <a:pt x="17219" y="51078"/>
                    <a:pt x="15564" y="45263"/>
                  </a:cubicBezTo>
                  <a:cubicBezTo>
                    <a:pt x="13910" y="39449"/>
                    <a:pt x="11780" y="33810"/>
                    <a:pt x="10903" y="27720"/>
                  </a:cubicBezTo>
                  <a:cubicBezTo>
                    <a:pt x="9600" y="18572"/>
                    <a:pt x="11304" y="8672"/>
                    <a:pt x="15615" y="351"/>
                  </a:cubicBezTo>
                  <a:cubicBezTo>
                    <a:pt x="15615" y="226"/>
                    <a:pt x="15615" y="125"/>
                    <a:pt x="15615" y="0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21"/>
            <p:cNvSpPr/>
            <p:nvPr/>
          </p:nvSpPr>
          <p:spPr>
            <a:xfrm>
              <a:off x="4799824" y="4581432"/>
              <a:ext cx="498295" cy="699657"/>
            </a:xfrm>
            <a:custGeom>
              <a:avLst/>
              <a:gdLst/>
              <a:ahLst/>
              <a:cxnLst/>
              <a:rect l="l" t="t" r="r" b="b"/>
              <a:pathLst>
                <a:path w="25365" h="35615" extrusionOk="0">
                  <a:moveTo>
                    <a:pt x="1" y="0"/>
                  </a:moveTo>
                  <a:lnTo>
                    <a:pt x="1" y="0"/>
                  </a:lnTo>
                  <a:cubicBezTo>
                    <a:pt x="552" y="5539"/>
                    <a:pt x="2908" y="10702"/>
                    <a:pt x="6517" y="14236"/>
                  </a:cubicBezTo>
                  <a:cubicBezTo>
                    <a:pt x="8923" y="16592"/>
                    <a:pt x="11805" y="18246"/>
                    <a:pt x="14512" y="20151"/>
                  </a:cubicBezTo>
                  <a:cubicBezTo>
                    <a:pt x="17219" y="22081"/>
                    <a:pt x="19825" y="24386"/>
                    <a:pt x="21279" y="27594"/>
                  </a:cubicBezTo>
                  <a:cubicBezTo>
                    <a:pt x="22357" y="30000"/>
                    <a:pt x="22658" y="33008"/>
                    <a:pt x="21881" y="35614"/>
                  </a:cubicBezTo>
                  <a:cubicBezTo>
                    <a:pt x="23309" y="34512"/>
                    <a:pt x="24337" y="32757"/>
                    <a:pt x="24838" y="30903"/>
                  </a:cubicBezTo>
                  <a:cubicBezTo>
                    <a:pt x="25364" y="28923"/>
                    <a:pt x="25364" y="26842"/>
                    <a:pt x="25064" y="24888"/>
                  </a:cubicBezTo>
                  <a:cubicBezTo>
                    <a:pt x="24537" y="21454"/>
                    <a:pt x="23059" y="18271"/>
                    <a:pt x="20928" y="15890"/>
                  </a:cubicBezTo>
                  <a:cubicBezTo>
                    <a:pt x="16968" y="11529"/>
                    <a:pt x="11179" y="10050"/>
                    <a:pt x="6517" y="6667"/>
                  </a:cubicBezTo>
                  <a:cubicBezTo>
                    <a:pt x="4036" y="4887"/>
                    <a:pt x="1906" y="2557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21"/>
            <p:cNvSpPr/>
            <p:nvPr/>
          </p:nvSpPr>
          <p:spPr>
            <a:xfrm>
              <a:off x="4784068" y="4578465"/>
              <a:ext cx="460872" cy="706552"/>
            </a:xfrm>
            <a:custGeom>
              <a:avLst/>
              <a:gdLst/>
              <a:ahLst/>
              <a:cxnLst/>
              <a:rect l="l" t="t" r="r" b="b"/>
              <a:pathLst>
                <a:path w="23460" h="35966" extrusionOk="0">
                  <a:moveTo>
                    <a:pt x="703" y="1"/>
                  </a:moveTo>
                  <a:cubicBezTo>
                    <a:pt x="477" y="3309"/>
                    <a:pt x="1" y="6417"/>
                    <a:pt x="201" y="9675"/>
                  </a:cubicBezTo>
                  <a:cubicBezTo>
                    <a:pt x="427" y="12933"/>
                    <a:pt x="1078" y="16166"/>
                    <a:pt x="2532" y="18898"/>
                  </a:cubicBezTo>
                  <a:cubicBezTo>
                    <a:pt x="4412" y="22432"/>
                    <a:pt x="7469" y="24913"/>
                    <a:pt x="10753" y="26693"/>
                  </a:cubicBezTo>
                  <a:cubicBezTo>
                    <a:pt x="12958" y="27871"/>
                    <a:pt x="15264" y="28748"/>
                    <a:pt x="17344" y="30151"/>
                  </a:cubicBezTo>
                  <a:cubicBezTo>
                    <a:pt x="19424" y="31555"/>
                    <a:pt x="21755" y="33309"/>
                    <a:pt x="22457" y="35966"/>
                  </a:cubicBezTo>
                  <a:cubicBezTo>
                    <a:pt x="22532" y="35891"/>
                    <a:pt x="22607" y="35841"/>
                    <a:pt x="22683" y="35765"/>
                  </a:cubicBezTo>
                  <a:cubicBezTo>
                    <a:pt x="23460" y="33159"/>
                    <a:pt x="23159" y="30151"/>
                    <a:pt x="22081" y="27745"/>
                  </a:cubicBezTo>
                  <a:cubicBezTo>
                    <a:pt x="20627" y="24537"/>
                    <a:pt x="18021" y="22232"/>
                    <a:pt x="15314" y="20302"/>
                  </a:cubicBezTo>
                  <a:cubicBezTo>
                    <a:pt x="12607" y="18397"/>
                    <a:pt x="9725" y="16743"/>
                    <a:pt x="7319" y="14387"/>
                  </a:cubicBezTo>
                  <a:cubicBezTo>
                    <a:pt x="3710" y="10853"/>
                    <a:pt x="1354" y="5690"/>
                    <a:pt x="803" y="151"/>
                  </a:cubicBezTo>
                  <a:cubicBezTo>
                    <a:pt x="778" y="101"/>
                    <a:pt x="728" y="51"/>
                    <a:pt x="703" y="1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21"/>
            <p:cNvSpPr/>
            <p:nvPr/>
          </p:nvSpPr>
          <p:spPr>
            <a:xfrm>
              <a:off x="5295624" y="4539077"/>
              <a:ext cx="21197" cy="73394"/>
            </a:xfrm>
            <a:custGeom>
              <a:avLst/>
              <a:gdLst/>
              <a:ahLst/>
              <a:cxnLst/>
              <a:rect l="l" t="t" r="r" b="b"/>
              <a:pathLst>
                <a:path w="1079" h="3736" extrusionOk="0">
                  <a:moveTo>
                    <a:pt x="1" y="1"/>
                  </a:moveTo>
                  <a:lnTo>
                    <a:pt x="1" y="1"/>
                  </a:lnTo>
                  <a:cubicBezTo>
                    <a:pt x="51" y="652"/>
                    <a:pt x="227" y="1279"/>
                    <a:pt x="377" y="1906"/>
                  </a:cubicBezTo>
                  <a:cubicBezTo>
                    <a:pt x="527" y="2507"/>
                    <a:pt x="703" y="3134"/>
                    <a:pt x="978" y="3735"/>
                  </a:cubicBezTo>
                  <a:cubicBezTo>
                    <a:pt x="1079" y="3058"/>
                    <a:pt x="978" y="2407"/>
                    <a:pt x="828" y="1780"/>
                  </a:cubicBezTo>
                  <a:cubicBezTo>
                    <a:pt x="653" y="1154"/>
                    <a:pt x="402" y="527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21"/>
            <p:cNvSpPr/>
            <p:nvPr/>
          </p:nvSpPr>
          <p:spPr>
            <a:xfrm>
              <a:off x="5264624" y="4478040"/>
              <a:ext cx="12809" cy="35459"/>
            </a:xfrm>
            <a:custGeom>
              <a:avLst/>
              <a:gdLst/>
              <a:ahLst/>
              <a:cxnLst/>
              <a:rect l="l" t="t" r="r" b="b"/>
              <a:pathLst>
                <a:path w="652" h="1805" extrusionOk="0">
                  <a:moveTo>
                    <a:pt x="100" y="0"/>
                  </a:moveTo>
                  <a:cubicBezTo>
                    <a:pt x="0" y="351"/>
                    <a:pt x="25" y="677"/>
                    <a:pt x="100" y="977"/>
                  </a:cubicBezTo>
                  <a:cubicBezTo>
                    <a:pt x="175" y="1253"/>
                    <a:pt x="301" y="1554"/>
                    <a:pt x="551" y="1805"/>
                  </a:cubicBezTo>
                  <a:cubicBezTo>
                    <a:pt x="652" y="1454"/>
                    <a:pt x="627" y="1153"/>
                    <a:pt x="551" y="852"/>
                  </a:cubicBezTo>
                  <a:cubicBezTo>
                    <a:pt x="476" y="551"/>
                    <a:pt x="351" y="276"/>
                    <a:pt x="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21"/>
            <p:cNvSpPr/>
            <p:nvPr/>
          </p:nvSpPr>
          <p:spPr>
            <a:xfrm>
              <a:off x="5255254" y="4549430"/>
              <a:ext cx="13319" cy="42846"/>
            </a:xfrm>
            <a:custGeom>
              <a:avLst/>
              <a:gdLst/>
              <a:ahLst/>
              <a:cxnLst/>
              <a:rect l="l" t="t" r="r" b="b"/>
              <a:pathLst>
                <a:path w="678" h="2181" extrusionOk="0">
                  <a:moveTo>
                    <a:pt x="26" y="0"/>
                  </a:moveTo>
                  <a:cubicBezTo>
                    <a:pt x="1" y="426"/>
                    <a:pt x="51" y="777"/>
                    <a:pt x="126" y="1128"/>
                  </a:cubicBezTo>
                  <a:cubicBezTo>
                    <a:pt x="201" y="1479"/>
                    <a:pt x="302" y="1830"/>
                    <a:pt x="502" y="2181"/>
                  </a:cubicBezTo>
                  <a:cubicBezTo>
                    <a:pt x="678" y="1805"/>
                    <a:pt x="652" y="1404"/>
                    <a:pt x="577" y="1028"/>
                  </a:cubicBezTo>
                  <a:cubicBezTo>
                    <a:pt x="502" y="652"/>
                    <a:pt x="327" y="276"/>
                    <a:pt x="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21"/>
            <p:cNvSpPr/>
            <p:nvPr/>
          </p:nvSpPr>
          <p:spPr>
            <a:xfrm>
              <a:off x="5246394" y="4634100"/>
              <a:ext cx="14302" cy="51234"/>
            </a:xfrm>
            <a:custGeom>
              <a:avLst/>
              <a:gdLst/>
              <a:ahLst/>
              <a:cxnLst/>
              <a:rect l="l" t="t" r="r" b="b"/>
              <a:pathLst>
                <a:path w="728" h="2608" extrusionOk="0">
                  <a:moveTo>
                    <a:pt x="76" y="1"/>
                  </a:moveTo>
                  <a:cubicBezTo>
                    <a:pt x="1" y="477"/>
                    <a:pt x="51" y="928"/>
                    <a:pt x="126" y="1354"/>
                  </a:cubicBezTo>
                  <a:cubicBezTo>
                    <a:pt x="251" y="1780"/>
                    <a:pt x="377" y="2206"/>
                    <a:pt x="652" y="2607"/>
                  </a:cubicBezTo>
                  <a:cubicBezTo>
                    <a:pt x="728" y="2131"/>
                    <a:pt x="677" y="1680"/>
                    <a:pt x="602" y="1254"/>
                  </a:cubicBezTo>
                  <a:cubicBezTo>
                    <a:pt x="477" y="828"/>
                    <a:pt x="352" y="402"/>
                    <a:pt x="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21"/>
            <p:cNvSpPr/>
            <p:nvPr/>
          </p:nvSpPr>
          <p:spPr>
            <a:xfrm>
              <a:off x="5220305" y="4539077"/>
              <a:ext cx="10844" cy="39408"/>
            </a:xfrm>
            <a:custGeom>
              <a:avLst/>
              <a:gdLst/>
              <a:ahLst/>
              <a:cxnLst/>
              <a:rect l="l" t="t" r="r" b="b"/>
              <a:pathLst>
                <a:path w="552" h="2006" extrusionOk="0">
                  <a:moveTo>
                    <a:pt x="126" y="1"/>
                  </a:moveTo>
                  <a:cubicBezTo>
                    <a:pt x="0" y="352"/>
                    <a:pt x="0" y="703"/>
                    <a:pt x="51" y="1028"/>
                  </a:cubicBezTo>
                  <a:cubicBezTo>
                    <a:pt x="101" y="1354"/>
                    <a:pt x="201" y="1680"/>
                    <a:pt x="426" y="2006"/>
                  </a:cubicBezTo>
                  <a:cubicBezTo>
                    <a:pt x="552" y="1630"/>
                    <a:pt x="552" y="1304"/>
                    <a:pt x="502" y="953"/>
                  </a:cubicBezTo>
                  <a:cubicBezTo>
                    <a:pt x="452" y="627"/>
                    <a:pt x="351" y="302"/>
                    <a:pt x="1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21"/>
            <p:cNvSpPr/>
            <p:nvPr/>
          </p:nvSpPr>
          <p:spPr>
            <a:xfrm>
              <a:off x="5288749" y="4642469"/>
              <a:ext cx="9862" cy="31039"/>
            </a:xfrm>
            <a:custGeom>
              <a:avLst/>
              <a:gdLst/>
              <a:ahLst/>
              <a:cxnLst/>
              <a:rect l="l" t="t" r="r" b="b"/>
              <a:pathLst>
                <a:path w="502" h="1580" extrusionOk="0">
                  <a:moveTo>
                    <a:pt x="176" y="1"/>
                  </a:moveTo>
                  <a:cubicBezTo>
                    <a:pt x="25" y="277"/>
                    <a:pt x="0" y="552"/>
                    <a:pt x="25" y="828"/>
                  </a:cubicBezTo>
                  <a:cubicBezTo>
                    <a:pt x="50" y="1079"/>
                    <a:pt x="125" y="1354"/>
                    <a:pt x="326" y="1580"/>
                  </a:cubicBezTo>
                  <a:cubicBezTo>
                    <a:pt x="501" y="1304"/>
                    <a:pt x="501" y="1029"/>
                    <a:pt x="476" y="778"/>
                  </a:cubicBezTo>
                  <a:cubicBezTo>
                    <a:pt x="451" y="502"/>
                    <a:pt x="376" y="252"/>
                    <a:pt x="1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21"/>
            <p:cNvSpPr/>
            <p:nvPr/>
          </p:nvSpPr>
          <p:spPr>
            <a:xfrm>
              <a:off x="5205532" y="4624258"/>
              <a:ext cx="9862" cy="46794"/>
            </a:xfrm>
            <a:custGeom>
              <a:avLst/>
              <a:gdLst/>
              <a:ahLst/>
              <a:cxnLst/>
              <a:rect l="l" t="t" r="r" b="b"/>
              <a:pathLst>
                <a:path w="502" h="2382" extrusionOk="0">
                  <a:moveTo>
                    <a:pt x="151" y="1"/>
                  </a:moveTo>
                  <a:cubicBezTo>
                    <a:pt x="0" y="402"/>
                    <a:pt x="0" y="803"/>
                    <a:pt x="26" y="1204"/>
                  </a:cubicBezTo>
                  <a:cubicBezTo>
                    <a:pt x="51" y="1605"/>
                    <a:pt x="126" y="2006"/>
                    <a:pt x="351" y="2382"/>
                  </a:cubicBezTo>
                  <a:cubicBezTo>
                    <a:pt x="502" y="1981"/>
                    <a:pt x="502" y="1580"/>
                    <a:pt x="477" y="1179"/>
                  </a:cubicBezTo>
                  <a:cubicBezTo>
                    <a:pt x="452" y="778"/>
                    <a:pt x="376" y="377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21"/>
            <p:cNvSpPr/>
            <p:nvPr/>
          </p:nvSpPr>
          <p:spPr>
            <a:xfrm>
              <a:off x="5213901" y="4450458"/>
              <a:ext cx="12337" cy="39899"/>
            </a:xfrm>
            <a:custGeom>
              <a:avLst/>
              <a:gdLst/>
              <a:ahLst/>
              <a:cxnLst/>
              <a:rect l="l" t="t" r="r" b="b"/>
              <a:pathLst>
                <a:path w="628" h="2031" extrusionOk="0">
                  <a:moveTo>
                    <a:pt x="101" y="1"/>
                  </a:moveTo>
                  <a:cubicBezTo>
                    <a:pt x="1" y="376"/>
                    <a:pt x="26" y="727"/>
                    <a:pt x="76" y="1078"/>
                  </a:cubicBezTo>
                  <a:cubicBezTo>
                    <a:pt x="151" y="1404"/>
                    <a:pt x="276" y="1730"/>
                    <a:pt x="527" y="2031"/>
                  </a:cubicBezTo>
                  <a:cubicBezTo>
                    <a:pt x="627" y="1680"/>
                    <a:pt x="602" y="1329"/>
                    <a:pt x="552" y="978"/>
                  </a:cubicBezTo>
                  <a:cubicBezTo>
                    <a:pt x="477" y="652"/>
                    <a:pt x="351" y="301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21"/>
            <p:cNvSpPr/>
            <p:nvPr/>
          </p:nvSpPr>
          <p:spPr>
            <a:xfrm>
              <a:off x="5181899" y="4498707"/>
              <a:ext cx="11335" cy="36952"/>
            </a:xfrm>
            <a:custGeom>
              <a:avLst/>
              <a:gdLst/>
              <a:ahLst/>
              <a:cxnLst/>
              <a:rect l="l" t="t" r="r" b="b"/>
              <a:pathLst>
                <a:path w="577" h="1881" extrusionOk="0">
                  <a:moveTo>
                    <a:pt x="126" y="1"/>
                  </a:moveTo>
                  <a:cubicBezTo>
                    <a:pt x="0" y="352"/>
                    <a:pt x="0" y="677"/>
                    <a:pt x="51" y="978"/>
                  </a:cubicBezTo>
                  <a:cubicBezTo>
                    <a:pt x="101" y="1304"/>
                    <a:pt x="201" y="1605"/>
                    <a:pt x="452" y="1880"/>
                  </a:cubicBezTo>
                  <a:cubicBezTo>
                    <a:pt x="577" y="1555"/>
                    <a:pt x="552" y="1229"/>
                    <a:pt x="502" y="903"/>
                  </a:cubicBezTo>
                  <a:cubicBezTo>
                    <a:pt x="452" y="602"/>
                    <a:pt x="351" y="276"/>
                    <a:pt x="1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21"/>
            <p:cNvSpPr/>
            <p:nvPr/>
          </p:nvSpPr>
          <p:spPr>
            <a:xfrm>
              <a:off x="5483705" y="4586343"/>
              <a:ext cx="9881" cy="48779"/>
            </a:xfrm>
            <a:custGeom>
              <a:avLst/>
              <a:gdLst/>
              <a:ahLst/>
              <a:cxnLst/>
              <a:rect l="l" t="t" r="r" b="b"/>
              <a:pathLst>
                <a:path w="503" h="2483" extrusionOk="0">
                  <a:moveTo>
                    <a:pt x="151" y="1"/>
                  </a:moveTo>
                  <a:cubicBezTo>
                    <a:pt x="1" y="427"/>
                    <a:pt x="1" y="828"/>
                    <a:pt x="26" y="1254"/>
                  </a:cubicBezTo>
                  <a:cubicBezTo>
                    <a:pt x="51" y="1680"/>
                    <a:pt x="126" y="2081"/>
                    <a:pt x="327" y="2482"/>
                  </a:cubicBezTo>
                  <a:cubicBezTo>
                    <a:pt x="477" y="2056"/>
                    <a:pt x="502" y="1630"/>
                    <a:pt x="477" y="1229"/>
                  </a:cubicBezTo>
                  <a:cubicBezTo>
                    <a:pt x="452" y="803"/>
                    <a:pt x="377" y="402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21"/>
            <p:cNvSpPr/>
            <p:nvPr/>
          </p:nvSpPr>
          <p:spPr>
            <a:xfrm>
              <a:off x="5471408" y="4509551"/>
              <a:ext cx="9862" cy="31019"/>
            </a:xfrm>
            <a:custGeom>
              <a:avLst/>
              <a:gdLst/>
              <a:ahLst/>
              <a:cxnLst/>
              <a:rect l="l" t="t" r="r" b="b"/>
              <a:pathLst>
                <a:path w="502" h="1579" extrusionOk="0">
                  <a:moveTo>
                    <a:pt x="176" y="0"/>
                  </a:moveTo>
                  <a:cubicBezTo>
                    <a:pt x="25" y="276"/>
                    <a:pt x="0" y="551"/>
                    <a:pt x="25" y="827"/>
                  </a:cubicBezTo>
                  <a:cubicBezTo>
                    <a:pt x="76" y="1078"/>
                    <a:pt x="126" y="1353"/>
                    <a:pt x="351" y="1579"/>
                  </a:cubicBezTo>
                  <a:cubicBezTo>
                    <a:pt x="502" y="1303"/>
                    <a:pt x="502" y="1028"/>
                    <a:pt x="502" y="777"/>
                  </a:cubicBezTo>
                  <a:cubicBezTo>
                    <a:pt x="452" y="501"/>
                    <a:pt x="376" y="251"/>
                    <a:pt x="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21"/>
            <p:cNvSpPr/>
            <p:nvPr/>
          </p:nvSpPr>
          <p:spPr>
            <a:xfrm>
              <a:off x="5452706" y="4568623"/>
              <a:ext cx="9371" cy="33004"/>
            </a:xfrm>
            <a:custGeom>
              <a:avLst/>
              <a:gdLst/>
              <a:ahLst/>
              <a:cxnLst/>
              <a:rect l="l" t="t" r="r" b="b"/>
              <a:pathLst>
                <a:path w="477" h="1680" extrusionOk="0">
                  <a:moveTo>
                    <a:pt x="276" y="1"/>
                  </a:moveTo>
                  <a:cubicBezTo>
                    <a:pt x="75" y="276"/>
                    <a:pt x="25" y="552"/>
                    <a:pt x="25" y="828"/>
                  </a:cubicBezTo>
                  <a:cubicBezTo>
                    <a:pt x="0" y="1103"/>
                    <a:pt x="50" y="1404"/>
                    <a:pt x="226" y="1680"/>
                  </a:cubicBezTo>
                  <a:cubicBezTo>
                    <a:pt x="401" y="1404"/>
                    <a:pt x="451" y="1128"/>
                    <a:pt x="476" y="853"/>
                  </a:cubicBezTo>
                  <a:cubicBezTo>
                    <a:pt x="476" y="577"/>
                    <a:pt x="451" y="301"/>
                    <a:pt x="2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21"/>
            <p:cNvSpPr/>
            <p:nvPr/>
          </p:nvSpPr>
          <p:spPr>
            <a:xfrm>
              <a:off x="5510305" y="4567150"/>
              <a:ext cx="10353" cy="36952"/>
            </a:xfrm>
            <a:custGeom>
              <a:avLst/>
              <a:gdLst/>
              <a:ahLst/>
              <a:cxnLst/>
              <a:rect l="l" t="t" r="r" b="b"/>
              <a:pathLst>
                <a:path w="527" h="1881" extrusionOk="0">
                  <a:moveTo>
                    <a:pt x="151" y="0"/>
                  </a:moveTo>
                  <a:cubicBezTo>
                    <a:pt x="0" y="351"/>
                    <a:pt x="0" y="652"/>
                    <a:pt x="25" y="978"/>
                  </a:cubicBezTo>
                  <a:cubicBezTo>
                    <a:pt x="76" y="1279"/>
                    <a:pt x="151" y="1579"/>
                    <a:pt x="376" y="1880"/>
                  </a:cubicBezTo>
                  <a:cubicBezTo>
                    <a:pt x="527" y="1554"/>
                    <a:pt x="527" y="1228"/>
                    <a:pt x="502" y="928"/>
                  </a:cubicBezTo>
                  <a:cubicBezTo>
                    <a:pt x="451" y="602"/>
                    <a:pt x="376" y="301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21"/>
            <p:cNvSpPr/>
            <p:nvPr/>
          </p:nvSpPr>
          <p:spPr>
            <a:xfrm>
              <a:off x="5471408" y="4682368"/>
              <a:ext cx="9862" cy="33495"/>
            </a:xfrm>
            <a:custGeom>
              <a:avLst/>
              <a:gdLst/>
              <a:ahLst/>
              <a:cxnLst/>
              <a:rect l="l" t="t" r="r" b="b"/>
              <a:pathLst>
                <a:path w="502" h="1705" extrusionOk="0">
                  <a:moveTo>
                    <a:pt x="126" y="0"/>
                  </a:moveTo>
                  <a:cubicBezTo>
                    <a:pt x="0" y="326"/>
                    <a:pt x="0" y="602"/>
                    <a:pt x="25" y="877"/>
                  </a:cubicBezTo>
                  <a:cubicBezTo>
                    <a:pt x="51" y="1153"/>
                    <a:pt x="101" y="1404"/>
                    <a:pt x="276" y="1704"/>
                  </a:cubicBezTo>
                  <a:cubicBezTo>
                    <a:pt x="477" y="1429"/>
                    <a:pt x="502" y="1128"/>
                    <a:pt x="502" y="827"/>
                  </a:cubicBezTo>
                  <a:cubicBezTo>
                    <a:pt x="452" y="526"/>
                    <a:pt x="376" y="226"/>
                    <a:pt x="1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21"/>
            <p:cNvSpPr/>
            <p:nvPr/>
          </p:nvSpPr>
          <p:spPr>
            <a:xfrm>
              <a:off x="5445319" y="4630662"/>
              <a:ext cx="9371" cy="29566"/>
            </a:xfrm>
            <a:custGeom>
              <a:avLst/>
              <a:gdLst/>
              <a:ahLst/>
              <a:cxnLst/>
              <a:rect l="l" t="t" r="r" b="b"/>
              <a:pathLst>
                <a:path w="477" h="1505" extrusionOk="0">
                  <a:moveTo>
                    <a:pt x="251" y="0"/>
                  </a:moveTo>
                  <a:cubicBezTo>
                    <a:pt x="50" y="251"/>
                    <a:pt x="25" y="502"/>
                    <a:pt x="0" y="752"/>
                  </a:cubicBezTo>
                  <a:cubicBezTo>
                    <a:pt x="25" y="1003"/>
                    <a:pt x="50" y="1254"/>
                    <a:pt x="251" y="1504"/>
                  </a:cubicBezTo>
                  <a:cubicBezTo>
                    <a:pt x="426" y="1254"/>
                    <a:pt x="476" y="1003"/>
                    <a:pt x="476" y="752"/>
                  </a:cubicBezTo>
                  <a:cubicBezTo>
                    <a:pt x="476" y="502"/>
                    <a:pt x="426" y="251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21"/>
            <p:cNvSpPr/>
            <p:nvPr/>
          </p:nvSpPr>
          <p:spPr>
            <a:xfrm>
              <a:off x="5504392" y="4661682"/>
              <a:ext cx="9371" cy="43337"/>
            </a:xfrm>
            <a:custGeom>
              <a:avLst/>
              <a:gdLst/>
              <a:ahLst/>
              <a:cxnLst/>
              <a:rect l="l" t="t" r="r" b="b"/>
              <a:pathLst>
                <a:path w="477" h="2206" extrusionOk="0">
                  <a:moveTo>
                    <a:pt x="201" y="0"/>
                  </a:moveTo>
                  <a:cubicBezTo>
                    <a:pt x="26" y="376"/>
                    <a:pt x="1" y="727"/>
                    <a:pt x="1" y="1103"/>
                  </a:cubicBezTo>
                  <a:cubicBezTo>
                    <a:pt x="26" y="1479"/>
                    <a:pt x="51" y="1830"/>
                    <a:pt x="251" y="2206"/>
                  </a:cubicBezTo>
                  <a:cubicBezTo>
                    <a:pt x="427" y="1830"/>
                    <a:pt x="477" y="1454"/>
                    <a:pt x="477" y="1103"/>
                  </a:cubicBezTo>
                  <a:cubicBezTo>
                    <a:pt x="452" y="727"/>
                    <a:pt x="402" y="376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21"/>
            <p:cNvSpPr/>
            <p:nvPr/>
          </p:nvSpPr>
          <p:spPr>
            <a:xfrm>
              <a:off x="5528516" y="4633609"/>
              <a:ext cx="9862" cy="26128"/>
            </a:xfrm>
            <a:custGeom>
              <a:avLst/>
              <a:gdLst/>
              <a:ahLst/>
              <a:cxnLst/>
              <a:rect l="l" t="t" r="r" b="b"/>
              <a:pathLst>
                <a:path w="502" h="1330" extrusionOk="0">
                  <a:moveTo>
                    <a:pt x="201" y="1"/>
                  </a:moveTo>
                  <a:cubicBezTo>
                    <a:pt x="26" y="251"/>
                    <a:pt x="1" y="477"/>
                    <a:pt x="26" y="703"/>
                  </a:cubicBezTo>
                  <a:cubicBezTo>
                    <a:pt x="51" y="903"/>
                    <a:pt x="101" y="1129"/>
                    <a:pt x="301" y="1329"/>
                  </a:cubicBezTo>
                  <a:cubicBezTo>
                    <a:pt x="477" y="1104"/>
                    <a:pt x="502" y="878"/>
                    <a:pt x="477" y="652"/>
                  </a:cubicBezTo>
                  <a:cubicBezTo>
                    <a:pt x="452" y="427"/>
                    <a:pt x="402" y="226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21"/>
            <p:cNvSpPr/>
            <p:nvPr/>
          </p:nvSpPr>
          <p:spPr>
            <a:xfrm>
              <a:off x="5446793" y="4509040"/>
              <a:ext cx="9371" cy="28583"/>
            </a:xfrm>
            <a:custGeom>
              <a:avLst/>
              <a:gdLst/>
              <a:ahLst/>
              <a:cxnLst/>
              <a:rect l="l" t="t" r="r" b="b"/>
              <a:pathLst>
                <a:path w="477" h="1455" extrusionOk="0">
                  <a:moveTo>
                    <a:pt x="201" y="1"/>
                  </a:moveTo>
                  <a:cubicBezTo>
                    <a:pt x="25" y="252"/>
                    <a:pt x="0" y="502"/>
                    <a:pt x="0" y="728"/>
                  </a:cubicBezTo>
                  <a:cubicBezTo>
                    <a:pt x="25" y="978"/>
                    <a:pt x="75" y="1229"/>
                    <a:pt x="276" y="1455"/>
                  </a:cubicBezTo>
                  <a:cubicBezTo>
                    <a:pt x="451" y="1204"/>
                    <a:pt x="476" y="953"/>
                    <a:pt x="476" y="703"/>
                  </a:cubicBezTo>
                  <a:cubicBezTo>
                    <a:pt x="451" y="477"/>
                    <a:pt x="401" y="227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21"/>
            <p:cNvSpPr/>
            <p:nvPr/>
          </p:nvSpPr>
          <p:spPr>
            <a:xfrm>
              <a:off x="5418229" y="4517428"/>
              <a:ext cx="10353" cy="30528"/>
            </a:xfrm>
            <a:custGeom>
              <a:avLst/>
              <a:gdLst/>
              <a:ahLst/>
              <a:cxnLst/>
              <a:rect l="l" t="t" r="r" b="b"/>
              <a:pathLst>
                <a:path w="527" h="1554" extrusionOk="0">
                  <a:moveTo>
                    <a:pt x="176" y="0"/>
                  </a:moveTo>
                  <a:cubicBezTo>
                    <a:pt x="26" y="276"/>
                    <a:pt x="1" y="551"/>
                    <a:pt x="26" y="802"/>
                  </a:cubicBezTo>
                  <a:cubicBezTo>
                    <a:pt x="76" y="1053"/>
                    <a:pt x="126" y="1303"/>
                    <a:pt x="351" y="1554"/>
                  </a:cubicBezTo>
                  <a:cubicBezTo>
                    <a:pt x="502" y="1278"/>
                    <a:pt x="527" y="1003"/>
                    <a:pt x="502" y="752"/>
                  </a:cubicBezTo>
                  <a:cubicBezTo>
                    <a:pt x="452" y="501"/>
                    <a:pt x="377" y="226"/>
                    <a:pt x="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21"/>
            <p:cNvSpPr/>
            <p:nvPr/>
          </p:nvSpPr>
          <p:spPr>
            <a:xfrm>
              <a:off x="5352261" y="4087105"/>
              <a:ext cx="9862" cy="35459"/>
            </a:xfrm>
            <a:custGeom>
              <a:avLst/>
              <a:gdLst/>
              <a:ahLst/>
              <a:cxnLst/>
              <a:rect l="l" t="t" r="r" b="b"/>
              <a:pathLst>
                <a:path w="502" h="1805" extrusionOk="0">
                  <a:moveTo>
                    <a:pt x="226" y="0"/>
                  </a:moveTo>
                  <a:cubicBezTo>
                    <a:pt x="50" y="301"/>
                    <a:pt x="0" y="602"/>
                    <a:pt x="25" y="927"/>
                  </a:cubicBezTo>
                  <a:cubicBezTo>
                    <a:pt x="50" y="1228"/>
                    <a:pt x="126" y="1529"/>
                    <a:pt x="326" y="1805"/>
                  </a:cubicBezTo>
                  <a:cubicBezTo>
                    <a:pt x="476" y="1479"/>
                    <a:pt x="501" y="1203"/>
                    <a:pt x="476" y="902"/>
                  </a:cubicBezTo>
                  <a:cubicBezTo>
                    <a:pt x="451" y="602"/>
                    <a:pt x="401" y="301"/>
                    <a:pt x="2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21"/>
            <p:cNvSpPr/>
            <p:nvPr/>
          </p:nvSpPr>
          <p:spPr>
            <a:xfrm>
              <a:off x="5371454" y="4054612"/>
              <a:ext cx="9862" cy="40390"/>
            </a:xfrm>
            <a:custGeom>
              <a:avLst/>
              <a:gdLst/>
              <a:ahLst/>
              <a:cxnLst/>
              <a:rect l="l" t="t" r="r" b="b"/>
              <a:pathLst>
                <a:path w="502" h="2056" extrusionOk="0">
                  <a:moveTo>
                    <a:pt x="151" y="0"/>
                  </a:moveTo>
                  <a:cubicBezTo>
                    <a:pt x="1" y="351"/>
                    <a:pt x="1" y="702"/>
                    <a:pt x="26" y="1053"/>
                  </a:cubicBezTo>
                  <a:cubicBezTo>
                    <a:pt x="51" y="1378"/>
                    <a:pt x="126" y="1729"/>
                    <a:pt x="326" y="2055"/>
                  </a:cubicBezTo>
                  <a:cubicBezTo>
                    <a:pt x="477" y="1704"/>
                    <a:pt x="502" y="1353"/>
                    <a:pt x="477" y="1003"/>
                  </a:cubicBezTo>
                  <a:cubicBezTo>
                    <a:pt x="452" y="652"/>
                    <a:pt x="377" y="326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21"/>
            <p:cNvSpPr/>
            <p:nvPr/>
          </p:nvSpPr>
          <p:spPr>
            <a:xfrm>
              <a:off x="5349294" y="4163406"/>
              <a:ext cx="10373" cy="37934"/>
            </a:xfrm>
            <a:custGeom>
              <a:avLst/>
              <a:gdLst/>
              <a:ahLst/>
              <a:cxnLst/>
              <a:rect l="l" t="t" r="r" b="b"/>
              <a:pathLst>
                <a:path w="528" h="1931" extrusionOk="0">
                  <a:moveTo>
                    <a:pt x="151" y="1"/>
                  </a:moveTo>
                  <a:cubicBezTo>
                    <a:pt x="1" y="352"/>
                    <a:pt x="1" y="678"/>
                    <a:pt x="26" y="1003"/>
                  </a:cubicBezTo>
                  <a:cubicBezTo>
                    <a:pt x="76" y="1329"/>
                    <a:pt x="151" y="1630"/>
                    <a:pt x="377" y="1931"/>
                  </a:cubicBezTo>
                  <a:cubicBezTo>
                    <a:pt x="527" y="1605"/>
                    <a:pt x="527" y="1279"/>
                    <a:pt x="502" y="953"/>
                  </a:cubicBezTo>
                  <a:cubicBezTo>
                    <a:pt x="452" y="627"/>
                    <a:pt x="377" y="302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21"/>
            <p:cNvSpPr/>
            <p:nvPr/>
          </p:nvSpPr>
          <p:spPr>
            <a:xfrm>
              <a:off x="5379332" y="4157021"/>
              <a:ext cx="9862" cy="43337"/>
            </a:xfrm>
            <a:custGeom>
              <a:avLst/>
              <a:gdLst/>
              <a:ahLst/>
              <a:cxnLst/>
              <a:rect l="l" t="t" r="r" b="b"/>
              <a:pathLst>
                <a:path w="502" h="2206" extrusionOk="0">
                  <a:moveTo>
                    <a:pt x="151" y="0"/>
                  </a:moveTo>
                  <a:cubicBezTo>
                    <a:pt x="1" y="376"/>
                    <a:pt x="1" y="752"/>
                    <a:pt x="26" y="1128"/>
                  </a:cubicBezTo>
                  <a:cubicBezTo>
                    <a:pt x="51" y="1479"/>
                    <a:pt x="126" y="1855"/>
                    <a:pt x="352" y="2206"/>
                  </a:cubicBezTo>
                  <a:cubicBezTo>
                    <a:pt x="502" y="1805"/>
                    <a:pt x="502" y="1454"/>
                    <a:pt x="477" y="1078"/>
                  </a:cubicBezTo>
                  <a:cubicBezTo>
                    <a:pt x="452" y="702"/>
                    <a:pt x="377" y="351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21"/>
            <p:cNvSpPr/>
            <p:nvPr/>
          </p:nvSpPr>
          <p:spPr>
            <a:xfrm>
              <a:off x="5337979" y="4899975"/>
              <a:ext cx="11335" cy="56656"/>
            </a:xfrm>
            <a:custGeom>
              <a:avLst/>
              <a:gdLst/>
              <a:ahLst/>
              <a:cxnLst/>
              <a:rect l="l" t="t" r="r" b="b"/>
              <a:pathLst>
                <a:path w="577" h="2884" extrusionOk="0">
                  <a:moveTo>
                    <a:pt x="301" y="1"/>
                  </a:moveTo>
                  <a:cubicBezTo>
                    <a:pt x="151" y="502"/>
                    <a:pt x="126" y="953"/>
                    <a:pt x="76" y="1429"/>
                  </a:cubicBezTo>
                  <a:cubicBezTo>
                    <a:pt x="25" y="1906"/>
                    <a:pt x="0" y="2357"/>
                    <a:pt x="51" y="2883"/>
                  </a:cubicBezTo>
                  <a:cubicBezTo>
                    <a:pt x="351" y="2457"/>
                    <a:pt x="477" y="1956"/>
                    <a:pt x="527" y="1480"/>
                  </a:cubicBezTo>
                  <a:cubicBezTo>
                    <a:pt x="577" y="978"/>
                    <a:pt x="527" y="477"/>
                    <a:pt x="3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21"/>
            <p:cNvSpPr/>
            <p:nvPr/>
          </p:nvSpPr>
          <p:spPr>
            <a:xfrm>
              <a:off x="5315819" y="4883729"/>
              <a:ext cx="9371" cy="41392"/>
            </a:xfrm>
            <a:custGeom>
              <a:avLst/>
              <a:gdLst/>
              <a:ahLst/>
              <a:cxnLst/>
              <a:rect l="l" t="t" r="r" b="b"/>
              <a:pathLst>
                <a:path w="477" h="2107" extrusionOk="0">
                  <a:moveTo>
                    <a:pt x="226" y="1"/>
                  </a:moveTo>
                  <a:cubicBezTo>
                    <a:pt x="51" y="377"/>
                    <a:pt x="1" y="728"/>
                    <a:pt x="1" y="1053"/>
                  </a:cubicBezTo>
                  <a:cubicBezTo>
                    <a:pt x="26" y="1404"/>
                    <a:pt x="76" y="1755"/>
                    <a:pt x="251" y="2106"/>
                  </a:cubicBezTo>
                  <a:cubicBezTo>
                    <a:pt x="427" y="1755"/>
                    <a:pt x="477" y="1404"/>
                    <a:pt x="477" y="1053"/>
                  </a:cubicBezTo>
                  <a:cubicBezTo>
                    <a:pt x="452" y="703"/>
                    <a:pt x="402" y="352"/>
                    <a:pt x="2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21"/>
            <p:cNvSpPr/>
            <p:nvPr/>
          </p:nvSpPr>
          <p:spPr>
            <a:xfrm>
              <a:off x="5318275" y="4989105"/>
              <a:ext cx="11355" cy="29546"/>
            </a:xfrm>
            <a:custGeom>
              <a:avLst/>
              <a:gdLst/>
              <a:ahLst/>
              <a:cxnLst/>
              <a:rect l="l" t="t" r="r" b="b"/>
              <a:pathLst>
                <a:path w="578" h="1504" extrusionOk="0">
                  <a:moveTo>
                    <a:pt x="452" y="0"/>
                  </a:moveTo>
                  <a:cubicBezTo>
                    <a:pt x="201" y="201"/>
                    <a:pt x="126" y="451"/>
                    <a:pt x="51" y="702"/>
                  </a:cubicBezTo>
                  <a:cubicBezTo>
                    <a:pt x="26" y="953"/>
                    <a:pt x="1" y="1203"/>
                    <a:pt x="126" y="1504"/>
                  </a:cubicBezTo>
                  <a:cubicBezTo>
                    <a:pt x="377" y="1278"/>
                    <a:pt x="452" y="1053"/>
                    <a:pt x="527" y="802"/>
                  </a:cubicBezTo>
                  <a:cubicBezTo>
                    <a:pt x="552" y="552"/>
                    <a:pt x="577" y="276"/>
                    <a:pt x="4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21"/>
            <p:cNvSpPr/>
            <p:nvPr/>
          </p:nvSpPr>
          <p:spPr>
            <a:xfrm>
              <a:off x="5357172" y="4966454"/>
              <a:ext cx="13319" cy="47286"/>
            </a:xfrm>
            <a:custGeom>
              <a:avLst/>
              <a:gdLst/>
              <a:ahLst/>
              <a:cxnLst/>
              <a:rect l="l" t="t" r="r" b="b"/>
              <a:pathLst>
                <a:path w="678" h="2407" extrusionOk="0">
                  <a:moveTo>
                    <a:pt x="552" y="0"/>
                  </a:moveTo>
                  <a:cubicBezTo>
                    <a:pt x="327" y="401"/>
                    <a:pt x="226" y="777"/>
                    <a:pt x="126" y="1178"/>
                  </a:cubicBezTo>
                  <a:cubicBezTo>
                    <a:pt x="51" y="1579"/>
                    <a:pt x="1" y="1980"/>
                    <a:pt x="76" y="2406"/>
                  </a:cubicBezTo>
                  <a:cubicBezTo>
                    <a:pt x="377" y="2055"/>
                    <a:pt x="502" y="1654"/>
                    <a:pt x="577" y="1253"/>
                  </a:cubicBezTo>
                  <a:cubicBezTo>
                    <a:pt x="652" y="852"/>
                    <a:pt x="678" y="426"/>
                    <a:pt x="5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21"/>
            <p:cNvSpPr/>
            <p:nvPr/>
          </p:nvSpPr>
          <p:spPr>
            <a:xfrm>
              <a:off x="5304504" y="4956101"/>
              <a:ext cx="8880" cy="25146"/>
            </a:xfrm>
            <a:custGeom>
              <a:avLst/>
              <a:gdLst/>
              <a:ahLst/>
              <a:cxnLst/>
              <a:rect l="l" t="t" r="r" b="b"/>
              <a:pathLst>
                <a:path w="452" h="1280" extrusionOk="0">
                  <a:moveTo>
                    <a:pt x="251" y="1"/>
                  </a:moveTo>
                  <a:cubicBezTo>
                    <a:pt x="50" y="227"/>
                    <a:pt x="0" y="427"/>
                    <a:pt x="0" y="653"/>
                  </a:cubicBezTo>
                  <a:cubicBezTo>
                    <a:pt x="0" y="853"/>
                    <a:pt x="25" y="1079"/>
                    <a:pt x="201" y="1279"/>
                  </a:cubicBezTo>
                  <a:cubicBezTo>
                    <a:pt x="401" y="1079"/>
                    <a:pt x="451" y="878"/>
                    <a:pt x="451" y="653"/>
                  </a:cubicBezTo>
                  <a:cubicBezTo>
                    <a:pt x="451" y="452"/>
                    <a:pt x="426" y="227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21"/>
            <p:cNvSpPr/>
            <p:nvPr/>
          </p:nvSpPr>
          <p:spPr>
            <a:xfrm>
              <a:off x="5340435" y="4813321"/>
              <a:ext cx="12828" cy="39899"/>
            </a:xfrm>
            <a:custGeom>
              <a:avLst/>
              <a:gdLst/>
              <a:ahLst/>
              <a:cxnLst/>
              <a:rect l="l" t="t" r="r" b="b"/>
              <a:pathLst>
                <a:path w="653" h="2031" extrusionOk="0">
                  <a:moveTo>
                    <a:pt x="101" y="1"/>
                  </a:moveTo>
                  <a:cubicBezTo>
                    <a:pt x="1" y="377"/>
                    <a:pt x="26" y="728"/>
                    <a:pt x="101" y="1053"/>
                  </a:cubicBezTo>
                  <a:cubicBezTo>
                    <a:pt x="176" y="1404"/>
                    <a:pt x="276" y="1730"/>
                    <a:pt x="527" y="2031"/>
                  </a:cubicBezTo>
                  <a:cubicBezTo>
                    <a:pt x="652" y="1655"/>
                    <a:pt x="602" y="1304"/>
                    <a:pt x="552" y="978"/>
                  </a:cubicBezTo>
                  <a:cubicBezTo>
                    <a:pt x="477" y="627"/>
                    <a:pt x="352" y="302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21"/>
            <p:cNvSpPr/>
            <p:nvPr/>
          </p:nvSpPr>
          <p:spPr>
            <a:xfrm>
              <a:off x="5759443" y="4955610"/>
              <a:ext cx="21177" cy="23161"/>
            </a:xfrm>
            <a:custGeom>
              <a:avLst/>
              <a:gdLst/>
              <a:ahLst/>
              <a:cxnLst/>
              <a:rect l="l" t="t" r="r" b="b"/>
              <a:pathLst>
                <a:path w="1078" h="1179" extrusionOk="0">
                  <a:moveTo>
                    <a:pt x="1078" y="1"/>
                  </a:moveTo>
                  <a:cubicBezTo>
                    <a:pt x="777" y="101"/>
                    <a:pt x="602" y="277"/>
                    <a:pt x="401" y="452"/>
                  </a:cubicBezTo>
                  <a:cubicBezTo>
                    <a:pt x="226" y="653"/>
                    <a:pt x="75" y="853"/>
                    <a:pt x="0" y="1179"/>
                  </a:cubicBezTo>
                  <a:cubicBezTo>
                    <a:pt x="326" y="1154"/>
                    <a:pt x="552" y="978"/>
                    <a:pt x="752" y="778"/>
                  </a:cubicBezTo>
                  <a:cubicBezTo>
                    <a:pt x="927" y="577"/>
                    <a:pt x="1078" y="327"/>
                    <a:pt x="10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21"/>
            <p:cNvSpPr/>
            <p:nvPr/>
          </p:nvSpPr>
          <p:spPr>
            <a:xfrm>
              <a:off x="5774216" y="4916163"/>
              <a:ext cx="26108" cy="16836"/>
            </a:xfrm>
            <a:custGeom>
              <a:avLst/>
              <a:gdLst/>
              <a:ahLst/>
              <a:cxnLst/>
              <a:rect l="l" t="t" r="r" b="b"/>
              <a:pathLst>
                <a:path w="1329" h="857" extrusionOk="0">
                  <a:moveTo>
                    <a:pt x="1245" y="1"/>
                  </a:moveTo>
                  <a:cubicBezTo>
                    <a:pt x="959" y="1"/>
                    <a:pt x="732" y="115"/>
                    <a:pt x="526" y="229"/>
                  </a:cubicBezTo>
                  <a:cubicBezTo>
                    <a:pt x="326" y="380"/>
                    <a:pt x="125" y="555"/>
                    <a:pt x="0" y="856"/>
                  </a:cubicBezTo>
                  <a:cubicBezTo>
                    <a:pt x="326" y="856"/>
                    <a:pt x="576" y="756"/>
                    <a:pt x="802" y="630"/>
                  </a:cubicBezTo>
                  <a:cubicBezTo>
                    <a:pt x="1003" y="480"/>
                    <a:pt x="1203" y="305"/>
                    <a:pt x="1328" y="4"/>
                  </a:cubicBezTo>
                  <a:cubicBezTo>
                    <a:pt x="1300" y="2"/>
                    <a:pt x="1272" y="1"/>
                    <a:pt x="12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21"/>
            <p:cNvSpPr/>
            <p:nvPr/>
          </p:nvSpPr>
          <p:spPr>
            <a:xfrm>
              <a:off x="5740721" y="4946259"/>
              <a:ext cx="14793" cy="16757"/>
            </a:xfrm>
            <a:custGeom>
              <a:avLst/>
              <a:gdLst/>
              <a:ahLst/>
              <a:cxnLst/>
              <a:rect l="l" t="t" r="r" b="b"/>
              <a:pathLst>
                <a:path w="753" h="853" extrusionOk="0">
                  <a:moveTo>
                    <a:pt x="728" y="1"/>
                  </a:moveTo>
                  <a:lnTo>
                    <a:pt x="728" y="1"/>
                  </a:lnTo>
                  <a:cubicBezTo>
                    <a:pt x="477" y="26"/>
                    <a:pt x="327" y="151"/>
                    <a:pt x="201" y="276"/>
                  </a:cubicBezTo>
                  <a:cubicBezTo>
                    <a:pt x="76" y="427"/>
                    <a:pt x="1" y="577"/>
                    <a:pt x="26" y="853"/>
                  </a:cubicBezTo>
                  <a:cubicBezTo>
                    <a:pt x="276" y="828"/>
                    <a:pt x="427" y="702"/>
                    <a:pt x="552" y="577"/>
                  </a:cubicBezTo>
                  <a:cubicBezTo>
                    <a:pt x="677" y="427"/>
                    <a:pt x="753" y="276"/>
                    <a:pt x="7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21"/>
            <p:cNvSpPr/>
            <p:nvPr/>
          </p:nvSpPr>
          <p:spPr>
            <a:xfrm>
              <a:off x="5723001" y="4991560"/>
              <a:ext cx="14793" cy="14793"/>
            </a:xfrm>
            <a:custGeom>
              <a:avLst/>
              <a:gdLst/>
              <a:ahLst/>
              <a:cxnLst/>
              <a:rect l="l" t="t" r="r" b="b"/>
              <a:pathLst>
                <a:path w="753" h="753" extrusionOk="0">
                  <a:moveTo>
                    <a:pt x="752" y="1"/>
                  </a:moveTo>
                  <a:cubicBezTo>
                    <a:pt x="502" y="1"/>
                    <a:pt x="326" y="101"/>
                    <a:pt x="201" y="201"/>
                  </a:cubicBezTo>
                  <a:cubicBezTo>
                    <a:pt x="101" y="351"/>
                    <a:pt x="0" y="502"/>
                    <a:pt x="0" y="752"/>
                  </a:cubicBezTo>
                  <a:cubicBezTo>
                    <a:pt x="251" y="752"/>
                    <a:pt x="401" y="652"/>
                    <a:pt x="552" y="552"/>
                  </a:cubicBezTo>
                  <a:cubicBezTo>
                    <a:pt x="652" y="402"/>
                    <a:pt x="752" y="251"/>
                    <a:pt x="7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21"/>
            <p:cNvSpPr/>
            <p:nvPr/>
          </p:nvSpPr>
          <p:spPr>
            <a:xfrm>
              <a:off x="5694929" y="4985156"/>
              <a:ext cx="22179" cy="25617"/>
            </a:xfrm>
            <a:custGeom>
              <a:avLst/>
              <a:gdLst/>
              <a:ahLst/>
              <a:cxnLst/>
              <a:rect l="l" t="t" r="r" b="b"/>
              <a:pathLst>
                <a:path w="1129" h="1304" extrusionOk="0">
                  <a:moveTo>
                    <a:pt x="1129" y="1"/>
                  </a:moveTo>
                  <a:lnTo>
                    <a:pt x="1129" y="1"/>
                  </a:lnTo>
                  <a:cubicBezTo>
                    <a:pt x="803" y="101"/>
                    <a:pt x="577" y="276"/>
                    <a:pt x="402" y="502"/>
                  </a:cubicBezTo>
                  <a:cubicBezTo>
                    <a:pt x="201" y="702"/>
                    <a:pt x="51" y="953"/>
                    <a:pt x="1" y="1304"/>
                  </a:cubicBezTo>
                  <a:cubicBezTo>
                    <a:pt x="327" y="1204"/>
                    <a:pt x="552" y="1003"/>
                    <a:pt x="753" y="803"/>
                  </a:cubicBezTo>
                  <a:cubicBezTo>
                    <a:pt x="928" y="577"/>
                    <a:pt x="1079" y="327"/>
                    <a:pt x="1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5" name="Google Shape;985;p21"/>
          <p:cNvSpPr txBox="1">
            <a:spLocks noGrp="1"/>
          </p:cNvSpPr>
          <p:nvPr>
            <p:ph type="body" idx="1"/>
          </p:nvPr>
        </p:nvSpPr>
        <p:spPr>
          <a:xfrm>
            <a:off x="950800" y="2007333"/>
            <a:ext cx="5145200" cy="41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667"/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986" name="Google Shape;986;p21"/>
          <p:cNvSpPr txBox="1">
            <a:spLocks noGrp="1"/>
          </p:cNvSpPr>
          <p:nvPr>
            <p:ph type="body" idx="2"/>
          </p:nvPr>
        </p:nvSpPr>
        <p:spPr>
          <a:xfrm>
            <a:off x="6096000" y="2007167"/>
            <a:ext cx="5145200" cy="41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3809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hanga One"/>
              <a:buChar char="●"/>
              <a:defRPr sz="2933">
                <a:solidFill>
                  <a:schemeClr val="dk2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987" name="Google Shape;987;p2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9576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23"/>
          <p:cNvSpPr/>
          <p:nvPr/>
        </p:nvSpPr>
        <p:spPr>
          <a:xfrm rot="8099768" flipH="1">
            <a:off x="10985447" y="1636963"/>
            <a:ext cx="1467924" cy="1379195"/>
          </a:xfrm>
          <a:custGeom>
            <a:avLst/>
            <a:gdLst/>
            <a:ahLst/>
            <a:cxnLst/>
            <a:rect l="l" t="t" r="r" b="b"/>
            <a:pathLst>
              <a:path w="42066" h="39526" extrusionOk="0">
                <a:moveTo>
                  <a:pt x="2930" y="0"/>
                </a:moveTo>
                <a:cubicBezTo>
                  <a:pt x="2487" y="0"/>
                  <a:pt x="2071" y="255"/>
                  <a:pt x="1730" y="899"/>
                </a:cubicBezTo>
                <a:cubicBezTo>
                  <a:pt x="1178" y="1951"/>
                  <a:pt x="1479" y="3330"/>
                  <a:pt x="1805" y="4407"/>
                </a:cubicBezTo>
                <a:cubicBezTo>
                  <a:pt x="2156" y="5560"/>
                  <a:pt x="2732" y="6588"/>
                  <a:pt x="3434" y="7565"/>
                </a:cubicBezTo>
                <a:cubicBezTo>
                  <a:pt x="4236" y="8643"/>
                  <a:pt x="5188" y="9646"/>
                  <a:pt x="6241" y="10523"/>
                </a:cubicBezTo>
                <a:cubicBezTo>
                  <a:pt x="6767" y="10924"/>
                  <a:pt x="7294" y="11300"/>
                  <a:pt x="7845" y="11651"/>
                </a:cubicBezTo>
                <a:cubicBezTo>
                  <a:pt x="8371" y="12001"/>
                  <a:pt x="8973" y="12402"/>
                  <a:pt x="9625" y="12503"/>
                </a:cubicBezTo>
                <a:cubicBezTo>
                  <a:pt x="10402" y="13505"/>
                  <a:pt x="11178" y="14508"/>
                  <a:pt x="12006" y="15485"/>
                </a:cubicBezTo>
                <a:cubicBezTo>
                  <a:pt x="10279" y="14545"/>
                  <a:pt x="8284" y="14083"/>
                  <a:pt x="6316" y="14083"/>
                </a:cubicBezTo>
                <a:cubicBezTo>
                  <a:pt x="5398" y="14083"/>
                  <a:pt x="4486" y="14183"/>
                  <a:pt x="3609" y="14382"/>
                </a:cubicBezTo>
                <a:cubicBezTo>
                  <a:pt x="2707" y="14583"/>
                  <a:pt x="0" y="15285"/>
                  <a:pt x="978" y="16738"/>
                </a:cubicBezTo>
                <a:cubicBezTo>
                  <a:pt x="1454" y="17415"/>
                  <a:pt x="2381" y="17390"/>
                  <a:pt x="3108" y="17415"/>
                </a:cubicBezTo>
                <a:cubicBezTo>
                  <a:pt x="4161" y="17490"/>
                  <a:pt x="5214" y="17540"/>
                  <a:pt x="6266" y="17540"/>
                </a:cubicBezTo>
                <a:cubicBezTo>
                  <a:pt x="6453" y="17544"/>
                  <a:pt x="6641" y="17547"/>
                  <a:pt x="6829" y="17547"/>
                </a:cubicBezTo>
                <a:cubicBezTo>
                  <a:pt x="7800" y="17547"/>
                  <a:pt x="8780" y="17491"/>
                  <a:pt x="9725" y="17365"/>
                </a:cubicBezTo>
                <a:cubicBezTo>
                  <a:pt x="10301" y="17290"/>
                  <a:pt x="10853" y="17189"/>
                  <a:pt x="11404" y="17039"/>
                </a:cubicBezTo>
                <a:cubicBezTo>
                  <a:pt x="11905" y="16939"/>
                  <a:pt x="12457" y="16814"/>
                  <a:pt x="12908" y="16563"/>
                </a:cubicBezTo>
                <a:cubicBezTo>
                  <a:pt x="13234" y="16939"/>
                  <a:pt x="13559" y="17340"/>
                  <a:pt x="13910" y="17716"/>
                </a:cubicBezTo>
                <a:cubicBezTo>
                  <a:pt x="12457" y="17741"/>
                  <a:pt x="11078" y="18217"/>
                  <a:pt x="9850" y="18919"/>
                </a:cubicBezTo>
                <a:cubicBezTo>
                  <a:pt x="9173" y="19295"/>
                  <a:pt x="8572" y="19771"/>
                  <a:pt x="8021" y="20272"/>
                </a:cubicBezTo>
                <a:cubicBezTo>
                  <a:pt x="7419" y="20773"/>
                  <a:pt x="6843" y="21325"/>
                  <a:pt x="6442" y="22002"/>
                </a:cubicBezTo>
                <a:cubicBezTo>
                  <a:pt x="6066" y="22628"/>
                  <a:pt x="5890" y="23355"/>
                  <a:pt x="6091" y="24082"/>
                </a:cubicBezTo>
                <a:cubicBezTo>
                  <a:pt x="6228" y="24630"/>
                  <a:pt x="6579" y="24826"/>
                  <a:pt x="7037" y="24826"/>
                </a:cubicBezTo>
                <a:cubicBezTo>
                  <a:pt x="7165" y="24826"/>
                  <a:pt x="7301" y="24811"/>
                  <a:pt x="7444" y="24784"/>
                </a:cubicBezTo>
                <a:cubicBezTo>
                  <a:pt x="8196" y="24658"/>
                  <a:pt x="8873" y="24232"/>
                  <a:pt x="9449" y="23781"/>
                </a:cubicBezTo>
                <a:cubicBezTo>
                  <a:pt x="10076" y="23305"/>
                  <a:pt x="10677" y="22778"/>
                  <a:pt x="11279" y="22252"/>
                </a:cubicBezTo>
                <a:cubicBezTo>
                  <a:pt x="11955" y="21651"/>
                  <a:pt x="12582" y="20999"/>
                  <a:pt x="13158" y="20297"/>
                </a:cubicBezTo>
                <a:cubicBezTo>
                  <a:pt x="13635" y="19721"/>
                  <a:pt x="14236" y="19019"/>
                  <a:pt x="14412" y="18267"/>
                </a:cubicBezTo>
                <a:cubicBezTo>
                  <a:pt x="15464" y="19470"/>
                  <a:pt x="16567" y="20623"/>
                  <a:pt x="17720" y="21751"/>
                </a:cubicBezTo>
                <a:cubicBezTo>
                  <a:pt x="18998" y="23054"/>
                  <a:pt x="20301" y="24357"/>
                  <a:pt x="21655" y="25611"/>
                </a:cubicBezTo>
                <a:cubicBezTo>
                  <a:pt x="20909" y="25570"/>
                  <a:pt x="20159" y="25538"/>
                  <a:pt x="19412" y="25538"/>
                </a:cubicBezTo>
                <a:cubicBezTo>
                  <a:pt x="17399" y="25538"/>
                  <a:pt x="15406" y="25767"/>
                  <a:pt x="13559" y="26663"/>
                </a:cubicBezTo>
                <a:cubicBezTo>
                  <a:pt x="13058" y="26914"/>
                  <a:pt x="12457" y="27215"/>
                  <a:pt x="12356" y="27841"/>
                </a:cubicBezTo>
                <a:cubicBezTo>
                  <a:pt x="12281" y="28393"/>
                  <a:pt x="12632" y="28794"/>
                  <a:pt x="13183" y="28869"/>
                </a:cubicBezTo>
                <a:cubicBezTo>
                  <a:pt x="13404" y="28898"/>
                  <a:pt x="13630" y="28910"/>
                  <a:pt x="13860" y="28910"/>
                </a:cubicBezTo>
                <a:cubicBezTo>
                  <a:pt x="14413" y="28910"/>
                  <a:pt x="14983" y="28839"/>
                  <a:pt x="15514" y="28769"/>
                </a:cubicBezTo>
                <a:cubicBezTo>
                  <a:pt x="16316" y="28668"/>
                  <a:pt x="17093" y="28493"/>
                  <a:pt x="17870" y="28292"/>
                </a:cubicBezTo>
                <a:cubicBezTo>
                  <a:pt x="18747" y="28042"/>
                  <a:pt x="19625" y="27741"/>
                  <a:pt x="20477" y="27390"/>
                </a:cubicBezTo>
                <a:cubicBezTo>
                  <a:pt x="20903" y="27240"/>
                  <a:pt x="21329" y="27039"/>
                  <a:pt x="21730" y="26864"/>
                </a:cubicBezTo>
                <a:cubicBezTo>
                  <a:pt x="22006" y="26738"/>
                  <a:pt x="22306" y="26638"/>
                  <a:pt x="22557" y="26488"/>
                </a:cubicBezTo>
                <a:cubicBezTo>
                  <a:pt x="25063" y="28844"/>
                  <a:pt x="27670" y="31099"/>
                  <a:pt x="30402" y="33180"/>
                </a:cubicBezTo>
                <a:cubicBezTo>
                  <a:pt x="29877" y="33090"/>
                  <a:pt x="29344" y="33046"/>
                  <a:pt x="28811" y="33046"/>
                </a:cubicBezTo>
                <a:cubicBezTo>
                  <a:pt x="26801" y="33046"/>
                  <a:pt x="24788" y="33675"/>
                  <a:pt x="23184" y="34884"/>
                </a:cubicBezTo>
                <a:cubicBezTo>
                  <a:pt x="22707" y="35235"/>
                  <a:pt x="22031" y="35711"/>
                  <a:pt x="21780" y="36262"/>
                </a:cubicBezTo>
                <a:cubicBezTo>
                  <a:pt x="21504" y="36864"/>
                  <a:pt x="22106" y="37114"/>
                  <a:pt x="22607" y="37190"/>
                </a:cubicBezTo>
                <a:cubicBezTo>
                  <a:pt x="22826" y="37219"/>
                  <a:pt x="23046" y="37233"/>
                  <a:pt x="23267" y="37233"/>
                </a:cubicBezTo>
                <a:cubicBezTo>
                  <a:pt x="24534" y="37233"/>
                  <a:pt x="25811" y="36778"/>
                  <a:pt x="26943" y="36287"/>
                </a:cubicBezTo>
                <a:cubicBezTo>
                  <a:pt x="27770" y="35936"/>
                  <a:pt x="28572" y="35510"/>
                  <a:pt x="29299" y="35034"/>
                </a:cubicBezTo>
                <a:cubicBezTo>
                  <a:pt x="29650" y="34809"/>
                  <a:pt x="29976" y="34583"/>
                  <a:pt x="30301" y="34332"/>
                </a:cubicBezTo>
                <a:cubicBezTo>
                  <a:pt x="30552" y="34107"/>
                  <a:pt x="30853" y="33931"/>
                  <a:pt x="31028" y="33631"/>
                </a:cubicBezTo>
                <a:cubicBezTo>
                  <a:pt x="31429" y="33906"/>
                  <a:pt x="31805" y="34207"/>
                  <a:pt x="32206" y="34483"/>
                </a:cubicBezTo>
                <a:cubicBezTo>
                  <a:pt x="33710" y="35535"/>
                  <a:pt x="35239" y="36488"/>
                  <a:pt x="36818" y="37390"/>
                </a:cubicBezTo>
                <a:cubicBezTo>
                  <a:pt x="38347" y="38242"/>
                  <a:pt x="39951" y="39119"/>
                  <a:pt x="41680" y="39520"/>
                </a:cubicBezTo>
                <a:cubicBezTo>
                  <a:pt x="41697" y="39524"/>
                  <a:pt x="41715" y="39526"/>
                  <a:pt x="41731" y="39526"/>
                </a:cubicBezTo>
                <a:cubicBezTo>
                  <a:pt x="41950" y="39526"/>
                  <a:pt x="42065" y="39234"/>
                  <a:pt x="41855" y="39094"/>
                </a:cubicBezTo>
                <a:cubicBezTo>
                  <a:pt x="40552" y="38242"/>
                  <a:pt x="39123" y="37616"/>
                  <a:pt x="37745" y="36864"/>
                </a:cubicBezTo>
                <a:cubicBezTo>
                  <a:pt x="36392" y="36112"/>
                  <a:pt x="35038" y="35285"/>
                  <a:pt x="33735" y="34433"/>
                </a:cubicBezTo>
                <a:cubicBezTo>
                  <a:pt x="31529" y="32954"/>
                  <a:pt x="29399" y="31325"/>
                  <a:pt x="27344" y="29621"/>
                </a:cubicBezTo>
                <a:cubicBezTo>
                  <a:pt x="27469" y="29019"/>
                  <a:pt x="27494" y="28393"/>
                  <a:pt x="27494" y="27791"/>
                </a:cubicBezTo>
                <a:cubicBezTo>
                  <a:pt x="27544" y="27039"/>
                  <a:pt x="27519" y="26262"/>
                  <a:pt x="27469" y="25485"/>
                </a:cubicBezTo>
                <a:cubicBezTo>
                  <a:pt x="27419" y="24758"/>
                  <a:pt x="27344" y="24007"/>
                  <a:pt x="27244" y="23280"/>
                </a:cubicBezTo>
                <a:cubicBezTo>
                  <a:pt x="27169" y="22703"/>
                  <a:pt x="27018" y="22102"/>
                  <a:pt x="26692" y="21601"/>
                </a:cubicBezTo>
                <a:cubicBezTo>
                  <a:pt x="26417" y="21225"/>
                  <a:pt x="26041" y="20824"/>
                  <a:pt x="25539" y="20824"/>
                </a:cubicBezTo>
                <a:cubicBezTo>
                  <a:pt x="25523" y="20823"/>
                  <a:pt x="25507" y="20822"/>
                  <a:pt x="25492" y="20822"/>
                </a:cubicBezTo>
                <a:cubicBezTo>
                  <a:pt x="25043" y="20822"/>
                  <a:pt x="24761" y="21165"/>
                  <a:pt x="24712" y="21601"/>
                </a:cubicBezTo>
                <a:cubicBezTo>
                  <a:pt x="24512" y="22929"/>
                  <a:pt x="24737" y="24408"/>
                  <a:pt x="25038" y="25711"/>
                </a:cubicBezTo>
                <a:cubicBezTo>
                  <a:pt x="25239" y="26638"/>
                  <a:pt x="25514" y="27540"/>
                  <a:pt x="25890" y="28393"/>
                </a:cubicBezTo>
                <a:cubicBezTo>
                  <a:pt x="23534" y="26337"/>
                  <a:pt x="21229" y="24232"/>
                  <a:pt x="18973" y="22027"/>
                </a:cubicBezTo>
                <a:cubicBezTo>
                  <a:pt x="19224" y="21375"/>
                  <a:pt x="19224" y="20548"/>
                  <a:pt x="19274" y="19896"/>
                </a:cubicBezTo>
                <a:cubicBezTo>
                  <a:pt x="19349" y="18944"/>
                  <a:pt x="19349" y="17992"/>
                  <a:pt x="19249" y="17039"/>
                </a:cubicBezTo>
                <a:cubicBezTo>
                  <a:pt x="19098" y="15535"/>
                  <a:pt x="18848" y="14032"/>
                  <a:pt x="18346" y="12603"/>
                </a:cubicBezTo>
                <a:cubicBezTo>
                  <a:pt x="18171" y="12127"/>
                  <a:pt x="17970" y="11225"/>
                  <a:pt x="17344" y="11199"/>
                </a:cubicBezTo>
                <a:cubicBezTo>
                  <a:pt x="17324" y="11198"/>
                  <a:pt x="17304" y="11197"/>
                  <a:pt x="17285" y="11197"/>
                </a:cubicBezTo>
                <a:cubicBezTo>
                  <a:pt x="16716" y="11197"/>
                  <a:pt x="16335" y="11892"/>
                  <a:pt x="16141" y="12352"/>
                </a:cubicBezTo>
                <a:cubicBezTo>
                  <a:pt x="15514" y="13681"/>
                  <a:pt x="15815" y="15260"/>
                  <a:pt x="16166" y="16613"/>
                </a:cubicBezTo>
                <a:cubicBezTo>
                  <a:pt x="16517" y="17941"/>
                  <a:pt x="16943" y="19345"/>
                  <a:pt x="17569" y="20623"/>
                </a:cubicBezTo>
                <a:cubicBezTo>
                  <a:pt x="15665" y="18718"/>
                  <a:pt x="13835" y="16788"/>
                  <a:pt x="12056" y="14783"/>
                </a:cubicBezTo>
                <a:cubicBezTo>
                  <a:pt x="11304" y="13956"/>
                  <a:pt x="10577" y="13079"/>
                  <a:pt x="9875" y="12202"/>
                </a:cubicBezTo>
                <a:cubicBezTo>
                  <a:pt x="9875" y="11776"/>
                  <a:pt x="9700" y="11325"/>
                  <a:pt x="9574" y="10949"/>
                </a:cubicBezTo>
                <a:cubicBezTo>
                  <a:pt x="9299" y="10072"/>
                  <a:pt x="8973" y="9245"/>
                  <a:pt x="8672" y="8392"/>
                </a:cubicBezTo>
                <a:cubicBezTo>
                  <a:pt x="8046" y="6588"/>
                  <a:pt x="7344" y="4808"/>
                  <a:pt x="6366" y="3179"/>
                </a:cubicBezTo>
                <a:cubicBezTo>
                  <a:pt x="5804" y="2242"/>
                  <a:pt x="4246" y="0"/>
                  <a:pt x="29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1" name="Google Shape;1041;p23"/>
          <p:cNvSpPr/>
          <p:nvPr/>
        </p:nvSpPr>
        <p:spPr>
          <a:xfrm rot="-1501668" flipH="1">
            <a:off x="-251492" y="4670736"/>
            <a:ext cx="1467965" cy="1379272"/>
          </a:xfrm>
          <a:custGeom>
            <a:avLst/>
            <a:gdLst/>
            <a:ahLst/>
            <a:cxnLst/>
            <a:rect l="l" t="t" r="r" b="b"/>
            <a:pathLst>
              <a:path w="42066" h="39526" extrusionOk="0">
                <a:moveTo>
                  <a:pt x="2930" y="0"/>
                </a:moveTo>
                <a:cubicBezTo>
                  <a:pt x="2487" y="0"/>
                  <a:pt x="2071" y="255"/>
                  <a:pt x="1730" y="899"/>
                </a:cubicBezTo>
                <a:cubicBezTo>
                  <a:pt x="1178" y="1951"/>
                  <a:pt x="1479" y="3330"/>
                  <a:pt x="1805" y="4407"/>
                </a:cubicBezTo>
                <a:cubicBezTo>
                  <a:pt x="2156" y="5560"/>
                  <a:pt x="2732" y="6588"/>
                  <a:pt x="3434" y="7565"/>
                </a:cubicBezTo>
                <a:cubicBezTo>
                  <a:pt x="4236" y="8643"/>
                  <a:pt x="5188" y="9646"/>
                  <a:pt x="6241" y="10523"/>
                </a:cubicBezTo>
                <a:cubicBezTo>
                  <a:pt x="6767" y="10924"/>
                  <a:pt x="7294" y="11300"/>
                  <a:pt x="7845" y="11651"/>
                </a:cubicBezTo>
                <a:cubicBezTo>
                  <a:pt x="8371" y="12001"/>
                  <a:pt x="8973" y="12402"/>
                  <a:pt x="9625" y="12503"/>
                </a:cubicBezTo>
                <a:cubicBezTo>
                  <a:pt x="10402" y="13505"/>
                  <a:pt x="11178" y="14508"/>
                  <a:pt x="12006" y="15485"/>
                </a:cubicBezTo>
                <a:cubicBezTo>
                  <a:pt x="10279" y="14545"/>
                  <a:pt x="8284" y="14083"/>
                  <a:pt x="6316" y="14083"/>
                </a:cubicBezTo>
                <a:cubicBezTo>
                  <a:pt x="5398" y="14083"/>
                  <a:pt x="4486" y="14183"/>
                  <a:pt x="3609" y="14382"/>
                </a:cubicBezTo>
                <a:cubicBezTo>
                  <a:pt x="2707" y="14583"/>
                  <a:pt x="0" y="15285"/>
                  <a:pt x="978" y="16738"/>
                </a:cubicBezTo>
                <a:cubicBezTo>
                  <a:pt x="1454" y="17415"/>
                  <a:pt x="2381" y="17390"/>
                  <a:pt x="3108" y="17415"/>
                </a:cubicBezTo>
                <a:cubicBezTo>
                  <a:pt x="4161" y="17490"/>
                  <a:pt x="5214" y="17540"/>
                  <a:pt x="6266" y="17540"/>
                </a:cubicBezTo>
                <a:cubicBezTo>
                  <a:pt x="6453" y="17544"/>
                  <a:pt x="6641" y="17547"/>
                  <a:pt x="6829" y="17547"/>
                </a:cubicBezTo>
                <a:cubicBezTo>
                  <a:pt x="7800" y="17547"/>
                  <a:pt x="8780" y="17491"/>
                  <a:pt x="9725" y="17365"/>
                </a:cubicBezTo>
                <a:cubicBezTo>
                  <a:pt x="10301" y="17290"/>
                  <a:pt x="10853" y="17189"/>
                  <a:pt x="11404" y="17039"/>
                </a:cubicBezTo>
                <a:cubicBezTo>
                  <a:pt x="11905" y="16939"/>
                  <a:pt x="12457" y="16814"/>
                  <a:pt x="12908" y="16563"/>
                </a:cubicBezTo>
                <a:cubicBezTo>
                  <a:pt x="13234" y="16939"/>
                  <a:pt x="13559" y="17340"/>
                  <a:pt x="13910" y="17716"/>
                </a:cubicBezTo>
                <a:cubicBezTo>
                  <a:pt x="12457" y="17741"/>
                  <a:pt x="11078" y="18217"/>
                  <a:pt x="9850" y="18919"/>
                </a:cubicBezTo>
                <a:cubicBezTo>
                  <a:pt x="9173" y="19295"/>
                  <a:pt x="8572" y="19771"/>
                  <a:pt x="8021" y="20272"/>
                </a:cubicBezTo>
                <a:cubicBezTo>
                  <a:pt x="7419" y="20773"/>
                  <a:pt x="6843" y="21325"/>
                  <a:pt x="6442" y="22002"/>
                </a:cubicBezTo>
                <a:cubicBezTo>
                  <a:pt x="6066" y="22628"/>
                  <a:pt x="5890" y="23355"/>
                  <a:pt x="6091" y="24082"/>
                </a:cubicBezTo>
                <a:cubicBezTo>
                  <a:pt x="6228" y="24630"/>
                  <a:pt x="6579" y="24826"/>
                  <a:pt x="7037" y="24826"/>
                </a:cubicBezTo>
                <a:cubicBezTo>
                  <a:pt x="7165" y="24826"/>
                  <a:pt x="7301" y="24811"/>
                  <a:pt x="7444" y="24784"/>
                </a:cubicBezTo>
                <a:cubicBezTo>
                  <a:pt x="8196" y="24658"/>
                  <a:pt x="8873" y="24232"/>
                  <a:pt x="9449" y="23781"/>
                </a:cubicBezTo>
                <a:cubicBezTo>
                  <a:pt x="10076" y="23305"/>
                  <a:pt x="10677" y="22778"/>
                  <a:pt x="11279" y="22252"/>
                </a:cubicBezTo>
                <a:cubicBezTo>
                  <a:pt x="11955" y="21651"/>
                  <a:pt x="12582" y="20999"/>
                  <a:pt x="13158" y="20297"/>
                </a:cubicBezTo>
                <a:cubicBezTo>
                  <a:pt x="13635" y="19721"/>
                  <a:pt x="14236" y="19019"/>
                  <a:pt x="14412" y="18267"/>
                </a:cubicBezTo>
                <a:cubicBezTo>
                  <a:pt x="15464" y="19470"/>
                  <a:pt x="16567" y="20623"/>
                  <a:pt x="17720" y="21751"/>
                </a:cubicBezTo>
                <a:cubicBezTo>
                  <a:pt x="18998" y="23054"/>
                  <a:pt x="20301" y="24357"/>
                  <a:pt x="21655" y="25611"/>
                </a:cubicBezTo>
                <a:cubicBezTo>
                  <a:pt x="20909" y="25570"/>
                  <a:pt x="20159" y="25538"/>
                  <a:pt x="19412" y="25538"/>
                </a:cubicBezTo>
                <a:cubicBezTo>
                  <a:pt x="17399" y="25538"/>
                  <a:pt x="15406" y="25767"/>
                  <a:pt x="13559" y="26663"/>
                </a:cubicBezTo>
                <a:cubicBezTo>
                  <a:pt x="13058" y="26914"/>
                  <a:pt x="12457" y="27215"/>
                  <a:pt x="12356" y="27841"/>
                </a:cubicBezTo>
                <a:cubicBezTo>
                  <a:pt x="12281" y="28393"/>
                  <a:pt x="12632" y="28794"/>
                  <a:pt x="13183" y="28869"/>
                </a:cubicBezTo>
                <a:cubicBezTo>
                  <a:pt x="13404" y="28898"/>
                  <a:pt x="13630" y="28910"/>
                  <a:pt x="13860" y="28910"/>
                </a:cubicBezTo>
                <a:cubicBezTo>
                  <a:pt x="14413" y="28910"/>
                  <a:pt x="14983" y="28839"/>
                  <a:pt x="15514" y="28769"/>
                </a:cubicBezTo>
                <a:cubicBezTo>
                  <a:pt x="16316" y="28668"/>
                  <a:pt x="17093" y="28493"/>
                  <a:pt x="17870" y="28292"/>
                </a:cubicBezTo>
                <a:cubicBezTo>
                  <a:pt x="18747" y="28042"/>
                  <a:pt x="19625" y="27741"/>
                  <a:pt x="20477" y="27390"/>
                </a:cubicBezTo>
                <a:cubicBezTo>
                  <a:pt x="20903" y="27240"/>
                  <a:pt x="21329" y="27039"/>
                  <a:pt x="21730" y="26864"/>
                </a:cubicBezTo>
                <a:cubicBezTo>
                  <a:pt x="22006" y="26738"/>
                  <a:pt x="22306" y="26638"/>
                  <a:pt x="22557" y="26488"/>
                </a:cubicBezTo>
                <a:cubicBezTo>
                  <a:pt x="25063" y="28844"/>
                  <a:pt x="27670" y="31099"/>
                  <a:pt x="30402" y="33180"/>
                </a:cubicBezTo>
                <a:cubicBezTo>
                  <a:pt x="29877" y="33090"/>
                  <a:pt x="29344" y="33046"/>
                  <a:pt x="28811" y="33046"/>
                </a:cubicBezTo>
                <a:cubicBezTo>
                  <a:pt x="26801" y="33046"/>
                  <a:pt x="24788" y="33675"/>
                  <a:pt x="23184" y="34884"/>
                </a:cubicBezTo>
                <a:cubicBezTo>
                  <a:pt x="22707" y="35235"/>
                  <a:pt x="22031" y="35711"/>
                  <a:pt x="21780" y="36262"/>
                </a:cubicBezTo>
                <a:cubicBezTo>
                  <a:pt x="21504" y="36864"/>
                  <a:pt x="22106" y="37114"/>
                  <a:pt x="22607" y="37190"/>
                </a:cubicBezTo>
                <a:cubicBezTo>
                  <a:pt x="22826" y="37219"/>
                  <a:pt x="23046" y="37233"/>
                  <a:pt x="23267" y="37233"/>
                </a:cubicBezTo>
                <a:cubicBezTo>
                  <a:pt x="24534" y="37233"/>
                  <a:pt x="25811" y="36778"/>
                  <a:pt x="26943" y="36287"/>
                </a:cubicBezTo>
                <a:cubicBezTo>
                  <a:pt x="27770" y="35936"/>
                  <a:pt x="28572" y="35510"/>
                  <a:pt x="29299" y="35034"/>
                </a:cubicBezTo>
                <a:cubicBezTo>
                  <a:pt x="29650" y="34809"/>
                  <a:pt x="29976" y="34583"/>
                  <a:pt x="30301" y="34332"/>
                </a:cubicBezTo>
                <a:cubicBezTo>
                  <a:pt x="30552" y="34107"/>
                  <a:pt x="30853" y="33931"/>
                  <a:pt x="31028" y="33631"/>
                </a:cubicBezTo>
                <a:cubicBezTo>
                  <a:pt x="31429" y="33906"/>
                  <a:pt x="31805" y="34207"/>
                  <a:pt x="32206" y="34483"/>
                </a:cubicBezTo>
                <a:cubicBezTo>
                  <a:pt x="33710" y="35535"/>
                  <a:pt x="35239" y="36488"/>
                  <a:pt x="36818" y="37390"/>
                </a:cubicBezTo>
                <a:cubicBezTo>
                  <a:pt x="38347" y="38242"/>
                  <a:pt x="39951" y="39119"/>
                  <a:pt x="41680" y="39520"/>
                </a:cubicBezTo>
                <a:cubicBezTo>
                  <a:pt x="41697" y="39524"/>
                  <a:pt x="41715" y="39526"/>
                  <a:pt x="41731" y="39526"/>
                </a:cubicBezTo>
                <a:cubicBezTo>
                  <a:pt x="41950" y="39526"/>
                  <a:pt x="42065" y="39234"/>
                  <a:pt x="41855" y="39094"/>
                </a:cubicBezTo>
                <a:cubicBezTo>
                  <a:pt x="40552" y="38242"/>
                  <a:pt x="39123" y="37616"/>
                  <a:pt x="37745" y="36864"/>
                </a:cubicBezTo>
                <a:cubicBezTo>
                  <a:pt x="36392" y="36112"/>
                  <a:pt x="35038" y="35285"/>
                  <a:pt x="33735" y="34433"/>
                </a:cubicBezTo>
                <a:cubicBezTo>
                  <a:pt x="31529" y="32954"/>
                  <a:pt x="29399" y="31325"/>
                  <a:pt x="27344" y="29621"/>
                </a:cubicBezTo>
                <a:cubicBezTo>
                  <a:pt x="27469" y="29019"/>
                  <a:pt x="27494" y="28393"/>
                  <a:pt x="27494" y="27791"/>
                </a:cubicBezTo>
                <a:cubicBezTo>
                  <a:pt x="27544" y="27039"/>
                  <a:pt x="27519" y="26262"/>
                  <a:pt x="27469" y="25485"/>
                </a:cubicBezTo>
                <a:cubicBezTo>
                  <a:pt x="27419" y="24758"/>
                  <a:pt x="27344" y="24007"/>
                  <a:pt x="27244" y="23280"/>
                </a:cubicBezTo>
                <a:cubicBezTo>
                  <a:pt x="27169" y="22703"/>
                  <a:pt x="27018" y="22102"/>
                  <a:pt x="26692" y="21601"/>
                </a:cubicBezTo>
                <a:cubicBezTo>
                  <a:pt x="26417" y="21225"/>
                  <a:pt x="26041" y="20824"/>
                  <a:pt x="25539" y="20824"/>
                </a:cubicBezTo>
                <a:cubicBezTo>
                  <a:pt x="25523" y="20823"/>
                  <a:pt x="25507" y="20822"/>
                  <a:pt x="25492" y="20822"/>
                </a:cubicBezTo>
                <a:cubicBezTo>
                  <a:pt x="25043" y="20822"/>
                  <a:pt x="24761" y="21165"/>
                  <a:pt x="24712" y="21601"/>
                </a:cubicBezTo>
                <a:cubicBezTo>
                  <a:pt x="24512" y="22929"/>
                  <a:pt x="24737" y="24408"/>
                  <a:pt x="25038" y="25711"/>
                </a:cubicBezTo>
                <a:cubicBezTo>
                  <a:pt x="25239" y="26638"/>
                  <a:pt x="25514" y="27540"/>
                  <a:pt x="25890" y="28393"/>
                </a:cubicBezTo>
                <a:cubicBezTo>
                  <a:pt x="23534" y="26337"/>
                  <a:pt x="21229" y="24232"/>
                  <a:pt x="18973" y="22027"/>
                </a:cubicBezTo>
                <a:cubicBezTo>
                  <a:pt x="19224" y="21375"/>
                  <a:pt x="19224" y="20548"/>
                  <a:pt x="19274" y="19896"/>
                </a:cubicBezTo>
                <a:cubicBezTo>
                  <a:pt x="19349" y="18944"/>
                  <a:pt x="19349" y="17992"/>
                  <a:pt x="19249" y="17039"/>
                </a:cubicBezTo>
                <a:cubicBezTo>
                  <a:pt x="19098" y="15535"/>
                  <a:pt x="18848" y="14032"/>
                  <a:pt x="18346" y="12603"/>
                </a:cubicBezTo>
                <a:cubicBezTo>
                  <a:pt x="18171" y="12127"/>
                  <a:pt x="17970" y="11225"/>
                  <a:pt x="17344" y="11199"/>
                </a:cubicBezTo>
                <a:cubicBezTo>
                  <a:pt x="17324" y="11198"/>
                  <a:pt x="17304" y="11197"/>
                  <a:pt x="17285" y="11197"/>
                </a:cubicBezTo>
                <a:cubicBezTo>
                  <a:pt x="16716" y="11197"/>
                  <a:pt x="16335" y="11892"/>
                  <a:pt x="16141" y="12352"/>
                </a:cubicBezTo>
                <a:cubicBezTo>
                  <a:pt x="15514" y="13681"/>
                  <a:pt x="15815" y="15260"/>
                  <a:pt x="16166" y="16613"/>
                </a:cubicBezTo>
                <a:cubicBezTo>
                  <a:pt x="16517" y="17941"/>
                  <a:pt x="16943" y="19345"/>
                  <a:pt x="17569" y="20623"/>
                </a:cubicBezTo>
                <a:cubicBezTo>
                  <a:pt x="15665" y="18718"/>
                  <a:pt x="13835" y="16788"/>
                  <a:pt x="12056" y="14783"/>
                </a:cubicBezTo>
                <a:cubicBezTo>
                  <a:pt x="11304" y="13956"/>
                  <a:pt x="10577" y="13079"/>
                  <a:pt x="9875" y="12202"/>
                </a:cubicBezTo>
                <a:cubicBezTo>
                  <a:pt x="9875" y="11776"/>
                  <a:pt x="9700" y="11325"/>
                  <a:pt x="9574" y="10949"/>
                </a:cubicBezTo>
                <a:cubicBezTo>
                  <a:pt x="9299" y="10072"/>
                  <a:pt x="8973" y="9245"/>
                  <a:pt x="8672" y="8392"/>
                </a:cubicBezTo>
                <a:cubicBezTo>
                  <a:pt x="8046" y="6588"/>
                  <a:pt x="7344" y="4808"/>
                  <a:pt x="6366" y="3179"/>
                </a:cubicBezTo>
                <a:cubicBezTo>
                  <a:pt x="5804" y="2242"/>
                  <a:pt x="4246" y="0"/>
                  <a:pt x="29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42" name="Google Shape;1042;p23"/>
          <p:cNvGrpSpPr/>
          <p:nvPr/>
        </p:nvGrpSpPr>
        <p:grpSpPr>
          <a:xfrm flipH="1">
            <a:off x="-610449" y="3829048"/>
            <a:ext cx="1913693" cy="3195939"/>
            <a:chOff x="8020703" y="3817528"/>
            <a:chExt cx="843979" cy="1409475"/>
          </a:xfrm>
        </p:grpSpPr>
        <p:sp>
          <p:nvSpPr>
            <p:cNvPr id="1043" name="Google Shape;1043;p23"/>
            <p:cNvSpPr/>
            <p:nvPr/>
          </p:nvSpPr>
          <p:spPr>
            <a:xfrm>
              <a:off x="8535180" y="3823805"/>
              <a:ext cx="329502" cy="1345089"/>
            </a:xfrm>
            <a:custGeom>
              <a:avLst/>
              <a:gdLst/>
              <a:ahLst/>
              <a:cxnLst/>
              <a:rect l="l" t="t" r="r" b="b"/>
              <a:pathLst>
                <a:path w="18372" h="74998" extrusionOk="0">
                  <a:moveTo>
                    <a:pt x="6016" y="1"/>
                  </a:moveTo>
                  <a:cubicBezTo>
                    <a:pt x="1705" y="8322"/>
                    <a:pt x="1" y="18222"/>
                    <a:pt x="1304" y="27370"/>
                  </a:cubicBezTo>
                  <a:cubicBezTo>
                    <a:pt x="2181" y="33460"/>
                    <a:pt x="4311" y="39099"/>
                    <a:pt x="5965" y="44913"/>
                  </a:cubicBezTo>
                  <a:cubicBezTo>
                    <a:pt x="7620" y="50728"/>
                    <a:pt x="8798" y="56969"/>
                    <a:pt x="7720" y="63134"/>
                  </a:cubicBezTo>
                  <a:cubicBezTo>
                    <a:pt x="6893" y="67721"/>
                    <a:pt x="4562" y="72257"/>
                    <a:pt x="1229" y="74989"/>
                  </a:cubicBezTo>
                  <a:cubicBezTo>
                    <a:pt x="1358" y="74995"/>
                    <a:pt x="1487" y="74997"/>
                    <a:pt x="1616" y="74997"/>
                  </a:cubicBezTo>
                  <a:cubicBezTo>
                    <a:pt x="4297" y="74997"/>
                    <a:pt x="6999" y="73769"/>
                    <a:pt x="9199" y="71856"/>
                  </a:cubicBezTo>
                  <a:cubicBezTo>
                    <a:pt x="11630" y="69751"/>
                    <a:pt x="13509" y="66869"/>
                    <a:pt x="14913" y="63786"/>
                  </a:cubicBezTo>
                  <a:cubicBezTo>
                    <a:pt x="17344" y="58397"/>
                    <a:pt x="18372" y="52257"/>
                    <a:pt x="17845" y="46442"/>
                  </a:cubicBezTo>
                  <a:cubicBezTo>
                    <a:pt x="16868" y="35791"/>
                    <a:pt x="10928" y="26969"/>
                    <a:pt x="8146" y="16868"/>
                  </a:cubicBezTo>
                  <a:cubicBezTo>
                    <a:pt x="6667" y="11480"/>
                    <a:pt x="6116" y="5740"/>
                    <a:pt x="6016" y="1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23"/>
            <p:cNvSpPr/>
            <p:nvPr/>
          </p:nvSpPr>
          <p:spPr>
            <a:xfrm>
              <a:off x="8363026" y="3817528"/>
              <a:ext cx="329950" cy="1351205"/>
            </a:xfrm>
            <a:custGeom>
              <a:avLst/>
              <a:gdLst/>
              <a:ahLst/>
              <a:cxnLst/>
              <a:rect l="l" t="t" r="r" b="b"/>
              <a:pathLst>
                <a:path w="18397" h="75339" extrusionOk="0">
                  <a:moveTo>
                    <a:pt x="15615" y="0"/>
                  </a:moveTo>
                  <a:cubicBezTo>
                    <a:pt x="12356" y="4311"/>
                    <a:pt x="8973" y="8095"/>
                    <a:pt x="6291" y="12882"/>
                  </a:cubicBezTo>
                  <a:cubicBezTo>
                    <a:pt x="3610" y="17644"/>
                    <a:pt x="1504" y="22933"/>
                    <a:pt x="853" y="28421"/>
                  </a:cubicBezTo>
                  <a:cubicBezTo>
                    <a:pt x="0" y="35489"/>
                    <a:pt x="1579" y="42532"/>
                    <a:pt x="4111" y="48797"/>
                  </a:cubicBezTo>
                  <a:cubicBezTo>
                    <a:pt x="5790" y="52983"/>
                    <a:pt x="7895" y="56943"/>
                    <a:pt x="9224" y="61304"/>
                  </a:cubicBezTo>
                  <a:cubicBezTo>
                    <a:pt x="10552" y="65665"/>
                    <a:pt x="11905" y="70828"/>
                    <a:pt x="10351" y="75314"/>
                  </a:cubicBezTo>
                  <a:cubicBezTo>
                    <a:pt x="10527" y="75339"/>
                    <a:pt x="10677" y="75339"/>
                    <a:pt x="10828" y="75339"/>
                  </a:cubicBezTo>
                  <a:cubicBezTo>
                    <a:pt x="14161" y="72607"/>
                    <a:pt x="16492" y="68071"/>
                    <a:pt x="17319" y="63484"/>
                  </a:cubicBezTo>
                  <a:cubicBezTo>
                    <a:pt x="18397" y="57319"/>
                    <a:pt x="17219" y="51078"/>
                    <a:pt x="15564" y="45263"/>
                  </a:cubicBezTo>
                  <a:cubicBezTo>
                    <a:pt x="13910" y="39449"/>
                    <a:pt x="11780" y="33810"/>
                    <a:pt x="10903" y="27720"/>
                  </a:cubicBezTo>
                  <a:cubicBezTo>
                    <a:pt x="9600" y="18572"/>
                    <a:pt x="11304" y="8672"/>
                    <a:pt x="15615" y="351"/>
                  </a:cubicBezTo>
                  <a:cubicBezTo>
                    <a:pt x="15615" y="226"/>
                    <a:pt x="15615" y="125"/>
                    <a:pt x="156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23"/>
            <p:cNvSpPr/>
            <p:nvPr/>
          </p:nvSpPr>
          <p:spPr>
            <a:xfrm>
              <a:off x="8574278" y="4531288"/>
              <a:ext cx="19352" cy="67005"/>
            </a:xfrm>
            <a:custGeom>
              <a:avLst/>
              <a:gdLst/>
              <a:ahLst/>
              <a:cxnLst/>
              <a:rect l="l" t="t" r="r" b="b"/>
              <a:pathLst>
                <a:path w="1079" h="3736" extrusionOk="0">
                  <a:moveTo>
                    <a:pt x="1" y="1"/>
                  </a:moveTo>
                  <a:lnTo>
                    <a:pt x="1" y="1"/>
                  </a:lnTo>
                  <a:cubicBezTo>
                    <a:pt x="51" y="652"/>
                    <a:pt x="227" y="1279"/>
                    <a:pt x="377" y="1906"/>
                  </a:cubicBezTo>
                  <a:cubicBezTo>
                    <a:pt x="527" y="2507"/>
                    <a:pt x="703" y="3134"/>
                    <a:pt x="978" y="3735"/>
                  </a:cubicBezTo>
                  <a:cubicBezTo>
                    <a:pt x="1079" y="3058"/>
                    <a:pt x="978" y="2407"/>
                    <a:pt x="828" y="1780"/>
                  </a:cubicBezTo>
                  <a:cubicBezTo>
                    <a:pt x="653" y="1154"/>
                    <a:pt x="402" y="527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23"/>
            <p:cNvSpPr/>
            <p:nvPr/>
          </p:nvSpPr>
          <p:spPr>
            <a:xfrm>
              <a:off x="8545977" y="4475567"/>
              <a:ext cx="11694" cy="32373"/>
            </a:xfrm>
            <a:custGeom>
              <a:avLst/>
              <a:gdLst/>
              <a:ahLst/>
              <a:cxnLst/>
              <a:rect l="l" t="t" r="r" b="b"/>
              <a:pathLst>
                <a:path w="652" h="1805" extrusionOk="0">
                  <a:moveTo>
                    <a:pt x="100" y="0"/>
                  </a:moveTo>
                  <a:cubicBezTo>
                    <a:pt x="0" y="351"/>
                    <a:pt x="25" y="677"/>
                    <a:pt x="100" y="977"/>
                  </a:cubicBezTo>
                  <a:cubicBezTo>
                    <a:pt x="175" y="1253"/>
                    <a:pt x="301" y="1554"/>
                    <a:pt x="551" y="1805"/>
                  </a:cubicBezTo>
                  <a:cubicBezTo>
                    <a:pt x="652" y="1454"/>
                    <a:pt x="627" y="1153"/>
                    <a:pt x="551" y="852"/>
                  </a:cubicBezTo>
                  <a:cubicBezTo>
                    <a:pt x="476" y="551"/>
                    <a:pt x="351" y="276"/>
                    <a:pt x="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23"/>
            <p:cNvSpPr/>
            <p:nvPr/>
          </p:nvSpPr>
          <p:spPr>
            <a:xfrm>
              <a:off x="8537422" y="4540739"/>
              <a:ext cx="12160" cy="39116"/>
            </a:xfrm>
            <a:custGeom>
              <a:avLst/>
              <a:gdLst/>
              <a:ahLst/>
              <a:cxnLst/>
              <a:rect l="l" t="t" r="r" b="b"/>
              <a:pathLst>
                <a:path w="678" h="2181" extrusionOk="0">
                  <a:moveTo>
                    <a:pt x="26" y="0"/>
                  </a:moveTo>
                  <a:cubicBezTo>
                    <a:pt x="1" y="426"/>
                    <a:pt x="51" y="777"/>
                    <a:pt x="126" y="1128"/>
                  </a:cubicBezTo>
                  <a:cubicBezTo>
                    <a:pt x="201" y="1479"/>
                    <a:pt x="302" y="1830"/>
                    <a:pt x="502" y="2181"/>
                  </a:cubicBezTo>
                  <a:cubicBezTo>
                    <a:pt x="678" y="1805"/>
                    <a:pt x="652" y="1404"/>
                    <a:pt x="577" y="1028"/>
                  </a:cubicBezTo>
                  <a:cubicBezTo>
                    <a:pt x="502" y="652"/>
                    <a:pt x="327" y="276"/>
                    <a:pt x="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23"/>
            <p:cNvSpPr/>
            <p:nvPr/>
          </p:nvSpPr>
          <p:spPr>
            <a:xfrm>
              <a:off x="8529334" y="4618035"/>
              <a:ext cx="13057" cy="46774"/>
            </a:xfrm>
            <a:custGeom>
              <a:avLst/>
              <a:gdLst/>
              <a:ahLst/>
              <a:cxnLst/>
              <a:rect l="l" t="t" r="r" b="b"/>
              <a:pathLst>
                <a:path w="728" h="2608" extrusionOk="0">
                  <a:moveTo>
                    <a:pt x="76" y="1"/>
                  </a:moveTo>
                  <a:cubicBezTo>
                    <a:pt x="1" y="477"/>
                    <a:pt x="51" y="928"/>
                    <a:pt x="126" y="1354"/>
                  </a:cubicBezTo>
                  <a:cubicBezTo>
                    <a:pt x="251" y="1780"/>
                    <a:pt x="377" y="2206"/>
                    <a:pt x="652" y="2607"/>
                  </a:cubicBezTo>
                  <a:cubicBezTo>
                    <a:pt x="728" y="2131"/>
                    <a:pt x="677" y="1680"/>
                    <a:pt x="602" y="1254"/>
                  </a:cubicBezTo>
                  <a:cubicBezTo>
                    <a:pt x="477" y="828"/>
                    <a:pt x="352" y="402"/>
                    <a:pt x="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23"/>
            <p:cNvSpPr/>
            <p:nvPr/>
          </p:nvSpPr>
          <p:spPr>
            <a:xfrm>
              <a:off x="8505516" y="4531288"/>
              <a:ext cx="9900" cy="35978"/>
            </a:xfrm>
            <a:custGeom>
              <a:avLst/>
              <a:gdLst/>
              <a:ahLst/>
              <a:cxnLst/>
              <a:rect l="l" t="t" r="r" b="b"/>
              <a:pathLst>
                <a:path w="552" h="2006" extrusionOk="0">
                  <a:moveTo>
                    <a:pt x="126" y="1"/>
                  </a:moveTo>
                  <a:cubicBezTo>
                    <a:pt x="0" y="352"/>
                    <a:pt x="0" y="703"/>
                    <a:pt x="51" y="1028"/>
                  </a:cubicBezTo>
                  <a:cubicBezTo>
                    <a:pt x="101" y="1354"/>
                    <a:pt x="201" y="1680"/>
                    <a:pt x="426" y="2006"/>
                  </a:cubicBezTo>
                  <a:cubicBezTo>
                    <a:pt x="552" y="1630"/>
                    <a:pt x="552" y="1304"/>
                    <a:pt x="502" y="953"/>
                  </a:cubicBezTo>
                  <a:cubicBezTo>
                    <a:pt x="452" y="627"/>
                    <a:pt x="351" y="302"/>
                    <a:pt x="1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23"/>
            <p:cNvSpPr/>
            <p:nvPr/>
          </p:nvSpPr>
          <p:spPr>
            <a:xfrm>
              <a:off x="8568001" y="4625675"/>
              <a:ext cx="9003" cy="28337"/>
            </a:xfrm>
            <a:custGeom>
              <a:avLst/>
              <a:gdLst/>
              <a:ahLst/>
              <a:cxnLst/>
              <a:rect l="l" t="t" r="r" b="b"/>
              <a:pathLst>
                <a:path w="502" h="1580" extrusionOk="0">
                  <a:moveTo>
                    <a:pt x="176" y="1"/>
                  </a:moveTo>
                  <a:cubicBezTo>
                    <a:pt x="25" y="277"/>
                    <a:pt x="0" y="552"/>
                    <a:pt x="25" y="828"/>
                  </a:cubicBezTo>
                  <a:cubicBezTo>
                    <a:pt x="50" y="1079"/>
                    <a:pt x="125" y="1354"/>
                    <a:pt x="326" y="1580"/>
                  </a:cubicBezTo>
                  <a:cubicBezTo>
                    <a:pt x="501" y="1304"/>
                    <a:pt x="501" y="1029"/>
                    <a:pt x="476" y="778"/>
                  </a:cubicBezTo>
                  <a:cubicBezTo>
                    <a:pt x="451" y="502"/>
                    <a:pt x="376" y="252"/>
                    <a:pt x="1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23"/>
            <p:cNvSpPr/>
            <p:nvPr/>
          </p:nvSpPr>
          <p:spPr>
            <a:xfrm>
              <a:off x="8492030" y="4609050"/>
              <a:ext cx="9003" cy="42721"/>
            </a:xfrm>
            <a:custGeom>
              <a:avLst/>
              <a:gdLst/>
              <a:ahLst/>
              <a:cxnLst/>
              <a:rect l="l" t="t" r="r" b="b"/>
              <a:pathLst>
                <a:path w="502" h="2382" extrusionOk="0">
                  <a:moveTo>
                    <a:pt x="151" y="1"/>
                  </a:moveTo>
                  <a:cubicBezTo>
                    <a:pt x="0" y="402"/>
                    <a:pt x="0" y="803"/>
                    <a:pt x="26" y="1204"/>
                  </a:cubicBezTo>
                  <a:cubicBezTo>
                    <a:pt x="51" y="1605"/>
                    <a:pt x="126" y="2006"/>
                    <a:pt x="351" y="2382"/>
                  </a:cubicBezTo>
                  <a:cubicBezTo>
                    <a:pt x="502" y="1981"/>
                    <a:pt x="502" y="1580"/>
                    <a:pt x="477" y="1179"/>
                  </a:cubicBezTo>
                  <a:cubicBezTo>
                    <a:pt x="452" y="778"/>
                    <a:pt x="376" y="377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23"/>
            <p:cNvSpPr/>
            <p:nvPr/>
          </p:nvSpPr>
          <p:spPr>
            <a:xfrm>
              <a:off x="8499670" y="4450387"/>
              <a:ext cx="11263" cy="36426"/>
            </a:xfrm>
            <a:custGeom>
              <a:avLst/>
              <a:gdLst/>
              <a:ahLst/>
              <a:cxnLst/>
              <a:rect l="l" t="t" r="r" b="b"/>
              <a:pathLst>
                <a:path w="628" h="2031" extrusionOk="0">
                  <a:moveTo>
                    <a:pt x="101" y="1"/>
                  </a:moveTo>
                  <a:cubicBezTo>
                    <a:pt x="1" y="376"/>
                    <a:pt x="26" y="727"/>
                    <a:pt x="76" y="1078"/>
                  </a:cubicBezTo>
                  <a:cubicBezTo>
                    <a:pt x="151" y="1404"/>
                    <a:pt x="276" y="1730"/>
                    <a:pt x="527" y="2031"/>
                  </a:cubicBezTo>
                  <a:cubicBezTo>
                    <a:pt x="627" y="1680"/>
                    <a:pt x="602" y="1329"/>
                    <a:pt x="552" y="978"/>
                  </a:cubicBezTo>
                  <a:cubicBezTo>
                    <a:pt x="477" y="652"/>
                    <a:pt x="351" y="301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23"/>
            <p:cNvSpPr/>
            <p:nvPr/>
          </p:nvSpPr>
          <p:spPr>
            <a:xfrm>
              <a:off x="8470454" y="4494433"/>
              <a:ext cx="10348" cy="33736"/>
            </a:xfrm>
            <a:custGeom>
              <a:avLst/>
              <a:gdLst/>
              <a:ahLst/>
              <a:cxnLst/>
              <a:rect l="l" t="t" r="r" b="b"/>
              <a:pathLst>
                <a:path w="577" h="1881" extrusionOk="0">
                  <a:moveTo>
                    <a:pt x="126" y="1"/>
                  </a:moveTo>
                  <a:cubicBezTo>
                    <a:pt x="0" y="352"/>
                    <a:pt x="0" y="677"/>
                    <a:pt x="51" y="978"/>
                  </a:cubicBezTo>
                  <a:cubicBezTo>
                    <a:pt x="101" y="1304"/>
                    <a:pt x="201" y="1605"/>
                    <a:pt x="452" y="1880"/>
                  </a:cubicBezTo>
                  <a:cubicBezTo>
                    <a:pt x="577" y="1555"/>
                    <a:pt x="552" y="1229"/>
                    <a:pt x="502" y="903"/>
                  </a:cubicBezTo>
                  <a:cubicBezTo>
                    <a:pt x="452" y="602"/>
                    <a:pt x="351" y="276"/>
                    <a:pt x="1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23"/>
            <p:cNvSpPr/>
            <p:nvPr/>
          </p:nvSpPr>
          <p:spPr>
            <a:xfrm>
              <a:off x="8745984" y="4574438"/>
              <a:ext cx="9021" cy="44533"/>
            </a:xfrm>
            <a:custGeom>
              <a:avLst/>
              <a:gdLst/>
              <a:ahLst/>
              <a:cxnLst/>
              <a:rect l="l" t="t" r="r" b="b"/>
              <a:pathLst>
                <a:path w="503" h="2483" extrusionOk="0">
                  <a:moveTo>
                    <a:pt x="151" y="1"/>
                  </a:moveTo>
                  <a:cubicBezTo>
                    <a:pt x="1" y="427"/>
                    <a:pt x="1" y="828"/>
                    <a:pt x="26" y="1254"/>
                  </a:cubicBezTo>
                  <a:cubicBezTo>
                    <a:pt x="51" y="1680"/>
                    <a:pt x="126" y="2081"/>
                    <a:pt x="327" y="2482"/>
                  </a:cubicBezTo>
                  <a:cubicBezTo>
                    <a:pt x="477" y="2056"/>
                    <a:pt x="502" y="1630"/>
                    <a:pt x="477" y="1229"/>
                  </a:cubicBezTo>
                  <a:cubicBezTo>
                    <a:pt x="452" y="803"/>
                    <a:pt x="377" y="402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23"/>
            <p:cNvSpPr/>
            <p:nvPr/>
          </p:nvSpPr>
          <p:spPr>
            <a:xfrm>
              <a:off x="8734757" y="4504333"/>
              <a:ext cx="9003" cy="28319"/>
            </a:xfrm>
            <a:custGeom>
              <a:avLst/>
              <a:gdLst/>
              <a:ahLst/>
              <a:cxnLst/>
              <a:rect l="l" t="t" r="r" b="b"/>
              <a:pathLst>
                <a:path w="502" h="1579" extrusionOk="0">
                  <a:moveTo>
                    <a:pt x="176" y="0"/>
                  </a:moveTo>
                  <a:cubicBezTo>
                    <a:pt x="25" y="276"/>
                    <a:pt x="0" y="551"/>
                    <a:pt x="25" y="827"/>
                  </a:cubicBezTo>
                  <a:cubicBezTo>
                    <a:pt x="76" y="1078"/>
                    <a:pt x="126" y="1353"/>
                    <a:pt x="351" y="1579"/>
                  </a:cubicBezTo>
                  <a:cubicBezTo>
                    <a:pt x="502" y="1303"/>
                    <a:pt x="502" y="1028"/>
                    <a:pt x="502" y="777"/>
                  </a:cubicBezTo>
                  <a:cubicBezTo>
                    <a:pt x="452" y="501"/>
                    <a:pt x="376" y="251"/>
                    <a:pt x="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23"/>
            <p:cNvSpPr/>
            <p:nvPr/>
          </p:nvSpPr>
          <p:spPr>
            <a:xfrm>
              <a:off x="8717683" y="4558261"/>
              <a:ext cx="8555" cy="30131"/>
            </a:xfrm>
            <a:custGeom>
              <a:avLst/>
              <a:gdLst/>
              <a:ahLst/>
              <a:cxnLst/>
              <a:rect l="l" t="t" r="r" b="b"/>
              <a:pathLst>
                <a:path w="477" h="1680" extrusionOk="0">
                  <a:moveTo>
                    <a:pt x="276" y="1"/>
                  </a:moveTo>
                  <a:cubicBezTo>
                    <a:pt x="75" y="276"/>
                    <a:pt x="25" y="552"/>
                    <a:pt x="25" y="828"/>
                  </a:cubicBezTo>
                  <a:cubicBezTo>
                    <a:pt x="0" y="1103"/>
                    <a:pt x="50" y="1404"/>
                    <a:pt x="226" y="1680"/>
                  </a:cubicBezTo>
                  <a:cubicBezTo>
                    <a:pt x="401" y="1404"/>
                    <a:pt x="451" y="1128"/>
                    <a:pt x="476" y="853"/>
                  </a:cubicBezTo>
                  <a:cubicBezTo>
                    <a:pt x="476" y="577"/>
                    <a:pt x="451" y="301"/>
                    <a:pt x="2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23"/>
            <p:cNvSpPr/>
            <p:nvPr/>
          </p:nvSpPr>
          <p:spPr>
            <a:xfrm>
              <a:off x="8770268" y="4556916"/>
              <a:ext cx="9452" cy="33736"/>
            </a:xfrm>
            <a:custGeom>
              <a:avLst/>
              <a:gdLst/>
              <a:ahLst/>
              <a:cxnLst/>
              <a:rect l="l" t="t" r="r" b="b"/>
              <a:pathLst>
                <a:path w="527" h="1881" extrusionOk="0">
                  <a:moveTo>
                    <a:pt x="151" y="0"/>
                  </a:moveTo>
                  <a:cubicBezTo>
                    <a:pt x="0" y="351"/>
                    <a:pt x="0" y="652"/>
                    <a:pt x="25" y="978"/>
                  </a:cubicBezTo>
                  <a:cubicBezTo>
                    <a:pt x="76" y="1279"/>
                    <a:pt x="151" y="1579"/>
                    <a:pt x="376" y="1880"/>
                  </a:cubicBezTo>
                  <a:cubicBezTo>
                    <a:pt x="527" y="1554"/>
                    <a:pt x="527" y="1228"/>
                    <a:pt x="502" y="928"/>
                  </a:cubicBezTo>
                  <a:cubicBezTo>
                    <a:pt x="451" y="602"/>
                    <a:pt x="376" y="301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23"/>
            <p:cNvSpPr/>
            <p:nvPr/>
          </p:nvSpPr>
          <p:spPr>
            <a:xfrm>
              <a:off x="8734757" y="4662100"/>
              <a:ext cx="9003" cy="30579"/>
            </a:xfrm>
            <a:custGeom>
              <a:avLst/>
              <a:gdLst/>
              <a:ahLst/>
              <a:cxnLst/>
              <a:rect l="l" t="t" r="r" b="b"/>
              <a:pathLst>
                <a:path w="502" h="1705" extrusionOk="0">
                  <a:moveTo>
                    <a:pt x="126" y="0"/>
                  </a:moveTo>
                  <a:cubicBezTo>
                    <a:pt x="0" y="326"/>
                    <a:pt x="0" y="602"/>
                    <a:pt x="25" y="877"/>
                  </a:cubicBezTo>
                  <a:cubicBezTo>
                    <a:pt x="51" y="1153"/>
                    <a:pt x="101" y="1404"/>
                    <a:pt x="276" y="1704"/>
                  </a:cubicBezTo>
                  <a:cubicBezTo>
                    <a:pt x="477" y="1429"/>
                    <a:pt x="502" y="1128"/>
                    <a:pt x="502" y="827"/>
                  </a:cubicBezTo>
                  <a:cubicBezTo>
                    <a:pt x="452" y="526"/>
                    <a:pt x="376" y="226"/>
                    <a:pt x="1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23"/>
            <p:cNvSpPr/>
            <p:nvPr/>
          </p:nvSpPr>
          <p:spPr>
            <a:xfrm>
              <a:off x="8710940" y="4614897"/>
              <a:ext cx="8555" cy="26992"/>
            </a:xfrm>
            <a:custGeom>
              <a:avLst/>
              <a:gdLst/>
              <a:ahLst/>
              <a:cxnLst/>
              <a:rect l="l" t="t" r="r" b="b"/>
              <a:pathLst>
                <a:path w="477" h="1505" extrusionOk="0">
                  <a:moveTo>
                    <a:pt x="251" y="0"/>
                  </a:moveTo>
                  <a:cubicBezTo>
                    <a:pt x="50" y="251"/>
                    <a:pt x="25" y="502"/>
                    <a:pt x="0" y="752"/>
                  </a:cubicBezTo>
                  <a:cubicBezTo>
                    <a:pt x="25" y="1003"/>
                    <a:pt x="50" y="1254"/>
                    <a:pt x="251" y="1504"/>
                  </a:cubicBezTo>
                  <a:cubicBezTo>
                    <a:pt x="426" y="1254"/>
                    <a:pt x="476" y="1003"/>
                    <a:pt x="476" y="752"/>
                  </a:cubicBezTo>
                  <a:cubicBezTo>
                    <a:pt x="476" y="502"/>
                    <a:pt x="426" y="251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23"/>
            <p:cNvSpPr/>
            <p:nvPr/>
          </p:nvSpPr>
          <p:spPr>
            <a:xfrm>
              <a:off x="8764869" y="4643215"/>
              <a:ext cx="8555" cy="39565"/>
            </a:xfrm>
            <a:custGeom>
              <a:avLst/>
              <a:gdLst/>
              <a:ahLst/>
              <a:cxnLst/>
              <a:rect l="l" t="t" r="r" b="b"/>
              <a:pathLst>
                <a:path w="477" h="2206" extrusionOk="0">
                  <a:moveTo>
                    <a:pt x="201" y="0"/>
                  </a:moveTo>
                  <a:cubicBezTo>
                    <a:pt x="26" y="376"/>
                    <a:pt x="1" y="727"/>
                    <a:pt x="1" y="1103"/>
                  </a:cubicBezTo>
                  <a:cubicBezTo>
                    <a:pt x="26" y="1479"/>
                    <a:pt x="51" y="1830"/>
                    <a:pt x="251" y="2206"/>
                  </a:cubicBezTo>
                  <a:cubicBezTo>
                    <a:pt x="427" y="1830"/>
                    <a:pt x="477" y="1454"/>
                    <a:pt x="477" y="1103"/>
                  </a:cubicBezTo>
                  <a:cubicBezTo>
                    <a:pt x="452" y="727"/>
                    <a:pt x="402" y="376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23"/>
            <p:cNvSpPr/>
            <p:nvPr/>
          </p:nvSpPr>
          <p:spPr>
            <a:xfrm>
              <a:off x="8786893" y="4617587"/>
              <a:ext cx="9003" cy="23854"/>
            </a:xfrm>
            <a:custGeom>
              <a:avLst/>
              <a:gdLst/>
              <a:ahLst/>
              <a:cxnLst/>
              <a:rect l="l" t="t" r="r" b="b"/>
              <a:pathLst>
                <a:path w="502" h="1330" extrusionOk="0">
                  <a:moveTo>
                    <a:pt x="201" y="1"/>
                  </a:moveTo>
                  <a:cubicBezTo>
                    <a:pt x="26" y="251"/>
                    <a:pt x="1" y="477"/>
                    <a:pt x="26" y="703"/>
                  </a:cubicBezTo>
                  <a:cubicBezTo>
                    <a:pt x="51" y="903"/>
                    <a:pt x="101" y="1129"/>
                    <a:pt x="301" y="1329"/>
                  </a:cubicBezTo>
                  <a:cubicBezTo>
                    <a:pt x="477" y="1104"/>
                    <a:pt x="502" y="878"/>
                    <a:pt x="477" y="652"/>
                  </a:cubicBezTo>
                  <a:cubicBezTo>
                    <a:pt x="452" y="427"/>
                    <a:pt x="402" y="226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23"/>
            <p:cNvSpPr/>
            <p:nvPr/>
          </p:nvSpPr>
          <p:spPr>
            <a:xfrm>
              <a:off x="8712285" y="4503867"/>
              <a:ext cx="8555" cy="26095"/>
            </a:xfrm>
            <a:custGeom>
              <a:avLst/>
              <a:gdLst/>
              <a:ahLst/>
              <a:cxnLst/>
              <a:rect l="l" t="t" r="r" b="b"/>
              <a:pathLst>
                <a:path w="477" h="1455" extrusionOk="0">
                  <a:moveTo>
                    <a:pt x="201" y="1"/>
                  </a:moveTo>
                  <a:cubicBezTo>
                    <a:pt x="25" y="252"/>
                    <a:pt x="0" y="502"/>
                    <a:pt x="0" y="728"/>
                  </a:cubicBezTo>
                  <a:cubicBezTo>
                    <a:pt x="25" y="978"/>
                    <a:pt x="75" y="1229"/>
                    <a:pt x="276" y="1455"/>
                  </a:cubicBezTo>
                  <a:cubicBezTo>
                    <a:pt x="451" y="1204"/>
                    <a:pt x="476" y="953"/>
                    <a:pt x="476" y="703"/>
                  </a:cubicBezTo>
                  <a:cubicBezTo>
                    <a:pt x="451" y="477"/>
                    <a:pt x="401" y="227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23"/>
            <p:cNvSpPr/>
            <p:nvPr/>
          </p:nvSpPr>
          <p:spPr>
            <a:xfrm>
              <a:off x="8686208" y="4511525"/>
              <a:ext cx="9452" cy="27871"/>
            </a:xfrm>
            <a:custGeom>
              <a:avLst/>
              <a:gdLst/>
              <a:ahLst/>
              <a:cxnLst/>
              <a:rect l="l" t="t" r="r" b="b"/>
              <a:pathLst>
                <a:path w="527" h="1554" extrusionOk="0">
                  <a:moveTo>
                    <a:pt x="176" y="0"/>
                  </a:moveTo>
                  <a:cubicBezTo>
                    <a:pt x="26" y="276"/>
                    <a:pt x="1" y="551"/>
                    <a:pt x="26" y="802"/>
                  </a:cubicBezTo>
                  <a:cubicBezTo>
                    <a:pt x="76" y="1053"/>
                    <a:pt x="126" y="1303"/>
                    <a:pt x="351" y="1554"/>
                  </a:cubicBezTo>
                  <a:cubicBezTo>
                    <a:pt x="502" y="1278"/>
                    <a:pt x="527" y="1003"/>
                    <a:pt x="502" y="752"/>
                  </a:cubicBezTo>
                  <a:cubicBezTo>
                    <a:pt x="452" y="501"/>
                    <a:pt x="377" y="226"/>
                    <a:pt x="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23"/>
            <p:cNvSpPr/>
            <p:nvPr/>
          </p:nvSpPr>
          <p:spPr>
            <a:xfrm>
              <a:off x="8625983" y="4118678"/>
              <a:ext cx="9003" cy="32373"/>
            </a:xfrm>
            <a:custGeom>
              <a:avLst/>
              <a:gdLst/>
              <a:ahLst/>
              <a:cxnLst/>
              <a:rect l="l" t="t" r="r" b="b"/>
              <a:pathLst>
                <a:path w="502" h="1805" extrusionOk="0">
                  <a:moveTo>
                    <a:pt x="226" y="0"/>
                  </a:moveTo>
                  <a:cubicBezTo>
                    <a:pt x="50" y="301"/>
                    <a:pt x="0" y="602"/>
                    <a:pt x="25" y="927"/>
                  </a:cubicBezTo>
                  <a:cubicBezTo>
                    <a:pt x="50" y="1228"/>
                    <a:pt x="126" y="1529"/>
                    <a:pt x="326" y="1805"/>
                  </a:cubicBezTo>
                  <a:cubicBezTo>
                    <a:pt x="476" y="1479"/>
                    <a:pt x="501" y="1203"/>
                    <a:pt x="476" y="902"/>
                  </a:cubicBezTo>
                  <a:cubicBezTo>
                    <a:pt x="451" y="602"/>
                    <a:pt x="401" y="301"/>
                    <a:pt x="2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23"/>
            <p:cNvSpPr/>
            <p:nvPr/>
          </p:nvSpPr>
          <p:spPr>
            <a:xfrm>
              <a:off x="8643506" y="4089015"/>
              <a:ext cx="9003" cy="36874"/>
            </a:xfrm>
            <a:custGeom>
              <a:avLst/>
              <a:gdLst/>
              <a:ahLst/>
              <a:cxnLst/>
              <a:rect l="l" t="t" r="r" b="b"/>
              <a:pathLst>
                <a:path w="502" h="2056" extrusionOk="0">
                  <a:moveTo>
                    <a:pt x="151" y="0"/>
                  </a:moveTo>
                  <a:cubicBezTo>
                    <a:pt x="1" y="351"/>
                    <a:pt x="1" y="702"/>
                    <a:pt x="26" y="1053"/>
                  </a:cubicBezTo>
                  <a:cubicBezTo>
                    <a:pt x="51" y="1378"/>
                    <a:pt x="126" y="1729"/>
                    <a:pt x="326" y="2055"/>
                  </a:cubicBezTo>
                  <a:cubicBezTo>
                    <a:pt x="477" y="1704"/>
                    <a:pt x="502" y="1353"/>
                    <a:pt x="477" y="1003"/>
                  </a:cubicBezTo>
                  <a:cubicBezTo>
                    <a:pt x="452" y="652"/>
                    <a:pt x="377" y="326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23"/>
            <p:cNvSpPr/>
            <p:nvPr/>
          </p:nvSpPr>
          <p:spPr>
            <a:xfrm>
              <a:off x="8623275" y="4188334"/>
              <a:ext cx="9470" cy="34632"/>
            </a:xfrm>
            <a:custGeom>
              <a:avLst/>
              <a:gdLst/>
              <a:ahLst/>
              <a:cxnLst/>
              <a:rect l="l" t="t" r="r" b="b"/>
              <a:pathLst>
                <a:path w="528" h="1931" extrusionOk="0">
                  <a:moveTo>
                    <a:pt x="151" y="1"/>
                  </a:moveTo>
                  <a:cubicBezTo>
                    <a:pt x="1" y="352"/>
                    <a:pt x="1" y="678"/>
                    <a:pt x="26" y="1003"/>
                  </a:cubicBezTo>
                  <a:cubicBezTo>
                    <a:pt x="76" y="1329"/>
                    <a:pt x="151" y="1630"/>
                    <a:pt x="377" y="1931"/>
                  </a:cubicBezTo>
                  <a:cubicBezTo>
                    <a:pt x="527" y="1605"/>
                    <a:pt x="527" y="1279"/>
                    <a:pt x="502" y="953"/>
                  </a:cubicBezTo>
                  <a:cubicBezTo>
                    <a:pt x="452" y="627"/>
                    <a:pt x="377" y="302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23"/>
            <p:cNvSpPr/>
            <p:nvPr/>
          </p:nvSpPr>
          <p:spPr>
            <a:xfrm>
              <a:off x="8650697" y="4182505"/>
              <a:ext cx="9003" cy="39565"/>
            </a:xfrm>
            <a:custGeom>
              <a:avLst/>
              <a:gdLst/>
              <a:ahLst/>
              <a:cxnLst/>
              <a:rect l="l" t="t" r="r" b="b"/>
              <a:pathLst>
                <a:path w="502" h="2206" extrusionOk="0">
                  <a:moveTo>
                    <a:pt x="151" y="0"/>
                  </a:moveTo>
                  <a:cubicBezTo>
                    <a:pt x="1" y="376"/>
                    <a:pt x="1" y="752"/>
                    <a:pt x="26" y="1128"/>
                  </a:cubicBezTo>
                  <a:cubicBezTo>
                    <a:pt x="51" y="1479"/>
                    <a:pt x="126" y="1855"/>
                    <a:pt x="352" y="2206"/>
                  </a:cubicBezTo>
                  <a:cubicBezTo>
                    <a:pt x="502" y="1805"/>
                    <a:pt x="502" y="1454"/>
                    <a:pt x="477" y="1078"/>
                  </a:cubicBezTo>
                  <a:cubicBezTo>
                    <a:pt x="452" y="702"/>
                    <a:pt x="377" y="351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23"/>
            <p:cNvSpPr/>
            <p:nvPr/>
          </p:nvSpPr>
          <p:spPr>
            <a:xfrm>
              <a:off x="8612945" y="4860756"/>
              <a:ext cx="10348" cy="51725"/>
            </a:xfrm>
            <a:custGeom>
              <a:avLst/>
              <a:gdLst/>
              <a:ahLst/>
              <a:cxnLst/>
              <a:rect l="l" t="t" r="r" b="b"/>
              <a:pathLst>
                <a:path w="577" h="2884" extrusionOk="0">
                  <a:moveTo>
                    <a:pt x="301" y="1"/>
                  </a:moveTo>
                  <a:cubicBezTo>
                    <a:pt x="151" y="502"/>
                    <a:pt x="126" y="953"/>
                    <a:pt x="76" y="1429"/>
                  </a:cubicBezTo>
                  <a:cubicBezTo>
                    <a:pt x="25" y="1906"/>
                    <a:pt x="0" y="2357"/>
                    <a:pt x="51" y="2883"/>
                  </a:cubicBezTo>
                  <a:cubicBezTo>
                    <a:pt x="351" y="2457"/>
                    <a:pt x="477" y="1956"/>
                    <a:pt x="527" y="1480"/>
                  </a:cubicBezTo>
                  <a:cubicBezTo>
                    <a:pt x="577" y="978"/>
                    <a:pt x="527" y="477"/>
                    <a:pt x="3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23"/>
            <p:cNvSpPr/>
            <p:nvPr/>
          </p:nvSpPr>
          <p:spPr>
            <a:xfrm>
              <a:off x="8592715" y="4845924"/>
              <a:ext cx="8555" cy="37789"/>
            </a:xfrm>
            <a:custGeom>
              <a:avLst/>
              <a:gdLst/>
              <a:ahLst/>
              <a:cxnLst/>
              <a:rect l="l" t="t" r="r" b="b"/>
              <a:pathLst>
                <a:path w="477" h="2107" extrusionOk="0">
                  <a:moveTo>
                    <a:pt x="226" y="1"/>
                  </a:moveTo>
                  <a:cubicBezTo>
                    <a:pt x="51" y="377"/>
                    <a:pt x="1" y="728"/>
                    <a:pt x="1" y="1053"/>
                  </a:cubicBezTo>
                  <a:cubicBezTo>
                    <a:pt x="26" y="1404"/>
                    <a:pt x="76" y="1755"/>
                    <a:pt x="251" y="2106"/>
                  </a:cubicBezTo>
                  <a:cubicBezTo>
                    <a:pt x="427" y="1755"/>
                    <a:pt x="477" y="1404"/>
                    <a:pt x="477" y="1053"/>
                  </a:cubicBezTo>
                  <a:cubicBezTo>
                    <a:pt x="452" y="703"/>
                    <a:pt x="402" y="352"/>
                    <a:pt x="2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23"/>
            <p:cNvSpPr/>
            <p:nvPr/>
          </p:nvSpPr>
          <p:spPr>
            <a:xfrm>
              <a:off x="8594957" y="4942123"/>
              <a:ext cx="10366" cy="26974"/>
            </a:xfrm>
            <a:custGeom>
              <a:avLst/>
              <a:gdLst/>
              <a:ahLst/>
              <a:cxnLst/>
              <a:rect l="l" t="t" r="r" b="b"/>
              <a:pathLst>
                <a:path w="578" h="1504" extrusionOk="0">
                  <a:moveTo>
                    <a:pt x="452" y="0"/>
                  </a:moveTo>
                  <a:cubicBezTo>
                    <a:pt x="201" y="201"/>
                    <a:pt x="126" y="451"/>
                    <a:pt x="51" y="702"/>
                  </a:cubicBezTo>
                  <a:cubicBezTo>
                    <a:pt x="26" y="953"/>
                    <a:pt x="1" y="1203"/>
                    <a:pt x="126" y="1504"/>
                  </a:cubicBezTo>
                  <a:cubicBezTo>
                    <a:pt x="377" y="1278"/>
                    <a:pt x="452" y="1053"/>
                    <a:pt x="527" y="802"/>
                  </a:cubicBezTo>
                  <a:cubicBezTo>
                    <a:pt x="552" y="552"/>
                    <a:pt x="577" y="276"/>
                    <a:pt x="4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23"/>
            <p:cNvSpPr/>
            <p:nvPr/>
          </p:nvSpPr>
          <p:spPr>
            <a:xfrm>
              <a:off x="8630467" y="4921445"/>
              <a:ext cx="12160" cy="43170"/>
            </a:xfrm>
            <a:custGeom>
              <a:avLst/>
              <a:gdLst/>
              <a:ahLst/>
              <a:cxnLst/>
              <a:rect l="l" t="t" r="r" b="b"/>
              <a:pathLst>
                <a:path w="678" h="2407" extrusionOk="0">
                  <a:moveTo>
                    <a:pt x="552" y="0"/>
                  </a:moveTo>
                  <a:cubicBezTo>
                    <a:pt x="327" y="401"/>
                    <a:pt x="226" y="777"/>
                    <a:pt x="126" y="1178"/>
                  </a:cubicBezTo>
                  <a:cubicBezTo>
                    <a:pt x="51" y="1579"/>
                    <a:pt x="1" y="1980"/>
                    <a:pt x="76" y="2406"/>
                  </a:cubicBezTo>
                  <a:cubicBezTo>
                    <a:pt x="377" y="2055"/>
                    <a:pt x="502" y="1654"/>
                    <a:pt x="577" y="1253"/>
                  </a:cubicBezTo>
                  <a:cubicBezTo>
                    <a:pt x="652" y="852"/>
                    <a:pt x="678" y="426"/>
                    <a:pt x="5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23"/>
            <p:cNvSpPr/>
            <p:nvPr/>
          </p:nvSpPr>
          <p:spPr>
            <a:xfrm>
              <a:off x="8582384" y="4911994"/>
              <a:ext cx="8107" cy="22957"/>
            </a:xfrm>
            <a:custGeom>
              <a:avLst/>
              <a:gdLst/>
              <a:ahLst/>
              <a:cxnLst/>
              <a:rect l="l" t="t" r="r" b="b"/>
              <a:pathLst>
                <a:path w="452" h="1280" extrusionOk="0">
                  <a:moveTo>
                    <a:pt x="251" y="1"/>
                  </a:moveTo>
                  <a:cubicBezTo>
                    <a:pt x="50" y="227"/>
                    <a:pt x="0" y="427"/>
                    <a:pt x="0" y="653"/>
                  </a:cubicBezTo>
                  <a:cubicBezTo>
                    <a:pt x="0" y="853"/>
                    <a:pt x="25" y="1079"/>
                    <a:pt x="201" y="1279"/>
                  </a:cubicBezTo>
                  <a:cubicBezTo>
                    <a:pt x="401" y="1079"/>
                    <a:pt x="451" y="878"/>
                    <a:pt x="451" y="653"/>
                  </a:cubicBezTo>
                  <a:cubicBezTo>
                    <a:pt x="451" y="452"/>
                    <a:pt x="426" y="227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23"/>
            <p:cNvSpPr/>
            <p:nvPr/>
          </p:nvSpPr>
          <p:spPr>
            <a:xfrm>
              <a:off x="8615187" y="4781648"/>
              <a:ext cx="11712" cy="36426"/>
            </a:xfrm>
            <a:custGeom>
              <a:avLst/>
              <a:gdLst/>
              <a:ahLst/>
              <a:cxnLst/>
              <a:rect l="l" t="t" r="r" b="b"/>
              <a:pathLst>
                <a:path w="653" h="2031" extrusionOk="0">
                  <a:moveTo>
                    <a:pt x="101" y="1"/>
                  </a:moveTo>
                  <a:cubicBezTo>
                    <a:pt x="1" y="377"/>
                    <a:pt x="26" y="728"/>
                    <a:pt x="101" y="1053"/>
                  </a:cubicBezTo>
                  <a:cubicBezTo>
                    <a:pt x="176" y="1404"/>
                    <a:pt x="276" y="1730"/>
                    <a:pt x="527" y="2031"/>
                  </a:cubicBezTo>
                  <a:cubicBezTo>
                    <a:pt x="652" y="1655"/>
                    <a:pt x="602" y="1304"/>
                    <a:pt x="552" y="978"/>
                  </a:cubicBezTo>
                  <a:cubicBezTo>
                    <a:pt x="477" y="627"/>
                    <a:pt x="352" y="302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23"/>
            <p:cNvSpPr/>
            <p:nvPr/>
          </p:nvSpPr>
          <p:spPr>
            <a:xfrm>
              <a:off x="8039955" y="4367264"/>
              <a:ext cx="608887" cy="854938"/>
            </a:xfrm>
            <a:custGeom>
              <a:avLst/>
              <a:gdLst/>
              <a:ahLst/>
              <a:cxnLst/>
              <a:rect l="l" t="t" r="r" b="b"/>
              <a:pathLst>
                <a:path w="25365" h="35615" extrusionOk="0">
                  <a:moveTo>
                    <a:pt x="1" y="0"/>
                  </a:moveTo>
                  <a:lnTo>
                    <a:pt x="1" y="0"/>
                  </a:lnTo>
                  <a:cubicBezTo>
                    <a:pt x="552" y="5539"/>
                    <a:pt x="2908" y="10702"/>
                    <a:pt x="6517" y="14236"/>
                  </a:cubicBezTo>
                  <a:cubicBezTo>
                    <a:pt x="8923" y="16592"/>
                    <a:pt x="11805" y="18246"/>
                    <a:pt x="14512" y="20151"/>
                  </a:cubicBezTo>
                  <a:cubicBezTo>
                    <a:pt x="17219" y="22081"/>
                    <a:pt x="19825" y="24386"/>
                    <a:pt x="21279" y="27594"/>
                  </a:cubicBezTo>
                  <a:cubicBezTo>
                    <a:pt x="22357" y="30000"/>
                    <a:pt x="22658" y="33008"/>
                    <a:pt x="21881" y="35614"/>
                  </a:cubicBezTo>
                  <a:cubicBezTo>
                    <a:pt x="23309" y="34512"/>
                    <a:pt x="24337" y="32757"/>
                    <a:pt x="24838" y="30903"/>
                  </a:cubicBezTo>
                  <a:cubicBezTo>
                    <a:pt x="25364" y="28923"/>
                    <a:pt x="25364" y="26842"/>
                    <a:pt x="25064" y="24888"/>
                  </a:cubicBezTo>
                  <a:cubicBezTo>
                    <a:pt x="24537" y="21454"/>
                    <a:pt x="23059" y="18271"/>
                    <a:pt x="20928" y="15890"/>
                  </a:cubicBezTo>
                  <a:cubicBezTo>
                    <a:pt x="16968" y="11529"/>
                    <a:pt x="11179" y="10050"/>
                    <a:pt x="6517" y="6667"/>
                  </a:cubicBezTo>
                  <a:cubicBezTo>
                    <a:pt x="4036" y="4887"/>
                    <a:pt x="1906" y="2557"/>
                    <a:pt x="1" y="0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23"/>
            <p:cNvSpPr/>
            <p:nvPr/>
          </p:nvSpPr>
          <p:spPr>
            <a:xfrm>
              <a:off x="8020703" y="4363640"/>
              <a:ext cx="563157" cy="863364"/>
            </a:xfrm>
            <a:custGeom>
              <a:avLst/>
              <a:gdLst/>
              <a:ahLst/>
              <a:cxnLst/>
              <a:rect l="l" t="t" r="r" b="b"/>
              <a:pathLst>
                <a:path w="23460" h="35966" extrusionOk="0">
                  <a:moveTo>
                    <a:pt x="703" y="1"/>
                  </a:moveTo>
                  <a:cubicBezTo>
                    <a:pt x="477" y="3309"/>
                    <a:pt x="1" y="6417"/>
                    <a:pt x="201" y="9675"/>
                  </a:cubicBezTo>
                  <a:cubicBezTo>
                    <a:pt x="427" y="12933"/>
                    <a:pt x="1078" y="16166"/>
                    <a:pt x="2532" y="18898"/>
                  </a:cubicBezTo>
                  <a:cubicBezTo>
                    <a:pt x="4412" y="22432"/>
                    <a:pt x="7469" y="24913"/>
                    <a:pt x="10753" y="26693"/>
                  </a:cubicBezTo>
                  <a:cubicBezTo>
                    <a:pt x="12958" y="27871"/>
                    <a:pt x="15264" y="28748"/>
                    <a:pt x="17344" y="30151"/>
                  </a:cubicBezTo>
                  <a:cubicBezTo>
                    <a:pt x="19424" y="31555"/>
                    <a:pt x="21755" y="33309"/>
                    <a:pt x="22457" y="35966"/>
                  </a:cubicBezTo>
                  <a:cubicBezTo>
                    <a:pt x="22532" y="35891"/>
                    <a:pt x="22607" y="35841"/>
                    <a:pt x="22683" y="35765"/>
                  </a:cubicBezTo>
                  <a:cubicBezTo>
                    <a:pt x="23460" y="33159"/>
                    <a:pt x="23159" y="30151"/>
                    <a:pt x="22081" y="27745"/>
                  </a:cubicBezTo>
                  <a:cubicBezTo>
                    <a:pt x="20627" y="24537"/>
                    <a:pt x="18021" y="22232"/>
                    <a:pt x="15314" y="20302"/>
                  </a:cubicBezTo>
                  <a:cubicBezTo>
                    <a:pt x="12607" y="18397"/>
                    <a:pt x="9725" y="16743"/>
                    <a:pt x="7319" y="14387"/>
                  </a:cubicBezTo>
                  <a:cubicBezTo>
                    <a:pt x="3710" y="10853"/>
                    <a:pt x="1354" y="5690"/>
                    <a:pt x="803" y="151"/>
                  </a:cubicBezTo>
                  <a:cubicBezTo>
                    <a:pt x="778" y="101"/>
                    <a:pt x="728" y="51"/>
                    <a:pt x="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76" name="Google Shape;1076;p23"/>
          <p:cNvGrpSpPr/>
          <p:nvPr/>
        </p:nvGrpSpPr>
        <p:grpSpPr>
          <a:xfrm rot="10800000">
            <a:off x="10734807" y="-254279"/>
            <a:ext cx="2342061" cy="3195964"/>
            <a:chOff x="4784068" y="3757226"/>
            <a:chExt cx="1128016" cy="1539284"/>
          </a:xfrm>
        </p:grpSpPr>
        <p:sp>
          <p:nvSpPr>
            <p:cNvPr id="1077" name="Google Shape;1077;p23"/>
            <p:cNvSpPr/>
            <p:nvPr/>
          </p:nvSpPr>
          <p:spPr>
            <a:xfrm>
              <a:off x="5332557" y="4868956"/>
              <a:ext cx="577072" cy="427554"/>
            </a:xfrm>
            <a:custGeom>
              <a:avLst/>
              <a:gdLst/>
              <a:ahLst/>
              <a:cxnLst/>
              <a:rect l="l" t="t" r="r" b="b"/>
              <a:pathLst>
                <a:path w="29375" h="21764" extrusionOk="0">
                  <a:moveTo>
                    <a:pt x="29374" y="1"/>
                  </a:moveTo>
                  <a:cubicBezTo>
                    <a:pt x="25314" y="151"/>
                    <a:pt x="21204" y="2006"/>
                    <a:pt x="18021" y="5139"/>
                  </a:cubicBezTo>
                  <a:cubicBezTo>
                    <a:pt x="15916" y="7219"/>
                    <a:pt x="14236" y="9800"/>
                    <a:pt x="12407" y="12206"/>
                  </a:cubicBezTo>
                  <a:cubicBezTo>
                    <a:pt x="10552" y="14587"/>
                    <a:pt x="8447" y="16868"/>
                    <a:pt x="5865" y="18021"/>
                  </a:cubicBezTo>
                  <a:cubicBezTo>
                    <a:pt x="4865" y="18469"/>
                    <a:pt x="3781" y="18709"/>
                    <a:pt x="2724" y="18709"/>
                  </a:cubicBezTo>
                  <a:cubicBezTo>
                    <a:pt x="1768" y="18709"/>
                    <a:pt x="834" y="18513"/>
                    <a:pt x="1" y="18096"/>
                  </a:cubicBezTo>
                  <a:lnTo>
                    <a:pt x="1" y="18096"/>
                  </a:lnTo>
                  <a:cubicBezTo>
                    <a:pt x="577" y="19475"/>
                    <a:pt x="1655" y="20527"/>
                    <a:pt x="2908" y="21129"/>
                  </a:cubicBezTo>
                  <a:cubicBezTo>
                    <a:pt x="3885" y="21580"/>
                    <a:pt x="4976" y="21763"/>
                    <a:pt x="6073" y="21763"/>
                  </a:cubicBezTo>
                  <a:cubicBezTo>
                    <a:pt x="6439" y="21763"/>
                    <a:pt x="6805" y="21743"/>
                    <a:pt x="7169" y="21705"/>
                  </a:cubicBezTo>
                  <a:cubicBezTo>
                    <a:pt x="9750" y="21430"/>
                    <a:pt x="12281" y="20252"/>
                    <a:pt x="14362" y="18422"/>
                  </a:cubicBezTo>
                  <a:cubicBezTo>
                    <a:pt x="18171" y="15039"/>
                    <a:pt x="20251" y="9725"/>
                    <a:pt x="23459" y="5615"/>
                  </a:cubicBezTo>
                  <a:cubicBezTo>
                    <a:pt x="25189" y="3434"/>
                    <a:pt x="27219" y="1605"/>
                    <a:pt x="293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23"/>
            <p:cNvSpPr/>
            <p:nvPr/>
          </p:nvSpPr>
          <p:spPr>
            <a:xfrm>
              <a:off x="5331083" y="4846305"/>
              <a:ext cx="581001" cy="390189"/>
            </a:xfrm>
            <a:custGeom>
              <a:avLst/>
              <a:gdLst/>
              <a:ahLst/>
              <a:cxnLst/>
              <a:rect l="l" t="t" r="r" b="b"/>
              <a:pathLst>
                <a:path w="29575" h="19862" extrusionOk="0">
                  <a:moveTo>
                    <a:pt x="22707" y="1"/>
                  </a:moveTo>
                  <a:cubicBezTo>
                    <a:pt x="20326" y="1"/>
                    <a:pt x="17895" y="402"/>
                    <a:pt x="15665" y="1580"/>
                  </a:cubicBezTo>
                  <a:cubicBezTo>
                    <a:pt x="12808" y="3109"/>
                    <a:pt x="10502" y="5790"/>
                    <a:pt x="8672" y="8723"/>
                  </a:cubicBezTo>
                  <a:cubicBezTo>
                    <a:pt x="7444" y="10703"/>
                    <a:pt x="6417" y="12783"/>
                    <a:pt x="5038" y="14638"/>
                  </a:cubicBezTo>
                  <a:cubicBezTo>
                    <a:pt x="3685" y="16467"/>
                    <a:pt x="2031" y="18522"/>
                    <a:pt x="1" y="18999"/>
                  </a:cubicBezTo>
                  <a:cubicBezTo>
                    <a:pt x="26" y="19099"/>
                    <a:pt x="51" y="19174"/>
                    <a:pt x="76" y="19249"/>
                  </a:cubicBezTo>
                  <a:cubicBezTo>
                    <a:pt x="909" y="19666"/>
                    <a:pt x="1843" y="19862"/>
                    <a:pt x="2799" y="19862"/>
                  </a:cubicBezTo>
                  <a:cubicBezTo>
                    <a:pt x="3856" y="19862"/>
                    <a:pt x="4940" y="19622"/>
                    <a:pt x="5940" y="19174"/>
                  </a:cubicBezTo>
                  <a:cubicBezTo>
                    <a:pt x="8522" y="18021"/>
                    <a:pt x="10627" y="15740"/>
                    <a:pt x="12482" y="13359"/>
                  </a:cubicBezTo>
                  <a:cubicBezTo>
                    <a:pt x="14311" y="10953"/>
                    <a:pt x="15991" y="8372"/>
                    <a:pt x="18096" y="6292"/>
                  </a:cubicBezTo>
                  <a:cubicBezTo>
                    <a:pt x="21279" y="3159"/>
                    <a:pt x="25389" y="1304"/>
                    <a:pt x="29449" y="1154"/>
                  </a:cubicBezTo>
                  <a:cubicBezTo>
                    <a:pt x="29499" y="1104"/>
                    <a:pt x="29550" y="1079"/>
                    <a:pt x="29575" y="1054"/>
                  </a:cubicBezTo>
                  <a:cubicBezTo>
                    <a:pt x="27244" y="628"/>
                    <a:pt x="25088" y="1"/>
                    <a:pt x="22707" y="1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23"/>
            <p:cNvSpPr/>
            <p:nvPr/>
          </p:nvSpPr>
          <p:spPr>
            <a:xfrm>
              <a:off x="5252798" y="3764101"/>
              <a:ext cx="360918" cy="1473336"/>
            </a:xfrm>
            <a:custGeom>
              <a:avLst/>
              <a:gdLst/>
              <a:ahLst/>
              <a:cxnLst/>
              <a:rect l="l" t="t" r="r" b="b"/>
              <a:pathLst>
                <a:path w="18372" h="74998" extrusionOk="0">
                  <a:moveTo>
                    <a:pt x="6016" y="1"/>
                  </a:moveTo>
                  <a:cubicBezTo>
                    <a:pt x="1705" y="8322"/>
                    <a:pt x="1" y="18222"/>
                    <a:pt x="1304" y="27370"/>
                  </a:cubicBezTo>
                  <a:cubicBezTo>
                    <a:pt x="2181" y="33460"/>
                    <a:pt x="4311" y="39099"/>
                    <a:pt x="5965" y="44913"/>
                  </a:cubicBezTo>
                  <a:cubicBezTo>
                    <a:pt x="7620" y="50728"/>
                    <a:pt x="8798" y="56969"/>
                    <a:pt x="7720" y="63134"/>
                  </a:cubicBezTo>
                  <a:cubicBezTo>
                    <a:pt x="6893" y="67721"/>
                    <a:pt x="4562" y="72257"/>
                    <a:pt x="1229" y="74989"/>
                  </a:cubicBezTo>
                  <a:cubicBezTo>
                    <a:pt x="1358" y="74995"/>
                    <a:pt x="1487" y="74997"/>
                    <a:pt x="1616" y="74997"/>
                  </a:cubicBezTo>
                  <a:cubicBezTo>
                    <a:pt x="4297" y="74997"/>
                    <a:pt x="6999" y="73769"/>
                    <a:pt x="9199" y="71856"/>
                  </a:cubicBezTo>
                  <a:cubicBezTo>
                    <a:pt x="11630" y="69751"/>
                    <a:pt x="13509" y="66869"/>
                    <a:pt x="14913" y="63786"/>
                  </a:cubicBezTo>
                  <a:cubicBezTo>
                    <a:pt x="17344" y="58397"/>
                    <a:pt x="18372" y="52257"/>
                    <a:pt x="17845" y="46442"/>
                  </a:cubicBezTo>
                  <a:cubicBezTo>
                    <a:pt x="16868" y="35791"/>
                    <a:pt x="10928" y="26969"/>
                    <a:pt x="8146" y="16868"/>
                  </a:cubicBezTo>
                  <a:cubicBezTo>
                    <a:pt x="6667" y="11480"/>
                    <a:pt x="6116" y="5740"/>
                    <a:pt x="60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23"/>
            <p:cNvSpPr/>
            <p:nvPr/>
          </p:nvSpPr>
          <p:spPr>
            <a:xfrm>
              <a:off x="5064226" y="3757226"/>
              <a:ext cx="361409" cy="1480035"/>
            </a:xfrm>
            <a:custGeom>
              <a:avLst/>
              <a:gdLst/>
              <a:ahLst/>
              <a:cxnLst/>
              <a:rect l="l" t="t" r="r" b="b"/>
              <a:pathLst>
                <a:path w="18397" h="75339" extrusionOk="0">
                  <a:moveTo>
                    <a:pt x="15615" y="0"/>
                  </a:moveTo>
                  <a:cubicBezTo>
                    <a:pt x="12356" y="4311"/>
                    <a:pt x="8973" y="8095"/>
                    <a:pt x="6291" y="12882"/>
                  </a:cubicBezTo>
                  <a:cubicBezTo>
                    <a:pt x="3610" y="17644"/>
                    <a:pt x="1504" y="22933"/>
                    <a:pt x="853" y="28421"/>
                  </a:cubicBezTo>
                  <a:cubicBezTo>
                    <a:pt x="0" y="35489"/>
                    <a:pt x="1579" y="42532"/>
                    <a:pt x="4111" y="48797"/>
                  </a:cubicBezTo>
                  <a:cubicBezTo>
                    <a:pt x="5790" y="52983"/>
                    <a:pt x="7895" y="56943"/>
                    <a:pt x="9224" y="61304"/>
                  </a:cubicBezTo>
                  <a:cubicBezTo>
                    <a:pt x="10552" y="65665"/>
                    <a:pt x="11905" y="70828"/>
                    <a:pt x="10351" y="75314"/>
                  </a:cubicBezTo>
                  <a:cubicBezTo>
                    <a:pt x="10527" y="75339"/>
                    <a:pt x="10677" y="75339"/>
                    <a:pt x="10828" y="75339"/>
                  </a:cubicBezTo>
                  <a:cubicBezTo>
                    <a:pt x="14161" y="72607"/>
                    <a:pt x="16492" y="68071"/>
                    <a:pt x="17319" y="63484"/>
                  </a:cubicBezTo>
                  <a:cubicBezTo>
                    <a:pt x="18397" y="57319"/>
                    <a:pt x="17219" y="51078"/>
                    <a:pt x="15564" y="45263"/>
                  </a:cubicBezTo>
                  <a:cubicBezTo>
                    <a:pt x="13910" y="39449"/>
                    <a:pt x="11780" y="33810"/>
                    <a:pt x="10903" y="27720"/>
                  </a:cubicBezTo>
                  <a:cubicBezTo>
                    <a:pt x="9600" y="18572"/>
                    <a:pt x="11304" y="8672"/>
                    <a:pt x="15615" y="351"/>
                  </a:cubicBezTo>
                  <a:cubicBezTo>
                    <a:pt x="15615" y="226"/>
                    <a:pt x="15615" y="125"/>
                    <a:pt x="15615" y="0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23"/>
            <p:cNvSpPr/>
            <p:nvPr/>
          </p:nvSpPr>
          <p:spPr>
            <a:xfrm>
              <a:off x="4799824" y="4581432"/>
              <a:ext cx="498295" cy="699657"/>
            </a:xfrm>
            <a:custGeom>
              <a:avLst/>
              <a:gdLst/>
              <a:ahLst/>
              <a:cxnLst/>
              <a:rect l="l" t="t" r="r" b="b"/>
              <a:pathLst>
                <a:path w="25365" h="35615" extrusionOk="0">
                  <a:moveTo>
                    <a:pt x="1" y="0"/>
                  </a:moveTo>
                  <a:lnTo>
                    <a:pt x="1" y="0"/>
                  </a:lnTo>
                  <a:cubicBezTo>
                    <a:pt x="552" y="5539"/>
                    <a:pt x="2908" y="10702"/>
                    <a:pt x="6517" y="14236"/>
                  </a:cubicBezTo>
                  <a:cubicBezTo>
                    <a:pt x="8923" y="16592"/>
                    <a:pt x="11805" y="18246"/>
                    <a:pt x="14512" y="20151"/>
                  </a:cubicBezTo>
                  <a:cubicBezTo>
                    <a:pt x="17219" y="22081"/>
                    <a:pt x="19825" y="24386"/>
                    <a:pt x="21279" y="27594"/>
                  </a:cubicBezTo>
                  <a:cubicBezTo>
                    <a:pt x="22357" y="30000"/>
                    <a:pt x="22658" y="33008"/>
                    <a:pt x="21881" y="35614"/>
                  </a:cubicBezTo>
                  <a:cubicBezTo>
                    <a:pt x="23309" y="34512"/>
                    <a:pt x="24337" y="32757"/>
                    <a:pt x="24838" y="30903"/>
                  </a:cubicBezTo>
                  <a:cubicBezTo>
                    <a:pt x="25364" y="28923"/>
                    <a:pt x="25364" y="26842"/>
                    <a:pt x="25064" y="24888"/>
                  </a:cubicBezTo>
                  <a:cubicBezTo>
                    <a:pt x="24537" y="21454"/>
                    <a:pt x="23059" y="18271"/>
                    <a:pt x="20928" y="15890"/>
                  </a:cubicBezTo>
                  <a:cubicBezTo>
                    <a:pt x="16968" y="11529"/>
                    <a:pt x="11179" y="10050"/>
                    <a:pt x="6517" y="6667"/>
                  </a:cubicBezTo>
                  <a:cubicBezTo>
                    <a:pt x="4036" y="4887"/>
                    <a:pt x="1906" y="2557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23"/>
            <p:cNvSpPr/>
            <p:nvPr/>
          </p:nvSpPr>
          <p:spPr>
            <a:xfrm>
              <a:off x="4784068" y="4578465"/>
              <a:ext cx="460872" cy="706552"/>
            </a:xfrm>
            <a:custGeom>
              <a:avLst/>
              <a:gdLst/>
              <a:ahLst/>
              <a:cxnLst/>
              <a:rect l="l" t="t" r="r" b="b"/>
              <a:pathLst>
                <a:path w="23460" h="35966" extrusionOk="0">
                  <a:moveTo>
                    <a:pt x="703" y="1"/>
                  </a:moveTo>
                  <a:cubicBezTo>
                    <a:pt x="477" y="3309"/>
                    <a:pt x="1" y="6417"/>
                    <a:pt x="201" y="9675"/>
                  </a:cubicBezTo>
                  <a:cubicBezTo>
                    <a:pt x="427" y="12933"/>
                    <a:pt x="1078" y="16166"/>
                    <a:pt x="2532" y="18898"/>
                  </a:cubicBezTo>
                  <a:cubicBezTo>
                    <a:pt x="4412" y="22432"/>
                    <a:pt x="7469" y="24913"/>
                    <a:pt x="10753" y="26693"/>
                  </a:cubicBezTo>
                  <a:cubicBezTo>
                    <a:pt x="12958" y="27871"/>
                    <a:pt x="15264" y="28748"/>
                    <a:pt x="17344" y="30151"/>
                  </a:cubicBezTo>
                  <a:cubicBezTo>
                    <a:pt x="19424" y="31555"/>
                    <a:pt x="21755" y="33309"/>
                    <a:pt x="22457" y="35966"/>
                  </a:cubicBezTo>
                  <a:cubicBezTo>
                    <a:pt x="22532" y="35891"/>
                    <a:pt x="22607" y="35841"/>
                    <a:pt x="22683" y="35765"/>
                  </a:cubicBezTo>
                  <a:cubicBezTo>
                    <a:pt x="23460" y="33159"/>
                    <a:pt x="23159" y="30151"/>
                    <a:pt x="22081" y="27745"/>
                  </a:cubicBezTo>
                  <a:cubicBezTo>
                    <a:pt x="20627" y="24537"/>
                    <a:pt x="18021" y="22232"/>
                    <a:pt x="15314" y="20302"/>
                  </a:cubicBezTo>
                  <a:cubicBezTo>
                    <a:pt x="12607" y="18397"/>
                    <a:pt x="9725" y="16743"/>
                    <a:pt x="7319" y="14387"/>
                  </a:cubicBezTo>
                  <a:cubicBezTo>
                    <a:pt x="3710" y="10853"/>
                    <a:pt x="1354" y="5690"/>
                    <a:pt x="803" y="151"/>
                  </a:cubicBezTo>
                  <a:cubicBezTo>
                    <a:pt x="778" y="101"/>
                    <a:pt x="728" y="51"/>
                    <a:pt x="703" y="1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23"/>
            <p:cNvSpPr/>
            <p:nvPr/>
          </p:nvSpPr>
          <p:spPr>
            <a:xfrm>
              <a:off x="5295624" y="4539077"/>
              <a:ext cx="21197" cy="73394"/>
            </a:xfrm>
            <a:custGeom>
              <a:avLst/>
              <a:gdLst/>
              <a:ahLst/>
              <a:cxnLst/>
              <a:rect l="l" t="t" r="r" b="b"/>
              <a:pathLst>
                <a:path w="1079" h="3736" extrusionOk="0">
                  <a:moveTo>
                    <a:pt x="1" y="1"/>
                  </a:moveTo>
                  <a:lnTo>
                    <a:pt x="1" y="1"/>
                  </a:lnTo>
                  <a:cubicBezTo>
                    <a:pt x="51" y="652"/>
                    <a:pt x="227" y="1279"/>
                    <a:pt x="377" y="1906"/>
                  </a:cubicBezTo>
                  <a:cubicBezTo>
                    <a:pt x="527" y="2507"/>
                    <a:pt x="703" y="3134"/>
                    <a:pt x="978" y="3735"/>
                  </a:cubicBezTo>
                  <a:cubicBezTo>
                    <a:pt x="1079" y="3058"/>
                    <a:pt x="978" y="2407"/>
                    <a:pt x="828" y="1780"/>
                  </a:cubicBezTo>
                  <a:cubicBezTo>
                    <a:pt x="653" y="1154"/>
                    <a:pt x="402" y="527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23"/>
            <p:cNvSpPr/>
            <p:nvPr/>
          </p:nvSpPr>
          <p:spPr>
            <a:xfrm>
              <a:off x="5264624" y="4478040"/>
              <a:ext cx="12809" cy="35459"/>
            </a:xfrm>
            <a:custGeom>
              <a:avLst/>
              <a:gdLst/>
              <a:ahLst/>
              <a:cxnLst/>
              <a:rect l="l" t="t" r="r" b="b"/>
              <a:pathLst>
                <a:path w="652" h="1805" extrusionOk="0">
                  <a:moveTo>
                    <a:pt x="100" y="0"/>
                  </a:moveTo>
                  <a:cubicBezTo>
                    <a:pt x="0" y="351"/>
                    <a:pt x="25" y="677"/>
                    <a:pt x="100" y="977"/>
                  </a:cubicBezTo>
                  <a:cubicBezTo>
                    <a:pt x="175" y="1253"/>
                    <a:pt x="301" y="1554"/>
                    <a:pt x="551" y="1805"/>
                  </a:cubicBezTo>
                  <a:cubicBezTo>
                    <a:pt x="652" y="1454"/>
                    <a:pt x="627" y="1153"/>
                    <a:pt x="551" y="852"/>
                  </a:cubicBezTo>
                  <a:cubicBezTo>
                    <a:pt x="476" y="551"/>
                    <a:pt x="351" y="276"/>
                    <a:pt x="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23"/>
            <p:cNvSpPr/>
            <p:nvPr/>
          </p:nvSpPr>
          <p:spPr>
            <a:xfrm>
              <a:off x="5255254" y="4549430"/>
              <a:ext cx="13319" cy="42846"/>
            </a:xfrm>
            <a:custGeom>
              <a:avLst/>
              <a:gdLst/>
              <a:ahLst/>
              <a:cxnLst/>
              <a:rect l="l" t="t" r="r" b="b"/>
              <a:pathLst>
                <a:path w="678" h="2181" extrusionOk="0">
                  <a:moveTo>
                    <a:pt x="26" y="0"/>
                  </a:moveTo>
                  <a:cubicBezTo>
                    <a:pt x="1" y="426"/>
                    <a:pt x="51" y="777"/>
                    <a:pt x="126" y="1128"/>
                  </a:cubicBezTo>
                  <a:cubicBezTo>
                    <a:pt x="201" y="1479"/>
                    <a:pt x="302" y="1830"/>
                    <a:pt x="502" y="2181"/>
                  </a:cubicBezTo>
                  <a:cubicBezTo>
                    <a:pt x="678" y="1805"/>
                    <a:pt x="652" y="1404"/>
                    <a:pt x="577" y="1028"/>
                  </a:cubicBezTo>
                  <a:cubicBezTo>
                    <a:pt x="502" y="652"/>
                    <a:pt x="327" y="276"/>
                    <a:pt x="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23"/>
            <p:cNvSpPr/>
            <p:nvPr/>
          </p:nvSpPr>
          <p:spPr>
            <a:xfrm>
              <a:off x="5246394" y="4634100"/>
              <a:ext cx="14302" cy="51234"/>
            </a:xfrm>
            <a:custGeom>
              <a:avLst/>
              <a:gdLst/>
              <a:ahLst/>
              <a:cxnLst/>
              <a:rect l="l" t="t" r="r" b="b"/>
              <a:pathLst>
                <a:path w="728" h="2608" extrusionOk="0">
                  <a:moveTo>
                    <a:pt x="76" y="1"/>
                  </a:moveTo>
                  <a:cubicBezTo>
                    <a:pt x="1" y="477"/>
                    <a:pt x="51" y="928"/>
                    <a:pt x="126" y="1354"/>
                  </a:cubicBezTo>
                  <a:cubicBezTo>
                    <a:pt x="251" y="1780"/>
                    <a:pt x="377" y="2206"/>
                    <a:pt x="652" y="2607"/>
                  </a:cubicBezTo>
                  <a:cubicBezTo>
                    <a:pt x="728" y="2131"/>
                    <a:pt x="677" y="1680"/>
                    <a:pt x="602" y="1254"/>
                  </a:cubicBezTo>
                  <a:cubicBezTo>
                    <a:pt x="477" y="828"/>
                    <a:pt x="352" y="402"/>
                    <a:pt x="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23"/>
            <p:cNvSpPr/>
            <p:nvPr/>
          </p:nvSpPr>
          <p:spPr>
            <a:xfrm>
              <a:off x="5220305" y="4539077"/>
              <a:ext cx="10844" cy="39408"/>
            </a:xfrm>
            <a:custGeom>
              <a:avLst/>
              <a:gdLst/>
              <a:ahLst/>
              <a:cxnLst/>
              <a:rect l="l" t="t" r="r" b="b"/>
              <a:pathLst>
                <a:path w="552" h="2006" extrusionOk="0">
                  <a:moveTo>
                    <a:pt x="126" y="1"/>
                  </a:moveTo>
                  <a:cubicBezTo>
                    <a:pt x="0" y="352"/>
                    <a:pt x="0" y="703"/>
                    <a:pt x="51" y="1028"/>
                  </a:cubicBezTo>
                  <a:cubicBezTo>
                    <a:pt x="101" y="1354"/>
                    <a:pt x="201" y="1680"/>
                    <a:pt x="426" y="2006"/>
                  </a:cubicBezTo>
                  <a:cubicBezTo>
                    <a:pt x="552" y="1630"/>
                    <a:pt x="552" y="1304"/>
                    <a:pt x="502" y="953"/>
                  </a:cubicBezTo>
                  <a:cubicBezTo>
                    <a:pt x="452" y="627"/>
                    <a:pt x="351" y="302"/>
                    <a:pt x="1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23"/>
            <p:cNvSpPr/>
            <p:nvPr/>
          </p:nvSpPr>
          <p:spPr>
            <a:xfrm>
              <a:off x="5288749" y="4642469"/>
              <a:ext cx="9862" cy="31039"/>
            </a:xfrm>
            <a:custGeom>
              <a:avLst/>
              <a:gdLst/>
              <a:ahLst/>
              <a:cxnLst/>
              <a:rect l="l" t="t" r="r" b="b"/>
              <a:pathLst>
                <a:path w="502" h="1580" extrusionOk="0">
                  <a:moveTo>
                    <a:pt x="176" y="1"/>
                  </a:moveTo>
                  <a:cubicBezTo>
                    <a:pt x="25" y="277"/>
                    <a:pt x="0" y="552"/>
                    <a:pt x="25" y="828"/>
                  </a:cubicBezTo>
                  <a:cubicBezTo>
                    <a:pt x="50" y="1079"/>
                    <a:pt x="125" y="1354"/>
                    <a:pt x="326" y="1580"/>
                  </a:cubicBezTo>
                  <a:cubicBezTo>
                    <a:pt x="501" y="1304"/>
                    <a:pt x="501" y="1029"/>
                    <a:pt x="476" y="778"/>
                  </a:cubicBezTo>
                  <a:cubicBezTo>
                    <a:pt x="451" y="502"/>
                    <a:pt x="376" y="252"/>
                    <a:pt x="1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23"/>
            <p:cNvSpPr/>
            <p:nvPr/>
          </p:nvSpPr>
          <p:spPr>
            <a:xfrm>
              <a:off x="5205532" y="4624258"/>
              <a:ext cx="9862" cy="46794"/>
            </a:xfrm>
            <a:custGeom>
              <a:avLst/>
              <a:gdLst/>
              <a:ahLst/>
              <a:cxnLst/>
              <a:rect l="l" t="t" r="r" b="b"/>
              <a:pathLst>
                <a:path w="502" h="2382" extrusionOk="0">
                  <a:moveTo>
                    <a:pt x="151" y="1"/>
                  </a:moveTo>
                  <a:cubicBezTo>
                    <a:pt x="0" y="402"/>
                    <a:pt x="0" y="803"/>
                    <a:pt x="26" y="1204"/>
                  </a:cubicBezTo>
                  <a:cubicBezTo>
                    <a:pt x="51" y="1605"/>
                    <a:pt x="126" y="2006"/>
                    <a:pt x="351" y="2382"/>
                  </a:cubicBezTo>
                  <a:cubicBezTo>
                    <a:pt x="502" y="1981"/>
                    <a:pt x="502" y="1580"/>
                    <a:pt x="477" y="1179"/>
                  </a:cubicBezTo>
                  <a:cubicBezTo>
                    <a:pt x="452" y="778"/>
                    <a:pt x="376" y="377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23"/>
            <p:cNvSpPr/>
            <p:nvPr/>
          </p:nvSpPr>
          <p:spPr>
            <a:xfrm>
              <a:off x="5213901" y="4450458"/>
              <a:ext cx="12337" cy="39899"/>
            </a:xfrm>
            <a:custGeom>
              <a:avLst/>
              <a:gdLst/>
              <a:ahLst/>
              <a:cxnLst/>
              <a:rect l="l" t="t" r="r" b="b"/>
              <a:pathLst>
                <a:path w="628" h="2031" extrusionOk="0">
                  <a:moveTo>
                    <a:pt x="101" y="1"/>
                  </a:moveTo>
                  <a:cubicBezTo>
                    <a:pt x="1" y="376"/>
                    <a:pt x="26" y="727"/>
                    <a:pt x="76" y="1078"/>
                  </a:cubicBezTo>
                  <a:cubicBezTo>
                    <a:pt x="151" y="1404"/>
                    <a:pt x="276" y="1730"/>
                    <a:pt x="527" y="2031"/>
                  </a:cubicBezTo>
                  <a:cubicBezTo>
                    <a:pt x="627" y="1680"/>
                    <a:pt x="602" y="1329"/>
                    <a:pt x="552" y="978"/>
                  </a:cubicBezTo>
                  <a:cubicBezTo>
                    <a:pt x="477" y="652"/>
                    <a:pt x="351" y="301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23"/>
            <p:cNvSpPr/>
            <p:nvPr/>
          </p:nvSpPr>
          <p:spPr>
            <a:xfrm>
              <a:off x="5181899" y="4498707"/>
              <a:ext cx="11335" cy="36952"/>
            </a:xfrm>
            <a:custGeom>
              <a:avLst/>
              <a:gdLst/>
              <a:ahLst/>
              <a:cxnLst/>
              <a:rect l="l" t="t" r="r" b="b"/>
              <a:pathLst>
                <a:path w="577" h="1881" extrusionOk="0">
                  <a:moveTo>
                    <a:pt x="126" y="1"/>
                  </a:moveTo>
                  <a:cubicBezTo>
                    <a:pt x="0" y="352"/>
                    <a:pt x="0" y="677"/>
                    <a:pt x="51" y="978"/>
                  </a:cubicBezTo>
                  <a:cubicBezTo>
                    <a:pt x="101" y="1304"/>
                    <a:pt x="201" y="1605"/>
                    <a:pt x="452" y="1880"/>
                  </a:cubicBezTo>
                  <a:cubicBezTo>
                    <a:pt x="577" y="1555"/>
                    <a:pt x="552" y="1229"/>
                    <a:pt x="502" y="903"/>
                  </a:cubicBezTo>
                  <a:cubicBezTo>
                    <a:pt x="452" y="602"/>
                    <a:pt x="351" y="276"/>
                    <a:pt x="1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23"/>
            <p:cNvSpPr/>
            <p:nvPr/>
          </p:nvSpPr>
          <p:spPr>
            <a:xfrm>
              <a:off x="5483705" y="4586343"/>
              <a:ext cx="9881" cy="48779"/>
            </a:xfrm>
            <a:custGeom>
              <a:avLst/>
              <a:gdLst/>
              <a:ahLst/>
              <a:cxnLst/>
              <a:rect l="l" t="t" r="r" b="b"/>
              <a:pathLst>
                <a:path w="503" h="2483" extrusionOk="0">
                  <a:moveTo>
                    <a:pt x="151" y="1"/>
                  </a:moveTo>
                  <a:cubicBezTo>
                    <a:pt x="1" y="427"/>
                    <a:pt x="1" y="828"/>
                    <a:pt x="26" y="1254"/>
                  </a:cubicBezTo>
                  <a:cubicBezTo>
                    <a:pt x="51" y="1680"/>
                    <a:pt x="126" y="2081"/>
                    <a:pt x="327" y="2482"/>
                  </a:cubicBezTo>
                  <a:cubicBezTo>
                    <a:pt x="477" y="2056"/>
                    <a:pt x="502" y="1630"/>
                    <a:pt x="477" y="1229"/>
                  </a:cubicBezTo>
                  <a:cubicBezTo>
                    <a:pt x="452" y="803"/>
                    <a:pt x="377" y="402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23"/>
            <p:cNvSpPr/>
            <p:nvPr/>
          </p:nvSpPr>
          <p:spPr>
            <a:xfrm>
              <a:off x="5471408" y="4509551"/>
              <a:ext cx="9862" cy="31019"/>
            </a:xfrm>
            <a:custGeom>
              <a:avLst/>
              <a:gdLst/>
              <a:ahLst/>
              <a:cxnLst/>
              <a:rect l="l" t="t" r="r" b="b"/>
              <a:pathLst>
                <a:path w="502" h="1579" extrusionOk="0">
                  <a:moveTo>
                    <a:pt x="176" y="0"/>
                  </a:moveTo>
                  <a:cubicBezTo>
                    <a:pt x="25" y="276"/>
                    <a:pt x="0" y="551"/>
                    <a:pt x="25" y="827"/>
                  </a:cubicBezTo>
                  <a:cubicBezTo>
                    <a:pt x="76" y="1078"/>
                    <a:pt x="126" y="1353"/>
                    <a:pt x="351" y="1579"/>
                  </a:cubicBezTo>
                  <a:cubicBezTo>
                    <a:pt x="502" y="1303"/>
                    <a:pt x="502" y="1028"/>
                    <a:pt x="502" y="777"/>
                  </a:cubicBezTo>
                  <a:cubicBezTo>
                    <a:pt x="452" y="501"/>
                    <a:pt x="376" y="251"/>
                    <a:pt x="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23"/>
            <p:cNvSpPr/>
            <p:nvPr/>
          </p:nvSpPr>
          <p:spPr>
            <a:xfrm>
              <a:off x="5452706" y="4568623"/>
              <a:ext cx="9371" cy="33004"/>
            </a:xfrm>
            <a:custGeom>
              <a:avLst/>
              <a:gdLst/>
              <a:ahLst/>
              <a:cxnLst/>
              <a:rect l="l" t="t" r="r" b="b"/>
              <a:pathLst>
                <a:path w="477" h="1680" extrusionOk="0">
                  <a:moveTo>
                    <a:pt x="276" y="1"/>
                  </a:moveTo>
                  <a:cubicBezTo>
                    <a:pt x="75" y="276"/>
                    <a:pt x="25" y="552"/>
                    <a:pt x="25" y="828"/>
                  </a:cubicBezTo>
                  <a:cubicBezTo>
                    <a:pt x="0" y="1103"/>
                    <a:pt x="50" y="1404"/>
                    <a:pt x="226" y="1680"/>
                  </a:cubicBezTo>
                  <a:cubicBezTo>
                    <a:pt x="401" y="1404"/>
                    <a:pt x="451" y="1128"/>
                    <a:pt x="476" y="853"/>
                  </a:cubicBezTo>
                  <a:cubicBezTo>
                    <a:pt x="476" y="577"/>
                    <a:pt x="451" y="301"/>
                    <a:pt x="2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23"/>
            <p:cNvSpPr/>
            <p:nvPr/>
          </p:nvSpPr>
          <p:spPr>
            <a:xfrm>
              <a:off x="5510305" y="4567150"/>
              <a:ext cx="10353" cy="36952"/>
            </a:xfrm>
            <a:custGeom>
              <a:avLst/>
              <a:gdLst/>
              <a:ahLst/>
              <a:cxnLst/>
              <a:rect l="l" t="t" r="r" b="b"/>
              <a:pathLst>
                <a:path w="527" h="1881" extrusionOk="0">
                  <a:moveTo>
                    <a:pt x="151" y="0"/>
                  </a:moveTo>
                  <a:cubicBezTo>
                    <a:pt x="0" y="351"/>
                    <a:pt x="0" y="652"/>
                    <a:pt x="25" y="978"/>
                  </a:cubicBezTo>
                  <a:cubicBezTo>
                    <a:pt x="76" y="1279"/>
                    <a:pt x="151" y="1579"/>
                    <a:pt x="376" y="1880"/>
                  </a:cubicBezTo>
                  <a:cubicBezTo>
                    <a:pt x="527" y="1554"/>
                    <a:pt x="527" y="1228"/>
                    <a:pt x="502" y="928"/>
                  </a:cubicBezTo>
                  <a:cubicBezTo>
                    <a:pt x="451" y="602"/>
                    <a:pt x="376" y="301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23"/>
            <p:cNvSpPr/>
            <p:nvPr/>
          </p:nvSpPr>
          <p:spPr>
            <a:xfrm>
              <a:off x="5471408" y="4682368"/>
              <a:ext cx="9862" cy="33495"/>
            </a:xfrm>
            <a:custGeom>
              <a:avLst/>
              <a:gdLst/>
              <a:ahLst/>
              <a:cxnLst/>
              <a:rect l="l" t="t" r="r" b="b"/>
              <a:pathLst>
                <a:path w="502" h="1705" extrusionOk="0">
                  <a:moveTo>
                    <a:pt x="126" y="0"/>
                  </a:moveTo>
                  <a:cubicBezTo>
                    <a:pt x="0" y="326"/>
                    <a:pt x="0" y="602"/>
                    <a:pt x="25" y="877"/>
                  </a:cubicBezTo>
                  <a:cubicBezTo>
                    <a:pt x="51" y="1153"/>
                    <a:pt x="101" y="1404"/>
                    <a:pt x="276" y="1704"/>
                  </a:cubicBezTo>
                  <a:cubicBezTo>
                    <a:pt x="477" y="1429"/>
                    <a:pt x="502" y="1128"/>
                    <a:pt x="502" y="827"/>
                  </a:cubicBezTo>
                  <a:cubicBezTo>
                    <a:pt x="452" y="526"/>
                    <a:pt x="376" y="226"/>
                    <a:pt x="1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23"/>
            <p:cNvSpPr/>
            <p:nvPr/>
          </p:nvSpPr>
          <p:spPr>
            <a:xfrm>
              <a:off x="5445319" y="4630662"/>
              <a:ext cx="9371" cy="29566"/>
            </a:xfrm>
            <a:custGeom>
              <a:avLst/>
              <a:gdLst/>
              <a:ahLst/>
              <a:cxnLst/>
              <a:rect l="l" t="t" r="r" b="b"/>
              <a:pathLst>
                <a:path w="477" h="1505" extrusionOk="0">
                  <a:moveTo>
                    <a:pt x="251" y="0"/>
                  </a:moveTo>
                  <a:cubicBezTo>
                    <a:pt x="50" y="251"/>
                    <a:pt x="25" y="502"/>
                    <a:pt x="0" y="752"/>
                  </a:cubicBezTo>
                  <a:cubicBezTo>
                    <a:pt x="25" y="1003"/>
                    <a:pt x="50" y="1254"/>
                    <a:pt x="251" y="1504"/>
                  </a:cubicBezTo>
                  <a:cubicBezTo>
                    <a:pt x="426" y="1254"/>
                    <a:pt x="476" y="1003"/>
                    <a:pt x="476" y="752"/>
                  </a:cubicBezTo>
                  <a:cubicBezTo>
                    <a:pt x="476" y="502"/>
                    <a:pt x="426" y="251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23"/>
            <p:cNvSpPr/>
            <p:nvPr/>
          </p:nvSpPr>
          <p:spPr>
            <a:xfrm>
              <a:off x="5504392" y="4661682"/>
              <a:ext cx="9371" cy="43337"/>
            </a:xfrm>
            <a:custGeom>
              <a:avLst/>
              <a:gdLst/>
              <a:ahLst/>
              <a:cxnLst/>
              <a:rect l="l" t="t" r="r" b="b"/>
              <a:pathLst>
                <a:path w="477" h="2206" extrusionOk="0">
                  <a:moveTo>
                    <a:pt x="201" y="0"/>
                  </a:moveTo>
                  <a:cubicBezTo>
                    <a:pt x="26" y="376"/>
                    <a:pt x="1" y="727"/>
                    <a:pt x="1" y="1103"/>
                  </a:cubicBezTo>
                  <a:cubicBezTo>
                    <a:pt x="26" y="1479"/>
                    <a:pt x="51" y="1830"/>
                    <a:pt x="251" y="2206"/>
                  </a:cubicBezTo>
                  <a:cubicBezTo>
                    <a:pt x="427" y="1830"/>
                    <a:pt x="477" y="1454"/>
                    <a:pt x="477" y="1103"/>
                  </a:cubicBezTo>
                  <a:cubicBezTo>
                    <a:pt x="452" y="727"/>
                    <a:pt x="402" y="376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23"/>
            <p:cNvSpPr/>
            <p:nvPr/>
          </p:nvSpPr>
          <p:spPr>
            <a:xfrm>
              <a:off x="5528516" y="4633609"/>
              <a:ext cx="9862" cy="26128"/>
            </a:xfrm>
            <a:custGeom>
              <a:avLst/>
              <a:gdLst/>
              <a:ahLst/>
              <a:cxnLst/>
              <a:rect l="l" t="t" r="r" b="b"/>
              <a:pathLst>
                <a:path w="502" h="1330" extrusionOk="0">
                  <a:moveTo>
                    <a:pt x="201" y="1"/>
                  </a:moveTo>
                  <a:cubicBezTo>
                    <a:pt x="26" y="251"/>
                    <a:pt x="1" y="477"/>
                    <a:pt x="26" y="703"/>
                  </a:cubicBezTo>
                  <a:cubicBezTo>
                    <a:pt x="51" y="903"/>
                    <a:pt x="101" y="1129"/>
                    <a:pt x="301" y="1329"/>
                  </a:cubicBezTo>
                  <a:cubicBezTo>
                    <a:pt x="477" y="1104"/>
                    <a:pt x="502" y="878"/>
                    <a:pt x="477" y="652"/>
                  </a:cubicBezTo>
                  <a:cubicBezTo>
                    <a:pt x="452" y="427"/>
                    <a:pt x="402" y="226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23"/>
            <p:cNvSpPr/>
            <p:nvPr/>
          </p:nvSpPr>
          <p:spPr>
            <a:xfrm>
              <a:off x="5446793" y="4509040"/>
              <a:ext cx="9371" cy="28583"/>
            </a:xfrm>
            <a:custGeom>
              <a:avLst/>
              <a:gdLst/>
              <a:ahLst/>
              <a:cxnLst/>
              <a:rect l="l" t="t" r="r" b="b"/>
              <a:pathLst>
                <a:path w="477" h="1455" extrusionOk="0">
                  <a:moveTo>
                    <a:pt x="201" y="1"/>
                  </a:moveTo>
                  <a:cubicBezTo>
                    <a:pt x="25" y="252"/>
                    <a:pt x="0" y="502"/>
                    <a:pt x="0" y="728"/>
                  </a:cubicBezTo>
                  <a:cubicBezTo>
                    <a:pt x="25" y="978"/>
                    <a:pt x="75" y="1229"/>
                    <a:pt x="276" y="1455"/>
                  </a:cubicBezTo>
                  <a:cubicBezTo>
                    <a:pt x="451" y="1204"/>
                    <a:pt x="476" y="953"/>
                    <a:pt x="476" y="703"/>
                  </a:cubicBezTo>
                  <a:cubicBezTo>
                    <a:pt x="451" y="477"/>
                    <a:pt x="401" y="227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23"/>
            <p:cNvSpPr/>
            <p:nvPr/>
          </p:nvSpPr>
          <p:spPr>
            <a:xfrm>
              <a:off x="5418229" y="4517428"/>
              <a:ext cx="10353" cy="30528"/>
            </a:xfrm>
            <a:custGeom>
              <a:avLst/>
              <a:gdLst/>
              <a:ahLst/>
              <a:cxnLst/>
              <a:rect l="l" t="t" r="r" b="b"/>
              <a:pathLst>
                <a:path w="527" h="1554" extrusionOk="0">
                  <a:moveTo>
                    <a:pt x="176" y="0"/>
                  </a:moveTo>
                  <a:cubicBezTo>
                    <a:pt x="26" y="276"/>
                    <a:pt x="1" y="551"/>
                    <a:pt x="26" y="802"/>
                  </a:cubicBezTo>
                  <a:cubicBezTo>
                    <a:pt x="76" y="1053"/>
                    <a:pt x="126" y="1303"/>
                    <a:pt x="351" y="1554"/>
                  </a:cubicBezTo>
                  <a:cubicBezTo>
                    <a:pt x="502" y="1278"/>
                    <a:pt x="527" y="1003"/>
                    <a:pt x="502" y="752"/>
                  </a:cubicBezTo>
                  <a:cubicBezTo>
                    <a:pt x="452" y="501"/>
                    <a:pt x="377" y="226"/>
                    <a:pt x="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23"/>
            <p:cNvSpPr/>
            <p:nvPr/>
          </p:nvSpPr>
          <p:spPr>
            <a:xfrm>
              <a:off x="5352261" y="4087105"/>
              <a:ext cx="9862" cy="35459"/>
            </a:xfrm>
            <a:custGeom>
              <a:avLst/>
              <a:gdLst/>
              <a:ahLst/>
              <a:cxnLst/>
              <a:rect l="l" t="t" r="r" b="b"/>
              <a:pathLst>
                <a:path w="502" h="1805" extrusionOk="0">
                  <a:moveTo>
                    <a:pt x="226" y="0"/>
                  </a:moveTo>
                  <a:cubicBezTo>
                    <a:pt x="50" y="301"/>
                    <a:pt x="0" y="602"/>
                    <a:pt x="25" y="927"/>
                  </a:cubicBezTo>
                  <a:cubicBezTo>
                    <a:pt x="50" y="1228"/>
                    <a:pt x="126" y="1529"/>
                    <a:pt x="326" y="1805"/>
                  </a:cubicBezTo>
                  <a:cubicBezTo>
                    <a:pt x="476" y="1479"/>
                    <a:pt x="501" y="1203"/>
                    <a:pt x="476" y="902"/>
                  </a:cubicBezTo>
                  <a:cubicBezTo>
                    <a:pt x="451" y="602"/>
                    <a:pt x="401" y="301"/>
                    <a:pt x="2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23"/>
            <p:cNvSpPr/>
            <p:nvPr/>
          </p:nvSpPr>
          <p:spPr>
            <a:xfrm>
              <a:off x="5371454" y="4054612"/>
              <a:ext cx="9862" cy="40390"/>
            </a:xfrm>
            <a:custGeom>
              <a:avLst/>
              <a:gdLst/>
              <a:ahLst/>
              <a:cxnLst/>
              <a:rect l="l" t="t" r="r" b="b"/>
              <a:pathLst>
                <a:path w="502" h="2056" extrusionOk="0">
                  <a:moveTo>
                    <a:pt x="151" y="0"/>
                  </a:moveTo>
                  <a:cubicBezTo>
                    <a:pt x="1" y="351"/>
                    <a:pt x="1" y="702"/>
                    <a:pt x="26" y="1053"/>
                  </a:cubicBezTo>
                  <a:cubicBezTo>
                    <a:pt x="51" y="1378"/>
                    <a:pt x="126" y="1729"/>
                    <a:pt x="326" y="2055"/>
                  </a:cubicBezTo>
                  <a:cubicBezTo>
                    <a:pt x="477" y="1704"/>
                    <a:pt x="502" y="1353"/>
                    <a:pt x="477" y="1003"/>
                  </a:cubicBezTo>
                  <a:cubicBezTo>
                    <a:pt x="452" y="652"/>
                    <a:pt x="377" y="326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23"/>
            <p:cNvSpPr/>
            <p:nvPr/>
          </p:nvSpPr>
          <p:spPr>
            <a:xfrm>
              <a:off x="5349294" y="4163406"/>
              <a:ext cx="10373" cy="37934"/>
            </a:xfrm>
            <a:custGeom>
              <a:avLst/>
              <a:gdLst/>
              <a:ahLst/>
              <a:cxnLst/>
              <a:rect l="l" t="t" r="r" b="b"/>
              <a:pathLst>
                <a:path w="528" h="1931" extrusionOk="0">
                  <a:moveTo>
                    <a:pt x="151" y="1"/>
                  </a:moveTo>
                  <a:cubicBezTo>
                    <a:pt x="1" y="352"/>
                    <a:pt x="1" y="678"/>
                    <a:pt x="26" y="1003"/>
                  </a:cubicBezTo>
                  <a:cubicBezTo>
                    <a:pt x="76" y="1329"/>
                    <a:pt x="151" y="1630"/>
                    <a:pt x="377" y="1931"/>
                  </a:cubicBezTo>
                  <a:cubicBezTo>
                    <a:pt x="527" y="1605"/>
                    <a:pt x="527" y="1279"/>
                    <a:pt x="502" y="953"/>
                  </a:cubicBezTo>
                  <a:cubicBezTo>
                    <a:pt x="452" y="627"/>
                    <a:pt x="377" y="302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23"/>
            <p:cNvSpPr/>
            <p:nvPr/>
          </p:nvSpPr>
          <p:spPr>
            <a:xfrm>
              <a:off x="5379332" y="4157021"/>
              <a:ext cx="9862" cy="43337"/>
            </a:xfrm>
            <a:custGeom>
              <a:avLst/>
              <a:gdLst/>
              <a:ahLst/>
              <a:cxnLst/>
              <a:rect l="l" t="t" r="r" b="b"/>
              <a:pathLst>
                <a:path w="502" h="2206" extrusionOk="0">
                  <a:moveTo>
                    <a:pt x="151" y="0"/>
                  </a:moveTo>
                  <a:cubicBezTo>
                    <a:pt x="1" y="376"/>
                    <a:pt x="1" y="752"/>
                    <a:pt x="26" y="1128"/>
                  </a:cubicBezTo>
                  <a:cubicBezTo>
                    <a:pt x="51" y="1479"/>
                    <a:pt x="126" y="1855"/>
                    <a:pt x="352" y="2206"/>
                  </a:cubicBezTo>
                  <a:cubicBezTo>
                    <a:pt x="502" y="1805"/>
                    <a:pt x="502" y="1454"/>
                    <a:pt x="477" y="1078"/>
                  </a:cubicBezTo>
                  <a:cubicBezTo>
                    <a:pt x="452" y="702"/>
                    <a:pt x="377" y="351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23"/>
            <p:cNvSpPr/>
            <p:nvPr/>
          </p:nvSpPr>
          <p:spPr>
            <a:xfrm>
              <a:off x="5337979" y="4899975"/>
              <a:ext cx="11335" cy="56656"/>
            </a:xfrm>
            <a:custGeom>
              <a:avLst/>
              <a:gdLst/>
              <a:ahLst/>
              <a:cxnLst/>
              <a:rect l="l" t="t" r="r" b="b"/>
              <a:pathLst>
                <a:path w="577" h="2884" extrusionOk="0">
                  <a:moveTo>
                    <a:pt x="301" y="1"/>
                  </a:moveTo>
                  <a:cubicBezTo>
                    <a:pt x="151" y="502"/>
                    <a:pt x="126" y="953"/>
                    <a:pt x="76" y="1429"/>
                  </a:cubicBezTo>
                  <a:cubicBezTo>
                    <a:pt x="25" y="1906"/>
                    <a:pt x="0" y="2357"/>
                    <a:pt x="51" y="2883"/>
                  </a:cubicBezTo>
                  <a:cubicBezTo>
                    <a:pt x="351" y="2457"/>
                    <a:pt x="477" y="1956"/>
                    <a:pt x="527" y="1480"/>
                  </a:cubicBezTo>
                  <a:cubicBezTo>
                    <a:pt x="577" y="978"/>
                    <a:pt x="527" y="477"/>
                    <a:pt x="3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23"/>
            <p:cNvSpPr/>
            <p:nvPr/>
          </p:nvSpPr>
          <p:spPr>
            <a:xfrm>
              <a:off x="5315819" y="4883729"/>
              <a:ext cx="9371" cy="41392"/>
            </a:xfrm>
            <a:custGeom>
              <a:avLst/>
              <a:gdLst/>
              <a:ahLst/>
              <a:cxnLst/>
              <a:rect l="l" t="t" r="r" b="b"/>
              <a:pathLst>
                <a:path w="477" h="2107" extrusionOk="0">
                  <a:moveTo>
                    <a:pt x="226" y="1"/>
                  </a:moveTo>
                  <a:cubicBezTo>
                    <a:pt x="51" y="377"/>
                    <a:pt x="1" y="728"/>
                    <a:pt x="1" y="1053"/>
                  </a:cubicBezTo>
                  <a:cubicBezTo>
                    <a:pt x="26" y="1404"/>
                    <a:pt x="76" y="1755"/>
                    <a:pt x="251" y="2106"/>
                  </a:cubicBezTo>
                  <a:cubicBezTo>
                    <a:pt x="427" y="1755"/>
                    <a:pt x="477" y="1404"/>
                    <a:pt x="477" y="1053"/>
                  </a:cubicBezTo>
                  <a:cubicBezTo>
                    <a:pt x="452" y="703"/>
                    <a:pt x="402" y="352"/>
                    <a:pt x="2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23"/>
            <p:cNvSpPr/>
            <p:nvPr/>
          </p:nvSpPr>
          <p:spPr>
            <a:xfrm>
              <a:off x="5318275" y="4989105"/>
              <a:ext cx="11355" cy="29546"/>
            </a:xfrm>
            <a:custGeom>
              <a:avLst/>
              <a:gdLst/>
              <a:ahLst/>
              <a:cxnLst/>
              <a:rect l="l" t="t" r="r" b="b"/>
              <a:pathLst>
                <a:path w="578" h="1504" extrusionOk="0">
                  <a:moveTo>
                    <a:pt x="452" y="0"/>
                  </a:moveTo>
                  <a:cubicBezTo>
                    <a:pt x="201" y="201"/>
                    <a:pt x="126" y="451"/>
                    <a:pt x="51" y="702"/>
                  </a:cubicBezTo>
                  <a:cubicBezTo>
                    <a:pt x="26" y="953"/>
                    <a:pt x="1" y="1203"/>
                    <a:pt x="126" y="1504"/>
                  </a:cubicBezTo>
                  <a:cubicBezTo>
                    <a:pt x="377" y="1278"/>
                    <a:pt x="452" y="1053"/>
                    <a:pt x="527" y="802"/>
                  </a:cubicBezTo>
                  <a:cubicBezTo>
                    <a:pt x="552" y="552"/>
                    <a:pt x="577" y="276"/>
                    <a:pt x="4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23"/>
            <p:cNvSpPr/>
            <p:nvPr/>
          </p:nvSpPr>
          <p:spPr>
            <a:xfrm>
              <a:off x="5357172" y="4966454"/>
              <a:ext cx="13319" cy="47286"/>
            </a:xfrm>
            <a:custGeom>
              <a:avLst/>
              <a:gdLst/>
              <a:ahLst/>
              <a:cxnLst/>
              <a:rect l="l" t="t" r="r" b="b"/>
              <a:pathLst>
                <a:path w="678" h="2407" extrusionOk="0">
                  <a:moveTo>
                    <a:pt x="552" y="0"/>
                  </a:moveTo>
                  <a:cubicBezTo>
                    <a:pt x="327" y="401"/>
                    <a:pt x="226" y="777"/>
                    <a:pt x="126" y="1178"/>
                  </a:cubicBezTo>
                  <a:cubicBezTo>
                    <a:pt x="51" y="1579"/>
                    <a:pt x="1" y="1980"/>
                    <a:pt x="76" y="2406"/>
                  </a:cubicBezTo>
                  <a:cubicBezTo>
                    <a:pt x="377" y="2055"/>
                    <a:pt x="502" y="1654"/>
                    <a:pt x="577" y="1253"/>
                  </a:cubicBezTo>
                  <a:cubicBezTo>
                    <a:pt x="652" y="852"/>
                    <a:pt x="678" y="426"/>
                    <a:pt x="5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23"/>
            <p:cNvSpPr/>
            <p:nvPr/>
          </p:nvSpPr>
          <p:spPr>
            <a:xfrm>
              <a:off x="5304504" y="4956101"/>
              <a:ext cx="8880" cy="25146"/>
            </a:xfrm>
            <a:custGeom>
              <a:avLst/>
              <a:gdLst/>
              <a:ahLst/>
              <a:cxnLst/>
              <a:rect l="l" t="t" r="r" b="b"/>
              <a:pathLst>
                <a:path w="452" h="1280" extrusionOk="0">
                  <a:moveTo>
                    <a:pt x="251" y="1"/>
                  </a:moveTo>
                  <a:cubicBezTo>
                    <a:pt x="50" y="227"/>
                    <a:pt x="0" y="427"/>
                    <a:pt x="0" y="653"/>
                  </a:cubicBezTo>
                  <a:cubicBezTo>
                    <a:pt x="0" y="853"/>
                    <a:pt x="25" y="1079"/>
                    <a:pt x="201" y="1279"/>
                  </a:cubicBezTo>
                  <a:cubicBezTo>
                    <a:pt x="401" y="1079"/>
                    <a:pt x="451" y="878"/>
                    <a:pt x="451" y="653"/>
                  </a:cubicBezTo>
                  <a:cubicBezTo>
                    <a:pt x="451" y="452"/>
                    <a:pt x="426" y="227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23"/>
            <p:cNvSpPr/>
            <p:nvPr/>
          </p:nvSpPr>
          <p:spPr>
            <a:xfrm>
              <a:off x="5340435" y="4813321"/>
              <a:ext cx="12828" cy="39899"/>
            </a:xfrm>
            <a:custGeom>
              <a:avLst/>
              <a:gdLst/>
              <a:ahLst/>
              <a:cxnLst/>
              <a:rect l="l" t="t" r="r" b="b"/>
              <a:pathLst>
                <a:path w="653" h="2031" extrusionOk="0">
                  <a:moveTo>
                    <a:pt x="101" y="1"/>
                  </a:moveTo>
                  <a:cubicBezTo>
                    <a:pt x="1" y="377"/>
                    <a:pt x="26" y="728"/>
                    <a:pt x="101" y="1053"/>
                  </a:cubicBezTo>
                  <a:cubicBezTo>
                    <a:pt x="176" y="1404"/>
                    <a:pt x="276" y="1730"/>
                    <a:pt x="527" y="2031"/>
                  </a:cubicBezTo>
                  <a:cubicBezTo>
                    <a:pt x="652" y="1655"/>
                    <a:pt x="602" y="1304"/>
                    <a:pt x="552" y="978"/>
                  </a:cubicBezTo>
                  <a:cubicBezTo>
                    <a:pt x="477" y="627"/>
                    <a:pt x="352" y="302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23"/>
            <p:cNvSpPr/>
            <p:nvPr/>
          </p:nvSpPr>
          <p:spPr>
            <a:xfrm>
              <a:off x="5759443" y="4955610"/>
              <a:ext cx="21177" cy="23161"/>
            </a:xfrm>
            <a:custGeom>
              <a:avLst/>
              <a:gdLst/>
              <a:ahLst/>
              <a:cxnLst/>
              <a:rect l="l" t="t" r="r" b="b"/>
              <a:pathLst>
                <a:path w="1078" h="1179" extrusionOk="0">
                  <a:moveTo>
                    <a:pt x="1078" y="1"/>
                  </a:moveTo>
                  <a:cubicBezTo>
                    <a:pt x="777" y="101"/>
                    <a:pt x="602" y="277"/>
                    <a:pt x="401" y="452"/>
                  </a:cubicBezTo>
                  <a:cubicBezTo>
                    <a:pt x="226" y="653"/>
                    <a:pt x="75" y="853"/>
                    <a:pt x="0" y="1179"/>
                  </a:cubicBezTo>
                  <a:cubicBezTo>
                    <a:pt x="326" y="1154"/>
                    <a:pt x="552" y="978"/>
                    <a:pt x="752" y="778"/>
                  </a:cubicBezTo>
                  <a:cubicBezTo>
                    <a:pt x="927" y="577"/>
                    <a:pt x="1078" y="327"/>
                    <a:pt x="10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23"/>
            <p:cNvSpPr/>
            <p:nvPr/>
          </p:nvSpPr>
          <p:spPr>
            <a:xfrm>
              <a:off x="5774216" y="4916163"/>
              <a:ext cx="26108" cy="16836"/>
            </a:xfrm>
            <a:custGeom>
              <a:avLst/>
              <a:gdLst/>
              <a:ahLst/>
              <a:cxnLst/>
              <a:rect l="l" t="t" r="r" b="b"/>
              <a:pathLst>
                <a:path w="1329" h="857" extrusionOk="0">
                  <a:moveTo>
                    <a:pt x="1245" y="1"/>
                  </a:moveTo>
                  <a:cubicBezTo>
                    <a:pt x="959" y="1"/>
                    <a:pt x="732" y="115"/>
                    <a:pt x="526" y="229"/>
                  </a:cubicBezTo>
                  <a:cubicBezTo>
                    <a:pt x="326" y="380"/>
                    <a:pt x="125" y="555"/>
                    <a:pt x="0" y="856"/>
                  </a:cubicBezTo>
                  <a:cubicBezTo>
                    <a:pt x="326" y="856"/>
                    <a:pt x="576" y="756"/>
                    <a:pt x="802" y="630"/>
                  </a:cubicBezTo>
                  <a:cubicBezTo>
                    <a:pt x="1003" y="480"/>
                    <a:pt x="1203" y="305"/>
                    <a:pt x="1328" y="4"/>
                  </a:cubicBezTo>
                  <a:cubicBezTo>
                    <a:pt x="1300" y="2"/>
                    <a:pt x="1272" y="1"/>
                    <a:pt x="12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23"/>
            <p:cNvSpPr/>
            <p:nvPr/>
          </p:nvSpPr>
          <p:spPr>
            <a:xfrm>
              <a:off x="5740721" y="4946259"/>
              <a:ext cx="14793" cy="16757"/>
            </a:xfrm>
            <a:custGeom>
              <a:avLst/>
              <a:gdLst/>
              <a:ahLst/>
              <a:cxnLst/>
              <a:rect l="l" t="t" r="r" b="b"/>
              <a:pathLst>
                <a:path w="753" h="853" extrusionOk="0">
                  <a:moveTo>
                    <a:pt x="728" y="1"/>
                  </a:moveTo>
                  <a:lnTo>
                    <a:pt x="728" y="1"/>
                  </a:lnTo>
                  <a:cubicBezTo>
                    <a:pt x="477" y="26"/>
                    <a:pt x="327" y="151"/>
                    <a:pt x="201" y="276"/>
                  </a:cubicBezTo>
                  <a:cubicBezTo>
                    <a:pt x="76" y="427"/>
                    <a:pt x="1" y="577"/>
                    <a:pt x="26" y="853"/>
                  </a:cubicBezTo>
                  <a:cubicBezTo>
                    <a:pt x="276" y="828"/>
                    <a:pt x="427" y="702"/>
                    <a:pt x="552" y="577"/>
                  </a:cubicBezTo>
                  <a:cubicBezTo>
                    <a:pt x="677" y="427"/>
                    <a:pt x="753" y="276"/>
                    <a:pt x="7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23"/>
            <p:cNvSpPr/>
            <p:nvPr/>
          </p:nvSpPr>
          <p:spPr>
            <a:xfrm>
              <a:off x="5723001" y="4991560"/>
              <a:ext cx="14793" cy="14793"/>
            </a:xfrm>
            <a:custGeom>
              <a:avLst/>
              <a:gdLst/>
              <a:ahLst/>
              <a:cxnLst/>
              <a:rect l="l" t="t" r="r" b="b"/>
              <a:pathLst>
                <a:path w="753" h="753" extrusionOk="0">
                  <a:moveTo>
                    <a:pt x="752" y="1"/>
                  </a:moveTo>
                  <a:cubicBezTo>
                    <a:pt x="502" y="1"/>
                    <a:pt x="326" y="101"/>
                    <a:pt x="201" y="201"/>
                  </a:cubicBezTo>
                  <a:cubicBezTo>
                    <a:pt x="101" y="351"/>
                    <a:pt x="0" y="502"/>
                    <a:pt x="0" y="752"/>
                  </a:cubicBezTo>
                  <a:cubicBezTo>
                    <a:pt x="251" y="752"/>
                    <a:pt x="401" y="652"/>
                    <a:pt x="552" y="552"/>
                  </a:cubicBezTo>
                  <a:cubicBezTo>
                    <a:pt x="652" y="402"/>
                    <a:pt x="752" y="251"/>
                    <a:pt x="7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23"/>
            <p:cNvSpPr/>
            <p:nvPr/>
          </p:nvSpPr>
          <p:spPr>
            <a:xfrm>
              <a:off x="5694929" y="4985156"/>
              <a:ext cx="22179" cy="25617"/>
            </a:xfrm>
            <a:custGeom>
              <a:avLst/>
              <a:gdLst/>
              <a:ahLst/>
              <a:cxnLst/>
              <a:rect l="l" t="t" r="r" b="b"/>
              <a:pathLst>
                <a:path w="1129" h="1304" extrusionOk="0">
                  <a:moveTo>
                    <a:pt x="1129" y="1"/>
                  </a:moveTo>
                  <a:lnTo>
                    <a:pt x="1129" y="1"/>
                  </a:lnTo>
                  <a:cubicBezTo>
                    <a:pt x="803" y="101"/>
                    <a:pt x="577" y="276"/>
                    <a:pt x="402" y="502"/>
                  </a:cubicBezTo>
                  <a:cubicBezTo>
                    <a:pt x="201" y="702"/>
                    <a:pt x="51" y="953"/>
                    <a:pt x="1" y="1304"/>
                  </a:cubicBezTo>
                  <a:cubicBezTo>
                    <a:pt x="327" y="1204"/>
                    <a:pt x="552" y="1003"/>
                    <a:pt x="753" y="803"/>
                  </a:cubicBezTo>
                  <a:cubicBezTo>
                    <a:pt x="928" y="577"/>
                    <a:pt x="1079" y="327"/>
                    <a:pt x="1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17" name="Google Shape;1117;p23"/>
          <p:cNvSpPr/>
          <p:nvPr/>
        </p:nvSpPr>
        <p:spPr>
          <a:xfrm rot="3200780" flipH="1">
            <a:off x="21857" y="-480465"/>
            <a:ext cx="1293033" cy="1214959"/>
          </a:xfrm>
          <a:custGeom>
            <a:avLst/>
            <a:gdLst/>
            <a:ahLst/>
            <a:cxnLst/>
            <a:rect l="l" t="t" r="r" b="b"/>
            <a:pathLst>
              <a:path w="42066" h="39526" extrusionOk="0">
                <a:moveTo>
                  <a:pt x="2930" y="0"/>
                </a:moveTo>
                <a:cubicBezTo>
                  <a:pt x="2487" y="0"/>
                  <a:pt x="2071" y="255"/>
                  <a:pt x="1730" y="899"/>
                </a:cubicBezTo>
                <a:cubicBezTo>
                  <a:pt x="1178" y="1951"/>
                  <a:pt x="1479" y="3330"/>
                  <a:pt x="1805" y="4407"/>
                </a:cubicBezTo>
                <a:cubicBezTo>
                  <a:pt x="2156" y="5560"/>
                  <a:pt x="2732" y="6588"/>
                  <a:pt x="3434" y="7565"/>
                </a:cubicBezTo>
                <a:cubicBezTo>
                  <a:pt x="4236" y="8643"/>
                  <a:pt x="5188" y="9646"/>
                  <a:pt x="6241" y="10523"/>
                </a:cubicBezTo>
                <a:cubicBezTo>
                  <a:pt x="6767" y="10924"/>
                  <a:pt x="7294" y="11300"/>
                  <a:pt x="7845" y="11651"/>
                </a:cubicBezTo>
                <a:cubicBezTo>
                  <a:pt x="8371" y="12001"/>
                  <a:pt x="8973" y="12402"/>
                  <a:pt x="9625" y="12503"/>
                </a:cubicBezTo>
                <a:cubicBezTo>
                  <a:pt x="10402" y="13505"/>
                  <a:pt x="11178" y="14508"/>
                  <a:pt x="12006" y="15485"/>
                </a:cubicBezTo>
                <a:cubicBezTo>
                  <a:pt x="10279" y="14545"/>
                  <a:pt x="8284" y="14083"/>
                  <a:pt x="6316" y="14083"/>
                </a:cubicBezTo>
                <a:cubicBezTo>
                  <a:pt x="5398" y="14083"/>
                  <a:pt x="4486" y="14183"/>
                  <a:pt x="3609" y="14382"/>
                </a:cubicBezTo>
                <a:cubicBezTo>
                  <a:pt x="2707" y="14583"/>
                  <a:pt x="0" y="15285"/>
                  <a:pt x="978" y="16738"/>
                </a:cubicBezTo>
                <a:cubicBezTo>
                  <a:pt x="1454" y="17415"/>
                  <a:pt x="2381" y="17390"/>
                  <a:pt x="3108" y="17415"/>
                </a:cubicBezTo>
                <a:cubicBezTo>
                  <a:pt x="4161" y="17490"/>
                  <a:pt x="5214" y="17540"/>
                  <a:pt x="6266" y="17540"/>
                </a:cubicBezTo>
                <a:cubicBezTo>
                  <a:pt x="6453" y="17544"/>
                  <a:pt x="6641" y="17547"/>
                  <a:pt x="6829" y="17547"/>
                </a:cubicBezTo>
                <a:cubicBezTo>
                  <a:pt x="7800" y="17547"/>
                  <a:pt x="8780" y="17491"/>
                  <a:pt x="9725" y="17365"/>
                </a:cubicBezTo>
                <a:cubicBezTo>
                  <a:pt x="10301" y="17290"/>
                  <a:pt x="10853" y="17189"/>
                  <a:pt x="11404" y="17039"/>
                </a:cubicBezTo>
                <a:cubicBezTo>
                  <a:pt x="11905" y="16939"/>
                  <a:pt x="12457" y="16814"/>
                  <a:pt x="12908" y="16563"/>
                </a:cubicBezTo>
                <a:cubicBezTo>
                  <a:pt x="13234" y="16939"/>
                  <a:pt x="13559" y="17340"/>
                  <a:pt x="13910" y="17716"/>
                </a:cubicBezTo>
                <a:cubicBezTo>
                  <a:pt x="12457" y="17741"/>
                  <a:pt x="11078" y="18217"/>
                  <a:pt x="9850" y="18919"/>
                </a:cubicBezTo>
                <a:cubicBezTo>
                  <a:pt x="9173" y="19295"/>
                  <a:pt x="8572" y="19771"/>
                  <a:pt x="8021" y="20272"/>
                </a:cubicBezTo>
                <a:cubicBezTo>
                  <a:pt x="7419" y="20773"/>
                  <a:pt x="6843" y="21325"/>
                  <a:pt x="6442" y="22002"/>
                </a:cubicBezTo>
                <a:cubicBezTo>
                  <a:pt x="6066" y="22628"/>
                  <a:pt x="5890" y="23355"/>
                  <a:pt x="6091" y="24082"/>
                </a:cubicBezTo>
                <a:cubicBezTo>
                  <a:pt x="6228" y="24630"/>
                  <a:pt x="6579" y="24826"/>
                  <a:pt x="7037" y="24826"/>
                </a:cubicBezTo>
                <a:cubicBezTo>
                  <a:pt x="7165" y="24826"/>
                  <a:pt x="7301" y="24811"/>
                  <a:pt x="7444" y="24784"/>
                </a:cubicBezTo>
                <a:cubicBezTo>
                  <a:pt x="8196" y="24658"/>
                  <a:pt x="8873" y="24232"/>
                  <a:pt x="9449" y="23781"/>
                </a:cubicBezTo>
                <a:cubicBezTo>
                  <a:pt x="10076" y="23305"/>
                  <a:pt x="10677" y="22778"/>
                  <a:pt x="11279" y="22252"/>
                </a:cubicBezTo>
                <a:cubicBezTo>
                  <a:pt x="11955" y="21651"/>
                  <a:pt x="12582" y="20999"/>
                  <a:pt x="13158" y="20297"/>
                </a:cubicBezTo>
                <a:cubicBezTo>
                  <a:pt x="13635" y="19721"/>
                  <a:pt x="14236" y="19019"/>
                  <a:pt x="14412" y="18267"/>
                </a:cubicBezTo>
                <a:cubicBezTo>
                  <a:pt x="15464" y="19470"/>
                  <a:pt x="16567" y="20623"/>
                  <a:pt x="17720" y="21751"/>
                </a:cubicBezTo>
                <a:cubicBezTo>
                  <a:pt x="18998" y="23054"/>
                  <a:pt x="20301" y="24357"/>
                  <a:pt x="21655" y="25611"/>
                </a:cubicBezTo>
                <a:cubicBezTo>
                  <a:pt x="20909" y="25570"/>
                  <a:pt x="20159" y="25538"/>
                  <a:pt x="19412" y="25538"/>
                </a:cubicBezTo>
                <a:cubicBezTo>
                  <a:pt x="17399" y="25538"/>
                  <a:pt x="15406" y="25767"/>
                  <a:pt x="13559" y="26663"/>
                </a:cubicBezTo>
                <a:cubicBezTo>
                  <a:pt x="13058" y="26914"/>
                  <a:pt x="12457" y="27215"/>
                  <a:pt x="12356" y="27841"/>
                </a:cubicBezTo>
                <a:cubicBezTo>
                  <a:pt x="12281" y="28393"/>
                  <a:pt x="12632" y="28794"/>
                  <a:pt x="13183" y="28869"/>
                </a:cubicBezTo>
                <a:cubicBezTo>
                  <a:pt x="13404" y="28898"/>
                  <a:pt x="13630" y="28910"/>
                  <a:pt x="13860" y="28910"/>
                </a:cubicBezTo>
                <a:cubicBezTo>
                  <a:pt x="14413" y="28910"/>
                  <a:pt x="14983" y="28839"/>
                  <a:pt x="15514" y="28769"/>
                </a:cubicBezTo>
                <a:cubicBezTo>
                  <a:pt x="16316" y="28668"/>
                  <a:pt x="17093" y="28493"/>
                  <a:pt x="17870" y="28292"/>
                </a:cubicBezTo>
                <a:cubicBezTo>
                  <a:pt x="18747" y="28042"/>
                  <a:pt x="19625" y="27741"/>
                  <a:pt x="20477" y="27390"/>
                </a:cubicBezTo>
                <a:cubicBezTo>
                  <a:pt x="20903" y="27240"/>
                  <a:pt x="21329" y="27039"/>
                  <a:pt x="21730" y="26864"/>
                </a:cubicBezTo>
                <a:cubicBezTo>
                  <a:pt x="22006" y="26738"/>
                  <a:pt x="22306" y="26638"/>
                  <a:pt x="22557" y="26488"/>
                </a:cubicBezTo>
                <a:cubicBezTo>
                  <a:pt x="25063" y="28844"/>
                  <a:pt x="27670" y="31099"/>
                  <a:pt x="30402" y="33180"/>
                </a:cubicBezTo>
                <a:cubicBezTo>
                  <a:pt x="29877" y="33090"/>
                  <a:pt x="29344" y="33046"/>
                  <a:pt x="28811" y="33046"/>
                </a:cubicBezTo>
                <a:cubicBezTo>
                  <a:pt x="26801" y="33046"/>
                  <a:pt x="24788" y="33675"/>
                  <a:pt x="23184" y="34884"/>
                </a:cubicBezTo>
                <a:cubicBezTo>
                  <a:pt x="22707" y="35235"/>
                  <a:pt x="22031" y="35711"/>
                  <a:pt x="21780" y="36262"/>
                </a:cubicBezTo>
                <a:cubicBezTo>
                  <a:pt x="21504" y="36864"/>
                  <a:pt x="22106" y="37114"/>
                  <a:pt x="22607" y="37190"/>
                </a:cubicBezTo>
                <a:cubicBezTo>
                  <a:pt x="22826" y="37219"/>
                  <a:pt x="23046" y="37233"/>
                  <a:pt x="23267" y="37233"/>
                </a:cubicBezTo>
                <a:cubicBezTo>
                  <a:pt x="24534" y="37233"/>
                  <a:pt x="25811" y="36778"/>
                  <a:pt x="26943" y="36287"/>
                </a:cubicBezTo>
                <a:cubicBezTo>
                  <a:pt x="27770" y="35936"/>
                  <a:pt x="28572" y="35510"/>
                  <a:pt x="29299" y="35034"/>
                </a:cubicBezTo>
                <a:cubicBezTo>
                  <a:pt x="29650" y="34809"/>
                  <a:pt x="29976" y="34583"/>
                  <a:pt x="30301" y="34332"/>
                </a:cubicBezTo>
                <a:cubicBezTo>
                  <a:pt x="30552" y="34107"/>
                  <a:pt x="30853" y="33931"/>
                  <a:pt x="31028" y="33631"/>
                </a:cubicBezTo>
                <a:cubicBezTo>
                  <a:pt x="31429" y="33906"/>
                  <a:pt x="31805" y="34207"/>
                  <a:pt x="32206" y="34483"/>
                </a:cubicBezTo>
                <a:cubicBezTo>
                  <a:pt x="33710" y="35535"/>
                  <a:pt x="35239" y="36488"/>
                  <a:pt x="36818" y="37390"/>
                </a:cubicBezTo>
                <a:cubicBezTo>
                  <a:pt x="38347" y="38242"/>
                  <a:pt x="39951" y="39119"/>
                  <a:pt x="41680" y="39520"/>
                </a:cubicBezTo>
                <a:cubicBezTo>
                  <a:pt x="41697" y="39524"/>
                  <a:pt x="41715" y="39526"/>
                  <a:pt x="41731" y="39526"/>
                </a:cubicBezTo>
                <a:cubicBezTo>
                  <a:pt x="41950" y="39526"/>
                  <a:pt x="42065" y="39234"/>
                  <a:pt x="41855" y="39094"/>
                </a:cubicBezTo>
                <a:cubicBezTo>
                  <a:pt x="40552" y="38242"/>
                  <a:pt x="39123" y="37616"/>
                  <a:pt x="37745" y="36864"/>
                </a:cubicBezTo>
                <a:cubicBezTo>
                  <a:pt x="36392" y="36112"/>
                  <a:pt x="35038" y="35285"/>
                  <a:pt x="33735" y="34433"/>
                </a:cubicBezTo>
                <a:cubicBezTo>
                  <a:pt x="31529" y="32954"/>
                  <a:pt x="29399" y="31325"/>
                  <a:pt x="27344" y="29621"/>
                </a:cubicBezTo>
                <a:cubicBezTo>
                  <a:pt x="27469" y="29019"/>
                  <a:pt x="27494" y="28393"/>
                  <a:pt x="27494" y="27791"/>
                </a:cubicBezTo>
                <a:cubicBezTo>
                  <a:pt x="27544" y="27039"/>
                  <a:pt x="27519" y="26262"/>
                  <a:pt x="27469" y="25485"/>
                </a:cubicBezTo>
                <a:cubicBezTo>
                  <a:pt x="27419" y="24758"/>
                  <a:pt x="27344" y="24007"/>
                  <a:pt x="27244" y="23280"/>
                </a:cubicBezTo>
                <a:cubicBezTo>
                  <a:pt x="27169" y="22703"/>
                  <a:pt x="27018" y="22102"/>
                  <a:pt x="26692" y="21601"/>
                </a:cubicBezTo>
                <a:cubicBezTo>
                  <a:pt x="26417" y="21225"/>
                  <a:pt x="26041" y="20824"/>
                  <a:pt x="25539" y="20824"/>
                </a:cubicBezTo>
                <a:cubicBezTo>
                  <a:pt x="25523" y="20823"/>
                  <a:pt x="25507" y="20822"/>
                  <a:pt x="25492" y="20822"/>
                </a:cubicBezTo>
                <a:cubicBezTo>
                  <a:pt x="25043" y="20822"/>
                  <a:pt x="24761" y="21165"/>
                  <a:pt x="24712" y="21601"/>
                </a:cubicBezTo>
                <a:cubicBezTo>
                  <a:pt x="24512" y="22929"/>
                  <a:pt x="24737" y="24408"/>
                  <a:pt x="25038" y="25711"/>
                </a:cubicBezTo>
                <a:cubicBezTo>
                  <a:pt x="25239" y="26638"/>
                  <a:pt x="25514" y="27540"/>
                  <a:pt x="25890" y="28393"/>
                </a:cubicBezTo>
                <a:cubicBezTo>
                  <a:pt x="23534" y="26337"/>
                  <a:pt x="21229" y="24232"/>
                  <a:pt x="18973" y="22027"/>
                </a:cubicBezTo>
                <a:cubicBezTo>
                  <a:pt x="19224" y="21375"/>
                  <a:pt x="19224" y="20548"/>
                  <a:pt x="19274" y="19896"/>
                </a:cubicBezTo>
                <a:cubicBezTo>
                  <a:pt x="19349" y="18944"/>
                  <a:pt x="19349" y="17992"/>
                  <a:pt x="19249" y="17039"/>
                </a:cubicBezTo>
                <a:cubicBezTo>
                  <a:pt x="19098" y="15535"/>
                  <a:pt x="18848" y="14032"/>
                  <a:pt x="18346" y="12603"/>
                </a:cubicBezTo>
                <a:cubicBezTo>
                  <a:pt x="18171" y="12127"/>
                  <a:pt x="17970" y="11225"/>
                  <a:pt x="17344" y="11199"/>
                </a:cubicBezTo>
                <a:cubicBezTo>
                  <a:pt x="17324" y="11198"/>
                  <a:pt x="17304" y="11197"/>
                  <a:pt x="17285" y="11197"/>
                </a:cubicBezTo>
                <a:cubicBezTo>
                  <a:pt x="16716" y="11197"/>
                  <a:pt x="16335" y="11892"/>
                  <a:pt x="16141" y="12352"/>
                </a:cubicBezTo>
                <a:cubicBezTo>
                  <a:pt x="15514" y="13681"/>
                  <a:pt x="15815" y="15260"/>
                  <a:pt x="16166" y="16613"/>
                </a:cubicBezTo>
                <a:cubicBezTo>
                  <a:pt x="16517" y="17941"/>
                  <a:pt x="16943" y="19345"/>
                  <a:pt x="17569" y="20623"/>
                </a:cubicBezTo>
                <a:cubicBezTo>
                  <a:pt x="15665" y="18718"/>
                  <a:pt x="13835" y="16788"/>
                  <a:pt x="12056" y="14783"/>
                </a:cubicBezTo>
                <a:cubicBezTo>
                  <a:pt x="11304" y="13956"/>
                  <a:pt x="10577" y="13079"/>
                  <a:pt x="9875" y="12202"/>
                </a:cubicBezTo>
                <a:cubicBezTo>
                  <a:pt x="9875" y="11776"/>
                  <a:pt x="9700" y="11325"/>
                  <a:pt x="9574" y="10949"/>
                </a:cubicBezTo>
                <a:cubicBezTo>
                  <a:pt x="9299" y="10072"/>
                  <a:pt x="8973" y="9245"/>
                  <a:pt x="8672" y="8392"/>
                </a:cubicBezTo>
                <a:cubicBezTo>
                  <a:pt x="8046" y="6588"/>
                  <a:pt x="7344" y="4808"/>
                  <a:pt x="6366" y="3179"/>
                </a:cubicBezTo>
                <a:cubicBezTo>
                  <a:pt x="5804" y="2242"/>
                  <a:pt x="4246" y="0"/>
                  <a:pt x="293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8" name="Google Shape;1118;p23"/>
          <p:cNvSpPr/>
          <p:nvPr/>
        </p:nvSpPr>
        <p:spPr>
          <a:xfrm rot="1626914" flipH="1">
            <a:off x="-395113" y="325262"/>
            <a:ext cx="1291197" cy="646644"/>
          </a:xfrm>
          <a:custGeom>
            <a:avLst/>
            <a:gdLst/>
            <a:ahLst/>
            <a:cxnLst/>
            <a:rect l="l" t="t" r="r" b="b"/>
            <a:pathLst>
              <a:path w="42006" h="21037" extrusionOk="0">
                <a:moveTo>
                  <a:pt x="28329" y="1"/>
                </a:moveTo>
                <a:cubicBezTo>
                  <a:pt x="28204" y="1"/>
                  <a:pt x="28084" y="17"/>
                  <a:pt x="27971" y="57"/>
                </a:cubicBezTo>
                <a:cubicBezTo>
                  <a:pt x="27444" y="207"/>
                  <a:pt x="27519" y="734"/>
                  <a:pt x="27695" y="1135"/>
                </a:cubicBezTo>
                <a:cubicBezTo>
                  <a:pt x="28171" y="2237"/>
                  <a:pt x="29299" y="2864"/>
                  <a:pt x="30276" y="3440"/>
                </a:cubicBezTo>
                <a:cubicBezTo>
                  <a:pt x="31429" y="4092"/>
                  <a:pt x="32607" y="4694"/>
                  <a:pt x="33885" y="4894"/>
                </a:cubicBezTo>
                <a:cubicBezTo>
                  <a:pt x="32081" y="5095"/>
                  <a:pt x="30276" y="5395"/>
                  <a:pt x="28497" y="5771"/>
                </a:cubicBezTo>
                <a:cubicBezTo>
                  <a:pt x="27344" y="4668"/>
                  <a:pt x="25815" y="4042"/>
                  <a:pt x="24311" y="3641"/>
                </a:cubicBezTo>
                <a:cubicBezTo>
                  <a:pt x="22943" y="3288"/>
                  <a:pt x="21523" y="2970"/>
                  <a:pt x="20108" y="2970"/>
                </a:cubicBezTo>
                <a:cubicBezTo>
                  <a:pt x="19813" y="2970"/>
                  <a:pt x="19518" y="2984"/>
                  <a:pt x="19224" y="3014"/>
                </a:cubicBezTo>
                <a:cubicBezTo>
                  <a:pt x="18522" y="3089"/>
                  <a:pt x="15464" y="3691"/>
                  <a:pt x="16442" y="4944"/>
                </a:cubicBezTo>
                <a:cubicBezTo>
                  <a:pt x="16918" y="5546"/>
                  <a:pt x="17920" y="5621"/>
                  <a:pt x="18622" y="5771"/>
                </a:cubicBezTo>
                <a:cubicBezTo>
                  <a:pt x="19550" y="5972"/>
                  <a:pt x="20502" y="6122"/>
                  <a:pt x="21454" y="6222"/>
                </a:cubicBezTo>
                <a:cubicBezTo>
                  <a:pt x="22329" y="6319"/>
                  <a:pt x="23203" y="6356"/>
                  <a:pt x="24077" y="6356"/>
                </a:cubicBezTo>
                <a:cubicBezTo>
                  <a:pt x="24331" y="6356"/>
                  <a:pt x="24584" y="6353"/>
                  <a:pt x="24838" y="6348"/>
                </a:cubicBezTo>
                <a:cubicBezTo>
                  <a:pt x="25314" y="6323"/>
                  <a:pt x="25790" y="6323"/>
                  <a:pt x="26241" y="6272"/>
                </a:cubicBezTo>
                <a:lnTo>
                  <a:pt x="26241" y="6272"/>
                </a:lnTo>
                <a:cubicBezTo>
                  <a:pt x="23810" y="6874"/>
                  <a:pt x="21404" y="7576"/>
                  <a:pt x="19023" y="8328"/>
                </a:cubicBezTo>
                <a:cubicBezTo>
                  <a:pt x="17595" y="8779"/>
                  <a:pt x="16166" y="9255"/>
                  <a:pt x="14763" y="9781"/>
                </a:cubicBezTo>
                <a:cubicBezTo>
                  <a:pt x="13472" y="8180"/>
                  <a:pt x="11136" y="7467"/>
                  <a:pt x="9067" y="7467"/>
                </a:cubicBezTo>
                <a:cubicBezTo>
                  <a:pt x="8805" y="7467"/>
                  <a:pt x="8547" y="7478"/>
                  <a:pt x="8296" y="7501"/>
                </a:cubicBezTo>
                <a:cubicBezTo>
                  <a:pt x="7870" y="7551"/>
                  <a:pt x="5464" y="7826"/>
                  <a:pt x="6016" y="8628"/>
                </a:cubicBezTo>
                <a:cubicBezTo>
                  <a:pt x="6141" y="8829"/>
                  <a:pt x="6467" y="8904"/>
                  <a:pt x="6692" y="8979"/>
                </a:cubicBezTo>
                <a:cubicBezTo>
                  <a:pt x="7043" y="9130"/>
                  <a:pt x="7419" y="9255"/>
                  <a:pt x="7770" y="9380"/>
                </a:cubicBezTo>
                <a:cubicBezTo>
                  <a:pt x="8447" y="9581"/>
                  <a:pt x="9174" y="9731"/>
                  <a:pt x="9875" y="9856"/>
                </a:cubicBezTo>
                <a:cubicBezTo>
                  <a:pt x="10652" y="9982"/>
                  <a:pt x="11429" y="10057"/>
                  <a:pt x="12206" y="10107"/>
                </a:cubicBezTo>
                <a:cubicBezTo>
                  <a:pt x="12510" y="10122"/>
                  <a:pt x="12839" y="10136"/>
                  <a:pt x="13169" y="10136"/>
                </a:cubicBezTo>
                <a:cubicBezTo>
                  <a:pt x="13410" y="10136"/>
                  <a:pt x="13652" y="10128"/>
                  <a:pt x="13885" y="10107"/>
                </a:cubicBezTo>
                <a:lnTo>
                  <a:pt x="13885" y="10107"/>
                </a:lnTo>
                <a:cubicBezTo>
                  <a:pt x="13409" y="10308"/>
                  <a:pt x="12908" y="10508"/>
                  <a:pt x="12432" y="10709"/>
                </a:cubicBezTo>
                <a:cubicBezTo>
                  <a:pt x="11254" y="11235"/>
                  <a:pt x="10101" y="11811"/>
                  <a:pt x="8998" y="12463"/>
                </a:cubicBezTo>
                <a:cubicBezTo>
                  <a:pt x="8973" y="12438"/>
                  <a:pt x="8948" y="12438"/>
                  <a:pt x="8923" y="12438"/>
                </a:cubicBezTo>
                <a:cubicBezTo>
                  <a:pt x="8731" y="12390"/>
                  <a:pt x="8528" y="12370"/>
                  <a:pt x="8320" y="12370"/>
                </a:cubicBezTo>
                <a:cubicBezTo>
                  <a:pt x="7767" y="12370"/>
                  <a:pt x="7177" y="12511"/>
                  <a:pt x="6667" y="12638"/>
                </a:cubicBezTo>
                <a:cubicBezTo>
                  <a:pt x="5915" y="12839"/>
                  <a:pt x="5189" y="13115"/>
                  <a:pt x="4512" y="13440"/>
                </a:cubicBezTo>
                <a:cubicBezTo>
                  <a:pt x="3158" y="14142"/>
                  <a:pt x="1930" y="15195"/>
                  <a:pt x="1053" y="16448"/>
                </a:cubicBezTo>
                <a:cubicBezTo>
                  <a:pt x="702" y="16974"/>
                  <a:pt x="1" y="17801"/>
                  <a:pt x="251" y="18478"/>
                </a:cubicBezTo>
                <a:cubicBezTo>
                  <a:pt x="403" y="18914"/>
                  <a:pt x="854" y="19077"/>
                  <a:pt x="1293" y="19077"/>
                </a:cubicBezTo>
                <a:cubicBezTo>
                  <a:pt x="1435" y="19077"/>
                  <a:pt x="1576" y="19060"/>
                  <a:pt x="1705" y="19029"/>
                </a:cubicBezTo>
                <a:cubicBezTo>
                  <a:pt x="2457" y="18854"/>
                  <a:pt x="3209" y="18453"/>
                  <a:pt x="3885" y="18052"/>
                </a:cubicBezTo>
                <a:cubicBezTo>
                  <a:pt x="4612" y="17651"/>
                  <a:pt x="5264" y="17200"/>
                  <a:pt x="5915" y="16674"/>
                </a:cubicBezTo>
                <a:cubicBezTo>
                  <a:pt x="6642" y="16097"/>
                  <a:pt x="7319" y="15445"/>
                  <a:pt x="7945" y="14744"/>
                </a:cubicBezTo>
                <a:cubicBezTo>
                  <a:pt x="8447" y="14167"/>
                  <a:pt x="8898" y="13566"/>
                  <a:pt x="9174" y="12889"/>
                </a:cubicBezTo>
                <a:cubicBezTo>
                  <a:pt x="10803" y="11987"/>
                  <a:pt x="12532" y="11235"/>
                  <a:pt x="14286" y="10558"/>
                </a:cubicBezTo>
                <a:lnTo>
                  <a:pt x="14286" y="10558"/>
                </a:lnTo>
                <a:cubicBezTo>
                  <a:pt x="13961" y="10859"/>
                  <a:pt x="13635" y="11135"/>
                  <a:pt x="13334" y="11460"/>
                </a:cubicBezTo>
                <a:cubicBezTo>
                  <a:pt x="12783" y="12037"/>
                  <a:pt x="12281" y="12739"/>
                  <a:pt x="11855" y="13415"/>
                </a:cubicBezTo>
                <a:cubicBezTo>
                  <a:pt x="11003" y="14844"/>
                  <a:pt x="10351" y="16448"/>
                  <a:pt x="10176" y="18127"/>
                </a:cubicBezTo>
                <a:cubicBezTo>
                  <a:pt x="10110" y="18698"/>
                  <a:pt x="9929" y="21037"/>
                  <a:pt x="10878" y="21037"/>
                </a:cubicBezTo>
                <a:cubicBezTo>
                  <a:pt x="11013" y="21037"/>
                  <a:pt x="11170" y="20990"/>
                  <a:pt x="11354" y="20884"/>
                </a:cubicBezTo>
                <a:cubicBezTo>
                  <a:pt x="12031" y="20508"/>
                  <a:pt x="12582" y="19556"/>
                  <a:pt x="12958" y="18904"/>
                </a:cubicBezTo>
                <a:cubicBezTo>
                  <a:pt x="13409" y="18127"/>
                  <a:pt x="13785" y="17275"/>
                  <a:pt x="14086" y="16423"/>
                </a:cubicBezTo>
                <a:cubicBezTo>
                  <a:pt x="14412" y="15420"/>
                  <a:pt x="14587" y="14393"/>
                  <a:pt x="14687" y="13365"/>
                </a:cubicBezTo>
                <a:cubicBezTo>
                  <a:pt x="14788" y="12363"/>
                  <a:pt x="14813" y="11285"/>
                  <a:pt x="15063" y="10283"/>
                </a:cubicBezTo>
                <a:cubicBezTo>
                  <a:pt x="16166" y="9882"/>
                  <a:pt x="17319" y="9506"/>
                  <a:pt x="18447" y="9130"/>
                </a:cubicBezTo>
                <a:cubicBezTo>
                  <a:pt x="19199" y="8879"/>
                  <a:pt x="19976" y="8653"/>
                  <a:pt x="20753" y="8428"/>
                </a:cubicBezTo>
                <a:lnTo>
                  <a:pt x="20753" y="8428"/>
                </a:lnTo>
                <a:cubicBezTo>
                  <a:pt x="20402" y="8729"/>
                  <a:pt x="20076" y="9054"/>
                  <a:pt x="19775" y="9380"/>
                </a:cubicBezTo>
                <a:cubicBezTo>
                  <a:pt x="19023" y="10232"/>
                  <a:pt x="18397" y="11210"/>
                  <a:pt x="17996" y="12288"/>
                </a:cubicBezTo>
                <a:cubicBezTo>
                  <a:pt x="17895" y="12538"/>
                  <a:pt x="17795" y="12814"/>
                  <a:pt x="17720" y="13064"/>
                </a:cubicBezTo>
                <a:cubicBezTo>
                  <a:pt x="17645" y="13340"/>
                  <a:pt x="17545" y="13691"/>
                  <a:pt x="17545" y="13967"/>
                </a:cubicBezTo>
                <a:cubicBezTo>
                  <a:pt x="17560" y="14263"/>
                  <a:pt x="17750" y="14375"/>
                  <a:pt x="17970" y="14375"/>
                </a:cubicBezTo>
                <a:cubicBezTo>
                  <a:pt x="18104" y="14375"/>
                  <a:pt x="18249" y="14334"/>
                  <a:pt x="18372" y="14267"/>
                </a:cubicBezTo>
                <a:cubicBezTo>
                  <a:pt x="19349" y="13741"/>
                  <a:pt x="20201" y="12764"/>
                  <a:pt x="20828" y="11861"/>
                </a:cubicBezTo>
                <a:cubicBezTo>
                  <a:pt x="21605" y="10759"/>
                  <a:pt x="22281" y="9105"/>
                  <a:pt x="22758" y="7826"/>
                </a:cubicBezTo>
                <a:cubicBezTo>
                  <a:pt x="23860" y="7526"/>
                  <a:pt x="24938" y="7225"/>
                  <a:pt x="26041" y="6949"/>
                </a:cubicBezTo>
                <a:lnTo>
                  <a:pt x="26041" y="6949"/>
                </a:lnTo>
                <a:cubicBezTo>
                  <a:pt x="25489" y="7801"/>
                  <a:pt x="25088" y="8729"/>
                  <a:pt x="24788" y="9706"/>
                </a:cubicBezTo>
                <a:cubicBezTo>
                  <a:pt x="24437" y="10859"/>
                  <a:pt x="24186" y="12187"/>
                  <a:pt x="24362" y="13390"/>
                </a:cubicBezTo>
                <a:cubicBezTo>
                  <a:pt x="24412" y="13816"/>
                  <a:pt x="24512" y="14493"/>
                  <a:pt x="24913" y="14719"/>
                </a:cubicBezTo>
                <a:cubicBezTo>
                  <a:pt x="25012" y="14781"/>
                  <a:pt x="25110" y="14808"/>
                  <a:pt x="25205" y="14808"/>
                </a:cubicBezTo>
                <a:cubicBezTo>
                  <a:pt x="25491" y="14808"/>
                  <a:pt x="25746" y="14563"/>
                  <a:pt x="25915" y="14318"/>
                </a:cubicBezTo>
                <a:cubicBezTo>
                  <a:pt x="26592" y="13315"/>
                  <a:pt x="27018" y="12187"/>
                  <a:pt x="26968" y="10984"/>
                </a:cubicBezTo>
                <a:cubicBezTo>
                  <a:pt x="26943" y="10257"/>
                  <a:pt x="26943" y="9556"/>
                  <a:pt x="26918" y="8829"/>
                </a:cubicBezTo>
                <a:cubicBezTo>
                  <a:pt x="26868" y="8152"/>
                  <a:pt x="27043" y="7425"/>
                  <a:pt x="26893" y="6774"/>
                </a:cubicBezTo>
                <a:cubicBezTo>
                  <a:pt x="26893" y="6774"/>
                  <a:pt x="26868" y="6774"/>
                  <a:pt x="26868" y="6749"/>
                </a:cubicBezTo>
                <a:cubicBezTo>
                  <a:pt x="28998" y="6272"/>
                  <a:pt x="31103" y="5846"/>
                  <a:pt x="33259" y="5571"/>
                </a:cubicBezTo>
                <a:cubicBezTo>
                  <a:pt x="33535" y="5546"/>
                  <a:pt x="33810" y="5496"/>
                  <a:pt x="34086" y="5470"/>
                </a:cubicBezTo>
                <a:lnTo>
                  <a:pt x="34086" y="5470"/>
                </a:lnTo>
                <a:cubicBezTo>
                  <a:pt x="33986" y="5546"/>
                  <a:pt x="33885" y="5621"/>
                  <a:pt x="33810" y="5671"/>
                </a:cubicBezTo>
                <a:cubicBezTo>
                  <a:pt x="33284" y="6097"/>
                  <a:pt x="32808" y="6573"/>
                  <a:pt x="32357" y="7049"/>
                </a:cubicBezTo>
                <a:cubicBezTo>
                  <a:pt x="31429" y="8077"/>
                  <a:pt x="30677" y="9230"/>
                  <a:pt x="30126" y="10458"/>
                </a:cubicBezTo>
                <a:cubicBezTo>
                  <a:pt x="29900" y="10959"/>
                  <a:pt x="29575" y="11636"/>
                  <a:pt x="29976" y="12137"/>
                </a:cubicBezTo>
                <a:cubicBezTo>
                  <a:pt x="30155" y="12367"/>
                  <a:pt x="30425" y="12447"/>
                  <a:pt x="30710" y="12447"/>
                </a:cubicBezTo>
                <a:cubicBezTo>
                  <a:pt x="30984" y="12447"/>
                  <a:pt x="31271" y="12373"/>
                  <a:pt x="31504" y="12288"/>
                </a:cubicBezTo>
                <a:cubicBezTo>
                  <a:pt x="32758" y="11761"/>
                  <a:pt x="33610" y="10608"/>
                  <a:pt x="34286" y="9480"/>
                </a:cubicBezTo>
                <a:cubicBezTo>
                  <a:pt x="34713" y="8779"/>
                  <a:pt x="35063" y="8027"/>
                  <a:pt x="35389" y="7275"/>
                </a:cubicBezTo>
                <a:cubicBezTo>
                  <a:pt x="35640" y="6648"/>
                  <a:pt x="35966" y="5972"/>
                  <a:pt x="36016" y="5295"/>
                </a:cubicBezTo>
                <a:cubicBezTo>
                  <a:pt x="36517" y="5270"/>
                  <a:pt x="37018" y="5245"/>
                  <a:pt x="37520" y="5220"/>
                </a:cubicBezTo>
                <a:cubicBezTo>
                  <a:pt x="37877" y="5207"/>
                  <a:pt x="38235" y="5204"/>
                  <a:pt x="38595" y="5204"/>
                </a:cubicBezTo>
                <a:cubicBezTo>
                  <a:pt x="38954" y="5204"/>
                  <a:pt x="39313" y="5207"/>
                  <a:pt x="39672" y="5207"/>
                </a:cubicBezTo>
                <a:cubicBezTo>
                  <a:pt x="40389" y="5207"/>
                  <a:pt x="41104" y="5195"/>
                  <a:pt x="41805" y="5120"/>
                </a:cubicBezTo>
                <a:cubicBezTo>
                  <a:pt x="41956" y="5095"/>
                  <a:pt x="42006" y="4894"/>
                  <a:pt x="41855" y="4869"/>
                </a:cubicBezTo>
                <a:cubicBezTo>
                  <a:pt x="40902" y="4636"/>
                  <a:pt x="39949" y="4583"/>
                  <a:pt x="38985" y="4583"/>
                </a:cubicBezTo>
                <a:cubicBezTo>
                  <a:pt x="38706" y="4583"/>
                  <a:pt x="38427" y="4588"/>
                  <a:pt x="38146" y="4593"/>
                </a:cubicBezTo>
                <a:cubicBezTo>
                  <a:pt x="37219" y="4618"/>
                  <a:pt x="36291" y="4668"/>
                  <a:pt x="35364" y="4744"/>
                </a:cubicBezTo>
                <a:cubicBezTo>
                  <a:pt x="35088" y="4318"/>
                  <a:pt x="34637" y="3967"/>
                  <a:pt x="34261" y="3616"/>
                </a:cubicBezTo>
                <a:cubicBezTo>
                  <a:pt x="33785" y="3165"/>
                  <a:pt x="33309" y="2739"/>
                  <a:pt x="32808" y="2313"/>
                </a:cubicBezTo>
                <a:cubicBezTo>
                  <a:pt x="31830" y="1511"/>
                  <a:pt x="30803" y="759"/>
                  <a:pt x="29600" y="333"/>
                </a:cubicBezTo>
                <a:cubicBezTo>
                  <a:pt x="29231" y="197"/>
                  <a:pt x="28757" y="1"/>
                  <a:pt x="283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9" name="Google Shape;1119;p23"/>
          <p:cNvSpPr/>
          <p:nvPr/>
        </p:nvSpPr>
        <p:spPr>
          <a:xfrm rot="-3200780">
            <a:off x="10877108" y="5567535"/>
            <a:ext cx="1293033" cy="1214959"/>
          </a:xfrm>
          <a:custGeom>
            <a:avLst/>
            <a:gdLst/>
            <a:ahLst/>
            <a:cxnLst/>
            <a:rect l="l" t="t" r="r" b="b"/>
            <a:pathLst>
              <a:path w="42066" h="39526" extrusionOk="0">
                <a:moveTo>
                  <a:pt x="2930" y="0"/>
                </a:moveTo>
                <a:cubicBezTo>
                  <a:pt x="2487" y="0"/>
                  <a:pt x="2071" y="255"/>
                  <a:pt x="1730" y="899"/>
                </a:cubicBezTo>
                <a:cubicBezTo>
                  <a:pt x="1178" y="1951"/>
                  <a:pt x="1479" y="3330"/>
                  <a:pt x="1805" y="4407"/>
                </a:cubicBezTo>
                <a:cubicBezTo>
                  <a:pt x="2156" y="5560"/>
                  <a:pt x="2732" y="6588"/>
                  <a:pt x="3434" y="7565"/>
                </a:cubicBezTo>
                <a:cubicBezTo>
                  <a:pt x="4236" y="8643"/>
                  <a:pt x="5188" y="9646"/>
                  <a:pt x="6241" y="10523"/>
                </a:cubicBezTo>
                <a:cubicBezTo>
                  <a:pt x="6767" y="10924"/>
                  <a:pt x="7294" y="11300"/>
                  <a:pt x="7845" y="11651"/>
                </a:cubicBezTo>
                <a:cubicBezTo>
                  <a:pt x="8371" y="12001"/>
                  <a:pt x="8973" y="12402"/>
                  <a:pt x="9625" y="12503"/>
                </a:cubicBezTo>
                <a:cubicBezTo>
                  <a:pt x="10402" y="13505"/>
                  <a:pt x="11178" y="14508"/>
                  <a:pt x="12006" y="15485"/>
                </a:cubicBezTo>
                <a:cubicBezTo>
                  <a:pt x="10279" y="14545"/>
                  <a:pt x="8284" y="14083"/>
                  <a:pt x="6316" y="14083"/>
                </a:cubicBezTo>
                <a:cubicBezTo>
                  <a:pt x="5398" y="14083"/>
                  <a:pt x="4486" y="14183"/>
                  <a:pt x="3609" y="14382"/>
                </a:cubicBezTo>
                <a:cubicBezTo>
                  <a:pt x="2707" y="14583"/>
                  <a:pt x="0" y="15285"/>
                  <a:pt x="978" y="16738"/>
                </a:cubicBezTo>
                <a:cubicBezTo>
                  <a:pt x="1454" y="17415"/>
                  <a:pt x="2381" y="17390"/>
                  <a:pt x="3108" y="17415"/>
                </a:cubicBezTo>
                <a:cubicBezTo>
                  <a:pt x="4161" y="17490"/>
                  <a:pt x="5214" y="17540"/>
                  <a:pt x="6266" y="17540"/>
                </a:cubicBezTo>
                <a:cubicBezTo>
                  <a:pt x="6453" y="17544"/>
                  <a:pt x="6641" y="17547"/>
                  <a:pt x="6829" y="17547"/>
                </a:cubicBezTo>
                <a:cubicBezTo>
                  <a:pt x="7800" y="17547"/>
                  <a:pt x="8780" y="17491"/>
                  <a:pt x="9725" y="17365"/>
                </a:cubicBezTo>
                <a:cubicBezTo>
                  <a:pt x="10301" y="17290"/>
                  <a:pt x="10853" y="17189"/>
                  <a:pt x="11404" y="17039"/>
                </a:cubicBezTo>
                <a:cubicBezTo>
                  <a:pt x="11905" y="16939"/>
                  <a:pt x="12457" y="16814"/>
                  <a:pt x="12908" y="16563"/>
                </a:cubicBezTo>
                <a:cubicBezTo>
                  <a:pt x="13234" y="16939"/>
                  <a:pt x="13559" y="17340"/>
                  <a:pt x="13910" y="17716"/>
                </a:cubicBezTo>
                <a:cubicBezTo>
                  <a:pt x="12457" y="17741"/>
                  <a:pt x="11078" y="18217"/>
                  <a:pt x="9850" y="18919"/>
                </a:cubicBezTo>
                <a:cubicBezTo>
                  <a:pt x="9173" y="19295"/>
                  <a:pt x="8572" y="19771"/>
                  <a:pt x="8021" y="20272"/>
                </a:cubicBezTo>
                <a:cubicBezTo>
                  <a:pt x="7419" y="20773"/>
                  <a:pt x="6843" y="21325"/>
                  <a:pt x="6442" y="22002"/>
                </a:cubicBezTo>
                <a:cubicBezTo>
                  <a:pt x="6066" y="22628"/>
                  <a:pt x="5890" y="23355"/>
                  <a:pt x="6091" y="24082"/>
                </a:cubicBezTo>
                <a:cubicBezTo>
                  <a:pt x="6228" y="24630"/>
                  <a:pt x="6579" y="24826"/>
                  <a:pt x="7037" y="24826"/>
                </a:cubicBezTo>
                <a:cubicBezTo>
                  <a:pt x="7165" y="24826"/>
                  <a:pt x="7301" y="24811"/>
                  <a:pt x="7444" y="24784"/>
                </a:cubicBezTo>
                <a:cubicBezTo>
                  <a:pt x="8196" y="24658"/>
                  <a:pt x="8873" y="24232"/>
                  <a:pt x="9449" y="23781"/>
                </a:cubicBezTo>
                <a:cubicBezTo>
                  <a:pt x="10076" y="23305"/>
                  <a:pt x="10677" y="22778"/>
                  <a:pt x="11279" y="22252"/>
                </a:cubicBezTo>
                <a:cubicBezTo>
                  <a:pt x="11955" y="21651"/>
                  <a:pt x="12582" y="20999"/>
                  <a:pt x="13158" y="20297"/>
                </a:cubicBezTo>
                <a:cubicBezTo>
                  <a:pt x="13635" y="19721"/>
                  <a:pt x="14236" y="19019"/>
                  <a:pt x="14412" y="18267"/>
                </a:cubicBezTo>
                <a:cubicBezTo>
                  <a:pt x="15464" y="19470"/>
                  <a:pt x="16567" y="20623"/>
                  <a:pt x="17720" y="21751"/>
                </a:cubicBezTo>
                <a:cubicBezTo>
                  <a:pt x="18998" y="23054"/>
                  <a:pt x="20301" y="24357"/>
                  <a:pt x="21655" y="25611"/>
                </a:cubicBezTo>
                <a:cubicBezTo>
                  <a:pt x="20909" y="25570"/>
                  <a:pt x="20159" y="25538"/>
                  <a:pt x="19412" y="25538"/>
                </a:cubicBezTo>
                <a:cubicBezTo>
                  <a:pt x="17399" y="25538"/>
                  <a:pt x="15406" y="25767"/>
                  <a:pt x="13559" y="26663"/>
                </a:cubicBezTo>
                <a:cubicBezTo>
                  <a:pt x="13058" y="26914"/>
                  <a:pt x="12457" y="27215"/>
                  <a:pt x="12356" y="27841"/>
                </a:cubicBezTo>
                <a:cubicBezTo>
                  <a:pt x="12281" y="28393"/>
                  <a:pt x="12632" y="28794"/>
                  <a:pt x="13183" y="28869"/>
                </a:cubicBezTo>
                <a:cubicBezTo>
                  <a:pt x="13404" y="28898"/>
                  <a:pt x="13630" y="28910"/>
                  <a:pt x="13860" y="28910"/>
                </a:cubicBezTo>
                <a:cubicBezTo>
                  <a:pt x="14413" y="28910"/>
                  <a:pt x="14983" y="28839"/>
                  <a:pt x="15514" y="28769"/>
                </a:cubicBezTo>
                <a:cubicBezTo>
                  <a:pt x="16316" y="28668"/>
                  <a:pt x="17093" y="28493"/>
                  <a:pt x="17870" y="28292"/>
                </a:cubicBezTo>
                <a:cubicBezTo>
                  <a:pt x="18747" y="28042"/>
                  <a:pt x="19625" y="27741"/>
                  <a:pt x="20477" y="27390"/>
                </a:cubicBezTo>
                <a:cubicBezTo>
                  <a:pt x="20903" y="27240"/>
                  <a:pt x="21329" y="27039"/>
                  <a:pt x="21730" y="26864"/>
                </a:cubicBezTo>
                <a:cubicBezTo>
                  <a:pt x="22006" y="26738"/>
                  <a:pt x="22306" y="26638"/>
                  <a:pt x="22557" y="26488"/>
                </a:cubicBezTo>
                <a:cubicBezTo>
                  <a:pt x="25063" y="28844"/>
                  <a:pt x="27670" y="31099"/>
                  <a:pt x="30402" y="33180"/>
                </a:cubicBezTo>
                <a:cubicBezTo>
                  <a:pt x="29877" y="33090"/>
                  <a:pt x="29344" y="33046"/>
                  <a:pt x="28811" y="33046"/>
                </a:cubicBezTo>
                <a:cubicBezTo>
                  <a:pt x="26801" y="33046"/>
                  <a:pt x="24788" y="33675"/>
                  <a:pt x="23184" y="34884"/>
                </a:cubicBezTo>
                <a:cubicBezTo>
                  <a:pt x="22707" y="35235"/>
                  <a:pt x="22031" y="35711"/>
                  <a:pt x="21780" y="36262"/>
                </a:cubicBezTo>
                <a:cubicBezTo>
                  <a:pt x="21504" y="36864"/>
                  <a:pt x="22106" y="37114"/>
                  <a:pt x="22607" y="37190"/>
                </a:cubicBezTo>
                <a:cubicBezTo>
                  <a:pt x="22826" y="37219"/>
                  <a:pt x="23046" y="37233"/>
                  <a:pt x="23267" y="37233"/>
                </a:cubicBezTo>
                <a:cubicBezTo>
                  <a:pt x="24534" y="37233"/>
                  <a:pt x="25811" y="36778"/>
                  <a:pt x="26943" y="36287"/>
                </a:cubicBezTo>
                <a:cubicBezTo>
                  <a:pt x="27770" y="35936"/>
                  <a:pt x="28572" y="35510"/>
                  <a:pt x="29299" y="35034"/>
                </a:cubicBezTo>
                <a:cubicBezTo>
                  <a:pt x="29650" y="34809"/>
                  <a:pt x="29976" y="34583"/>
                  <a:pt x="30301" y="34332"/>
                </a:cubicBezTo>
                <a:cubicBezTo>
                  <a:pt x="30552" y="34107"/>
                  <a:pt x="30853" y="33931"/>
                  <a:pt x="31028" y="33631"/>
                </a:cubicBezTo>
                <a:cubicBezTo>
                  <a:pt x="31429" y="33906"/>
                  <a:pt x="31805" y="34207"/>
                  <a:pt x="32206" y="34483"/>
                </a:cubicBezTo>
                <a:cubicBezTo>
                  <a:pt x="33710" y="35535"/>
                  <a:pt x="35239" y="36488"/>
                  <a:pt x="36818" y="37390"/>
                </a:cubicBezTo>
                <a:cubicBezTo>
                  <a:pt x="38347" y="38242"/>
                  <a:pt x="39951" y="39119"/>
                  <a:pt x="41680" y="39520"/>
                </a:cubicBezTo>
                <a:cubicBezTo>
                  <a:pt x="41697" y="39524"/>
                  <a:pt x="41715" y="39526"/>
                  <a:pt x="41731" y="39526"/>
                </a:cubicBezTo>
                <a:cubicBezTo>
                  <a:pt x="41950" y="39526"/>
                  <a:pt x="42065" y="39234"/>
                  <a:pt x="41855" y="39094"/>
                </a:cubicBezTo>
                <a:cubicBezTo>
                  <a:pt x="40552" y="38242"/>
                  <a:pt x="39123" y="37616"/>
                  <a:pt x="37745" y="36864"/>
                </a:cubicBezTo>
                <a:cubicBezTo>
                  <a:pt x="36392" y="36112"/>
                  <a:pt x="35038" y="35285"/>
                  <a:pt x="33735" y="34433"/>
                </a:cubicBezTo>
                <a:cubicBezTo>
                  <a:pt x="31529" y="32954"/>
                  <a:pt x="29399" y="31325"/>
                  <a:pt x="27344" y="29621"/>
                </a:cubicBezTo>
                <a:cubicBezTo>
                  <a:pt x="27469" y="29019"/>
                  <a:pt x="27494" y="28393"/>
                  <a:pt x="27494" y="27791"/>
                </a:cubicBezTo>
                <a:cubicBezTo>
                  <a:pt x="27544" y="27039"/>
                  <a:pt x="27519" y="26262"/>
                  <a:pt x="27469" y="25485"/>
                </a:cubicBezTo>
                <a:cubicBezTo>
                  <a:pt x="27419" y="24758"/>
                  <a:pt x="27344" y="24007"/>
                  <a:pt x="27244" y="23280"/>
                </a:cubicBezTo>
                <a:cubicBezTo>
                  <a:pt x="27169" y="22703"/>
                  <a:pt x="27018" y="22102"/>
                  <a:pt x="26692" y="21601"/>
                </a:cubicBezTo>
                <a:cubicBezTo>
                  <a:pt x="26417" y="21225"/>
                  <a:pt x="26041" y="20824"/>
                  <a:pt x="25539" y="20824"/>
                </a:cubicBezTo>
                <a:cubicBezTo>
                  <a:pt x="25523" y="20823"/>
                  <a:pt x="25507" y="20822"/>
                  <a:pt x="25492" y="20822"/>
                </a:cubicBezTo>
                <a:cubicBezTo>
                  <a:pt x="25043" y="20822"/>
                  <a:pt x="24761" y="21165"/>
                  <a:pt x="24712" y="21601"/>
                </a:cubicBezTo>
                <a:cubicBezTo>
                  <a:pt x="24512" y="22929"/>
                  <a:pt x="24737" y="24408"/>
                  <a:pt x="25038" y="25711"/>
                </a:cubicBezTo>
                <a:cubicBezTo>
                  <a:pt x="25239" y="26638"/>
                  <a:pt x="25514" y="27540"/>
                  <a:pt x="25890" y="28393"/>
                </a:cubicBezTo>
                <a:cubicBezTo>
                  <a:pt x="23534" y="26337"/>
                  <a:pt x="21229" y="24232"/>
                  <a:pt x="18973" y="22027"/>
                </a:cubicBezTo>
                <a:cubicBezTo>
                  <a:pt x="19224" y="21375"/>
                  <a:pt x="19224" y="20548"/>
                  <a:pt x="19274" y="19896"/>
                </a:cubicBezTo>
                <a:cubicBezTo>
                  <a:pt x="19349" y="18944"/>
                  <a:pt x="19349" y="17992"/>
                  <a:pt x="19249" y="17039"/>
                </a:cubicBezTo>
                <a:cubicBezTo>
                  <a:pt x="19098" y="15535"/>
                  <a:pt x="18848" y="14032"/>
                  <a:pt x="18346" y="12603"/>
                </a:cubicBezTo>
                <a:cubicBezTo>
                  <a:pt x="18171" y="12127"/>
                  <a:pt x="17970" y="11225"/>
                  <a:pt x="17344" y="11199"/>
                </a:cubicBezTo>
                <a:cubicBezTo>
                  <a:pt x="17324" y="11198"/>
                  <a:pt x="17304" y="11197"/>
                  <a:pt x="17285" y="11197"/>
                </a:cubicBezTo>
                <a:cubicBezTo>
                  <a:pt x="16716" y="11197"/>
                  <a:pt x="16335" y="11892"/>
                  <a:pt x="16141" y="12352"/>
                </a:cubicBezTo>
                <a:cubicBezTo>
                  <a:pt x="15514" y="13681"/>
                  <a:pt x="15815" y="15260"/>
                  <a:pt x="16166" y="16613"/>
                </a:cubicBezTo>
                <a:cubicBezTo>
                  <a:pt x="16517" y="17941"/>
                  <a:pt x="16943" y="19345"/>
                  <a:pt x="17569" y="20623"/>
                </a:cubicBezTo>
                <a:cubicBezTo>
                  <a:pt x="15665" y="18718"/>
                  <a:pt x="13835" y="16788"/>
                  <a:pt x="12056" y="14783"/>
                </a:cubicBezTo>
                <a:cubicBezTo>
                  <a:pt x="11304" y="13956"/>
                  <a:pt x="10577" y="13079"/>
                  <a:pt x="9875" y="12202"/>
                </a:cubicBezTo>
                <a:cubicBezTo>
                  <a:pt x="9875" y="11776"/>
                  <a:pt x="9700" y="11325"/>
                  <a:pt x="9574" y="10949"/>
                </a:cubicBezTo>
                <a:cubicBezTo>
                  <a:pt x="9299" y="10072"/>
                  <a:pt x="8973" y="9245"/>
                  <a:pt x="8672" y="8392"/>
                </a:cubicBezTo>
                <a:cubicBezTo>
                  <a:pt x="8046" y="6588"/>
                  <a:pt x="7344" y="4808"/>
                  <a:pt x="6366" y="3179"/>
                </a:cubicBezTo>
                <a:cubicBezTo>
                  <a:pt x="5804" y="2242"/>
                  <a:pt x="4246" y="0"/>
                  <a:pt x="293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0" name="Google Shape;1120;p23"/>
          <p:cNvSpPr/>
          <p:nvPr/>
        </p:nvSpPr>
        <p:spPr>
          <a:xfrm rot="-1626914">
            <a:off x="11295912" y="6373262"/>
            <a:ext cx="1291197" cy="646644"/>
          </a:xfrm>
          <a:custGeom>
            <a:avLst/>
            <a:gdLst/>
            <a:ahLst/>
            <a:cxnLst/>
            <a:rect l="l" t="t" r="r" b="b"/>
            <a:pathLst>
              <a:path w="42006" h="21037" extrusionOk="0">
                <a:moveTo>
                  <a:pt x="28329" y="1"/>
                </a:moveTo>
                <a:cubicBezTo>
                  <a:pt x="28204" y="1"/>
                  <a:pt x="28084" y="17"/>
                  <a:pt x="27971" y="57"/>
                </a:cubicBezTo>
                <a:cubicBezTo>
                  <a:pt x="27444" y="207"/>
                  <a:pt x="27519" y="734"/>
                  <a:pt x="27695" y="1135"/>
                </a:cubicBezTo>
                <a:cubicBezTo>
                  <a:pt x="28171" y="2237"/>
                  <a:pt x="29299" y="2864"/>
                  <a:pt x="30276" y="3440"/>
                </a:cubicBezTo>
                <a:cubicBezTo>
                  <a:pt x="31429" y="4092"/>
                  <a:pt x="32607" y="4694"/>
                  <a:pt x="33885" y="4894"/>
                </a:cubicBezTo>
                <a:cubicBezTo>
                  <a:pt x="32081" y="5095"/>
                  <a:pt x="30276" y="5395"/>
                  <a:pt x="28497" y="5771"/>
                </a:cubicBezTo>
                <a:cubicBezTo>
                  <a:pt x="27344" y="4668"/>
                  <a:pt x="25815" y="4042"/>
                  <a:pt x="24311" y="3641"/>
                </a:cubicBezTo>
                <a:cubicBezTo>
                  <a:pt x="22943" y="3288"/>
                  <a:pt x="21523" y="2970"/>
                  <a:pt x="20108" y="2970"/>
                </a:cubicBezTo>
                <a:cubicBezTo>
                  <a:pt x="19813" y="2970"/>
                  <a:pt x="19518" y="2984"/>
                  <a:pt x="19224" y="3014"/>
                </a:cubicBezTo>
                <a:cubicBezTo>
                  <a:pt x="18522" y="3089"/>
                  <a:pt x="15464" y="3691"/>
                  <a:pt x="16442" y="4944"/>
                </a:cubicBezTo>
                <a:cubicBezTo>
                  <a:pt x="16918" y="5546"/>
                  <a:pt x="17920" y="5621"/>
                  <a:pt x="18622" y="5771"/>
                </a:cubicBezTo>
                <a:cubicBezTo>
                  <a:pt x="19550" y="5972"/>
                  <a:pt x="20502" y="6122"/>
                  <a:pt x="21454" y="6222"/>
                </a:cubicBezTo>
                <a:cubicBezTo>
                  <a:pt x="22329" y="6319"/>
                  <a:pt x="23203" y="6356"/>
                  <a:pt x="24077" y="6356"/>
                </a:cubicBezTo>
                <a:cubicBezTo>
                  <a:pt x="24331" y="6356"/>
                  <a:pt x="24584" y="6353"/>
                  <a:pt x="24838" y="6348"/>
                </a:cubicBezTo>
                <a:cubicBezTo>
                  <a:pt x="25314" y="6323"/>
                  <a:pt x="25790" y="6323"/>
                  <a:pt x="26241" y="6272"/>
                </a:cubicBezTo>
                <a:lnTo>
                  <a:pt x="26241" y="6272"/>
                </a:lnTo>
                <a:cubicBezTo>
                  <a:pt x="23810" y="6874"/>
                  <a:pt x="21404" y="7576"/>
                  <a:pt x="19023" y="8328"/>
                </a:cubicBezTo>
                <a:cubicBezTo>
                  <a:pt x="17595" y="8779"/>
                  <a:pt x="16166" y="9255"/>
                  <a:pt x="14763" y="9781"/>
                </a:cubicBezTo>
                <a:cubicBezTo>
                  <a:pt x="13472" y="8180"/>
                  <a:pt x="11136" y="7467"/>
                  <a:pt x="9067" y="7467"/>
                </a:cubicBezTo>
                <a:cubicBezTo>
                  <a:pt x="8805" y="7467"/>
                  <a:pt x="8547" y="7478"/>
                  <a:pt x="8296" y="7501"/>
                </a:cubicBezTo>
                <a:cubicBezTo>
                  <a:pt x="7870" y="7551"/>
                  <a:pt x="5464" y="7826"/>
                  <a:pt x="6016" y="8628"/>
                </a:cubicBezTo>
                <a:cubicBezTo>
                  <a:pt x="6141" y="8829"/>
                  <a:pt x="6467" y="8904"/>
                  <a:pt x="6692" y="8979"/>
                </a:cubicBezTo>
                <a:cubicBezTo>
                  <a:pt x="7043" y="9130"/>
                  <a:pt x="7419" y="9255"/>
                  <a:pt x="7770" y="9380"/>
                </a:cubicBezTo>
                <a:cubicBezTo>
                  <a:pt x="8447" y="9581"/>
                  <a:pt x="9174" y="9731"/>
                  <a:pt x="9875" y="9856"/>
                </a:cubicBezTo>
                <a:cubicBezTo>
                  <a:pt x="10652" y="9982"/>
                  <a:pt x="11429" y="10057"/>
                  <a:pt x="12206" y="10107"/>
                </a:cubicBezTo>
                <a:cubicBezTo>
                  <a:pt x="12510" y="10122"/>
                  <a:pt x="12839" y="10136"/>
                  <a:pt x="13169" y="10136"/>
                </a:cubicBezTo>
                <a:cubicBezTo>
                  <a:pt x="13410" y="10136"/>
                  <a:pt x="13652" y="10128"/>
                  <a:pt x="13885" y="10107"/>
                </a:cubicBezTo>
                <a:lnTo>
                  <a:pt x="13885" y="10107"/>
                </a:lnTo>
                <a:cubicBezTo>
                  <a:pt x="13409" y="10308"/>
                  <a:pt x="12908" y="10508"/>
                  <a:pt x="12432" y="10709"/>
                </a:cubicBezTo>
                <a:cubicBezTo>
                  <a:pt x="11254" y="11235"/>
                  <a:pt x="10101" y="11811"/>
                  <a:pt x="8998" y="12463"/>
                </a:cubicBezTo>
                <a:cubicBezTo>
                  <a:pt x="8973" y="12438"/>
                  <a:pt x="8948" y="12438"/>
                  <a:pt x="8923" y="12438"/>
                </a:cubicBezTo>
                <a:cubicBezTo>
                  <a:pt x="8731" y="12390"/>
                  <a:pt x="8528" y="12370"/>
                  <a:pt x="8320" y="12370"/>
                </a:cubicBezTo>
                <a:cubicBezTo>
                  <a:pt x="7767" y="12370"/>
                  <a:pt x="7177" y="12511"/>
                  <a:pt x="6667" y="12638"/>
                </a:cubicBezTo>
                <a:cubicBezTo>
                  <a:pt x="5915" y="12839"/>
                  <a:pt x="5189" y="13115"/>
                  <a:pt x="4512" y="13440"/>
                </a:cubicBezTo>
                <a:cubicBezTo>
                  <a:pt x="3158" y="14142"/>
                  <a:pt x="1930" y="15195"/>
                  <a:pt x="1053" y="16448"/>
                </a:cubicBezTo>
                <a:cubicBezTo>
                  <a:pt x="702" y="16974"/>
                  <a:pt x="1" y="17801"/>
                  <a:pt x="251" y="18478"/>
                </a:cubicBezTo>
                <a:cubicBezTo>
                  <a:pt x="403" y="18914"/>
                  <a:pt x="854" y="19077"/>
                  <a:pt x="1293" y="19077"/>
                </a:cubicBezTo>
                <a:cubicBezTo>
                  <a:pt x="1435" y="19077"/>
                  <a:pt x="1576" y="19060"/>
                  <a:pt x="1705" y="19029"/>
                </a:cubicBezTo>
                <a:cubicBezTo>
                  <a:pt x="2457" y="18854"/>
                  <a:pt x="3209" y="18453"/>
                  <a:pt x="3885" y="18052"/>
                </a:cubicBezTo>
                <a:cubicBezTo>
                  <a:pt x="4612" y="17651"/>
                  <a:pt x="5264" y="17200"/>
                  <a:pt x="5915" y="16674"/>
                </a:cubicBezTo>
                <a:cubicBezTo>
                  <a:pt x="6642" y="16097"/>
                  <a:pt x="7319" y="15445"/>
                  <a:pt x="7945" y="14744"/>
                </a:cubicBezTo>
                <a:cubicBezTo>
                  <a:pt x="8447" y="14167"/>
                  <a:pt x="8898" y="13566"/>
                  <a:pt x="9174" y="12889"/>
                </a:cubicBezTo>
                <a:cubicBezTo>
                  <a:pt x="10803" y="11987"/>
                  <a:pt x="12532" y="11235"/>
                  <a:pt x="14286" y="10558"/>
                </a:cubicBezTo>
                <a:lnTo>
                  <a:pt x="14286" y="10558"/>
                </a:lnTo>
                <a:cubicBezTo>
                  <a:pt x="13961" y="10859"/>
                  <a:pt x="13635" y="11135"/>
                  <a:pt x="13334" y="11460"/>
                </a:cubicBezTo>
                <a:cubicBezTo>
                  <a:pt x="12783" y="12037"/>
                  <a:pt x="12281" y="12739"/>
                  <a:pt x="11855" y="13415"/>
                </a:cubicBezTo>
                <a:cubicBezTo>
                  <a:pt x="11003" y="14844"/>
                  <a:pt x="10351" y="16448"/>
                  <a:pt x="10176" y="18127"/>
                </a:cubicBezTo>
                <a:cubicBezTo>
                  <a:pt x="10110" y="18698"/>
                  <a:pt x="9929" y="21037"/>
                  <a:pt x="10878" y="21037"/>
                </a:cubicBezTo>
                <a:cubicBezTo>
                  <a:pt x="11013" y="21037"/>
                  <a:pt x="11170" y="20990"/>
                  <a:pt x="11354" y="20884"/>
                </a:cubicBezTo>
                <a:cubicBezTo>
                  <a:pt x="12031" y="20508"/>
                  <a:pt x="12582" y="19556"/>
                  <a:pt x="12958" y="18904"/>
                </a:cubicBezTo>
                <a:cubicBezTo>
                  <a:pt x="13409" y="18127"/>
                  <a:pt x="13785" y="17275"/>
                  <a:pt x="14086" y="16423"/>
                </a:cubicBezTo>
                <a:cubicBezTo>
                  <a:pt x="14412" y="15420"/>
                  <a:pt x="14587" y="14393"/>
                  <a:pt x="14687" y="13365"/>
                </a:cubicBezTo>
                <a:cubicBezTo>
                  <a:pt x="14788" y="12363"/>
                  <a:pt x="14813" y="11285"/>
                  <a:pt x="15063" y="10283"/>
                </a:cubicBezTo>
                <a:cubicBezTo>
                  <a:pt x="16166" y="9882"/>
                  <a:pt x="17319" y="9506"/>
                  <a:pt x="18447" y="9130"/>
                </a:cubicBezTo>
                <a:cubicBezTo>
                  <a:pt x="19199" y="8879"/>
                  <a:pt x="19976" y="8653"/>
                  <a:pt x="20753" y="8428"/>
                </a:cubicBezTo>
                <a:lnTo>
                  <a:pt x="20753" y="8428"/>
                </a:lnTo>
                <a:cubicBezTo>
                  <a:pt x="20402" y="8729"/>
                  <a:pt x="20076" y="9054"/>
                  <a:pt x="19775" y="9380"/>
                </a:cubicBezTo>
                <a:cubicBezTo>
                  <a:pt x="19023" y="10232"/>
                  <a:pt x="18397" y="11210"/>
                  <a:pt x="17996" y="12288"/>
                </a:cubicBezTo>
                <a:cubicBezTo>
                  <a:pt x="17895" y="12538"/>
                  <a:pt x="17795" y="12814"/>
                  <a:pt x="17720" y="13064"/>
                </a:cubicBezTo>
                <a:cubicBezTo>
                  <a:pt x="17645" y="13340"/>
                  <a:pt x="17545" y="13691"/>
                  <a:pt x="17545" y="13967"/>
                </a:cubicBezTo>
                <a:cubicBezTo>
                  <a:pt x="17560" y="14263"/>
                  <a:pt x="17750" y="14375"/>
                  <a:pt x="17970" y="14375"/>
                </a:cubicBezTo>
                <a:cubicBezTo>
                  <a:pt x="18104" y="14375"/>
                  <a:pt x="18249" y="14334"/>
                  <a:pt x="18372" y="14267"/>
                </a:cubicBezTo>
                <a:cubicBezTo>
                  <a:pt x="19349" y="13741"/>
                  <a:pt x="20201" y="12764"/>
                  <a:pt x="20828" y="11861"/>
                </a:cubicBezTo>
                <a:cubicBezTo>
                  <a:pt x="21605" y="10759"/>
                  <a:pt x="22281" y="9105"/>
                  <a:pt x="22758" y="7826"/>
                </a:cubicBezTo>
                <a:cubicBezTo>
                  <a:pt x="23860" y="7526"/>
                  <a:pt x="24938" y="7225"/>
                  <a:pt x="26041" y="6949"/>
                </a:cubicBezTo>
                <a:lnTo>
                  <a:pt x="26041" y="6949"/>
                </a:lnTo>
                <a:cubicBezTo>
                  <a:pt x="25489" y="7801"/>
                  <a:pt x="25088" y="8729"/>
                  <a:pt x="24788" y="9706"/>
                </a:cubicBezTo>
                <a:cubicBezTo>
                  <a:pt x="24437" y="10859"/>
                  <a:pt x="24186" y="12187"/>
                  <a:pt x="24362" y="13390"/>
                </a:cubicBezTo>
                <a:cubicBezTo>
                  <a:pt x="24412" y="13816"/>
                  <a:pt x="24512" y="14493"/>
                  <a:pt x="24913" y="14719"/>
                </a:cubicBezTo>
                <a:cubicBezTo>
                  <a:pt x="25012" y="14781"/>
                  <a:pt x="25110" y="14808"/>
                  <a:pt x="25205" y="14808"/>
                </a:cubicBezTo>
                <a:cubicBezTo>
                  <a:pt x="25491" y="14808"/>
                  <a:pt x="25746" y="14563"/>
                  <a:pt x="25915" y="14318"/>
                </a:cubicBezTo>
                <a:cubicBezTo>
                  <a:pt x="26592" y="13315"/>
                  <a:pt x="27018" y="12187"/>
                  <a:pt x="26968" y="10984"/>
                </a:cubicBezTo>
                <a:cubicBezTo>
                  <a:pt x="26943" y="10257"/>
                  <a:pt x="26943" y="9556"/>
                  <a:pt x="26918" y="8829"/>
                </a:cubicBezTo>
                <a:cubicBezTo>
                  <a:pt x="26868" y="8152"/>
                  <a:pt x="27043" y="7425"/>
                  <a:pt x="26893" y="6774"/>
                </a:cubicBezTo>
                <a:cubicBezTo>
                  <a:pt x="26893" y="6774"/>
                  <a:pt x="26868" y="6774"/>
                  <a:pt x="26868" y="6749"/>
                </a:cubicBezTo>
                <a:cubicBezTo>
                  <a:pt x="28998" y="6272"/>
                  <a:pt x="31103" y="5846"/>
                  <a:pt x="33259" y="5571"/>
                </a:cubicBezTo>
                <a:cubicBezTo>
                  <a:pt x="33535" y="5546"/>
                  <a:pt x="33810" y="5496"/>
                  <a:pt x="34086" y="5470"/>
                </a:cubicBezTo>
                <a:lnTo>
                  <a:pt x="34086" y="5470"/>
                </a:lnTo>
                <a:cubicBezTo>
                  <a:pt x="33986" y="5546"/>
                  <a:pt x="33885" y="5621"/>
                  <a:pt x="33810" y="5671"/>
                </a:cubicBezTo>
                <a:cubicBezTo>
                  <a:pt x="33284" y="6097"/>
                  <a:pt x="32808" y="6573"/>
                  <a:pt x="32357" y="7049"/>
                </a:cubicBezTo>
                <a:cubicBezTo>
                  <a:pt x="31429" y="8077"/>
                  <a:pt x="30677" y="9230"/>
                  <a:pt x="30126" y="10458"/>
                </a:cubicBezTo>
                <a:cubicBezTo>
                  <a:pt x="29900" y="10959"/>
                  <a:pt x="29575" y="11636"/>
                  <a:pt x="29976" y="12137"/>
                </a:cubicBezTo>
                <a:cubicBezTo>
                  <a:pt x="30155" y="12367"/>
                  <a:pt x="30425" y="12447"/>
                  <a:pt x="30710" y="12447"/>
                </a:cubicBezTo>
                <a:cubicBezTo>
                  <a:pt x="30984" y="12447"/>
                  <a:pt x="31271" y="12373"/>
                  <a:pt x="31504" y="12288"/>
                </a:cubicBezTo>
                <a:cubicBezTo>
                  <a:pt x="32758" y="11761"/>
                  <a:pt x="33610" y="10608"/>
                  <a:pt x="34286" y="9480"/>
                </a:cubicBezTo>
                <a:cubicBezTo>
                  <a:pt x="34713" y="8779"/>
                  <a:pt x="35063" y="8027"/>
                  <a:pt x="35389" y="7275"/>
                </a:cubicBezTo>
                <a:cubicBezTo>
                  <a:pt x="35640" y="6648"/>
                  <a:pt x="35966" y="5972"/>
                  <a:pt x="36016" y="5295"/>
                </a:cubicBezTo>
                <a:cubicBezTo>
                  <a:pt x="36517" y="5270"/>
                  <a:pt x="37018" y="5245"/>
                  <a:pt x="37520" y="5220"/>
                </a:cubicBezTo>
                <a:cubicBezTo>
                  <a:pt x="37877" y="5207"/>
                  <a:pt x="38235" y="5204"/>
                  <a:pt x="38595" y="5204"/>
                </a:cubicBezTo>
                <a:cubicBezTo>
                  <a:pt x="38954" y="5204"/>
                  <a:pt x="39313" y="5207"/>
                  <a:pt x="39672" y="5207"/>
                </a:cubicBezTo>
                <a:cubicBezTo>
                  <a:pt x="40389" y="5207"/>
                  <a:pt x="41104" y="5195"/>
                  <a:pt x="41805" y="5120"/>
                </a:cubicBezTo>
                <a:cubicBezTo>
                  <a:pt x="41956" y="5095"/>
                  <a:pt x="42006" y="4894"/>
                  <a:pt x="41855" y="4869"/>
                </a:cubicBezTo>
                <a:cubicBezTo>
                  <a:pt x="40902" y="4636"/>
                  <a:pt x="39949" y="4583"/>
                  <a:pt x="38985" y="4583"/>
                </a:cubicBezTo>
                <a:cubicBezTo>
                  <a:pt x="38706" y="4583"/>
                  <a:pt x="38427" y="4588"/>
                  <a:pt x="38146" y="4593"/>
                </a:cubicBezTo>
                <a:cubicBezTo>
                  <a:pt x="37219" y="4618"/>
                  <a:pt x="36291" y="4668"/>
                  <a:pt x="35364" y="4744"/>
                </a:cubicBezTo>
                <a:cubicBezTo>
                  <a:pt x="35088" y="4318"/>
                  <a:pt x="34637" y="3967"/>
                  <a:pt x="34261" y="3616"/>
                </a:cubicBezTo>
                <a:cubicBezTo>
                  <a:pt x="33785" y="3165"/>
                  <a:pt x="33309" y="2739"/>
                  <a:pt x="32808" y="2313"/>
                </a:cubicBezTo>
                <a:cubicBezTo>
                  <a:pt x="31830" y="1511"/>
                  <a:pt x="30803" y="759"/>
                  <a:pt x="29600" y="333"/>
                </a:cubicBezTo>
                <a:cubicBezTo>
                  <a:pt x="29231" y="197"/>
                  <a:pt x="28757" y="1"/>
                  <a:pt x="283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1" name="Google Shape;1121;p2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22" name="Google Shape;1122;p23"/>
          <p:cNvSpPr txBox="1">
            <a:spLocks noGrp="1"/>
          </p:cNvSpPr>
          <p:nvPr>
            <p:ph type="title" idx="2"/>
          </p:nvPr>
        </p:nvSpPr>
        <p:spPr>
          <a:xfrm>
            <a:off x="2805951" y="2523333"/>
            <a:ext cx="30312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123" name="Google Shape;1123;p23"/>
          <p:cNvSpPr txBox="1">
            <a:spLocks noGrp="1"/>
          </p:cNvSpPr>
          <p:nvPr>
            <p:ph type="subTitle" idx="1"/>
          </p:nvPr>
        </p:nvSpPr>
        <p:spPr>
          <a:xfrm>
            <a:off x="2805951" y="3076633"/>
            <a:ext cx="30312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4" name="Google Shape;1124;p23"/>
          <p:cNvSpPr txBox="1">
            <a:spLocks noGrp="1"/>
          </p:cNvSpPr>
          <p:nvPr>
            <p:ph type="title" idx="3"/>
          </p:nvPr>
        </p:nvSpPr>
        <p:spPr>
          <a:xfrm>
            <a:off x="6354860" y="2523333"/>
            <a:ext cx="30312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125" name="Google Shape;1125;p23"/>
          <p:cNvSpPr txBox="1">
            <a:spLocks noGrp="1"/>
          </p:cNvSpPr>
          <p:nvPr>
            <p:ph type="subTitle" idx="4"/>
          </p:nvPr>
        </p:nvSpPr>
        <p:spPr>
          <a:xfrm>
            <a:off x="6354855" y="3076633"/>
            <a:ext cx="30312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6" name="Google Shape;1126;p23"/>
          <p:cNvSpPr txBox="1">
            <a:spLocks noGrp="1"/>
          </p:cNvSpPr>
          <p:nvPr>
            <p:ph type="title" idx="5"/>
          </p:nvPr>
        </p:nvSpPr>
        <p:spPr>
          <a:xfrm>
            <a:off x="2805951" y="4833200"/>
            <a:ext cx="30312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127" name="Google Shape;1127;p23"/>
          <p:cNvSpPr txBox="1">
            <a:spLocks noGrp="1"/>
          </p:cNvSpPr>
          <p:nvPr>
            <p:ph type="subTitle" idx="6"/>
          </p:nvPr>
        </p:nvSpPr>
        <p:spPr>
          <a:xfrm>
            <a:off x="2805951" y="5386400"/>
            <a:ext cx="30312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8" name="Google Shape;1128;p23"/>
          <p:cNvSpPr txBox="1">
            <a:spLocks noGrp="1"/>
          </p:cNvSpPr>
          <p:nvPr>
            <p:ph type="title" idx="7"/>
          </p:nvPr>
        </p:nvSpPr>
        <p:spPr>
          <a:xfrm>
            <a:off x="6354860" y="4833200"/>
            <a:ext cx="30312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129" name="Google Shape;1129;p23"/>
          <p:cNvSpPr txBox="1">
            <a:spLocks noGrp="1"/>
          </p:cNvSpPr>
          <p:nvPr>
            <p:ph type="subTitle" idx="8"/>
          </p:nvPr>
        </p:nvSpPr>
        <p:spPr>
          <a:xfrm>
            <a:off x="6354855" y="5386400"/>
            <a:ext cx="30312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59486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p24"/>
          <p:cNvSpPr/>
          <p:nvPr/>
        </p:nvSpPr>
        <p:spPr>
          <a:xfrm rot="10023010" flipH="1">
            <a:off x="11098314" y="651869"/>
            <a:ext cx="1519221" cy="1427489"/>
          </a:xfrm>
          <a:custGeom>
            <a:avLst/>
            <a:gdLst/>
            <a:ahLst/>
            <a:cxnLst/>
            <a:rect l="l" t="t" r="r" b="b"/>
            <a:pathLst>
              <a:path w="42066" h="39526" extrusionOk="0">
                <a:moveTo>
                  <a:pt x="2930" y="0"/>
                </a:moveTo>
                <a:cubicBezTo>
                  <a:pt x="2487" y="0"/>
                  <a:pt x="2071" y="255"/>
                  <a:pt x="1730" y="899"/>
                </a:cubicBezTo>
                <a:cubicBezTo>
                  <a:pt x="1178" y="1951"/>
                  <a:pt x="1479" y="3330"/>
                  <a:pt x="1805" y="4407"/>
                </a:cubicBezTo>
                <a:cubicBezTo>
                  <a:pt x="2156" y="5560"/>
                  <a:pt x="2732" y="6588"/>
                  <a:pt x="3434" y="7565"/>
                </a:cubicBezTo>
                <a:cubicBezTo>
                  <a:pt x="4236" y="8643"/>
                  <a:pt x="5188" y="9646"/>
                  <a:pt x="6241" y="10523"/>
                </a:cubicBezTo>
                <a:cubicBezTo>
                  <a:pt x="6767" y="10924"/>
                  <a:pt x="7294" y="11300"/>
                  <a:pt x="7845" y="11651"/>
                </a:cubicBezTo>
                <a:cubicBezTo>
                  <a:pt x="8371" y="12001"/>
                  <a:pt x="8973" y="12402"/>
                  <a:pt x="9625" y="12503"/>
                </a:cubicBezTo>
                <a:cubicBezTo>
                  <a:pt x="10402" y="13505"/>
                  <a:pt x="11178" y="14508"/>
                  <a:pt x="12006" y="15485"/>
                </a:cubicBezTo>
                <a:cubicBezTo>
                  <a:pt x="10279" y="14545"/>
                  <a:pt x="8284" y="14083"/>
                  <a:pt x="6316" y="14083"/>
                </a:cubicBezTo>
                <a:cubicBezTo>
                  <a:pt x="5398" y="14083"/>
                  <a:pt x="4486" y="14183"/>
                  <a:pt x="3609" y="14382"/>
                </a:cubicBezTo>
                <a:cubicBezTo>
                  <a:pt x="2707" y="14583"/>
                  <a:pt x="0" y="15285"/>
                  <a:pt x="978" y="16738"/>
                </a:cubicBezTo>
                <a:cubicBezTo>
                  <a:pt x="1454" y="17415"/>
                  <a:pt x="2381" y="17390"/>
                  <a:pt x="3108" y="17415"/>
                </a:cubicBezTo>
                <a:cubicBezTo>
                  <a:pt x="4161" y="17490"/>
                  <a:pt x="5214" y="17540"/>
                  <a:pt x="6266" y="17540"/>
                </a:cubicBezTo>
                <a:cubicBezTo>
                  <a:pt x="6453" y="17544"/>
                  <a:pt x="6641" y="17547"/>
                  <a:pt x="6829" y="17547"/>
                </a:cubicBezTo>
                <a:cubicBezTo>
                  <a:pt x="7800" y="17547"/>
                  <a:pt x="8780" y="17491"/>
                  <a:pt x="9725" y="17365"/>
                </a:cubicBezTo>
                <a:cubicBezTo>
                  <a:pt x="10301" y="17290"/>
                  <a:pt x="10853" y="17189"/>
                  <a:pt x="11404" y="17039"/>
                </a:cubicBezTo>
                <a:cubicBezTo>
                  <a:pt x="11905" y="16939"/>
                  <a:pt x="12457" y="16814"/>
                  <a:pt x="12908" y="16563"/>
                </a:cubicBezTo>
                <a:cubicBezTo>
                  <a:pt x="13234" y="16939"/>
                  <a:pt x="13559" y="17340"/>
                  <a:pt x="13910" y="17716"/>
                </a:cubicBezTo>
                <a:cubicBezTo>
                  <a:pt x="12457" y="17741"/>
                  <a:pt x="11078" y="18217"/>
                  <a:pt x="9850" y="18919"/>
                </a:cubicBezTo>
                <a:cubicBezTo>
                  <a:pt x="9173" y="19295"/>
                  <a:pt x="8572" y="19771"/>
                  <a:pt x="8021" y="20272"/>
                </a:cubicBezTo>
                <a:cubicBezTo>
                  <a:pt x="7419" y="20773"/>
                  <a:pt x="6843" y="21325"/>
                  <a:pt x="6442" y="22002"/>
                </a:cubicBezTo>
                <a:cubicBezTo>
                  <a:pt x="6066" y="22628"/>
                  <a:pt x="5890" y="23355"/>
                  <a:pt x="6091" y="24082"/>
                </a:cubicBezTo>
                <a:cubicBezTo>
                  <a:pt x="6228" y="24630"/>
                  <a:pt x="6579" y="24826"/>
                  <a:pt x="7037" y="24826"/>
                </a:cubicBezTo>
                <a:cubicBezTo>
                  <a:pt x="7165" y="24826"/>
                  <a:pt x="7301" y="24811"/>
                  <a:pt x="7444" y="24784"/>
                </a:cubicBezTo>
                <a:cubicBezTo>
                  <a:pt x="8196" y="24658"/>
                  <a:pt x="8873" y="24232"/>
                  <a:pt x="9449" y="23781"/>
                </a:cubicBezTo>
                <a:cubicBezTo>
                  <a:pt x="10076" y="23305"/>
                  <a:pt x="10677" y="22778"/>
                  <a:pt x="11279" y="22252"/>
                </a:cubicBezTo>
                <a:cubicBezTo>
                  <a:pt x="11955" y="21651"/>
                  <a:pt x="12582" y="20999"/>
                  <a:pt x="13158" y="20297"/>
                </a:cubicBezTo>
                <a:cubicBezTo>
                  <a:pt x="13635" y="19721"/>
                  <a:pt x="14236" y="19019"/>
                  <a:pt x="14412" y="18267"/>
                </a:cubicBezTo>
                <a:cubicBezTo>
                  <a:pt x="15464" y="19470"/>
                  <a:pt x="16567" y="20623"/>
                  <a:pt x="17720" y="21751"/>
                </a:cubicBezTo>
                <a:cubicBezTo>
                  <a:pt x="18998" y="23054"/>
                  <a:pt x="20301" y="24357"/>
                  <a:pt x="21655" y="25611"/>
                </a:cubicBezTo>
                <a:cubicBezTo>
                  <a:pt x="20909" y="25570"/>
                  <a:pt x="20159" y="25538"/>
                  <a:pt x="19412" y="25538"/>
                </a:cubicBezTo>
                <a:cubicBezTo>
                  <a:pt x="17399" y="25538"/>
                  <a:pt x="15406" y="25767"/>
                  <a:pt x="13559" y="26663"/>
                </a:cubicBezTo>
                <a:cubicBezTo>
                  <a:pt x="13058" y="26914"/>
                  <a:pt x="12457" y="27215"/>
                  <a:pt x="12356" y="27841"/>
                </a:cubicBezTo>
                <a:cubicBezTo>
                  <a:pt x="12281" y="28393"/>
                  <a:pt x="12632" y="28794"/>
                  <a:pt x="13183" y="28869"/>
                </a:cubicBezTo>
                <a:cubicBezTo>
                  <a:pt x="13404" y="28898"/>
                  <a:pt x="13630" y="28910"/>
                  <a:pt x="13860" y="28910"/>
                </a:cubicBezTo>
                <a:cubicBezTo>
                  <a:pt x="14413" y="28910"/>
                  <a:pt x="14983" y="28839"/>
                  <a:pt x="15514" y="28769"/>
                </a:cubicBezTo>
                <a:cubicBezTo>
                  <a:pt x="16316" y="28668"/>
                  <a:pt x="17093" y="28493"/>
                  <a:pt x="17870" y="28292"/>
                </a:cubicBezTo>
                <a:cubicBezTo>
                  <a:pt x="18747" y="28042"/>
                  <a:pt x="19625" y="27741"/>
                  <a:pt x="20477" y="27390"/>
                </a:cubicBezTo>
                <a:cubicBezTo>
                  <a:pt x="20903" y="27240"/>
                  <a:pt x="21329" y="27039"/>
                  <a:pt x="21730" y="26864"/>
                </a:cubicBezTo>
                <a:cubicBezTo>
                  <a:pt x="22006" y="26738"/>
                  <a:pt x="22306" y="26638"/>
                  <a:pt x="22557" y="26488"/>
                </a:cubicBezTo>
                <a:cubicBezTo>
                  <a:pt x="25063" y="28844"/>
                  <a:pt x="27670" y="31099"/>
                  <a:pt x="30402" y="33180"/>
                </a:cubicBezTo>
                <a:cubicBezTo>
                  <a:pt x="29877" y="33090"/>
                  <a:pt x="29344" y="33046"/>
                  <a:pt x="28811" y="33046"/>
                </a:cubicBezTo>
                <a:cubicBezTo>
                  <a:pt x="26801" y="33046"/>
                  <a:pt x="24788" y="33675"/>
                  <a:pt x="23184" y="34884"/>
                </a:cubicBezTo>
                <a:cubicBezTo>
                  <a:pt x="22707" y="35235"/>
                  <a:pt x="22031" y="35711"/>
                  <a:pt x="21780" y="36262"/>
                </a:cubicBezTo>
                <a:cubicBezTo>
                  <a:pt x="21504" y="36864"/>
                  <a:pt x="22106" y="37114"/>
                  <a:pt x="22607" y="37190"/>
                </a:cubicBezTo>
                <a:cubicBezTo>
                  <a:pt x="22826" y="37219"/>
                  <a:pt x="23046" y="37233"/>
                  <a:pt x="23267" y="37233"/>
                </a:cubicBezTo>
                <a:cubicBezTo>
                  <a:pt x="24534" y="37233"/>
                  <a:pt x="25811" y="36778"/>
                  <a:pt x="26943" y="36287"/>
                </a:cubicBezTo>
                <a:cubicBezTo>
                  <a:pt x="27770" y="35936"/>
                  <a:pt x="28572" y="35510"/>
                  <a:pt x="29299" y="35034"/>
                </a:cubicBezTo>
                <a:cubicBezTo>
                  <a:pt x="29650" y="34809"/>
                  <a:pt x="29976" y="34583"/>
                  <a:pt x="30301" y="34332"/>
                </a:cubicBezTo>
                <a:cubicBezTo>
                  <a:pt x="30552" y="34107"/>
                  <a:pt x="30853" y="33931"/>
                  <a:pt x="31028" y="33631"/>
                </a:cubicBezTo>
                <a:cubicBezTo>
                  <a:pt x="31429" y="33906"/>
                  <a:pt x="31805" y="34207"/>
                  <a:pt x="32206" y="34483"/>
                </a:cubicBezTo>
                <a:cubicBezTo>
                  <a:pt x="33710" y="35535"/>
                  <a:pt x="35239" y="36488"/>
                  <a:pt x="36818" y="37390"/>
                </a:cubicBezTo>
                <a:cubicBezTo>
                  <a:pt x="38347" y="38242"/>
                  <a:pt x="39951" y="39119"/>
                  <a:pt x="41680" y="39520"/>
                </a:cubicBezTo>
                <a:cubicBezTo>
                  <a:pt x="41697" y="39524"/>
                  <a:pt x="41715" y="39526"/>
                  <a:pt x="41731" y="39526"/>
                </a:cubicBezTo>
                <a:cubicBezTo>
                  <a:pt x="41950" y="39526"/>
                  <a:pt x="42065" y="39234"/>
                  <a:pt x="41855" y="39094"/>
                </a:cubicBezTo>
                <a:cubicBezTo>
                  <a:pt x="40552" y="38242"/>
                  <a:pt x="39123" y="37616"/>
                  <a:pt x="37745" y="36864"/>
                </a:cubicBezTo>
                <a:cubicBezTo>
                  <a:pt x="36392" y="36112"/>
                  <a:pt x="35038" y="35285"/>
                  <a:pt x="33735" y="34433"/>
                </a:cubicBezTo>
                <a:cubicBezTo>
                  <a:pt x="31529" y="32954"/>
                  <a:pt x="29399" y="31325"/>
                  <a:pt x="27344" y="29621"/>
                </a:cubicBezTo>
                <a:cubicBezTo>
                  <a:pt x="27469" y="29019"/>
                  <a:pt x="27494" y="28393"/>
                  <a:pt x="27494" y="27791"/>
                </a:cubicBezTo>
                <a:cubicBezTo>
                  <a:pt x="27544" y="27039"/>
                  <a:pt x="27519" y="26262"/>
                  <a:pt x="27469" y="25485"/>
                </a:cubicBezTo>
                <a:cubicBezTo>
                  <a:pt x="27419" y="24758"/>
                  <a:pt x="27344" y="24007"/>
                  <a:pt x="27244" y="23280"/>
                </a:cubicBezTo>
                <a:cubicBezTo>
                  <a:pt x="27169" y="22703"/>
                  <a:pt x="27018" y="22102"/>
                  <a:pt x="26692" y="21601"/>
                </a:cubicBezTo>
                <a:cubicBezTo>
                  <a:pt x="26417" y="21225"/>
                  <a:pt x="26041" y="20824"/>
                  <a:pt x="25539" y="20824"/>
                </a:cubicBezTo>
                <a:cubicBezTo>
                  <a:pt x="25523" y="20823"/>
                  <a:pt x="25507" y="20822"/>
                  <a:pt x="25492" y="20822"/>
                </a:cubicBezTo>
                <a:cubicBezTo>
                  <a:pt x="25043" y="20822"/>
                  <a:pt x="24761" y="21165"/>
                  <a:pt x="24712" y="21601"/>
                </a:cubicBezTo>
                <a:cubicBezTo>
                  <a:pt x="24512" y="22929"/>
                  <a:pt x="24737" y="24408"/>
                  <a:pt x="25038" y="25711"/>
                </a:cubicBezTo>
                <a:cubicBezTo>
                  <a:pt x="25239" y="26638"/>
                  <a:pt x="25514" y="27540"/>
                  <a:pt x="25890" y="28393"/>
                </a:cubicBezTo>
                <a:cubicBezTo>
                  <a:pt x="23534" y="26337"/>
                  <a:pt x="21229" y="24232"/>
                  <a:pt x="18973" y="22027"/>
                </a:cubicBezTo>
                <a:cubicBezTo>
                  <a:pt x="19224" y="21375"/>
                  <a:pt x="19224" y="20548"/>
                  <a:pt x="19274" y="19896"/>
                </a:cubicBezTo>
                <a:cubicBezTo>
                  <a:pt x="19349" y="18944"/>
                  <a:pt x="19349" y="17992"/>
                  <a:pt x="19249" y="17039"/>
                </a:cubicBezTo>
                <a:cubicBezTo>
                  <a:pt x="19098" y="15535"/>
                  <a:pt x="18848" y="14032"/>
                  <a:pt x="18346" y="12603"/>
                </a:cubicBezTo>
                <a:cubicBezTo>
                  <a:pt x="18171" y="12127"/>
                  <a:pt x="17970" y="11225"/>
                  <a:pt x="17344" y="11199"/>
                </a:cubicBezTo>
                <a:cubicBezTo>
                  <a:pt x="17324" y="11198"/>
                  <a:pt x="17304" y="11197"/>
                  <a:pt x="17285" y="11197"/>
                </a:cubicBezTo>
                <a:cubicBezTo>
                  <a:pt x="16716" y="11197"/>
                  <a:pt x="16335" y="11892"/>
                  <a:pt x="16141" y="12352"/>
                </a:cubicBezTo>
                <a:cubicBezTo>
                  <a:pt x="15514" y="13681"/>
                  <a:pt x="15815" y="15260"/>
                  <a:pt x="16166" y="16613"/>
                </a:cubicBezTo>
                <a:cubicBezTo>
                  <a:pt x="16517" y="17941"/>
                  <a:pt x="16943" y="19345"/>
                  <a:pt x="17569" y="20623"/>
                </a:cubicBezTo>
                <a:cubicBezTo>
                  <a:pt x="15665" y="18718"/>
                  <a:pt x="13835" y="16788"/>
                  <a:pt x="12056" y="14783"/>
                </a:cubicBezTo>
                <a:cubicBezTo>
                  <a:pt x="11304" y="13956"/>
                  <a:pt x="10577" y="13079"/>
                  <a:pt x="9875" y="12202"/>
                </a:cubicBezTo>
                <a:cubicBezTo>
                  <a:pt x="9875" y="11776"/>
                  <a:pt x="9700" y="11325"/>
                  <a:pt x="9574" y="10949"/>
                </a:cubicBezTo>
                <a:cubicBezTo>
                  <a:pt x="9299" y="10072"/>
                  <a:pt x="8973" y="9245"/>
                  <a:pt x="8672" y="8392"/>
                </a:cubicBezTo>
                <a:cubicBezTo>
                  <a:pt x="8046" y="6588"/>
                  <a:pt x="7344" y="4808"/>
                  <a:pt x="6366" y="3179"/>
                </a:cubicBezTo>
                <a:cubicBezTo>
                  <a:pt x="5804" y="2242"/>
                  <a:pt x="4246" y="0"/>
                  <a:pt x="29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2" name="Google Shape;1132;p24"/>
          <p:cNvSpPr/>
          <p:nvPr/>
        </p:nvSpPr>
        <p:spPr>
          <a:xfrm rot="6825679" flipH="1">
            <a:off x="-278757" y="442438"/>
            <a:ext cx="1467877" cy="1379124"/>
          </a:xfrm>
          <a:custGeom>
            <a:avLst/>
            <a:gdLst/>
            <a:ahLst/>
            <a:cxnLst/>
            <a:rect l="l" t="t" r="r" b="b"/>
            <a:pathLst>
              <a:path w="42066" h="39526" extrusionOk="0">
                <a:moveTo>
                  <a:pt x="2930" y="0"/>
                </a:moveTo>
                <a:cubicBezTo>
                  <a:pt x="2487" y="0"/>
                  <a:pt x="2071" y="255"/>
                  <a:pt x="1730" y="899"/>
                </a:cubicBezTo>
                <a:cubicBezTo>
                  <a:pt x="1178" y="1951"/>
                  <a:pt x="1479" y="3330"/>
                  <a:pt x="1805" y="4407"/>
                </a:cubicBezTo>
                <a:cubicBezTo>
                  <a:pt x="2156" y="5560"/>
                  <a:pt x="2732" y="6588"/>
                  <a:pt x="3434" y="7565"/>
                </a:cubicBezTo>
                <a:cubicBezTo>
                  <a:pt x="4236" y="8643"/>
                  <a:pt x="5188" y="9646"/>
                  <a:pt x="6241" y="10523"/>
                </a:cubicBezTo>
                <a:cubicBezTo>
                  <a:pt x="6767" y="10924"/>
                  <a:pt x="7294" y="11300"/>
                  <a:pt x="7845" y="11651"/>
                </a:cubicBezTo>
                <a:cubicBezTo>
                  <a:pt x="8371" y="12001"/>
                  <a:pt x="8973" y="12402"/>
                  <a:pt x="9625" y="12503"/>
                </a:cubicBezTo>
                <a:cubicBezTo>
                  <a:pt x="10402" y="13505"/>
                  <a:pt x="11178" y="14508"/>
                  <a:pt x="12006" y="15485"/>
                </a:cubicBezTo>
                <a:cubicBezTo>
                  <a:pt x="10279" y="14545"/>
                  <a:pt x="8284" y="14083"/>
                  <a:pt x="6316" y="14083"/>
                </a:cubicBezTo>
                <a:cubicBezTo>
                  <a:pt x="5398" y="14083"/>
                  <a:pt x="4486" y="14183"/>
                  <a:pt x="3609" y="14382"/>
                </a:cubicBezTo>
                <a:cubicBezTo>
                  <a:pt x="2707" y="14583"/>
                  <a:pt x="0" y="15285"/>
                  <a:pt x="978" y="16738"/>
                </a:cubicBezTo>
                <a:cubicBezTo>
                  <a:pt x="1454" y="17415"/>
                  <a:pt x="2381" y="17390"/>
                  <a:pt x="3108" y="17415"/>
                </a:cubicBezTo>
                <a:cubicBezTo>
                  <a:pt x="4161" y="17490"/>
                  <a:pt x="5214" y="17540"/>
                  <a:pt x="6266" y="17540"/>
                </a:cubicBezTo>
                <a:cubicBezTo>
                  <a:pt x="6453" y="17544"/>
                  <a:pt x="6641" y="17547"/>
                  <a:pt x="6829" y="17547"/>
                </a:cubicBezTo>
                <a:cubicBezTo>
                  <a:pt x="7800" y="17547"/>
                  <a:pt x="8780" y="17491"/>
                  <a:pt x="9725" y="17365"/>
                </a:cubicBezTo>
                <a:cubicBezTo>
                  <a:pt x="10301" y="17290"/>
                  <a:pt x="10853" y="17189"/>
                  <a:pt x="11404" y="17039"/>
                </a:cubicBezTo>
                <a:cubicBezTo>
                  <a:pt x="11905" y="16939"/>
                  <a:pt x="12457" y="16814"/>
                  <a:pt x="12908" y="16563"/>
                </a:cubicBezTo>
                <a:cubicBezTo>
                  <a:pt x="13234" y="16939"/>
                  <a:pt x="13559" y="17340"/>
                  <a:pt x="13910" y="17716"/>
                </a:cubicBezTo>
                <a:cubicBezTo>
                  <a:pt x="12457" y="17741"/>
                  <a:pt x="11078" y="18217"/>
                  <a:pt x="9850" y="18919"/>
                </a:cubicBezTo>
                <a:cubicBezTo>
                  <a:pt x="9173" y="19295"/>
                  <a:pt x="8572" y="19771"/>
                  <a:pt x="8021" y="20272"/>
                </a:cubicBezTo>
                <a:cubicBezTo>
                  <a:pt x="7419" y="20773"/>
                  <a:pt x="6843" y="21325"/>
                  <a:pt x="6442" y="22002"/>
                </a:cubicBezTo>
                <a:cubicBezTo>
                  <a:pt x="6066" y="22628"/>
                  <a:pt x="5890" y="23355"/>
                  <a:pt x="6091" y="24082"/>
                </a:cubicBezTo>
                <a:cubicBezTo>
                  <a:pt x="6228" y="24630"/>
                  <a:pt x="6579" y="24826"/>
                  <a:pt x="7037" y="24826"/>
                </a:cubicBezTo>
                <a:cubicBezTo>
                  <a:pt x="7165" y="24826"/>
                  <a:pt x="7301" y="24811"/>
                  <a:pt x="7444" y="24784"/>
                </a:cubicBezTo>
                <a:cubicBezTo>
                  <a:pt x="8196" y="24658"/>
                  <a:pt x="8873" y="24232"/>
                  <a:pt x="9449" y="23781"/>
                </a:cubicBezTo>
                <a:cubicBezTo>
                  <a:pt x="10076" y="23305"/>
                  <a:pt x="10677" y="22778"/>
                  <a:pt x="11279" y="22252"/>
                </a:cubicBezTo>
                <a:cubicBezTo>
                  <a:pt x="11955" y="21651"/>
                  <a:pt x="12582" y="20999"/>
                  <a:pt x="13158" y="20297"/>
                </a:cubicBezTo>
                <a:cubicBezTo>
                  <a:pt x="13635" y="19721"/>
                  <a:pt x="14236" y="19019"/>
                  <a:pt x="14412" y="18267"/>
                </a:cubicBezTo>
                <a:cubicBezTo>
                  <a:pt x="15464" y="19470"/>
                  <a:pt x="16567" y="20623"/>
                  <a:pt x="17720" y="21751"/>
                </a:cubicBezTo>
                <a:cubicBezTo>
                  <a:pt x="18998" y="23054"/>
                  <a:pt x="20301" y="24357"/>
                  <a:pt x="21655" y="25611"/>
                </a:cubicBezTo>
                <a:cubicBezTo>
                  <a:pt x="20909" y="25570"/>
                  <a:pt x="20159" y="25538"/>
                  <a:pt x="19412" y="25538"/>
                </a:cubicBezTo>
                <a:cubicBezTo>
                  <a:pt x="17399" y="25538"/>
                  <a:pt x="15406" y="25767"/>
                  <a:pt x="13559" y="26663"/>
                </a:cubicBezTo>
                <a:cubicBezTo>
                  <a:pt x="13058" y="26914"/>
                  <a:pt x="12457" y="27215"/>
                  <a:pt x="12356" y="27841"/>
                </a:cubicBezTo>
                <a:cubicBezTo>
                  <a:pt x="12281" y="28393"/>
                  <a:pt x="12632" y="28794"/>
                  <a:pt x="13183" y="28869"/>
                </a:cubicBezTo>
                <a:cubicBezTo>
                  <a:pt x="13404" y="28898"/>
                  <a:pt x="13630" y="28910"/>
                  <a:pt x="13860" y="28910"/>
                </a:cubicBezTo>
                <a:cubicBezTo>
                  <a:pt x="14413" y="28910"/>
                  <a:pt x="14983" y="28839"/>
                  <a:pt x="15514" y="28769"/>
                </a:cubicBezTo>
                <a:cubicBezTo>
                  <a:pt x="16316" y="28668"/>
                  <a:pt x="17093" y="28493"/>
                  <a:pt x="17870" y="28292"/>
                </a:cubicBezTo>
                <a:cubicBezTo>
                  <a:pt x="18747" y="28042"/>
                  <a:pt x="19625" y="27741"/>
                  <a:pt x="20477" y="27390"/>
                </a:cubicBezTo>
                <a:cubicBezTo>
                  <a:pt x="20903" y="27240"/>
                  <a:pt x="21329" y="27039"/>
                  <a:pt x="21730" y="26864"/>
                </a:cubicBezTo>
                <a:cubicBezTo>
                  <a:pt x="22006" y="26738"/>
                  <a:pt x="22306" y="26638"/>
                  <a:pt x="22557" y="26488"/>
                </a:cubicBezTo>
                <a:cubicBezTo>
                  <a:pt x="25063" y="28844"/>
                  <a:pt x="27670" y="31099"/>
                  <a:pt x="30402" y="33180"/>
                </a:cubicBezTo>
                <a:cubicBezTo>
                  <a:pt x="29877" y="33090"/>
                  <a:pt x="29344" y="33046"/>
                  <a:pt x="28811" y="33046"/>
                </a:cubicBezTo>
                <a:cubicBezTo>
                  <a:pt x="26801" y="33046"/>
                  <a:pt x="24788" y="33675"/>
                  <a:pt x="23184" y="34884"/>
                </a:cubicBezTo>
                <a:cubicBezTo>
                  <a:pt x="22707" y="35235"/>
                  <a:pt x="22031" y="35711"/>
                  <a:pt x="21780" y="36262"/>
                </a:cubicBezTo>
                <a:cubicBezTo>
                  <a:pt x="21504" y="36864"/>
                  <a:pt x="22106" y="37114"/>
                  <a:pt x="22607" y="37190"/>
                </a:cubicBezTo>
                <a:cubicBezTo>
                  <a:pt x="22826" y="37219"/>
                  <a:pt x="23046" y="37233"/>
                  <a:pt x="23267" y="37233"/>
                </a:cubicBezTo>
                <a:cubicBezTo>
                  <a:pt x="24534" y="37233"/>
                  <a:pt x="25811" y="36778"/>
                  <a:pt x="26943" y="36287"/>
                </a:cubicBezTo>
                <a:cubicBezTo>
                  <a:pt x="27770" y="35936"/>
                  <a:pt x="28572" y="35510"/>
                  <a:pt x="29299" y="35034"/>
                </a:cubicBezTo>
                <a:cubicBezTo>
                  <a:pt x="29650" y="34809"/>
                  <a:pt x="29976" y="34583"/>
                  <a:pt x="30301" y="34332"/>
                </a:cubicBezTo>
                <a:cubicBezTo>
                  <a:pt x="30552" y="34107"/>
                  <a:pt x="30853" y="33931"/>
                  <a:pt x="31028" y="33631"/>
                </a:cubicBezTo>
                <a:cubicBezTo>
                  <a:pt x="31429" y="33906"/>
                  <a:pt x="31805" y="34207"/>
                  <a:pt x="32206" y="34483"/>
                </a:cubicBezTo>
                <a:cubicBezTo>
                  <a:pt x="33710" y="35535"/>
                  <a:pt x="35239" y="36488"/>
                  <a:pt x="36818" y="37390"/>
                </a:cubicBezTo>
                <a:cubicBezTo>
                  <a:pt x="38347" y="38242"/>
                  <a:pt x="39951" y="39119"/>
                  <a:pt x="41680" y="39520"/>
                </a:cubicBezTo>
                <a:cubicBezTo>
                  <a:pt x="41697" y="39524"/>
                  <a:pt x="41715" y="39526"/>
                  <a:pt x="41731" y="39526"/>
                </a:cubicBezTo>
                <a:cubicBezTo>
                  <a:pt x="41950" y="39526"/>
                  <a:pt x="42065" y="39234"/>
                  <a:pt x="41855" y="39094"/>
                </a:cubicBezTo>
                <a:cubicBezTo>
                  <a:pt x="40552" y="38242"/>
                  <a:pt x="39123" y="37616"/>
                  <a:pt x="37745" y="36864"/>
                </a:cubicBezTo>
                <a:cubicBezTo>
                  <a:pt x="36392" y="36112"/>
                  <a:pt x="35038" y="35285"/>
                  <a:pt x="33735" y="34433"/>
                </a:cubicBezTo>
                <a:cubicBezTo>
                  <a:pt x="31529" y="32954"/>
                  <a:pt x="29399" y="31325"/>
                  <a:pt x="27344" y="29621"/>
                </a:cubicBezTo>
                <a:cubicBezTo>
                  <a:pt x="27469" y="29019"/>
                  <a:pt x="27494" y="28393"/>
                  <a:pt x="27494" y="27791"/>
                </a:cubicBezTo>
                <a:cubicBezTo>
                  <a:pt x="27544" y="27039"/>
                  <a:pt x="27519" y="26262"/>
                  <a:pt x="27469" y="25485"/>
                </a:cubicBezTo>
                <a:cubicBezTo>
                  <a:pt x="27419" y="24758"/>
                  <a:pt x="27344" y="24007"/>
                  <a:pt x="27244" y="23280"/>
                </a:cubicBezTo>
                <a:cubicBezTo>
                  <a:pt x="27169" y="22703"/>
                  <a:pt x="27018" y="22102"/>
                  <a:pt x="26692" y="21601"/>
                </a:cubicBezTo>
                <a:cubicBezTo>
                  <a:pt x="26417" y="21225"/>
                  <a:pt x="26041" y="20824"/>
                  <a:pt x="25539" y="20824"/>
                </a:cubicBezTo>
                <a:cubicBezTo>
                  <a:pt x="25523" y="20823"/>
                  <a:pt x="25507" y="20822"/>
                  <a:pt x="25492" y="20822"/>
                </a:cubicBezTo>
                <a:cubicBezTo>
                  <a:pt x="25043" y="20822"/>
                  <a:pt x="24761" y="21165"/>
                  <a:pt x="24712" y="21601"/>
                </a:cubicBezTo>
                <a:cubicBezTo>
                  <a:pt x="24512" y="22929"/>
                  <a:pt x="24737" y="24408"/>
                  <a:pt x="25038" y="25711"/>
                </a:cubicBezTo>
                <a:cubicBezTo>
                  <a:pt x="25239" y="26638"/>
                  <a:pt x="25514" y="27540"/>
                  <a:pt x="25890" y="28393"/>
                </a:cubicBezTo>
                <a:cubicBezTo>
                  <a:pt x="23534" y="26337"/>
                  <a:pt x="21229" y="24232"/>
                  <a:pt x="18973" y="22027"/>
                </a:cubicBezTo>
                <a:cubicBezTo>
                  <a:pt x="19224" y="21375"/>
                  <a:pt x="19224" y="20548"/>
                  <a:pt x="19274" y="19896"/>
                </a:cubicBezTo>
                <a:cubicBezTo>
                  <a:pt x="19349" y="18944"/>
                  <a:pt x="19349" y="17992"/>
                  <a:pt x="19249" y="17039"/>
                </a:cubicBezTo>
                <a:cubicBezTo>
                  <a:pt x="19098" y="15535"/>
                  <a:pt x="18848" y="14032"/>
                  <a:pt x="18346" y="12603"/>
                </a:cubicBezTo>
                <a:cubicBezTo>
                  <a:pt x="18171" y="12127"/>
                  <a:pt x="17970" y="11225"/>
                  <a:pt x="17344" y="11199"/>
                </a:cubicBezTo>
                <a:cubicBezTo>
                  <a:pt x="17324" y="11198"/>
                  <a:pt x="17304" y="11197"/>
                  <a:pt x="17285" y="11197"/>
                </a:cubicBezTo>
                <a:cubicBezTo>
                  <a:pt x="16716" y="11197"/>
                  <a:pt x="16335" y="11892"/>
                  <a:pt x="16141" y="12352"/>
                </a:cubicBezTo>
                <a:cubicBezTo>
                  <a:pt x="15514" y="13681"/>
                  <a:pt x="15815" y="15260"/>
                  <a:pt x="16166" y="16613"/>
                </a:cubicBezTo>
                <a:cubicBezTo>
                  <a:pt x="16517" y="17941"/>
                  <a:pt x="16943" y="19345"/>
                  <a:pt x="17569" y="20623"/>
                </a:cubicBezTo>
                <a:cubicBezTo>
                  <a:pt x="15665" y="18718"/>
                  <a:pt x="13835" y="16788"/>
                  <a:pt x="12056" y="14783"/>
                </a:cubicBezTo>
                <a:cubicBezTo>
                  <a:pt x="11304" y="13956"/>
                  <a:pt x="10577" y="13079"/>
                  <a:pt x="9875" y="12202"/>
                </a:cubicBezTo>
                <a:cubicBezTo>
                  <a:pt x="9875" y="11776"/>
                  <a:pt x="9700" y="11325"/>
                  <a:pt x="9574" y="10949"/>
                </a:cubicBezTo>
                <a:cubicBezTo>
                  <a:pt x="9299" y="10072"/>
                  <a:pt x="8973" y="9245"/>
                  <a:pt x="8672" y="8392"/>
                </a:cubicBezTo>
                <a:cubicBezTo>
                  <a:pt x="8046" y="6588"/>
                  <a:pt x="7344" y="4808"/>
                  <a:pt x="6366" y="3179"/>
                </a:cubicBezTo>
                <a:cubicBezTo>
                  <a:pt x="5804" y="2242"/>
                  <a:pt x="4246" y="0"/>
                  <a:pt x="29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33" name="Google Shape;1133;p24"/>
          <p:cNvGrpSpPr/>
          <p:nvPr/>
        </p:nvGrpSpPr>
        <p:grpSpPr>
          <a:xfrm rot="5783605">
            <a:off x="147567" y="-1477611"/>
            <a:ext cx="2342039" cy="3195932"/>
            <a:chOff x="4784068" y="3757226"/>
            <a:chExt cx="1128016" cy="1539284"/>
          </a:xfrm>
        </p:grpSpPr>
        <p:sp>
          <p:nvSpPr>
            <p:cNvPr id="1134" name="Google Shape;1134;p24"/>
            <p:cNvSpPr/>
            <p:nvPr/>
          </p:nvSpPr>
          <p:spPr>
            <a:xfrm>
              <a:off x="5332557" y="4868956"/>
              <a:ext cx="577072" cy="427554"/>
            </a:xfrm>
            <a:custGeom>
              <a:avLst/>
              <a:gdLst/>
              <a:ahLst/>
              <a:cxnLst/>
              <a:rect l="l" t="t" r="r" b="b"/>
              <a:pathLst>
                <a:path w="29375" h="21764" extrusionOk="0">
                  <a:moveTo>
                    <a:pt x="29374" y="1"/>
                  </a:moveTo>
                  <a:cubicBezTo>
                    <a:pt x="25314" y="151"/>
                    <a:pt x="21204" y="2006"/>
                    <a:pt x="18021" y="5139"/>
                  </a:cubicBezTo>
                  <a:cubicBezTo>
                    <a:pt x="15916" y="7219"/>
                    <a:pt x="14236" y="9800"/>
                    <a:pt x="12407" y="12206"/>
                  </a:cubicBezTo>
                  <a:cubicBezTo>
                    <a:pt x="10552" y="14587"/>
                    <a:pt x="8447" y="16868"/>
                    <a:pt x="5865" y="18021"/>
                  </a:cubicBezTo>
                  <a:cubicBezTo>
                    <a:pt x="4865" y="18469"/>
                    <a:pt x="3781" y="18709"/>
                    <a:pt x="2724" y="18709"/>
                  </a:cubicBezTo>
                  <a:cubicBezTo>
                    <a:pt x="1768" y="18709"/>
                    <a:pt x="834" y="18513"/>
                    <a:pt x="1" y="18096"/>
                  </a:cubicBezTo>
                  <a:lnTo>
                    <a:pt x="1" y="18096"/>
                  </a:lnTo>
                  <a:cubicBezTo>
                    <a:pt x="577" y="19475"/>
                    <a:pt x="1655" y="20527"/>
                    <a:pt x="2908" y="21129"/>
                  </a:cubicBezTo>
                  <a:cubicBezTo>
                    <a:pt x="3885" y="21580"/>
                    <a:pt x="4976" y="21763"/>
                    <a:pt x="6073" y="21763"/>
                  </a:cubicBezTo>
                  <a:cubicBezTo>
                    <a:pt x="6439" y="21763"/>
                    <a:pt x="6805" y="21743"/>
                    <a:pt x="7169" y="21705"/>
                  </a:cubicBezTo>
                  <a:cubicBezTo>
                    <a:pt x="9750" y="21430"/>
                    <a:pt x="12281" y="20252"/>
                    <a:pt x="14362" y="18422"/>
                  </a:cubicBezTo>
                  <a:cubicBezTo>
                    <a:pt x="18171" y="15039"/>
                    <a:pt x="20251" y="9725"/>
                    <a:pt x="23459" y="5615"/>
                  </a:cubicBezTo>
                  <a:cubicBezTo>
                    <a:pt x="25189" y="3434"/>
                    <a:pt x="27219" y="1605"/>
                    <a:pt x="293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24"/>
            <p:cNvSpPr/>
            <p:nvPr/>
          </p:nvSpPr>
          <p:spPr>
            <a:xfrm>
              <a:off x="5331083" y="4846305"/>
              <a:ext cx="581001" cy="390189"/>
            </a:xfrm>
            <a:custGeom>
              <a:avLst/>
              <a:gdLst/>
              <a:ahLst/>
              <a:cxnLst/>
              <a:rect l="l" t="t" r="r" b="b"/>
              <a:pathLst>
                <a:path w="29575" h="19862" extrusionOk="0">
                  <a:moveTo>
                    <a:pt x="22707" y="1"/>
                  </a:moveTo>
                  <a:cubicBezTo>
                    <a:pt x="20326" y="1"/>
                    <a:pt x="17895" y="402"/>
                    <a:pt x="15665" y="1580"/>
                  </a:cubicBezTo>
                  <a:cubicBezTo>
                    <a:pt x="12808" y="3109"/>
                    <a:pt x="10502" y="5790"/>
                    <a:pt x="8672" y="8723"/>
                  </a:cubicBezTo>
                  <a:cubicBezTo>
                    <a:pt x="7444" y="10703"/>
                    <a:pt x="6417" y="12783"/>
                    <a:pt x="5038" y="14638"/>
                  </a:cubicBezTo>
                  <a:cubicBezTo>
                    <a:pt x="3685" y="16467"/>
                    <a:pt x="2031" y="18522"/>
                    <a:pt x="1" y="18999"/>
                  </a:cubicBezTo>
                  <a:cubicBezTo>
                    <a:pt x="26" y="19099"/>
                    <a:pt x="51" y="19174"/>
                    <a:pt x="76" y="19249"/>
                  </a:cubicBezTo>
                  <a:cubicBezTo>
                    <a:pt x="909" y="19666"/>
                    <a:pt x="1843" y="19862"/>
                    <a:pt x="2799" y="19862"/>
                  </a:cubicBezTo>
                  <a:cubicBezTo>
                    <a:pt x="3856" y="19862"/>
                    <a:pt x="4940" y="19622"/>
                    <a:pt x="5940" y="19174"/>
                  </a:cubicBezTo>
                  <a:cubicBezTo>
                    <a:pt x="8522" y="18021"/>
                    <a:pt x="10627" y="15740"/>
                    <a:pt x="12482" y="13359"/>
                  </a:cubicBezTo>
                  <a:cubicBezTo>
                    <a:pt x="14311" y="10953"/>
                    <a:pt x="15991" y="8372"/>
                    <a:pt x="18096" y="6292"/>
                  </a:cubicBezTo>
                  <a:cubicBezTo>
                    <a:pt x="21279" y="3159"/>
                    <a:pt x="25389" y="1304"/>
                    <a:pt x="29449" y="1154"/>
                  </a:cubicBezTo>
                  <a:cubicBezTo>
                    <a:pt x="29499" y="1104"/>
                    <a:pt x="29550" y="1079"/>
                    <a:pt x="29575" y="1054"/>
                  </a:cubicBezTo>
                  <a:cubicBezTo>
                    <a:pt x="27244" y="628"/>
                    <a:pt x="25088" y="1"/>
                    <a:pt x="22707" y="1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24"/>
            <p:cNvSpPr/>
            <p:nvPr/>
          </p:nvSpPr>
          <p:spPr>
            <a:xfrm>
              <a:off x="5252798" y="3764101"/>
              <a:ext cx="360918" cy="1473336"/>
            </a:xfrm>
            <a:custGeom>
              <a:avLst/>
              <a:gdLst/>
              <a:ahLst/>
              <a:cxnLst/>
              <a:rect l="l" t="t" r="r" b="b"/>
              <a:pathLst>
                <a:path w="18372" h="74998" extrusionOk="0">
                  <a:moveTo>
                    <a:pt x="6016" y="1"/>
                  </a:moveTo>
                  <a:cubicBezTo>
                    <a:pt x="1705" y="8322"/>
                    <a:pt x="1" y="18222"/>
                    <a:pt x="1304" y="27370"/>
                  </a:cubicBezTo>
                  <a:cubicBezTo>
                    <a:pt x="2181" y="33460"/>
                    <a:pt x="4311" y="39099"/>
                    <a:pt x="5965" y="44913"/>
                  </a:cubicBezTo>
                  <a:cubicBezTo>
                    <a:pt x="7620" y="50728"/>
                    <a:pt x="8798" y="56969"/>
                    <a:pt x="7720" y="63134"/>
                  </a:cubicBezTo>
                  <a:cubicBezTo>
                    <a:pt x="6893" y="67721"/>
                    <a:pt x="4562" y="72257"/>
                    <a:pt x="1229" y="74989"/>
                  </a:cubicBezTo>
                  <a:cubicBezTo>
                    <a:pt x="1358" y="74995"/>
                    <a:pt x="1487" y="74997"/>
                    <a:pt x="1616" y="74997"/>
                  </a:cubicBezTo>
                  <a:cubicBezTo>
                    <a:pt x="4297" y="74997"/>
                    <a:pt x="6999" y="73769"/>
                    <a:pt x="9199" y="71856"/>
                  </a:cubicBezTo>
                  <a:cubicBezTo>
                    <a:pt x="11630" y="69751"/>
                    <a:pt x="13509" y="66869"/>
                    <a:pt x="14913" y="63786"/>
                  </a:cubicBezTo>
                  <a:cubicBezTo>
                    <a:pt x="17344" y="58397"/>
                    <a:pt x="18372" y="52257"/>
                    <a:pt x="17845" y="46442"/>
                  </a:cubicBezTo>
                  <a:cubicBezTo>
                    <a:pt x="16868" y="35791"/>
                    <a:pt x="10928" y="26969"/>
                    <a:pt x="8146" y="16868"/>
                  </a:cubicBezTo>
                  <a:cubicBezTo>
                    <a:pt x="6667" y="11480"/>
                    <a:pt x="6116" y="5740"/>
                    <a:pt x="60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24"/>
            <p:cNvSpPr/>
            <p:nvPr/>
          </p:nvSpPr>
          <p:spPr>
            <a:xfrm>
              <a:off x="5064226" y="3757226"/>
              <a:ext cx="361409" cy="1480035"/>
            </a:xfrm>
            <a:custGeom>
              <a:avLst/>
              <a:gdLst/>
              <a:ahLst/>
              <a:cxnLst/>
              <a:rect l="l" t="t" r="r" b="b"/>
              <a:pathLst>
                <a:path w="18397" h="75339" extrusionOk="0">
                  <a:moveTo>
                    <a:pt x="15615" y="0"/>
                  </a:moveTo>
                  <a:cubicBezTo>
                    <a:pt x="12356" y="4311"/>
                    <a:pt x="8973" y="8095"/>
                    <a:pt x="6291" y="12882"/>
                  </a:cubicBezTo>
                  <a:cubicBezTo>
                    <a:pt x="3610" y="17644"/>
                    <a:pt x="1504" y="22933"/>
                    <a:pt x="853" y="28421"/>
                  </a:cubicBezTo>
                  <a:cubicBezTo>
                    <a:pt x="0" y="35489"/>
                    <a:pt x="1579" y="42532"/>
                    <a:pt x="4111" y="48797"/>
                  </a:cubicBezTo>
                  <a:cubicBezTo>
                    <a:pt x="5790" y="52983"/>
                    <a:pt x="7895" y="56943"/>
                    <a:pt x="9224" y="61304"/>
                  </a:cubicBezTo>
                  <a:cubicBezTo>
                    <a:pt x="10552" y="65665"/>
                    <a:pt x="11905" y="70828"/>
                    <a:pt x="10351" y="75314"/>
                  </a:cubicBezTo>
                  <a:cubicBezTo>
                    <a:pt x="10527" y="75339"/>
                    <a:pt x="10677" y="75339"/>
                    <a:pt x="10828" y="75339"/>
                  </a:cubicBezTo>
                  <a:cubicBezTo>
                    <a:pt x="14161" y="72607"/>
                    <a:pt x="16492" y="68071"/>
                    <a:pt x="17319" y="63484"/>
                  </a:cubicBezTo>
                  <a:cubicBezTo>
                    <a:pt x="18397" y="57319"/>
                    <a:pt x="17219" y="51078"/>
                    <a:pt x="15564" y="45263"/>
                  </a:cubicBezTo>
                  <a:cubicBezTo>
                    <a:pt x="13910" y="39449"/>
                    <a:pt x="11780" y="33810"/>
                    <a:pt x="10903" y="27720"/>
                  </a:cubicBezTo>
                  <a:cubicBezTo>
                    <a:pt x="9600" y="18572"/>
                    <a:pt x="11304" y="8672"/>
                    <a:pt x="15615" y="351"/>
                  </a:cubicBezTo>
                  <a:cubicBezTo>
                    <a:pt x="15615" y="226"/>
                    <a:pt x="15615" y="125"/>
                    <a:pt x="15615" y="0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24"/>
            <p:cNvSpPr/>
            <p:nvPr/>
          </p:nvSpPr>
          <p:spPr>
            <a:xfrm>
              <a:off x="4799824" y="4581432"/>
              <a:ext cx="498295" cy="699657"/>
            </a:xfrm>
            <a:custGeom>
              <a:avLst/>
              <a:gdLst/>
              <a:ahLst/>
              <a:cxnLst/>
              <a:rect l="l" t="t" r="r" b="b"/>
              <a:pathLst>
                <a:path w="25365" h="35615" extrusionOk="0">
                  <a:moveTo>
                    <a:pt x="1" y="0"/>
                  </a:moveTo>
                  <a:lnTo>
                    <a:pt x="1" y="0"/>
                  </a:lnTo>
                  <a:cubicBezTo>
                    <a:pt x="552" y="5539"/>
                    <a:pt x="2908" y="10702"/>
                    <a:pt x="6517" y="14236"/>
                  </a:cubicBezTo>
                  <a:cubicBezTo>
                    <a:pt x="8923" y="16592"/>
                    <a:pt x="11805" y="18246"/>
                    <a:pt x="14512" y="20151"/>
                  </a:cubicBezTo>
                  <a:cubicBezTo>
                    <a:pt x="17219" y="22081"/>
                    <a:pt x="19825" y="24386"/>
                    <a:pt x="21279" y="27594"/>
                  </a:cubicBezTo>
                  <a:cubicBezTo>
                    <a:pt x="22357" y="30000"/>
                    <a:pt x="22658" y="33008"/>
                    <a:pt x="21881" y="35614"/>
                  </a:cubicBezTo>
                  <a:cubicBezTo>
                    <a:pt x="23309" y="34512"/>
                    <a:pt x="24337" y="32757"/>
                    <a:pt x="24838" y="30903"/>
                  </a:cubicBezTo>
                  <a:cubicBezTo>
                    <a:pt x="25364" y="28923"/>
                    <a:pt x="25364" y="26842"/>
                    <a:pt x="25064" y="24888"/>
                  </a:cubicBezTo>
                  <a:cubicBezTo>
                    <a:pt x="24537" y="21454"/>
                    <a:pt x="23059" y="18271"/>
                    <a:pt x="20928" y="15890"/>
                  </a:cubicBezTo>
                  <a:cubicBezTo>
                    <a:pt x="16968" y="11529"/>
                    <a:pt x="11179" y="10050"/>
                    <a:pt x="6517" y="6667"/>
                  </a:cubicBezTo>
                  <a:cubicBezTo>
                    <a:pt x="4036" y="4887"/>
                    <a:pt x="1906" y="2557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24"/>
            <p:cNvSpPr/>
            <p:nvPr/>
          </p:nvSpPr>
          <p:spPr>
            <a:xfrm>
              <a:off x="4784068" y="4578465"/>
              <a:ext cx="460872" cy="706552"/>
            </a:xfrm>
            <a:custGeom>
              <a:avLst/>
              <a:gdLst/>
              <a:ahLst/>
              <a:cxnLst/>
              <a:rect l="l" t="t" r="r" b="b"/>
              <a:pathLst>
                <a:path w="23460" h="35966" extrusionOk="0">
                  <a:moveTo>
                    <a:pt x="703" y="1"/>
                  </a:moveTo>
                  <a:cubicBezTo>
                    <a:pt x="477" y="3309"/>
                    <a:pt x="1" y="6417"/>
                    <a:pt x="201" y="9675"/>
                  </a:cubicBezTo>
                  <a:cubicBezTo>
                    <a:pt x="427" y="12933"/>
                    <a:pt x="1078" y="16166"/>
                    <a:pt x="2532" y="18898"/>
                  </a:cubicBezTo>
                  <a:cubicBezTo>
                    <a:pt x="4412" y="22432"/>
                    <a:pt x="7469" y="24913"/>
                    <a:pt x="10753" y="26693"/>
                  </a:cubicBezTo>
                  <a:cubicBezTo>
                    <a:pt x="12958" y="27871"/>
                    <a:pt x="15264" y="28748"/>
                    <a:pt x="17344" y="30151"/>
                  </a:cubicBezTo>
                  <a:cubicBezTo>
                    <a:pt x="19424" y="31555"/>
                    <a:pt x="21755" y="33309"/>
                    <a:pt x="22457" y="35966"/>
                  </a:cubicBezTo>
                  <a:cubicBezTo>
                    <a:pt x="22532" y="35891"/>
                    <a:pt x="22607" y="35841"/>
                    <a:pt x="22683" y="35765"/>
                  </a:cubicBezTo>
                  <a:cubicBezTo>
                    <a:pt x="23460" y="33159"/>
                    <a:pt x="23159" y="30151"/>
                    <a:pt x="22081" y="27745"/>
                  </a:cubicBezTo>
                  <a:cubicBezTo>
                    <a:pt x="20627" y="24537"/>
                    <a:pt x="18021" y="22232"/>
                    <a:pt x="15314" y="20302"/>
                  </a:cubicBezTo>
                  <a:cubicBezTo>
                    <a:pt x="12607" y="18397"/>
                    <a:pt x="9725" y="16743"/>
                    <a:pt x="7319" y="14387"/>
                  </a:cubicBezTo>
                  <a:cubicBezTo>
                    <a:pt x="3710" y="10853"/>
                    <a:pt x="1354" y="5690"/>
                    <a:pt x="803" y="151"/>
                  </a:cubicBezTo>
                  <a:cubicBezTo>
                    <a:pt x="778" y="101"/>
                    <a:pt x="728" y="51"/>
                    <a:pt x="703" y="1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24"/>
            <p:cNvSpPr/>
            <p:nvPr/>
          </p:nvSpPr>
          <p:spPr>
            <a:xfrm>
              <a:off x="5295624" y="4539077"/>
              <a:ext cx="21197" cy="73394"/>
            </a:xfrm>
            <a:custGeom>
              <a:avLst/>
              <a:gdLst/>
              <a:ahLst/>
              <a:cxnLst/>
              <a:rect l="l" t="t" r="r" b="b"/>
              <a:pathLst>
                <a:path w="1079" h="3736" extrusionOk="0">
                  <a:moveTo>
                    <a:pt x="1" y="1"/>
                  </a:moveTo>
                  <a:lnTo>
                    <a:pt x="1" y="1"/>
                  </a:lnTo>
                  <a:cubicBezTo>
                    <a:pt x="51" y="652"/>
                    <a:pt x="227" y="1279"/>
                    <a:pt x="377" y="1906"/>
                  </a:cubicBezTo>
                  <a:cubicBezTo>
                    <a:pt x="527" y="2507"/>
                    <a:pt x="703" y="3134"/>
                    <a:pt x="978" y="3735"/>
                  </a:cubicBezTo>
                  <a:cubicBezTo>
                    <a:pt x="1079" y="3058"/>
                    <a:pt x="978" y="2407"/>
                    <a:pt x="828" y="1780"/>
                  </a:cubicBezTo>
                  <a:cubicBezTo>
                    <a:pt x="653" y="1154"/>
                    <a:pt x="402" y="527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24"/>
            <p:cNvSpPr/>
            <p:nvPr/>
          </p:nvSpPr>
          <p:spPr>
            <a:xfrm>
              <a:off x="5264624" y="4478040"/>
              <a:ext cx="12809" cy="35459"/>
            </a:xfrm>
            <a:custGeom>
              <a:avLst/>
              <a:gdLst/>
              <a:ahLst/>
              <a:cxnLst/>
              <a:rect l="l" t="t" r="r" b="b"/>
              <a:pathLst>
                <a:path w="652" h="1805" extrusionOk="0">
                  <a:moveTo>
                    <a:pt x="100" y="0"/>
                  </a:moveTo>
                  <a:cubicBezTo>
                    <a:pt x="0" y="351"/>
                    <a:pt x="25" y="677"/>
                    <a:pt x="100" y="977"/>
                  </a:cubicBezTo>
                  <a:cubicBezTo>
                    <a:pt x="175" y="1253"/>
                    <a:pt x="301" y="1554"/>
                    <a:pt x="551" y="1805"/>
                  </a:cubicBezTo>
                  <a:cubicBezTo>
                    <a:pt x="652" y="1454"/>
                    <a:pt x="627" y="1153"/>
                    <a:pt x="551" y="852"/>
                  </a:cubicBezTo>
                  <a:cubicBezTo>
                    <a:pt x="476" y="551"/>
                    <a:pt x="351" y="276"/>
                    <a:pt x="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24"/>
            <p:cNvSpPr/>
            <p:nvPr/>
          </p:nvSpPr>
          <p:spPr>
            <a:xfrm>
              <a:off x="5255254" y="4549430"/>
              <a:ext cx="13319" cy="42846"/>
            </a:xfrm>
            <a:custGeom>
              <a:avLst/>
              <a:gdLst/>
              <a:ahLst/>
              <a:cxnLst/>
              <a:rect l="l" t="t" r="r" b="b"/>
              <a:pathLst>
                <a:path w="678" h="2181" extrusionOk="0">
                  <a:moveTo>
                    <a:pt x="26" y="0"/>
                  </a:moveTo>
                  <a:cubicBezTo>
                    <a:pt x="1" y="426"/>
                    <a:pt x="51" y="777"/>
                    <a:pt x="126" y="1128"/>
                  </a:cubicBezTo>
                  <a:cubicBezTo>
                    <a:pt x="201" y="1479"/>
                    <a:pt x="302" y="1830"/>
                    <a:pt x="502" y="2181"/>
                  </a:cubicBezTo>
                  <a:cubicBezTo>
                    <a:pt x="678" y="1805"/>
                    <a:pt x="652" y="1404"/>
                    <a:pt x="577" y="1028"/>
                  </a:cubicBezTo>
                  <a:cubicBezTo>
                    <a:pt x="502" y="652"/>
                    <a:pt x="327" y="276"/>
                    <a:pt x="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24"/>
            <p:cNvSpPr/>
            <p:nvPr/>
          </p:nvSpPr>
          <p:spPr>
            <a:xfrm>
              <a:off x="5246394" y="4634100"/>
              <a:ext cx="14302" cy="51234"/>
            </a:xfrm>
            <a:custGeom>
              <a:avLst/>
              <a:gdLst/>
              <a:ahLst/>
              <a:cxnLst/>
              <a:rect l="l" t="t" r="r" b="b"/>
              <a:pathLst>
                <a:path w="728" h="2608" extrusionOk="0">
                  <a:moveTo>
                    <a:pt x="76" y="1"/>
                  </a:moveTo>
                  <a:cubicBezTo>
                    <a:pt x="1" y="477"/>
                    <a:pt x="51" y="928"/>
                    <a:pt x="126" y="1354"/>
                  </a:cubicBezTo>
                  <a:cubicBezTo>
                    <a:pt x="251" y="1780"/>
                    <a:pt x="377" y="2206"/>
                    <a:pt x="652" y="2607"/>
                  </a:cubicBezTo>
                  <a:cubicBezTo>
                    <a:pt x="728" y="2131"/>
                    <a:pt x="677" y="1680"/>
                    <a:pt x="602" y="1254"/>
                  </a:cubicBezTo>
                  <a:cubicBezTo>
                    <a:pt x="477" y="828"/>
                    <a:pt x="352" y="402"/>
                    <a:pt x="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24"/>
            <p:cNvSpPr/>
            <p:nvPr/>
          </p:nvSpPr>
          <p:spPr>
            <a:xfrm>
              <a:off x="5220305" y="4539077"/>
              <a:ext cx="10844" cy="39408"/>
            </a:xfrm>
            <a:custGeom>
              <a:avLst/>
              <a:gdLst/>
              <a:ahLst/>
              <a:cxnLst/>
              <a:rect l="l" t="t" r="r" b="b"/>
              <a:pathLst>
                <a:path w="552" h="2006" extrusionOk="0">
                  <a:moveTo>
                    <a:pt x="126" y="1"/>
                  </a:moveTo>
                  <a:cubicBezTo>
                    <a:pt x="0" y="352"/>
                    <a:pt x="0" y="703"/>
                    <a:pt x="51" y="1028"/>
                  </a:cubicBezTo>
                  <a:cubicBezTo>
                    <a:pt x="101" y="1354"/>
                    <a:pt x="201" y="1680"/>
                    <a:pt x="426" y="2006"/>
                  </a:cubicBezTo>
                  <a:cubicBezTo>
                    <a:pt x="552" y="1630"/>
                    <a:pt x="552" y="1304"/>
                    <a:pt x="502" y="953"/>
                  </a:cubicBezTo>
                  <a:cubicBezTo>
                    <a:pt x="452" y="627"/>
                    <a:pt x="351" y="302"/>
                    <a:pt x="1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24"/>
            <p:cNvSpPr/>
            <p:nvPr/>
          </p:nvSpPr>
          <p:spPr>
            <a:xfrm>
              <a:off x="5288749" y="4642469"/>
              <a:ext cx="9862" cy="31039"/>
            </a:xfrm>
            <a:custGeom>
              <a:avLst/>
              <a:gdLst/>
              <a:ahLst/>
              <a:cxnLst/>
              <a:rect l="l" t="t" r="r" b="b"/>
              <a:pathLst>
                <a:path w="502" h="1580" extrusionOk="0">
                  <a:moveTo>
                    <a:pt x="176" y="1"/>
                  </a:moveTo>
                  <a:cubicBezTo>
                    <a:pt x="25" y="277"/>
                    <a:pt x="0" y="552"/>
                    <a:pt x="25" y="828"/>
                  </a:cubicBezTo>
                  <a:cubicBezTo>
                    <a:pt x="50" y="1079"/>
                    <a:pt x="125" y="1354"/>
                    <a:pt x="326" y="1580"/>
                  </a:cubicBezTo>
                  <a:cubicBezTo>
                    <a:pt x="501" y="1304"/>
                    <a:pt x="501" y="1029"/>
                    <a:pt x="476" y="778"/>
                  </a:cubicBezTo>
                  <a:cubicBezTo>
                    <a:pt x="451" y="502"/>
                    <a:pt x="376" y="252"/>
                    <a:pt x="1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24"/>
            <p:cNvSpPr/>
            <p:nvPr/>
          </p:nvSpPr>
          <p:spPr>
            <a:xfrm>
              <a:off x="5205532" y="4624258"/>
              <a:ext cx="9862" cy="46794"/>
            </a:xfrm>
            <a:custGeom>
              <a:avLst/>
              <a:gdLst/>
              <a:ahLst/>
              <a:cxnLst/>
              <a:rect l="l" t="t" r="r" b="b"/>
              <a:pathLst>
                <a:path w="502" h="2382" extrusionOk="0">
                  <a:moveTo>
                    <a:pt x="151" y="1"/>
                  </a:moveTo>
                  <a:cubicBezTo>
                    <a:pt x="0" y="402"/>
                    <a:pt x="0" y="803"/>
                    <a:pt x="26" y="1204"/>
                  </a:cubicBezTo>
                  <a:cubicBezTo>
                    <a:pt x="51" y="1605"/>
                    <a:pt x="126" y="2006"/>
                    <a:pt x="351" y="2382"/>
                  </a:cubicBezTo>
                  <a:cubicBezTo>
                    <a:pt x="502" y="1981"/>
                    <a:pt x="502" y="1580"/>
                    <a:pt x="477" y="1179"/>
                  </a:cubicBezTo>
                  <a:cubicBezTo>
                    <a:pt x="452" y="778"/>
                    <a:pt x="376" y="377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" name="Google Shape;1147;p24"/>
            <p:cNvSpPr/>
            <p:nvPr/>
          </p:nvSpPr>
          <p:spPr>
            <a:xfrm>
              <a:off x="5213901" y="4450458"/>
              <a:ext cx="12337" cy="39899"/>
            </a:xfrm>
            <a:custGeom>
              <a:avLst/>
              <a:gdLst/>
              <a:ahLst/>
              <a:cxnLst/>
              <a:rect l="l" t="t" r="r" b="b"/>
              <a:pathLst>
                <a:path w="628" h="2031" extrusionOk="0">
                  <a:moveTo>
                    <a:pt x="101" y="1"/>
                  </a:moveTo>
                  <a:cubicBezTo>
                    <a:pt x="1" y="376"/>
                    <a:pt x="26" y="727"/>
                    <a:pt x="76" y="1078"/>
                  </a:cubicBezTo>
                  <a:cubicBezTo>
                    <a:pt x="151" y="1404"/>
                    <a:pt x="276" y="1730"/>
                    <a:pt x="527" y="2031"/>
                  </a:cubicBezTo>
                  <a:cubicBezTo>
                    <a:pt x="627" y="1680"/>
                    <a:pt x="602" y="1329"/>
                    <a:pt x="552" y="978"/>
                  </a:cubicBezTo>
                  <a:cubicBezTo>
                    <a:pt x="477" y="652"/>
                    <a:pt x="351" y="301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24"/>
            <p:cNvSpPr/>
            <p:nvPr/>
          </p:nvSpPr>
          <p:spPr>
            <a:xfrm>
              <a:off x="5181899" y="4498707"/>
              <a:ext cx="11335" cy="36952"/>
            </a:xfrm>
            <a:custGeom>
              <a:avLst/>
              <a:gdLst/>
              <a:ahLst/>
              <a:cxnLst/>
              <a:rect l="l" t="t" r="r" b="b"/>
              <a:pathLst>
                <a:path w="577" h="1881" extrusionOk="0">
                  <a:moveTo>
                    <a:pt x="126" y="1"/>
                  </a:moveTo>
                  <a:cubicBezTo>
                    <a:pt x="0" y="352"/>
                    <a:pt x="0" y="677"/>
                    <a:pt x="51" y="978"/>
                  </a:cubicBezTo>
                  <a:cubicBezTo>
                    <a:pt x="101" y="1304"/>
                    <a:pt x="201" y="1605"/>
                    <a:pt x="452" y="1880"/>
                  </a:cubicBezTo>
                  <a:cubicBezTo>
                    <a:pt x="577" y="1555"/>
                    <a:pt x="552" y="1229"/>
                    <a:pt x="502" y="903"/>
                  </a:cubicBezTo>
                  <a:cubicBezTo>
                    <a:pt x="452" y="602"/>
                    <a:pt x="351" y="276"/>
                    <a:pt x="1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" name="Google Shape;1149;p24"/>
            <p:cNvSpPr/>
            <p:nvPr/>
          </p:nvSpPr>
          <p:spPr>
            <a:xfrm>
              <a:off x="5483705" y="4586343"/>
              <a:ext cx="9881" cy="48779"/>
            </a:xfrm>
            <a:custGeom>
              <a:avLst/>
              <a:gdLst/>
              <a:ahLst/>
              <a:cxnLst/>
              <a:rect l="l" t="t" r="r" b="b"/>
              <a:pathLst>
                <a:path w="503" h="2483" extrusionOk="0">
                  <a:moveTo>
                    <a:pt x="151" y="1"/>
                  </a:moveTo>
                  <a:cubicBezTo>
                    <a:pt x="1" y="427"/>
                    <a:pt x="1" y="828"/>
                    <a:pt x="26" y="1254"/>
                  </a:cubicBezTo>
                  <a:cubicBezTo>
                    <a:pt x="51" y="1680"/>
                    <a:pt x="126" y="2081"/>
                    <a:pt x="327" y="2482"/>
                  </a:cubicBezTo>
                  <a:cubicBezTo>
                    <a:pt x="477" y="2056"/>
                    <a:pt x="502" y="1630"/>
                    <a:pt x="477" y="1229"/>
                  </a:cubicBezTo>
                  <a:cubicBezTo>
                    <a:pt x="452" y="803"/>
                    <a:pt x="377" y="402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24"/>
            <p:cNvSpPr/>
            <p:nvPr/>
          </p:nvSpPr>
          <p:spPr>
            <a:xfrm>
              <a:off x="5471408" y="4509551"/>
              <a:ext cx="9862" cy="31019"/>
            </a:xfrm>
            <a:custGeom>
              <a:avLst/>
              <a:gdLst/>
              <a:ahLst/>
              <a:cxnLst/>
              <a:rect l="l" t="t" r="r" b="b"/>
              <a:pathLst>
                <a:path w="502" h="1579" extrusionOk="0">
                  <a:moveTo>
                    <a:pt x="176" y="0"/>
                  </a:moveTo>
                  <a:cubicBezTo>
                    <a:pt x="25" y="276"/>
                    <a:pt x="0" y="551"/>
                    <a:pt x="25" y="827"/>
                  </a:cubicBezTo>
                  <a:cubicBezTo>
                    <a:pt x="76" y="1078"/>
                    <a:pt x="126" y="1353"/>
                    <a:pt x="351" y="1579"/>
                  </a:cubicBezTo>
                  <a:cubicBezTo>
                    <a:pt x="502" y="1303"/>
                    <a:pt x="502" y="1028"/>
                    <a:pt x="502" y="777"/>
                  </a:cubicBezTo>
                  <a:cubicBezTo>
                    <a:pt x="452" y="501"/>
                    <a:pt x="376" y="251"/>
                    <a:pt x="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24"/>
            <p:cNvSpPr/>
            <p:nvPr/>
          </p:nvSpPr>
          <p:spPr>
            <a:xfrm>
              <a:off x="5452706" y="4568623"/>
              <a:ext cx="9371" cy="33004"/>
            </a:xfrm>
            <a:custGeom>
              <a:avLst/>
              <a:gdLst/>
              <a:ahLst/>
              <a:cxnLst/>
              <a:rect l="l" t="t" r="r" b="b"/>
              <a:pathLst>
                <a:path w="477" h="1680" extrusionOk="0">
                  <a:moveTo>
                    <a:pt x="276" y="1"/>
                  </a:moveTo>
                  <a:cubicBezTo>
                    <a:pt x="75" y="276"/>
                    <a:pt x="25" y="552"/>
                    <a:pt x="25" y="828"/>
                  </a:cubicBezTo>
                  <a:cubicBezTo>
                    <a:pt x="0" y="1103"/>
                    <a:pt x="50" y="1404"/>
                    <a:pt x="226" y="1680"/>
                  </a:cubicBezTo>
                  <a:cubicBezTo>
                    <a:pt x="401" y="1404"/>
                    <a:pt x="451" y="1128"/>
                    <a:pt x="476" y="853"/>
                  </a:cubicBezTo>
                  <a:cubicBezTo>
                    <a:pt x="476" y="577"/>
                    <a:pt x="451" y="301"/>
                    <a:pt x="2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24"/>
            <p:cNvSpPr/>
            <p:nvPr/>
          </p:nvSpPr>
          <p:spPr>
            <a:xfrm>
              <a:off x="5510305" y="4567150"/>
              <a:ext cx="10353" cy="36952"/>
            </a:xfrm>
            <a:custGeom>
              <a:avLst/>
              <a:gdLst/>
              <a:ahLst/>
              <a:cxnLst/>
              <a:rect l="l" t="t" r="r" b="b"/>
              <a:pathLst>
                <a:path w="527" h="1881" extrusionOk="0">
                  <a:moveTo>
                    <a:pt x="151" y="0"/>
                  </a:moveTo>
                  <a:cubicBezTo>
                    <a:pt x="0" y="351"/>
                    <a:pt x="0" y="652"/>
                    <a:pt x="25" y="978"/>
                  </a:cubicBezTo>
                  <a:cubicBezTo>
                    <a:pt x="76" y="1279"/>
                    <a:pt x="151" y="1579"/>
                    <a:pt x="376" y="1880"/>
                  </a:cubicBezTo>
                  <a:cubicBezTo>
                    <a:pt x="527" y="1554"/>
                    <a:pt x="527" y="1228"/>
                    <a:pt x="502" y="928"/>
                  </a:cubicBezTo>
                  <a:cubicBezTo>
                    <a:pt x="451" y="602"/>
                    <a:pt x="376" y="301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24"/>
            <p:cNvSpPr/>
            <p:nvPr/>
          </p:nvSpPr>
          <p:spPr>
            <a:xfrm>
              <a:off x="5471408" y="4682368"/>
              <a:ext cx="9862" cy="33495"/>
            </a:xfrm>
            <a:custGeom>
              <a:avLst/>
              <a:gdLst/>
              <a:ahLst/>
              <a:cxnLst/>
              <a:rect l="l" t="t" r="r" b="b"/>
              <a:pathLst>
                <a:path w="502" h="1705" extrusionOk="0">
                  <a:moveTo>
                    <a:pt x="126" y="0"/>
                  </a:moveTo>
                  <a:cubicBezTo>
                    <a:pt x="0" y="326"/>
                    <a:pt x="0" y="602"/>
                    <a:pt x="25" y="877"/>
                  </a:cubicBezTo>
                  <a:cubicBezTo>
                    <a:pt x="51" y="1153"/>
                    <a:pt x="101" y="1404"/>
                    <a:pt x="276" y="1704"/>
                  </a:cubicBezTo>
                  <a:cubicBezTo>
                    <a:pt x="477" y="1429"/>
                    <a:pt x="502" y="1128"/>
                    <a:pt x="502" y="827"/>
                  </a:cubicBezTo>
                  <a:cubicBezTo>
                    <a:pt x="452" y="526"/>
                    <a:pt x="376" y="226"/>
                    <a:pt x="1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24"/>
            <p:cNvSpPr/>
            <p:nvPr/>
          </p:nvSpPr>
          <p:spPr>
            <a:xfrm>
              <a:off x="5445319" y="4630662"/>
              <a:ext cx="9371" cy="29566"/>
            </a:xfrm>
            <a:custGeom>
              <a:avLst/>
              <a:gdLst/>
              <a:ahLst/>
              <a:cxnLst/>
              <a:rect l="l" t="t" r="r" b="b"/>
              <a:pathLst>
                <a:path w="477" h="1505" extrusionOk="0">
                  <a:moveTo>
                    <a:pt x="251" y="0"/>
                  </a:moveTo>
                  <a:cubicBezTo>
                    <a:pt x="50" y="251"/>
                    <a:pt x="25" y="502"/>
                    <a:pt x="0" y="752"/>
                  </a:cubicBezTo>
                  <a:cubicBezTo>
                    <a:pt x="25" y="1003"/>
                    <a:pt x="50" y="1254"/>
                    <a:pt x="251" y="1504"/>
                  </a:cubicBezTo>
                  <a:cubicBezTo>
                    <a:pt x="426" y="1254"/>
                    <a:pt x="476" y="1003"/>
                    <a:pt x="476" y="752"/>
                  </a:cubicBezTo>
                  <a:cubicBezTo>
                    <a:pt x="476" y="502"/>
                    <a:pt x="426" y="251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24"/>
            <p:cNvSpPr/>
            <p:nvPr/>
          </p:nvSpPr>
          <p:spPr>
            <a:xfrm>
              <a:off x="5504392" y="4661682"/>
              <a:ext cx="9371" cy="43337"/>
            </a:xfrm>
            <a:custGeom>
              <a:avLst/>
              <a:gdLst/>
              <a:ahLst/>
              <a:cxnLst/>
              <a:rect l="l" t="t" r="r" b="b"/>
              <a:pathLst>
                <a:path w="477" h="2206" extrusionOk="0">
                  <a:moveTo>
                    <a:pt x="201" y="0"/>
                  </a:moveTo>
                  <a:cubicBezTo>
                    <a:pt x="26" y="376"/>
                    <a:pt x="1" y="727"/>
                    <a:pt x="1" y="1103"/>
                  </a:cubicBezTo>
                  <a:cubicBezTo>
                    <a:pt x="26" y="1479"/>
                    <a:pt x="51" y="1830"/>
                    <a:pt x="251" y="2206"/>
                  </a:cubicBezTo>
                  <a:cubicBezTo>
                    <a:pt x="427" y="1830"/>
                    <a:pt x="477" y="1454"/>
                    <a:pt x="477" y="1103"/>
                  </a:cubicBezTo>
                  <a:cubicBezTo>
                    <a:pt x="452" y="727"/>
                    <a:pt x="402" y="376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24"/>
            <p:cNvSpPr/>
            <p:nvPr/>
          </p:nvSpPr>
          <p:spPr>
            <a:xfrm>
              <a:off x="5528516" y="4633609"/>
              <a:ext cx="9862" cy="26128"/>
            </a:xfrm>
            <a:custGeom>
              <a:avLst/>
              <a:gdLst/>
              <a:ahLst/>
              <a:cxnLst/>
              <a:rect l="l" t="t" r="r" b="b"/>
              <a:pathLst>
                <a:path w="502" h="1330" extrusionOk="0">
                  <a:moveTo>
                    <a:pt x="201" y="1"/>
                  </a:moveTo>
                  <a:cubicBezTo>
                    <a:pt x="26" y="251"/>
                    <a:pt x="1" y="477"/>
                    <a:pt x="26" y="703"/>
                  </a:cubicBezTo>
                  <a:cubicBezTo>
                    <a:pt x="51" y="903"/>
                    <a:pt x="101" y="1129"/>
                    <a:pt x="301" y="1329"/>
                  </a:cubicBezTo>
                  <a:cubicBezTo>
                    <a:pt x="477" y="1104"/>
                    <a:pt x="502" y="878"/>
                    <a:pt x="477" y="652"/>
                  </a:cubicBezTo>
                  <a:cubicBezTo>
                    <a:pt x="452" y="427"/>
                    <a:pt x="402" y="226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24"/>
            <p:cNvSpPr/>
            <p:nvPr/>
          </p:nvSpPr>
          <p:spPr>
            <a:xfrm>
              <a:off x="5446793" y="4509040"/>
              <a:ext cx="9371" cy="28583"/>
            </a:xfrm>
            <a:custGeom>
              <a:avLst/>
              <a:gdLst/>
              <a:ahLst/>
              <a:cxnLst/>
              <a:rect l="l" t="t" r="r" b="b"/>
              <a:pathLst>
                <a:path w="477" h="1455" extrusionOk="0">
                  <a:moveTo>
                    <a:pt x="201" y="1"/>
                  </a:moveTo>
                  <a:cubicBezTo>
                    <a:pt x="25" y="252"/>
                    <a:pt x="0" y="502"/>
                    <a:pt x="0" y="728"/>
                  </a:cubicBezTo>
                  <a:cubicBezTo>
                    <a:pt x="25" y="978"/>
                    <a:pt x="75" y="1229"/>
                    <a:pt x="276" y="1455"/>
                  </a:cubicBezTo>
                  <a:cubicBezTo>
                    <a:pt x="451" y="1204"/>
                    <a:pt x="476" y="953"/>
                    <a:pt x="476" y="703"/>
                  </a:cubicBezTo>
                  <a:cubicBezTo>
                    <a:pt x="451" y="477"/>
                    <a:pt x="401" y="227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24"/>
            <p:cNvSpPr/>
            <p:nvPr/>
          </p:nvSpPr>
          <p:spPr>
            <a:xfrm>
              <a:off x="5418229" y="4517428"/>
              <a:ext cx="10353" cy="30528"/>
            </a:xfrm>
            <a:custGeom>
              <a:avLst/>
              <a:gdLst/>
              <a:ahLst/>
              <a:cxnLst/>
              <a:rect l="l" t="t" r="r" b="b"/>
              <a:pathLst>
                <a:path w="527" h="1554" extrusionOk="0">
                  <a:moveTo>
                    <a:pt x="176" y="0"/>
                  </a:moveTo>
                  <a:cubicBezTo>
                    <a:pt x="26" y="276"/>
                    <a:pt x="1" y="551"/>
                    <a:pt x="26" y="802"/>
                  </a:cubicBezTo>
                  <a:cubicBezTo>
                    <a:pt x="76" y="1053"/>
                    <a:pt x="126" y="1303"/>
                    <a:pt x="351" y="1554"/>
                  </a:cubicBezTo>
                  <a:cubicBezTo>
                    <a:pt x="502" y="1278"/>
                    <a:pt x="527" y="1003"/>
                    <a:pt x="502" y="752"/>
                  </a:cubicBezTo>
                  <a:cubicBezTo>
                    <a:pt x="452" y="501"/>
                    <a:pt x="377" y="226"/>
                    <a:pt x="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24"/>
            <p:cNvSpPr/>
            <p:nvPr/>
          </p:nvSpPr>
          <p:spPr>
            <a:xfrm>
              <a:off x="5352261" y="4087105"/>
              <a:ext cx="9862" cy="35459"/>
            </a:xfrm>
            <a:custGeom>
              <a:avLst/>
              <a:gdLst/>
              <a:ahLst/>
              <a:cxnLst/>
              <a:rect l="l" t="t" r="r" b="b"/>
              <a:pathLst>
                <a:path w="502" h="1805" extrusionOk="0">
                  <a:moveTo>
                    <a:pt x="226" y="0"/>
                  </a:moveTo>
                  <a:cubicBezTo>
                    <a:pt x="50" y="301"/>
                    <a:pt x="0" y="602"/>
                    <a:pt x="25" y="927"/>
                  </a:cubicBezTo>
                  <a:cubicBezTo>
                    <a:pt x="50" y="1228"/>
                    <a:pt x="126" y="1529"/>
                    <a:pt x="326" y="1805"/>
                  </a:cubicBezTo>
                  <a:cubicBezTo>
                    <a:pt x="476" y="1479"/>
                    <a:pt x="501" y="1203"/>
                    <a:pt x="476" y="902"/>
                  </a:cubicBezTo>
                  <a:cubicBezTo>
                    <a:pt x="451" y="602"/>
                    <a:pt x="401" y="301"/>
                    <a:pt x="2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24"/>
            <p:cNvSpPr/>
            <p:nvPr/>
          </p:nvSpPr>
          <p:spPr>
            <a:xfrm>
              <a:off x="5371454" y="4054612"/>
              <a:ext cx="9862" cy="40390"/>
            </a:xfrm>
            <a:custGeom>
              <a:avLst/>
              <a:gdLst/>
              <a:ahLst/>
              <a:cxnLst/>
              <a:rect l="l" t="t" r="r" b="b"/>
              <a:pathLst>
                <a:path w="502" h="2056" extrusionOk="0">
                  <a:moveTo>
                    <a:pt x="151" y="0"/>
                  </a:moveTo>
                  <a:cubicBezTo>
                    <a:pt x="1" y="351"/>
                    <a:pt x="1" y="702"/>
                    <a:pt x="26" y="1053"/>
                  </a:cubicBezTo>
                  <a:cubicBezTo>
                    <a:pt x="51" y="1378"/>
                    <a:pt x="126" y="1729"/>
                    <a:pt x="326" y="2055"/>
                  </a:cubicBezTo>
                  <a:cubicBezTo>
                    <a:pt x="477" y="1704"/>
                    <a:pt x="502" y="1353"/>
                    <a:pt x="477" y="1003"/>
                  </a:cubicBezTo>
                  <a:cubicBezTo>
                    <a:pt x="452" y="652"/>
                    <a:pt x="377" y="326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24"/>
            <p:cNvSpPr/>
            <p:nvPr/>
          </p:nvSpPr>
          <p:spPr>
            <a:xfrm>
              <a:off x="5349294" y="4163406"/>
              <a:ext cx="10373" cy="37934"/>
            </a:xfrm>
            <a:custGeom>
              <a:avLst/>
              <a:gdLst/>
              <a:ahLst/>
              <a:cxnLst/>
              <a:rect l="l" t="t" r="r" b="b"/>
              <a:pathLst>
                <a:path w="528" h="1931" extrusionOk="0">
                  <a:moveTo>
                    <a:pt x="151" y="1"/>
                  </a:moveTo>
                  <a:cubicBezTo>
                    <a:pt x="1" y="352"/>
                    <a:pt x="1" y="678"/>
                    <a:pt x="26" y="1003"/>
                  </a:cubicBezTo>
                  <a:cubicBezTo>
                    <a:pt x="76" y="1329"/>
                    <a:pt x="151" y="1630"/>
                    <a:pt x="377" y="1931"/>
                  </a:cubicBezTo>
                  <a:cubicBezTo>
                    <a:pt x="527" y="1605"/>
                    <a:pt x="527" y="1279"/>
                    <a:pt x="502" y="953"/>
                  </a:cubicBezTo>
                  <a:cubicBezTo>
                    <a:pt x="452" y="627"/>
                    <a:pt x="377" y="302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24"/>
            <p:cNvSpPr/>
            <p:nvPr/>
          </p:nvSpPr>
          <p:spPr>
            <a:xfrm>
              <a:off x="5379332" y="4157021"/>
              <a:ext cx="9862" cy="43337"/>
            </a:xfrm>
            <a:custGeom>
              <a:avLst/>
              <a:gdLst/>
              <a:ahLst/>
              <a:cxnLst/>
              <a:rect l="l" t="t" r="r" b="b"/>
              <a:pathLst>
                <a:path w="502" h="2206" extrusionOk="0">
                  <a:moveTo>
                    <a:pt x="151" y="0"/>
                  </a:moveTo>
                  <a:cubicBezTo>
                    <a:pt x="1" y="376"/>
                    <a:pt x="1" y="752"/>
                    <a:pt x="26" y="1128"/>
                  </a:cubicBezTo>
                  <a:cubicBezTo>
                    <a:pt x="51" y="1479"/>
                    <a:pt x="126" y="1855"/>
                    <a:pt x="352" y="2206"/>
                  </a:cubicBezTo>
                  <a:cubicBezTo>
                    <a:pt x="502" y="1805"/>
                    <a:pt x="502" y="1454"/>
                    <a:pt x="477" y="1078"/>
                  </a:cubicBezTo>
                  <a:cubicBezTo>
                    <a:pt x="452" y="702"/>
                    <a:pt x="377" y="351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24"/>
            <p:cNvSpPr/>
            <p:nvPr/>
          </p:nvSpPr>
          <p:spPr>
            <a:xfrm>
              <a:off x="5337979" y="4899975"/>
              <a:ext cx="11335" cy="56656"/>
            </a:xfrm>
            <a:custGeom>
              <a:avLst/>
              <a:gdLst/>
              <a:ahLst/>
              <a:cxnLst/>
              <a:rect l="l" t="t" r="r" b="b"/>
              <a:pathLst>
                <a:path w="577" h="2884" extrusionOk="0">
                  <a:moveTo>
                    <a:pt x="301" y="1"/>
                  </a:moveTo>
                  <a:cubicBezTo>
                    <a:pt x="151" y="502"/>
                    <a:pt x="126" y="953"/>
                    <a:pt x="76" y="1429"/>
                  </a:cubicBezTo>
                  <a:cubicBezTo>
                    <a:pt x="25" y="1906"/>
                    <a:pt x="0" y="2357"/>
                    <a:pt x="51" y="2883"/>
                  </a:cubicBezTo>
                  <a:cubicBezTo>
                    <a:pt x="351" y="2457"/>
                    <a:pt x="477" y="1956"/>
                    <a:pt x="527" y="1480"/>
                  </a:cubicBezTo>
                  <a:cubicBezTo>
                    <a:pt x="577" y="978"/>
                    <a:pt x="527" y="477"/>
                    <a:pt x="3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24"/>
            <p:cNvSpPr/>
            <p:nvPr/>
          </p:nvSpPr>
          <p:spPr>
            <a:xfrm>
              <a:off x="5315819" y="4883729"/>
              <a:ext cx="9371" cy="41392"/>
            </a:xfrm>
            <a:custGeom>
              <a:avLst/>
              <a:gdLst/>
              <a:ahLst/>
              <a:cxnLst/>
              <a:rect l="l" t="t" r="r" b="b"/>
              <a:pathLst>
                <a:path w="477" h="2107" extrusionOk="0">
                  <a:moveTo>
                    <a:pt x="226" y="1"/>
                  </a:moveTo>
                  <a:cubicBezTo>
                    <a:pt x="51" y="377"/>
                    <a:pt x="1" y="728"/>
                    <a:pt x="1" y="1053"/>
                  </a:cubicBezTo>
                  <a:cubicBezTo>
                    <a:pt x="26" y="1404"/>
                    <a:pt x="76" y="1755"/>
                    <a:pt x="251" y="2106"/>
                  </a:cubicBezTo>
                  <a:cubicBezTo>
                    <a:pt x="427" y="1755"/>
                    <a:pt x="477" y="1404"/>
                    <a:pt x="477" y="1053"/>
                  </a:cubicBezTo>
                  <a:cubicBezTo>
                    <a:pt x="452" y="703"/>
                    <a:pt x="402" y="352"/>
                    <a:pt x="2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24"/>
            <p:cNvSpPr/>
            <p:nvPr/>
          </p:nvSpPr>
          <p:spPr>
            <a:xfrm>
              <a:off x="5318275" y="4989105"/>
              <a:ext cx="11355" cy="29546"/>
            </a:xfrm>
            <a:custGeom>
              <a:avLst/>
              <a:gdLst/>
              <a:ahLst/>
              <a:cxnLst/>
              <a:rect l="l" t="t" r="r" b="b"/>
              <a:pathLst>
                <a:path w="578" h="1504" extrusionOk="0">
                  <a:moveTo>
                    <a:pt x="452" y="0"/>
                  </a:moveTo>
                  <a:cubicBezTo>
                    <a:pt x="201" y="201"/>
                    <a:pt x="126" y="451"/>
                    <a:pt x="51" y="702"/>
                  </a:cubicBezTo>
                  <a:cubicBezTo>
                    <a:pt x="26" y="953"/>
                    <a:pt x="1" y="1203"/>
                    <a:pt x="126" y="1504"/>
                  </a:cubicBezTo>
                  <a:cubicBezTo>
                    <a:pt x="377" y="1278"/>
                    <a:pt x="452" y="1053"/>
                    <a:pt x="527" y="802"/>
                  </a:cubicBezTo>
                  <a:cubicBezTo>
                    <a:pt x="552" y="552"/>
                    <a:pt x="577" y="276"/>
                    <a:pt x="4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24"/>
            <p:cNvSpPr/>
            <p:nvPr/>
          </p:nvSpPr>
          <p:spPr>
            <a:xfrm>
              <a:off x="5357172" y="4966454"/>
              <a:ext cx="13319" cy="47286"/>
            </a:xfrm>
            <a:custGeom>
              <a:avLst/>
              <a:gdLst/>
              <a:ahLst/>
              <a:cxnLst/>
              <a:rect l="l" t="t" r="r" b="b"/>
              <a:pathLst>
                <a:path w="678" h="2407" extrusionOk="0">
                  <a:moveTo>
                    <a:pt x="552" y="0"/>
                  </a:moveTo>
                  <a:cubicBezTo>
                    <a:pt x="327" y="401"/>
                    <a:pt x="226" y="777"/>
                    <a:pt x="126" y="1178"/>
                  </a:cubicBezTo>
                  <a:cubicBezTo>
                    <a:pt x="51" y="1579"/>
                    <a:pt x="1" y="1980"/>
                    <a:pt x="76" y="2406"/>
                  </a:cubicBezTo>
                  <a:cubicBezTo>
                    <a:pt x="377" y="2055"/>
                    <a:pt x="502" y="1654"/>
                    <a:pt x="577" y="1253"/>
                  </a:cubicBezTo>
                  <a:cubicBezTo>
                    <a:pt x="652" y="852"/>
                    <a:pt x="678" y="426"/>
                    <a:pt x="5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24"/>
            <p:cNvSpPr/>
            <p:nvPr/>
          </p:nvSpPr>
          <p:spPr>
            <a:xfrm>
              <a:off x="5304504" y="4956101"/>
              <a:ext cx="8880" cy="25146"/>
            </a:xfrm>
            <a:custGeom>
              <a:avLst/>
              <a:gdLst/>
              <a:ahLst/>
              <a:cxnLst/>
              <a:rect l="l" t="t" r="r" b="b"/>
              <a:pathLst>
                <a:path w="452" h="1280" extrusionOk="0">
                  <a:moveTo>
                    <a:pt x="251" y="1"/>
                  </a:moveTo>
                  <a:cubicBezTo>
                    <a:pt x="50" y="227"/>
                    <a:pt x="0" y="427"/>
                    <a:pt x="0" y="653"/>
                  </a:cubicBezTo>
                  <a:cubicBezTo>
                    <a:pt x="0" y="853"/>
                    <a:pt x="25" y="1079"/>
                    <a:pt x="201" y="1279"/>
                  </a:cubicBezTo>
                  <a:cubicBezTo>
                    <a:pt x="401" y="1079"/>
                    <a:pt x="451" y="878"/>
                    <a:pt x="451" y="653"/>
                  </a:cubicBezTo>
                  <a:cubicBezTo>
                    <a:pt x="451" y="452"/>
                    <a:pt x="426" y="227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24"/>
            <p:cNvSpPr/>
            <p:nvPr/>
          </p:nvSpPr>
          <p:spPr>
            <a:xfrm>
              <a:off x="5340435" y="4813321"/>
              <a:ext cx="12828" cy="39899"/>
            </a:xfrm>
            <a:custGeom>
              <a:avLst/>
              <a:gdLst/>
              <a:ahLst/>
              <a:cxnLst/>
              <a:rect l="l" t="t" r="r" b="b"/>
              <a:pathLst>
                <a:path w="653" h="2031" extrusionOk="0">
                  <a:moveTo>
                    <a:pt x="101" y="1"/>
                  </a:moveTo>
                  <a:cubicBezTo>
                    <a:pt x="1" y="377"/>
                    <a:pt x="26" y="728"/>
                    <a:pt x="101" y="1053"/>
                  </a:cubicBezTo>
                  <a:cubicBezTo>
                    <a:pt x="176" y="1404"/>
                    <a:pt x="276" y="1730"/>
                    <a:pt x="527" y="2031"/>
                  </a:cubicBezTo>
                  <a:cubicBezTo>
                    <a:pt x="652" y="1655"/>
                    <a:pt x="602" y="1304"/>
                    <a:pt x="552" y="978"/>
                  </a:cubicBezTo>
                  <a:cubicBezTo>
                    <a:pt x="477" y="627"/>
                    <a:pt x="352" y="302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24"/>
            <p:cNvSpPr/>
            <p:nvPr/>
          </p:nvSpPr>
          <p:spPr>
            <a:xfrm>
              <a:off x="5759443" y="4955610"/>
              <a:ext cx="21177" cy="23161"/>
            </a:xfrm>
            <a:custGeom>
              <a:avLst/>
              <a:gdLst/>
              <a:ahLst/>
              <a:cxnLst/>
              <a:rect l="l" t="t" r="r" b="b"/>
              <a:pathLst>
                <a:path w="1078" h="1179" extrusionOk="0">
                  <a:moveTo>
                    <a:pt x="1078" y="1"/>
                  </a:moveTo>
                  <a:cubicBezTo>
                    <a:pt x="777" y="101"/>
                    <a:pt x="602" y="277"/>
                    <a:pt x="401" y="452"/>
                  </a:cubicBezTo>
                  <a:cubicBezTo>
                    <a:pt x="226" y="653"/>
                    <a:pt x="75" y="853"/>
                    <a:pt x="0" y="1179"/>
                  </a:cubicBezTo>
                  <a:cubicBezTo>
                    <a:pt x="326" y="1154"/>
                    <a:pt x="552" y="978"/>
                    <a:pt x="752" y="778"/>
                  </a:cubicBezTo>
                  <a:cubicBezTo>
                    <a:pt x="927" y="577"/>
                    <a:pt x="1078" y="327"/>
                    <a:pt x="10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24"/>
            <p:cNvSpPr/>
            <p:nvPr/>
          </p:nvSpPr>
          <p:spPr>
            <a:xfrm>
              <a:off x="5774216" y="4916163"/>
              <a:ext cx="26108" cy="16836"/>
            </a:xfrm>
            <a:custGeom>
              <a:avLst/>
              <a:gdLst/>
              <a:ahLst/>
              <a:cxnLst/>
              <a:rect l="l" t="t" r="r" b="b"/>
              <a:pathLst>
                <a:path w="1329" h="857" extrusionOk="0">
                  <a:moveTo>
                    <a:pt x="1245" y="1"/>
                  </a:moveTo>
                  <a:cubicBezTo>
                    <a:pt x="959" y="1"/>
                    <a:pt x="732" y="115"/>
                    <a:pt x="526" y="229"/>
                  </a:cubicBezTo>
                  <a:cubicBezTo>
                    <a:pt x="326" y="380"/>
                    <a:pt x="125" y="555"/>
                    <a:pt x="0" y="856"/>
                  </a:cubicBezTo>
                  <a:cubicBezTo>
                    <a:pt x="326" y="856"/>
                    <a:pt x="576" y="756"/>
                    <a:pt x="802" y="630"/>
                  </a:cubicBezTo>
                  <a:cubicBezTo>
                    <a:pt x="1003" y="480"/>
                    <a:pt x="1203" y="305"/>
                    <a:pt x="1328" y="4"/>
                  </a:cubicBezTo>
                  <a:cubicBezTo>
                    <a:pt x="1300" y="2"/>
                    <a:pt x="1272" y="1"/>
                    <a:pt x="12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24"/>
            <p:cNvSpPr/>
            <p:nvPr/>
          </p:nvSpPr>
          <p:spPr>
            <a:xfrm>
              <a:off x="5740721" y="4946259"/>
              <a:ext cx="14793" cy="16757"/>
            </a:xfrm>
            <a:custGeom>
              <a:avLst/>
              <a:gdLst/>
              <a:ahLst/>
              <a:cxnLst/>
              <a:rect l="l" t="t" r="r" b="b"/>
              <a:pathLst>
                <a:path w="753" h="853" extrusionOk="0">
                  <a:moveTo>
                    <a:pt x="728" y="1"/>
                  </a:moveTo>
                  <a:lnTo>
                    <a:pt x="728" y="1"/>
                  </a:lnTo>
                  <a:cubicBezTo>
                    <a:pt x="477" y="26"/>
                    <a:pt x="327" y="151"/>
                    <a:pt x="201" y="276"/>
                  </a:cubicBezTo>
                  <a:cubicBezTo>
                    <a:pt x="76" y="427"/>
                    <a:pt x="1" y="577"/>
                    <a:pt x="26" y="853"/>
                  </a:cubicBezTo>
                  <a:cubicBezTo>
                    <a:pt x="276" y="828"/>
                    <a:pt x="427" y="702"/>
                    <a:pt x="552" y="577"/>
                  </a:cubicBezTo>
                  <a:cubicBezTo>
                    <a:pt x="677" y="427"/>
                    <a:pt x="753" y="276"/>
                    <a:pt x="7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24"/>
            <p:cNvSpPr/>
            <p:nvPr/>
          </p:nvSpPr>
          <p:spPr>
            <a:xfrm>
              <a:off x="5723001" y="4991560"/>
              <a:ext cx="14793" cy="14793"/>
            </a:xfrm>
            <a:custGeom>
              <a:avLst/>
              <a:gdLst/>
              <a:ahLst/>
              <a:cxnLst/>
              <a:rect l="l" t="t" r="r" b="b"/>
              <a:pathLst>
                <a:path w="753" h="753" extrusionOk="0">
                  <a:moveTo>
                    <a:pt x="752" y="1"/>
                  </a:moveTo>
                  <a:cubicBezTo>
                    <a:pt x="502" y="1"/>
                    <a:pt x="326" y="101"/>
                    <a:pt x="201" y="201"/>
                  </a:cubicBezTo>
                  <a:cubicBezTo>
                    <a:pt x="101" y="351"/>
                    <a:pt x="0" y="502"/>
                    <a:pt x="0" y="752"/>
                  </a:cubicBezTo>
                  <a:cubicBezTo>
                    <a:pt x="251" y="752"/>
                    <a:pt x="401" y="652"/>
                    <a:pt x="552" y="552"/>
                  </a:cubicBezTo>
                  <a:cubicBezTo>
                    <a:pt x="652" y="402"/>
                    <a:pt x="752" y="251"/>
                    <a:pt x="7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24"/>
            <p:cNvSpPr/>
            <p:nvPr/>
          </p:nvSpPr>
          <p:spPr>
            <a:xfrm>
              <a:off x="5694929" y="4985156"/>
              <a:ext cx="22179" cy="25617"/>
            </a:xfrm>
            <a:custGeom>
              <a:avLst/>
              <a:gdLst/>
              <a:ahLst/>
              <a:cxnLst/>
              <a:rect l="l" t="t" r="r" b="b"/>
              <a:pathLst>
                <a:path w="1129" h="1304" extrusionOk="0">
                  <a:moveTo>
                    <a:pt x="1129" y="1"/>
                  </a:moveTo>
                  <a:lnTo>
                    <a:pt x="1129" y="1"/>
                  </a:lnTo>
                  <a:cubicBezTo>
                    <a:pt x="803" y="101"/>
                    <a:pt x="577" y="276"/>
                    <a:pt x="402" y="502"/>
                  </a:cubicBezTo>
                  <a:cubicBezTo>
                    <a:pt x="201" y="702"/>
                    <a:pt x="51" y="953"/>
                    <a:pt x="1" y="1304"/>
                  </a:cubicBezTo>
                  <a:cubicBezTo>
                    <a:pt x="327" y="1204"/>
                    <a:pt x="552" y="1003"/>
                    <a:pt x="753" y="803"/>
                  </a:cubicBezTo>
                  <a:cubicBezTo>
                    <a:pt x="928" y="577"/>
                    <a:pt x="1079" y="327"/>
                    <a:pt x="1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74" name="Google Shape;1174;p24"/>
          <p:cNvGrpSpPr/>
          <p:nvPr/>
        </p:nvGrpSpPr>
        <p:grpSpPr>
          <a:xfrm rot="-4426151" flipH="1">
            <a:off x="10647787" y="-725031"/>
            <a:ext cx="1629896" cy="2223949"/>
            <a:chOff x="4784068" y="3757226"/>
            <a:chExt cx="1128016" cy="1539284"/>
          </a:xfrm>
        </p:grpSpPr>
        <p:sp>
          <p:nvSpPr>
            <p:cNvPr id="1175" name="Google Shape;1175;p24"/>
            <p:cNvSpPr/>
            <p:nvPr/>
          </p:nvSpPr>
          <p:spPr>
            <a:xfrm>
              <a:off x="5332557" y="4868956"/>
              <a:ext cx="577072" cy="427554"/>
            </a:xfrm>
            <a:custGeom>
              <a:avLst/>
              <a:gdLst/>
              <a:ahLst/>
              <a:cxnLst/>
              <a:rect l="l" t="t" r="r" b="b"/>
              <a:pathLst>
                <a:path w="29375" h="21764" extrusionOk="0">
                  <a:moveTo>
                    <a:pt x="29374" y="1"/>
                  </a:moveTo>
                  <a:cubicBezTo>
                    <a:pt x="25314" y="151"/>
                    <a:pt x="21204" y="2006"/>
                    <a:pt x="18021" y="5139"/>
                  </a:cubicBezTo>
                  <a:cubicBezTo>
                    <a:pt x="15916" y="7219"/>
                    <a:pt x="14236" y="9800"/>
                    <a:pt x="12407" y="12206"/>
                  </a:cubicBezTo>
                  <a:cubicBezTo>
                    <a:pt x="10552" y="14587"/>
                    <a:pt x="8447" y="16868"/>
                    <a:pt x="5865" y="18021"/>
                  </a:cubicBezTo>
                  <a:cubicBezTo>
                    <a:pt x="4865" y="18469"/>
                    <a:pt x="3781" y="18709"/>
                    <a:pt x="2724" y="18709"/>
                  </a:cubicBezTo>
                  <a:cubicBezTo>
                    <a:pt x="1768" y="18709"/>
                    <a:pt x="834" y="18513"/>
                    <a:pt x="1" y="18096"/>
                  </a:cubicBezTo>
                  <a:lnTo>
                    <a:pt x="1" y="18096"/>
                  </a:lnTo>
                  <a:cubicBezTo>
                    <a:pt x="577" y="19475"/>
                    <a:pt x="1655" y="20527"/>
                    <a:pt x="2908" y="21129"/>
                  </a:cubicBezTo>
                  <a:cubicBezTo>
                    <a:pt x="3885" y="21580"/>
                    <a:pt x="4976" y="21763"/>
                    <a:pt x="6073" y="21763"/>
                  </a:cubicBezTo>
                  <a:cubicBezTo>
                    <a:pt x="6439" y="21763"/>
                    <a:pt x="6805" y="21743"/>
                    <a:pt x="7169" y="21705"/>
                  </a:cubicBezTo>
                  <a:cubicBezTo>
                    <a:pt x="9750" y="21430"/>
                    <a:pt x="12281" y="20252"/>
                    <a:pt x="14362" y="18422"/>
                  </a:cubicBezTo>
                  <a:cubicBezTo>
                    <a:pt x="18171" y="15039"/>
                    <a:pt x="20251" y="9725"/>
                    <a:pt x="23459" y="5615"/>
                  </a:cubicBezTo>
                  <a:cubicBezTo>
                    <a:pt x="25189" y="3434"/>
                    <a:pt x="27219" y="1605"/>
                    <a:pt x="293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24"/>
            <p:cNvSpPr/>
            <p:nvPr/>
          </p:nvSpPr>
          <p:spPr>
            <a:xfrm>
              <a:off x="5331083" y="4846305"/>
              <a:ext cx="581001" cy="390189"/>
            </a:xfrm>
            <a:custGeom>
              <a:avLst/>
              <a:gdLst/>
              <a:ahLst/>
              <a:cxnLst/>
              <a:rect l="l" t="t" r="r" b="b"/>
              <a:pathLst>
                <a:path w="29575" h="19862" extrusionOk="0">
                  <a:moveTo>
                    <a:pt x="22707" y="1"/>
                  </a:moveTo>
                  <a:cubicBezTo>
                    <a:pt x="20326" y="1"/>
                    <a:pt x="17895" y="402"/>
                    <a:pt x="15665" y="1580"/>
                  </a:cubicBezTo>
                  <a:cubicBezTo>
                    <a:pt x="12808" y="3109"/>
                    <a:pt x="10502" y="5790"/>
                    <a:pt x="8672" y="8723"/>
                  </a:cubicBezTo>
                  <a:cubicBezTo>
                    <a:pt x="7444" y="10703"/>
                    <a:pt x="6417" y="12783"/>
                    <a:pt x="5038" y="14638"/>
                  </a:cubicBezTo>
                  <a:cubicBezTo>
                    <a:pt x="3685" y="16467"/>
                    <a:pt x="2031" y="18522"/>
                    <a:pt x="1" y="18999"/>
                  </a:cubicBezTo>
                  <a:cubicBezTo>
                    <a:pt x="26" y="19099"/>
                    <a:pt x="51" y="19174"/>
                    <a:pt x="76" y="19249"/>
                  </a:cubicBezTo>
                  <a:cubicBezTo>
                    <a:pt x="909" y="19666"/>
                    <a:pt x="1843" y="19862"/>
                    <a:pt x="2799" y="19862"/>
                  </a:cubicBezTo>
                  <a:cubicBezTo>
                    <a:pt x="3856" y="19862"/>
                    <a:pt x="4940" y="19622"/>
                    <a:pt x="5940" y="19174"/>
                  </a:cubicBezTo>
                  <a:cubicBezTo>
                    <a:pt x="8522" y="18021"/>
                    <a:pt x="10627" y="15740"/>
                    <a:pt x="12482" y="13359"/>
                  </a:cubicBezTo>
                  <a:cubicBezTo>
                    <a:pt x="14311" y="10953"/>
                    <a:pt x="15991" y="8372"/>
                    <a:pt x="18096" y="6292"/>
                  </a:cubicBezTo>
                  <a:cubicBezTo>
                    <a:pt x="21279" y="3159"/>
                    <a:pt x="25389" y="1304"/>
                    <a:pt x="29449" y="1154"/>
                  </a:cubicBezTo>
                  <a:cubicBezTo>
                    <a:pt x="29499" y="1104"/>
                    <a:pt x="29550" y="1079"/>
                    <a:pt x="29575" y="1054"/>
                  </a:cubicBezTo>
                  <a:cubicBezTo>
                    <a:pt x="27244" y="628"/>
                    <a:pt x="25088" y="1"/>
                    <a:pt x="22707" y="1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24"/>
            <p:cNvSpPr/>
            <p:nvPr/>
          </p:nvSpPr>
          <p:spPr>
            <a:xfrm>
              <a:off x="5252798" y="3764101"/>
              <a:ext cx="360918" cy="1473336"/>
            </a:xfrm>
            <a:custGeom>
              <a:avLst/>
              <a:gdLst/>
              <a:ahLst/>
              <a:cxnLst/>
              <a:rect l="l" t="t" r="r" b="b"/>
              <a:pathLst>
                <a:path w="18372" h="74998" extrusionOk="0">
                  <a:moveTo>
                    <a:pt x="6016" y="1"/>
                  </a:moveTo>
                  <a:cubicBezTo>
                    <a:pt x="1705" y="8322"/>
                    <a:pt x="1" y="18222"/>
                    <a:pt x="1304" y="27370"/>
                  </a:cubicBezTo>
                  <a:cubicBezTo>
                    <a:pt x="2181" y="33460"/>
                    <a:pt x="4311" y="39099"/>
                    <a:pt x="5965" y="44913"/>
                  </a:cubicBezTo>
                  <a:cubicBezTo>
                    <a:pt x="7620" y="50728"/>
                    <a:pt x="8798" y="56969"/>
                    <a:pt x="7720" y="63134"/>
                  </a:cubicBezTo>
                  <a:cubicBezTo>
                    <a:pt x="6893" y="67721"/>
                    <a:pt x="4562" y="72257"/>
                    <a:pt x="1229" y="74989"/>
                  </a:cubicBezTo>
                  <a:cubicBezTo>
                    <a:pt x="1358" y="74995"/>
                    <a:pt x="1487" y="74997"/>
                    <a:pt x="1616" y="74997"/>
                  </a:cubicBezTo>
                  <a:cubicBezTo>
                    <a:pt x="4297" y="74997"/>
                    <a:pt x="6999" y="73769"/>
                    <a:pt x="9199" y="71856"/>
                  </a:cubicBezTo>
                  <a:cubicBezTo>
                    <a:pt x="11630" y="69751"/>
                    <a:pt x="13509" y="66869"/>
                    <a:pt x="14913" y="63786"/>
                  </a:cubicBezTo>
                  <a:cubicBezTo>
                    <a:pt x="17344" y="58397"/>
                    <a:pt x="18372" y="52257"/>
                    <a:pt x="17845" y="46442"/>
                  </a:cubicBezTo>
                  <a:cubicBezTo>
                    <a:pt x="16868" y="35791"/>
                    <a:pt x="10928" y="26969"/>
                    <a:pt x="8146" y="16868"/>
                  </a:cubicBezTo>
                  <a:cubicBezTo>
                    <a:pt x="6667" y="11480"/>
                    <a:pt x="6116" y="5740"/>
                    <a:pt x="60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24"/>
            <p:cNvSpPr/>
            <p:nvPr/>
          </p:nvSpPr>
          <p:spPr>
            <a:xfrm>
              <a:off x="5064226" y="3757226"/>
              <a:ext cx="361409" cy="1480035"/>
            </a:xfrm>
            <a:custGeom>
              <a:avLst/>
              <a:gdLst/>
              <a:ahLst/>
              <a:cxnLst/>
              <a:rect l="l" t="t" r="r" b="b"/>
              <a:pathLst>
                <a:path w="18397" h="75339" extrusionOk="0">
                  <a:moveTo>
                    <a:pt x="15615" y="0"/>
                  </a:moveTo>
                  <a:cubicBezTo>
                    <a:pt x="12356" y="4311"/>
                    <a:pt x="8973" y="8095"/>
                    <a:pt x="6291" y="12882"/>
                  </a:cubicBezTo>
                  <a:cubicBezTo>
                    <a:pt x="3610" y="17644"/>
                    <a:pt x="1504" y="22933"/>
                    <a:pt x="853" y="28421"/>
                  </a:cubicBezTo>
                  <a:cubicBezTo>
                    <a:pt x="0" y="35489"/>
                    <a:pt x="1579" y="42532"/>
                    <a:pt x="4111" y="48797"/>
                  </a:cubicBezTo>
                  <a:cubicBezTo>
                    <a:pt x="5790" y="52983"/>
                    <a:pt x="7895" y="56943"/>
                    <a:pt x="9224" y="61304"/>
                  </a:cubicBezTo>
                  <a:cubicBezTo>
                    <a:pt x="10552" y="65665"/>
                    <a:pt x="11905" y="70828"/>
                    <a:pt x="10351" y="75314"/>
                  </a:cubicBezTo>
                  <a:cubicBezTo>
                    <a:pt x="10527" y="75339"/>
                    <a:pt x="10677" y="75339"/>
                    <a:pt x="10828" y="75339"/>
                  </a:cubicBezTo>
                  <a:cubicBezTo>
                    <a:pt x="14161" y="72607"/>
                    <a:pt x="16492" y="68071"/>
                    <a:pt x="17319" y="63484"/>
                  </a:cubicBezTo>
                  <a:cubicBezTo>
                    <a:pt x="18397" y="57319"/>
                    <a:pt x="17219" y="51078"/>
                    <a:pt x="15564" y="45263"/>
                  </a:cubicBezTo>
                  <a:cubicBezTo>
                    <a:pt x="13910" y="39449"/>
                    <a:pt x="11780" y="33810"/>
                    <a:pt x="10903" y="27720"/>
                  </a:cubicBezTo>
                  <a:cubicBezTo>
                    <a:pt x="9600" y="18572"/>
                    <a:pt x="11304" y="8672"/>
                    <a:pt x="15615" y="351"/>
                  </a:cubicBezTo>
                  <a:cubicBezTo>
                    <a:pt x="15615" y="226"/>
                    <a:pt x="15615" y="125"/>
                    <a:pt x="15615" y="0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24"/>
            <p:cNvSpPr/>
            <p:nvPr/>
          </p:nvSpPr>
          <p:spPr>
            <a:xfrm>
              <a:off x="4799824" y="4581432"/>
              <a:ext cx="498295" cy="699657"/>
            </a:xfrm>
            <a:custGeom>
              <a:avLst/>
              <a:gdLst/>
              <a:ahLst/>
              <a:cxnLst/>
              <a:rect l="l" t="t" r="r" b="b"/>
              <a:pathLst>
                <a:path w="25365" h="35615" extrusionOk="0">
                  <a:moveTo>
                    <a:pt x="1" y="0"/>
                  </a:moveTo>
                  <a:lnTo>
                    <a:pt x="1" y="0"/>
                  </a:lnTo>
                  <a:cubicBezTo>
                    <a:pt x="552" y="5539"/>
                    <a:pt x="2908" y="10702"/>
                    <a:pt x="6517" y="14236"/>
                  </a:cubicBezTo>
                  <a:cubicBezTo>
                    <a:pt x="8923" y="16592"/>
                    <a:pt x="11805" y="18246"/>
                    <a:pt x="14512" y="20151"/>
                  </a:cubicBezTo>
                  <a:cubicBezTo>
                    <a:pt x="17219" y="22081"/>
                    <a:pt x="19825" y="24386"/>
                    <a:pt x="21279" y="27594"/>
                  </a:cubicBezTo>
                  <a:cubicBezTo>
                    <a:pt x="22357" y="30000"/>
                    <a:pt x="22658" y="33008"/>
                    <a:pt x="21881" y="35614"/>
                  </a:cubicBezTo>
                  <a:cubicBezTo>
                    <a:pt x="23309" y="34512"/>
                    <a:pt x="24337" y="32757"/>
                    <a:pt x="24838" y="30903"/>
                  </a:cubicBezTo>
                  <a:cubicBezTo>
                    <a:pt x="25364" y="28923"/>
                    <a:pt x="25364" y="26842"/>
                    <a:pt x="25064" y="24888"/>
                  </a:cubicBezTo>
                  <a:cubicBezTo>
                    <a:pt x="24537" y="21454"/>
                    <a:pt x="23059" y="18271"/>
                    <a:pt x="20928" y="15890"/>
                  </a:cubicBezTo>
                  <a:cubicBezTo>
                    <a:pt x="16968" y="11529"/>
                    <a:pt x="11179" y="10050"/>
                    <a:pt x="6517" y="6667"/>
                  </a:cubicBezTo>
                  <a:cubicBezTo>
                    <a:pt x="4036" y="4887"/>
                    <a:pt x="1906" y="2557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24"/>
            <p:cNvSpPr/>
            <p:nvPr/>
          </p:nvSpPr>
          <p:spPr>
            <a:xfrm>
              <a:off x="4784068" y="4578465"/>
              <a:ext cx="460872" cy="706552"/>
            </a:xfrm>
            <a:custGeom>
              <a:avLst/>
              <a:gdLst/>
              <a:ahLst/>
              <a:cxnLst/>
              <a:rect l="l" t="t" r="r" b="b"/>
              <a:pathLst>
                <a:path w="23460" h="35966" extrusionOk="0">
                  <a:moveTo>
                    <a:pt x="703" y="1"/>
                  </a:moveTo>
                  <a:cubicBezTo>
                    <a:pt x="477" y="3309"/>
                    <a:pt x="1" y="6417"/>
                    <a:pt x="201" y="9675"/>
                  </a:cubicBezTo>
                  <a:cubicBezTo>
                    <a:pt x="427" y="12933"/>
                    <a:pt x="1078" y="16166"/>
                    <a:pt x="2532" y="18898"/>
                  </a:cubicBezTo>
                  <a:cubicBezTo>
                    <a:pt x="4412" y="22432"/>
                    <a:pt x="7469" y="24913"/>
                    <a:pt x="10753" y="26693"/>
                  </a:cubicBezTo>
                  <a:cubicBezTo>
                    <a:pt x="12958" y="27871"/>
                    <a:pt x="15264" y="28748"/>
                    <a:pt x="17344" y="30151"/>
                  </a:cubicBezTo>
                  <a:cubicBezTo>
                    <a:pt x="19424" y="31555"/>
                    <a:pt x="21755" y="33309"/>
                    <a:pt x="22457" y="35966"/>
                  </a:cubicBezTo>
                  <a:cubicBezTo>
                    <a:pt x="22532" y="35891"/>
                    <a:pt x="22607" y="35841"/>
                    <a:pt x="22683" y="35765"/>
                  </a:cubicBezTo>
                  <a:cubicBezTo>
                    <a:pt x="23460" y="33159"/>
                    <a:pt x="23159" y="30151"/>
                    <a:pt x="22081" y="27745"/>
                  </a:cubicBezTo>
                  <a:cubicBezTo>
                    <a:pt x="20627" y="24537"/>
                    <a:pt x="18021" y="22232"/>
                    <a:pt x="15314" y="20302"/>
                  </a:cubicBezTo>
                  <a:cubicBezTo>
                    <a:pt x="12607" y="18397"/>
                    <a:pt x="9725" y="16743"/>
                    <a:pt x="7319" y="14387"/>
                  </a:cubicBezTo>
                  <a:cubicBezTo>
                    <a:pt x="3710" y="10853"/>
                    <a:pt x="1354" y="5690"/>
                    <a:pt x="803" y="151"/>
                  </a:cubicBezTo>
                  <a:cubicBezTo>
                    <a:pt x="778" y="101"/>
                    <a:pt x="728" y="51"/>
                    <a:pt x="703" y="1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24"/>
            <p:cNvSpPr/>
            <p:nvPr/>
          </p:nvSpPr>
          <p:spPr>
            <a:xfrm>
              <a:off x="5295624" y="4539077"/>
              <a:ext cx="21197" cy="73394"/>
            </a:xfrm>
            <a:custGeom>
              <a:avLst/>
              <a:gdLst/>
              <a:ahLst/>
              <a:cxnLst/>
              <a:rect l="l" t="t" r="r" b="b"/>
              <a:pathLst>
                <a:path w="1079" h="3736" extrusionOk="0">
                  <a:moveTo>
                    <a:pt x="1" y="1"/>
                  </a:moveTo>
                  <a:lnTo>
                    <a:pt x="1" y="1"/>
                  </a:lnTo>
                  <a:cubicBezTo>
                    <a:pt x="51" y="652"/>
                    <a:pt x="227" y="1279"/>
                    <a:pt x="377" y="1906"/>
                  </a:cubicBezTo>
                  <a:cubicBezTo>
                    <a:pt x="527" y="2507"/>
                    <a:pt x="703" y="3134"/>
                    <a:pt x="978" y="3735"/>
                  </a:cubicBezTo>
                  <a:cubicBezTo>
                    <a:pt x="1079" y="3058"/>
                    <a:pt x="978" y="2407"/>
                    <a:pt x="828" y="1780"/>
                  </a:cubicBezTo>
                  <a:cubicBezTo>
                    <a:pt x="653" y="1154"/>
                    <a:pt x="402" y="527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24"/>
            <p:cNvSpPr/>
            <p:nvPr/>
          </p:nvSpPr>
          <p:spPr>
            <a:xfrm>
              <a:off x="5264624" y="4478040"/>
              <a:ext cx="12809" cy="35459"/>
            </a:xfrm>
            <a:custGeom>
              <a:avLst/>
              <a:gdLst/>
              <a:ahLst/>
              <a:cxnLst/>
              <a:rect l="l" t="t" r="r" b="b"/>
              <a:pathLst>
                <a:path w="652" h="1805" extrusionOk="0">
                  <a:moveTo>
                    <a:pt x="100" y="0"/>
                  </a:moveTo>
                  <a:cubicBezTo>
                    <a:pt x="0" y="351"/>
                    <a:pt x="25" y="677"/>
                    <a:pt x="100" y="977"/>
                  </a:cubicBezTo>
                  <a:cubicBezTo>
                    <a:pt x="175" y="1253"/>
                    <a:pt x="301" y="1554"/>
                    <a:pt x="551" y="1805"/>
                  </a:cubicBezTo>
                  <a:cubicBezTo>
                    <a:pt x="652" y="1454"/>
                    <a:pt x="627" y="1153"/>
                    <a:pt x="551" y="852"/>
                  </a:cubicBezTo>
                  <a:cubicBezTo>
                    <a:pt x="476" y="551"/>
                    <a:pt x="351" y="276"/>
                    <a:pt x="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24"/>
            <p:cNvSpPr/>
            <p:nvPr/>
          </p:nvSpPr>
          <p:spPr>
            <a:xfrm>
              <a:off x="5255254" y="4549430"/>
              <a:ext cx="13319" cy="42846"/>
            </a:xfrm>
            <a:custGeom>
              <a:avLst/>
              <a:gdLst/>
              <a:ahLst/>
              <a:cxnLst/>
              <a:rect l="l" t="t" r="r" b="b"/>
              <a:pathLst>
                <a:path w="678" h="2181" extrusionOk="0">
                  <a:moveTo>
                    <a:pt x="26" y="0"/>
                  </a:moveTo>
                  <a:cubicBezTo>
                    <a:pt x="1" y="426"/>
                    <a:pt x="51" y="777"/>
                    <a:pt x="126" y="1128"/>
                  </a:cubicBezTo>
                  <a:cubicBezTo>
                    <a:pt x="201" y="1479"/>
                    <a:pt x="302" y="1830"/>
                    <a:pt x="502" y="2181"/>
                  </a:cubicBezTo>
                  <a:cubicBezTo>
                    <a:pt x="678" y="1805"/>
                    <a:pt x="652" y="1404"/>
                    <a:pt x="577" y="1028"/>
                  </a:cubicBezTo>
                  <a:cubicBezTo>
                    <a:pt x="502" y="652"/>
                    <a:pt x="327" y="276"/>
                    <a:pt x="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24"/>
            <p:cNvSpPr/>
            <p:nvPr/>
          </p:nvSpPr>
          <p:spPr>
            <a:xfrm>
              <a:off x="5246394" y="4634100"/>
              <a:ext cx="14302" cy="51234"/>
            </a:xfrm>
            <a:custGeom>
              <a:avLst/>
              <a:gdLst/>
              <a:ahLst/>
              <a:cxnLst/>
              <a:rect l="l" t="t" r="r" b="b"/>
              <a:pathLst>
                <a:path w="728" h="2608" extrusionOk="0">
                  <a:moveTo>
                    <a:pt x="76" y="1"/>
                  </a:moveTo>
                  <a:cubicBezTo>
                    <a:pt x="1" y="477"/>
                    <a:pt x="51" y="928"/>
                    <a:pt x="126" y="1354"/>
                  </a:cubicBezTo>
                  <a:cubicBezTo>
                    <a:pt x="251" y="1780"/>
                    <a:pt x="377" y="2206"/>
                    <a:pt x="652" y="2607"/>
                  </a:cubicBezTo>
                  <a:cubicBezTo>
                    <a:pt x="728" y="2131"/>
                    <a:pt x="677" y="1680"/>
                    <a:pt x="602" y="1254"/>
                  </a:cubicBezTo>
                  <a:cubicBezTo>
                    <a:pt x="477" y="828"/>
                    <a:pt x="352" y="402"/>
                    <a:pt x="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24"/>
            <p:cNvSpPr/>
            <p:nvPr/>
          </p:nvSpPr>
          <p:spPr>
            <a:xfrm>
              <a:off x="5220305" y="4539077"/>
              <a:ext cx="10844" cy="39408"/>
            </a:xfrm>
            <a:custGeom>
              <a:avLst/>
              <a:gdLst/>
              <a:ahLst/>
              <a:cxnLst/>
              <a:rect l="l" t="t" r="r" b="b"/>
              <a:pathLst>
                <a:path w="552" h="2006" extrusionOk="0">
                  <a:moveTo>
                    <a:pt x="126" y="1"/>
                  </a:moveTo>
                  <a:cubicBezTo>
                    <a:pt x="0" y="352"/>
                    <a:pt x="0" y="703"/>
                    <a:pt x="51" y="1028"/>
                  </a:cubicBezTo>
                  <a:cubicBezTo>
                    <a:pt x="101" y="1354"/>
                    <a:pt x="201" y="1680"/>
                    <a:pt x="426" y="2006"/>
                  </a:cubicBezTo>
                  <a:cubicBezTo>
                    <a:pt x="552" y="1630"/>
                    <a:pt x="552" y="1304"/>
                    <a:pt x="502" y="953"/>
                  </a:cubicBezTo>
                  <a:cubicBezTo>
                    <a:pt x="452" y="627"/>
                    <a:pt x="351" y="302"/>
                    <a:pt x="1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24"/>
            <p:cNvSpPr/>
            <p:nvPr/>
          </p:nvSpPr>
          <p:spPr>
            <a:xfrm>
              <a:off x="5288749" y="4642469"/>
              <a:ext cx="9862" cy="31039"/>
            </a:xfrm>
            <a:custGeom>
              <a:avLst/>
              <a:gdLst/>
              <a:ahLst/>
              <a:cxnLst/>
              <a:rect l="l" t="t" r="r" b="b"/>
              <a:pathLst>
                <a:path w="502" h="1580" extrusionOk="0">
                  <a:moveTo>
                    <a:pt x="176" y="1"/>
                  </a:moveTo>
                  <a:cubicBezTo>
                    <a:pt x="25" y="277"/>
                    <a:pt x="0" y="552"/>
                    <a:pt x="25" y="828"/>
                  </a:cubicBezTo>
                  <a:cubicBezTo>
                    <a:pt x="50" y="1079"/>
                    <a:pt x="125" y="1354"/>
                    <a:pt x="326" y="1580"/>
                  </a:cubicBezTo>
                  <a:cubicBezTo>
                    <a:pt x="501" y="1304"/>
                    <a:pt x="501" y="1029"/>
                    <a:pt x="476" y="778"/>
                  </a:cubicBezTo>
                  <a:cubicBezTo>
                    <a:pt x="451" y="502"/>
                    <a:pt x="376" y="252"/>
                    <a:pt x="1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24"/>
            <p:cNvSpPr/>
            <p:nvPr/>
          </p:nvSpPr>
          <p:spPr>
            <a:xfrm>
              <a:off x="5205532" y="4624258"/>
              <a:ext cx="9862" cy="46794"/>
            </a:xfrm>
            <a:custGeom>
              <a:avLst/>
              <a:gdLst/>
              <a:ahLst/>
              <a:cxnLst/>
              <a:rect l="l" t="t" r="r" b="b"/>
              <a:pathLst>
                <a:path w="502" h="2382" extrusionOk="0">
                  <a:moveTo>
                    <a:pt x="151" y="1"/>
                  </a:moveTo>
                  <a:cubicBezTo>
                    <a:pt x="0" y="402"/>
                    <a:pt x="0" y="803"/>
                    <a:pt x="26" y="1204"/>
                  </a:cubicBezTo>
                  <a:cubicBezTo>
                    <a:pt x="51" y="1605"/>
                    <a:pt x="126" y="2006"/>
                    <a:pt x="351" y="2382"/>
                  </a:cubicBezTo>
                  <a:cubicBezTo>
                    <a:pt x="502" y="1981"/>
                    <a:pt x="502" y="1580"/>
                    <a:pt x="477" y="1179"/>
                  </a:cubicBezTo>
                  <a:cubicBezTo>
                    <a:pt x="452" y="778"/>
                    <a:pt x="376" y="377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24"/>
            <p:cNvSpPr/>
            <p:nvPr/>
          </p:nvSpPr>
          <p:spPr>
            <a:xfrm>
              <a:off x="5213901" y="4450458"/>
              <a:ext cx="12337" cy="39899"/>
            </a:xfrm>
            <a:custGeom>
              <a:avLst/>
              <a:gdLst/>
              <a:ahLst/>
              <a:cxnLst/>
              <a:rect l="l" t="t" r="r" b="b"/>
              <a:pathLst>
                <a:path w="628" h="2031" extrusionOk="0">
                  <a:moveTo>
                    <a:pt x="101" y="1"/>
                  </a:moveTo>
                  <a:cubicBezTo>
                    <a:pt x="1" y="376"/>
                    <a:pt x="26" y="727"/>
                    <a:pt x="76" y="1078"/>
                  </a:cubicBezTo>
                  <a:cubicBezTo>
                    <a:pt x="151" y="1404"/>
                    <a:pt x="276" y="1730"/>
                    <a:pt x="527" y="2031"/>
                  </a:cubicBezTo>
                  <a:cubicBezTo>
                    <a:pt x="627" y="1680"/>
                    <a:pt x="602" y="1329"/>
                    <a:pt x="552" y="978"/>
                  </a:cubicBezTo>
                  <a:cubicBezTo>
                    <a:pt x="477" y="652"/>
                    <a:pt x="351" y="301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24"/>
            <p:cNvSpPr/>
            <p:nvPr/>
          </p:nvSpPr>
          <p:spPr>
            <a:xfrm>
              <a:off x="5181899" y="4498707"/>
              <a:ext cx="11335" cy="36952"/>
            </a:xfrm>
            <a:custGeom>
              <a:avLst/>
              <a:gdLst/>
              <a:ahLst/>
              <a:cxnLst/>
              <a:rect l="l" t="t" r="r" b="b"/>
              <a:pathLst>
                <a:path w="577" h="1881" extrusionOk="0">
                  <a:moveTo>
                    <a:pt x="126" y="1"/>
                  </a:moveTo>
                  <a:cubicBezTo>
                    <a:pt x="0" y="352"/>
                    <a:pt x="0" y="677"/>
                    <a:pt x="51" y="978"/>
                  </a:cubicBezTo>
                  <a:cubicBezTo>
                    <a:pt x="101" y="1304"/>
                    <a:pt x="201" y="1605"/>
                    <a:pt x="452" y="1880"/>
                  </a:cubicBezTo>
                  <a:cubicBezTo>
                    <a:pt x="577" y="1555"/>
                    <a:pt x="552" y="1229"/>
                    <a:pt x="502" y="903"/>
                  </a:cubicBezTo>
                  <a:cubicBezTo>
                    <a:pt x="452" y="602"/>
                    <a:pt x="351" y="276"/>
                    <a:pt x="1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24"/>
            <p:cNvSpPr/>
            <p:nvPr/>
          </p:nvSpPr>
          <p:spPr>
            <a:xfrm>
              <a:off x="5483705" y="4586343"/>
              <a:ext cx="9881" cy="48779"/>
            </a:xfrm>
            <a:custGeom>
              <a:avLst/>
              <a:gdLst/>
              <a:ahLst/>
              <a:cxnLst/>
              <a:rect l="l" t="t" r="r" b="b"/>
              <a:pathLst>
                <a:path w="503" h="2483" extrusionOk="0">
                  <a:moveTo>
                    <a:pt x="151" y="1"/>
                  </a:moveTo>
                  <a:cubicBezTo>
                    <a:pt x="1" y="427"/>
                    <a:pt x="1" y="828"/>
                    <a:pt x="26" y="1254"/>
                  </a:cubicBezTo>
                  <a:cubicBezTo>
                    <a:pt x="51" y="1680"/>
                    <a:pt x="126" y="2081"/>
                    <a:pt x="327" y="2482"/>
                  </a:cubicBezTo>
                  <a:cubicBezTo>
                    <a:pt x="477" y="2056"/>
                    <a:pt x="502" y="1630"/>
                    <a:pt x="477" y="1229"/>
                  </a:cubicBezTo>
                  <a:cubicBezTo>
                    <a:pt x="452" y="803"/>
                    <a:pt x="377" y="402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24"/>
            <p:cNvSpPr/>
            <p:nvPr/>
          </p:nvSpPr>
          <p:spPr>
            <a:xfrm>
              <a:off x="5471408" y="4509551"/>
              <a:ext cx="9862" cy="31019"/>
            </a:xfrm>
            <a:custGeom>
              <a:avLst/>
              <a:gdLst/>
              <a:ahLst/>
              <a:cxnLst/>
              <a:rect l="l" t="t" r="r" b="b"/>
              <a:pathLst>
                <a:path w="502" h="1579" extrusionOk="0">
                  <a:moveTo>
                    <a:pt x="176" y="0"/>
                  </a:moveTo>
                  <a:cubicBezTo>
                    <a:pt x="25" y="276"/>
                    <a:pt x="0" y="551"/>
                    <a:pt x="25" y="827"/>
                  </a:cubicBezTo>
                  <a:cubicBezTo>
                    <a:pt x="76" y="1078"/>
                    <a:pt x="126" y="1353"/>
                    <a:pt x="351" y="1579"/>
                  </a:cubicBezTo>
                  <a:cubicBezTo>
                    <a:pt x="502" y="1303"/>
                    <a:pt x="502" y="1028"/>
                    <a:pt x="502" y="777"/>
                  </a:cubicBezTo>
                  <a:cubicBezTo>
                    <a:pt x="452" y="501"/>
                    <a:pt x="376" y="251"/>
                    <a:pt x="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24"/>
            <p:cNvSpPr/>
            <p:nvPr/>
          </p:nvSpPr>
          <p:spPr>
            <a:xfrm>
              <a:off x="5452706" y="4568623"/>
              <a:ext cx="9371" cy="33004"/>
            </a:xfrm>
            <a:custGeom>
              <a:avLst/>
              <a:gdLst/>
              <a:ahLst/>
              <a:cxnLst/>
              <a:rect l="l" t="t" r="r" b="b"/>
              <a:pathLst>
                <a:path w="477" h="1680" extrusionOk="0">
                  <a:moveTo>
                    <a:pt x="276" y="1"/>
                  </a:moveTo>
                  <a:cubicBezTo>
                    <a:pt x="75" y="276"/>
                    <a:pt x="25" y="552"/>
                    <a:pt x="25" y="828"/>
                  </a:cubicBezTo>
                  <a:cubicBezTo>
                    <a:pt x="0" y="1103"/>
                    <a:pt x="50" y="1404"/>
                    <a:pt x="226" y="1680"/>
                  </a:cubicBezTo>
                  <a:cubicBezTo>
                    <a:pt x="401" y="1404"/>
                    <a:pt x="451" y="1128"/>
                    <a:pt x="476" y="853"/>
                  </a:cubicBezTo>
                  <a:cubicBezTo>
                    <a:pt x="476" y="577"/>
                    <a:pt x="451" y="301"/>
                    <a:pt x="2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24"/>
            <p:cNvSpPr/>
            <p:nvPr/>
          </p:nvSpPr>
          <p:spPr>
            <a:xfrm>
              <a:off x="5510305" y="4567150"/>
              <a:ext cx="10353" cy="36952"/>
            </a:xfrm>
            <a:custGeom>
              <a:avLst/>
              <a:gdLst/>
              <a:ahLst/>
              <a:cxnLst/>
              <a:rect l="l" t="t" r="r" b="b"/>
              <a:pathLst>
                <a:path w="527" h="1881" extrusionOk="0">
                  <a:moveTo>
                    <a:pt x="151" y="0"/>
                  </a:moveTo>
                  <a:cubicBezTo>
                    <a:pt x="0" y="351"/>
                    <a:pt x="0" y="652"/>
                    <a:pt x="25" y="978"/>
                  </a:cubicBezTo>
                  <a:cubicBezTo>
                    <a:pt x="76" y="1279"/>
                    <a:pt x="151" y="1579"/>
                    <a:pt x="376" y="1880"/>
                  </a:cubicBezTo>
                  <a:cubicBezTo>
                    <a:pt x="527" y="1554"/>
                    <a:pt x="527" y="1228"/>
                    <a:pt x="502" y="928"/>
                  </a:cubicBezTo>
                  <a:cubicBezTo>
                    <a:pt x="451" y="602"/>
                    <a:pt x="376" y="301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24"/>
            <p:cNvSpPr/>
            <p:nvPr/>
          </p:nvSpPr>
          <p:spPr>
            <a:xfrm>
              <a:off x="5471408" y="4682368"/>
              <a:ext cx="9862" cy="33495"/>
            </a:xfrm>
            <a:custGeom>
              <a:avLst/>
              <a:gdLst/>
              <a:ahLst/>
              <a:cxnLst/>
              <a:rect l="l" t="t" r="r" b="b"/>
              <a:pathLst>
                <a:path w="502" h="1705" extrusionOk="0">
                  <a:moveTo>
                    <a:pt x="126" y="0"/>
                  </a:moveTo>
                  <a:cubicBezTo>
                    <a:pt x="0" y="326"/>
                    <a:pt x="0" y="602"/>
                    <a:pt x="25" y="877"/>
                  </a:cubicBezTo>
                  <a:cubicBezTo>
                    <a:pt x="51" y="1153"/>
                    <a:pt x="101" y="1404"/>
                    <a:pt x="276" y="1704"/>
                  </a:cubicBezTo>
                  <a:cubicBezTo>
                    <a:pt x="477" y="1429"/>
                    <a:pt x="502" y="1128"/>
                    <a:pt x="502" y="827"/>
                  </a:cubicBezTo>
                  <a:cubicBezTo>
                    <a:pt x="452" y="526"/>
                    <a:pt x="376" y="226"/>
                    <a:pt x="1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24"/>
            <p:cNvSpPr/>
            <p:nvPr/>
          </p:nvSpPr>
          <p:spPr>
            <a:xfrm>
              <a:off x="5445319" y="4630662"/>
              <a:ext cx="9371" cy="29566"/>
            </a:xfrm>
            <a:custGeom>
              <a:avLst/>
              <a:gdLst/>
              <a:ahLst/>
              <a:cxnLst/>
              <a:rect l="l" t="t" r="r" b="b"/>
              <a:pathLst>
                <a:path w="477" h="1505" extrusionOk="0">
                  <a:moveTo>
                    <a:pt x="251" y="0"/>
                  </a:moveTo>
                  <a:cubicBezTo>
                    <a:pt x="50" y="251"/>
                    <a:pt x="25" y="502"/>
                    <a:pt x="0" y="752"/>
                  </a:cubicBezTo>
                  <a:cubicBezTo>
                    <a:pt x="25" y="1003"/>
                    <a:pt x="50" y="1254"/>
                    <a:pt x="251" y="1504"/>
                  </a:cubicBezTo>
                  <a:cubicBezTo>
                    <a:pt x="426" y="1254"/>
                    <a:pt x="476" y="1003"/>
                    <a:pt x="476" y="752"/>
                  </a:cubicBezTo>
                  <a:cubicBezTo>
                    <a:pt x="476" y="502"/>
                    <a:pt x="426" y="251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24"/>
            <p:cNvSpPr/>
            <p:nvPr/>
          </p:nvSpPr>
          <p:spPr>
            <a:xfrm>
              <a:off x="5504392" y="4661682"/>
              <a:ext cx="9371" cy="43337"/>
            </a:xfrm>
            <a:custGeom>
              <a:avLst/>
              <a:gdLst/>
              <a:ahLst/>
              <a:cxnLst/>
              <a:rect l="l" t="t" r="r" b="b"/>
              <a:pathLst>
                <a:path w="477" h="2206" extrusionOk="0">
                  <a:moveTo>
                    <a:pt x="201" y="0"/>
                  </a:moveTo>
                  <a:cubicBezTo>
                    <a:pt x="26" y="376"/>
                    <a:pt x="1" y="727"/>
                    <a:pt x="1" y="1103"/>
                  </a:cubicBezTo>
                  <a:cubicBezTo>
                    <a:pt x="26" y="1479"/>
                    <a:pt x="51" y="1830"/>
                    <a:pt x="251" y="2206"/>
                  </a:cubicBezTo>
                  <a:cubicBezTo>
                    <a:pt x="427" y="1830"/>
                    <a:pt x="477" y="1454"/>
                    <a:pt x="477" y="1103"/>
                  </a:cubicBezTo>
                  <a:cubicBezTo>
                    <a:pt x="452" y="727"/>
                    <a:pt x="402" y="376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24"/>
            <p:cNvSpPr/>
            <p:nvPr/>
          </p:nvSpPr>
          <p:spPr>
            <a:xfrm>
              <a:off x="5528516" y="4633609"/>
              <a:ext cx="9862" cy="26128"/>
            </a:xfrm>
            <a:custGeom>
              <a:avLst/>
              <a:gdLst/>
              <a:ahLst/>
              <a:cxnLst/>
              <a:rect l="l" t="t" r="r" b="b"/>
              <a:pathLst>
                <a:path w="502" h="1330" extrusionOk="0">
                  <a:moveTo>
                    <a:pt x="201" y="1"/>
                  </a:moveTo>
                  <a:cubicBezTo>
                    <a:pt x="26" y="251"/>
                    <a:pt x="1" y="477"/>
                    <a:pt x="26" y="703"/>
                  </a:cubicBezTo>
                  <a:cubicBezTo>
                    <a:pt x="51" y="903"/>
                    <a:pt x="101" y="1129"/>
                    <a:pt x="301" y="1329"/>
                  </a:cubicBezTo>
                  <a:cubicBezTo>
                    <a:pt x="477" y="1104"/>
                    <a:pt x="502" y="878"/>
                    <a:pt x="477" y="652"/>
                  </a:cubicBezTo>
                  <a:cubicBezTo>
                    <a:pt x="452" y="427"/>
                    <a:pt x="402" y="226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24"/>
            <p:cNvSpPr/>
            <p:nvPr/>
          </p:nvSpPr>
          <p:spPr>
            <a:xfrm>
              <a:off x="5446793" y="4509040"/>
              <a:ext cx="9371" cy="28583"/>
            </a:xfrm>
            <a:custGeom>
              <a:avLst/>
              <a:gdLst/>
              <a:ahLst/>
              <a:cxnLst/>
              <a:rect l="l" t="t" r="r" b="b"/>
              <a:pathLst>
                <a:path w="477" h="1455" extrusionOk="0">
                  <a:moveTo>
                    <a:pt x="201" y="1"/>
                  </a:moveTo>
                  <a:cubicBezTo>
                    <a:pt x="25" y="252"/>
                    <a:pt x="0" y="502"/>
                    <a:pt x="0" y="728"/>
                  </a:cubicBezTo>
                  <a:cubicBezTo>
                    <a:pt x="25" y="978"/>
                    <a:pt x="75" y="1229"/>
                    <a:pt x="276" y="1455"/>
                  </a:cubicBezTo>
                  <a:cubicBezTo>
                    <a:pt x="451" y="1204"/>
                    <a:pt x="476" y="953"/>
                    <a:pt x="476" y="703"/>
                  </a:cubicBezTo>
                  <a:cubicBezTo>
                    <a:pt x="451" y="477"/>
                    <a:pt x="401" y="227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24"/>
            <p:cNvSpPr/>
            <p:nvPr/>
          </p:nvSpPr>
          <p:spPr>
            <a:xfrm>
              <a:off x="5418229" y="4517428"/>
              <a:ext cx="10353" cy="30528"/>
            </a:xfrm>
            <a:custGeom>
              <a:avLst/>
              <a:gdLst/>
              <a:ahLst/>
              <a:cxnLst/>
              <a:rect l="l" t="t" r="r" b="b"/>
              <a:pathLst>
                <a:path w="527" h="1554" extrusionOk="0">
                  <a:moveTo>
                    <a:pt x="176" y="0"/>
                  </a:moveTo>
                  <a:cubicBezTo>
                    <a:pt x="26" y="276"/>
                    <a:pt x="1" y="551"/>
                    <a:pt x="26" y="802"/>
                  </a:cubicBezTo>
                  <a:cubicBezTo>
                    <a:pt x="76" y="1053"/>
                    <a:pt x="126" y="1303"/>
                    <a:pt x="351" y="1554"/>
                  </a:cubicBezTo>
                  <a:cubicBezTo>
                    <a:pt x="502" y="1278"/>
                    <a:pt x="527" y="1003"/>
                    <a:pt x="502" y="752"/>
                  </a:cubicBezTo>
                  <a:cubicBezTo>
                    <a:pt x="452" y="501"/>
                    <a:pt x="377" y="226"/>
                    <a:pt x="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24"/>
            <p:cNvSpPr/>
            <p:nvPr/>
          </p:nvSpPr>
          <p:spPr>
            <a:xfrm>
              <a:off x="5352261" y="4087105"/>
              <a:ext cx="9862" cy="35459"/>
            </a:xfrm>
            <a:custGeom>
              <a:avLst/>
              <a:gdLst/>
              <a:ahLst/>
              <a:cxnLst/>
              <a:rect l="l" t="t" r="r" b="b"/>
              <a:pathLst>
                <a:path w="502" h="1805" extrusionOk="0">
                  <a:moveTo>
                    <a:pt x="226" y="0"/>
                  </a:moveTo>
                  <a:cubicBezTo>
                    <a:pt x="50" y="301"/>
                    <a:pt x="0" y="602"/>
                    <a:pt x="25" y="927"/>
                  </a:cubicBezTo>
                  <a:cubicBezTo>
                    <a:pt x="50" y="1228"/>
                    <a:pt x="126" y="1529"/>
                    <a:pt x="326" y="1805"/>
                  </a:cubicBezTo>
                  <a:cubicBezTo>
                    <a:pt x="476" y="1479"/>
                    <a:pt x="501" y="1203"/>
                    <a:pt x="476" y="902"/>
                  </a:cubicBezTo>
                  <a:cubicBezTo>
                    <a:pt x="451" y="602"/>
                    <a:pt x="401" y="301"/>
                    <a:pt x="2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" name="Google Shape;1201;p24"/>
            <p:cNvSpPr/>
            <p:nvPr/>
          </p:nvSpPr>
          <p:spPr>
            <a:xfrm>
              <a:off x="5371454" y="4054612"/>
              <a:ext cx="9862" cy="40390"/>
            </a:xfrm>
            <a:custGeom>
              <a:avLst/>
              <a:gdLst/>
              <a:ahLst/>
              <a:cxnLst/>
              <a:rect l="l" t="t" r="r" b="b"/>
              <a:pathLst>
                <a:path w="502" h="2056" extrusionOk="0">
                  <a:moveTo>
                    <a:pt x="151" y="0"/>
                  </a:moveTo>
                  <a:cubicBezTo>
                    <a:pt x="1" y="351"/>
                    <a:pt x="1" y="702"/>
                    <a:pt x="26" y="1053"/>
                  </a:cubicBezTo>
                  <a:cubicBezTo>
                    <a:pt x="51" y="1378"/>
                    <a:pt x="126" y="1729"/>
                    <a:pt x="326" y="2055"/>
                  </a:cubicBezTo>
                  <a:cubicBezTo>
                    <a:pt x="477" y="1704"/>
                    <a:pt x="502" y="1353"/>
                    <a:pt x="477" y="1003"/>
                  </a:cubicBezTo>
                  <a:cubicBezTo>
                    <a:pt x="452" y="652"/>
                    <a:pt x="377" y="326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24"/>
            <p:cNvSpPr/>
            <p:nvPr/>
          </p:nvSpPr>
          <p:spPr>
            <a:xfrm>
              <a:off x="5349294" y="4163406"/>
              <a:ext cx="10373" cy="37934"/>
            </a:xfrm>
            <a:custGeom>
              <a:avLst/>
              <a:gdLst/>
              <a:ahLst/>
              <a:cxnLst/>
              <a:rect l="l" t="t" r="r" b="b"/>
              <a:pathLst>
                <a:path w="528" h="1931" extrusionOk="0">
                  <a:moveTo>
                    <a:pt x="151" y="1"/>
                  </a:moveTo>
                  <a:cubicBezTo>
                    <a:pt x="1" y="352"/>
                    <a:pt x="1" y="678"/>
                    <a:pt x="26" y="1003"/>
                  </a:cubicBezTo>
                  <a:cubicBezTo>
                    <a:pt x="76" y="1329"/>
                    <a:pt x="151" y="1630"/>
                    <a:pt x="377" y="1931"/>
                  </a:cubicBezTo>
                  <a:cubicBezTo>
                    <a:pt x="527" y="1605"/>
                    <a:pt x="527" y="1279"/>
                    <a:pt x="502" y="953"/>
                  </a:cubicBezTo>
                  <a:cubicBezTo>
                    <a:pt x="452" y="627"/>
                    <a:pt x="377" y="302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24"/>
            <p:cNvSpPr/>
            <p:nvPr/>
          </p:nvSpPr>
          <p:spPr>
            <a:xfrm>
              <a:off x="5379332" y="4157021"/>
              <a:ext cx="9862" cy="43337"/>
            </a:xfrm>
            <a:custGeom>
              <a:avLst/>
              <a:gdLst/>
              <a:ahLst/>
              <a:cxnLst/>
              <a:rect l="l" t="t" r="r" b="b"/>
              <a:pathLst>
                <a:path w="502" h="2206" extrusionOk="0">
                  <a:moveTo>
                    <a:pt x="151" y="0"/>
                  </a:moveTo>
                  <a:cubicBezTo>
                    <a:pt x="1" y="376"/>
                    <a:pt x="1" y="752"/>
                    <a:pt x="26" y="1128"/>
                  </a:cubicBezTo>
                  <a:cubicBezTo>
                    <a:pt x="51" y="1479"/>
                    <a:pt x="126" y="1855"/>
                    <a:pt x="352" y="2206"/>
                  </a:cubicBezTo>
                  <a:cubicBezTo>
                    <a:pt x="502" y="1805"/>
                    <a:pt x="502" y="1454"/>
                    <a:pt x="477" y="1078"/>
                  </a:cubicBezTo>
                  <a:cubicBezTo>
                    <a:pt x="452" y="702"/>
                    <a:pt x="377" y="351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24"/>
            <p:cNvSpPr/>
            <p:nvPr/>
          </p:nvSpPr>
          <p:spPr>
            <a:xfrm>
              <a:off x="5337979" y="4899975"/>
              <a:ext cx="11335" cy="56656"/>
            </a:xfrm>
            <a:custGeom>
              <a:avLst/>
              <a:gdLst/>
              <a:ahLst/>
              <a:cxnLst/>
              <a:rect l="l" t="t" r="r" b="b"/>
              <a:pathLst>
                <a:path w="577" h="2884" extrusionOk="0">
                  <a:moveTo>
                    <a:pt x="301" y="1"/>
                  </a:moveTo>
                  <a:cubicBezTo>
                    <a:pt x="151" y="502"/>
                    <a:pt x="126" y="953"/>
                    <a:pt x="76" y="1429"/>
                  </a:cubicBezTo>
                  <a:cubicBezTo>
                    <a:pt x="25" y="1906"/>
                    <a:pt x="0" y="2357"/>
                    <a:pt x="51" y="2883"/>
                  </a:cubicBezTo>
                  <a:cubicBezTo>
                    <a:pt x="351" y="2457"/>
                    <a:pt x="477" y="1956"/>
                    <a:pt x="527" y="1480"/>
                  </a:cubicBezTo>
                  <a:cubicBezTo>
                    <a:pt x="577" y="978"/>
                    <a:pt x="527" y="477"/>
                    <a:pt x="3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24"/>
            <p:cNvSpPr/>
            <p:nvPr/>
          </p:nvSpPr>
          <p:spPr>
            <a:xfrm>
              <a:off x="5315819" y="4883729"/>
              <a:ext cx="9371" cy="41392"/>
            </a:xfrm>
            <a:custGeom>
              <a:avLst/>
              <a:gdLst/>
              <a:ahLst/>
              <a:cxnLst/>
              <a:rect l="l" t="t" r="r" b="b"/>
              <a:pathLst>
                <a:path w="477" h="2107" extrusionOk="0">
                  <a:moveTo>
                    <a:pt x="226" y="1"/>
                  </a:moveTo>
                  <a:cubicBezTo>
                    <a:pt x="51" y="377"/>
                    <a:pt x="1" y="728"/>
                    <a:pt x="1" y="1053"/>
                  </a:cubicBezTo>
                  <a:cubicBezTo>
                    <a:pt x="26" y="1404"/>
                    <a:pt x="76" y="1755"/>
                    <a:pt x="251" y="2106"/>
                  </a:cubicBezTo>
                  <a:cubicBezTo>
                    <a:pt x="427" y="1755"/>
                    <a:pt x="477" y="1404"/>
                    <a:pt x="477" y="1053"/>
                  </a:cubicBezTo>
                  <a:cubicBezTo>
                    <a:pt x="452" y="703"/>
                    <a:pt x="402" y="352"/>
                    <a:pt x="2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24"/>
            <p:cNvSpPr/>
            <p:nvPr/>
          </p:nvSpPr>
          <p:spPr>
            <a:xfrm>
              <a:off x="5318275" y="4989105"/>
              <a:ext cx="11355" cy="29546"/>
            </a:xfrm>
            <a:custGeom>
              <a:avLst/>
              <a:gdLst/>
              <a:ahLst/>
              <a:cxnLst/>
              <a:rect l="l" t="t" r="r" b="b"/>
              <a:pathLst>
                <a:path w="578" h="1504" extrusionOk="0">
                  <a:moveTo>
                    <a:pt x="452" y="0"/>
                  </a:moveTo>
                  <a:cubicBezTo>
                    <a:pt x="201" y="201"/>
                    <a:pt x="126" y="451"/>
                    <a:pt x="51" y="702"/>
                  </a:cubicBezTo>
                  <a:cubicBezTo>
                    <a:pt x="26" y="953"/>
                    <a:pt x="1" y="1203"/>
                    <a:pt x="126" y="1504"/>
                  </a:cubicBezTo>
                  <a:cubicBezTo>
                    <a:pt x="377" y="1278"/>
                    <a:pt x="452" y="1053"/>
                    <a:pt x="527" y="802"/>
                  </a:cubicBezTo>
                  <a:cubicBezTo>
                    <a:pt x="552" y="552"/>
                    <a:pt x="577" y="276"/>
                    <a:pt x="4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24"/>
            <p:cNvSpPr/>
            <p:nvPr/>
          </p:nvSpPr>
          <p:spPr>
            <a:xfrm>
              <a:off x="5357172" y="4966454"/>
              <a:ext cx="13319" cy="47286"/>
            </a:xfrm>
            <a:custGeom>
              <a:avLst/>
              <a:gdLst/>
              <a:ahLst/>
              <a:cxnLst/>
              <a:rect l="l" t="t" r="r" b="b"/>
              <a:pathLst>
                <a:path w="678" h="2407" extrusionOk="0">
                  <a:moveTo>
                    <a:pt x="552" y="0"/>
                  </a:moveTo>
                  <a:cubicBezTo>
                    <a:pt x="327" y="401"/>
                    <a:pt x="226" y="777"/>
                    <a:pt x="126" y="1178"/>
                  </a:cubicBezTo>
                  <a:cubicBezTo>
                    <a:pt x="51" y="1579"/>
                    <a:pt x="1" y="1980"/>
                    <a:pt x="76" y="2406"/>
                  </a:cubicBezTo>
                  <a:cubicBezTo>
                    <a:pt x="377" y="2055"/>
                    <a:pt x="502" y="1654"/>
                    <a:pt x="577" y="1253"/>
                  </a:cubicBezTo>
                  <a:cubicBezTo>
                    <a:pt x="652" y="852"/>
                    <a:pt x="678" y="426"/>
                    <a:pt x="5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24"/>
            <p:cNvSpPr/>
            <p:nvPr/>
          </p:nvSpPr>
          <p:spPr>
            <a:xfrm>
              <a:off x="5304504" y="4956101"/>
              <a:ext cx="8880" cy="25146"/>
            </a:xfrm>
            <a:custGeom>
              <a:avLst/>
              <a:gdLst/>
              <a:ahLst/>
              <a:cxnLst/>
              <a:rect l="l" t="t" r="r" b="b"/>
              <a:pathLst>
                <a:path w="452" h="1280" extrusionOk="0">
                  <a:moveTo>
                    <a:pt x="251" y="1"/>
                  </a:moveTo>
                  <a:cubicBezTo>
                    <a:pt x="50" y="227"/>
                    <a:pt x="0" y="427"/>
                    <a:pt x="0" y="653"/>
                  </a:cubicBezTo>
                  <a:cubicBezTo>
                    <a:pt x="0" y="853"/>
                    <a:pt x="25" y="1079"/>
                    <a:pt x="201" y="1279"/>
                  </a:cubicBezTo>
                  <a:cubicBezTo>
                    <a:pt x="401" y="1079"/>
                    <a:pt x="451" y="878"/>
                    <a:pt x="451" y="653"/>
                  </a:cubicBezTo>
                  <a:cubicBezTo>
                    <a:pt x="451" y="452"/>
                    <a:pt x="426" y="227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24"/>
            <p:cNvSpPr/>
            <p:nvPr/>
          </p:nvSpPr>
          <p:spPr>
            <a:xfrm>
              <a:off x="5340435" y="4813321"/>
              <a:ext cx="12828" cy="39899"/>
            </a:xfrm>
            <a:custGeom>
              <a:avLst/>
              <a:gdLst/>
              <a:ahLst/>
              <a:cxnLst/>
              <a:rect l="l" t="t" r="r" b="b"/>
              <a:pathLst>
                <a:path w="653" h="2031" extrusionOk="0">
                  <a:moveTo>
                    <a:pt x="101" y="1"/>
                  </a:moveTo>
                  <a:cubicBezTo>
                    <a:pt x="1" y="377"/>
                    <a:pt x="26" y="728"/>
                    <a:pt x="101" y="1053"/>
                  </a:cubicBezTo>
                  <a:cubicBezTo>
                    <a:pt x="176" y="1404"/>
                    <a:pt x="276" y="1730"/>
                    <a:pt x="527" y="2031"/>
                  </a:cubicBezTo>
                  <a:cubicBezTo>
                    <a:pt x="652" y="1655"/>
                    <a:pt x="602" y="1304"/>
                    <a:pt x="552" y="978"/>
                  </a:cubicBezTo>
                  <a:cubicBezTo>
                    <a:pt x="477" y="627"/>
                    <a:pt x="352" y="302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24"/>
            <p:cNvSpPr/>
            <p:nvPr/>
          </p:nvSpPr>
          <p:spPr>
            <a:xfrm>
              <a:off x="5759443" y="4955610"/>
              <a:ext cx="21177" cy="23161"/>
            </a:xfrm>
            <a:custGeom>
              <a:avLst/>
              <a:gdLst/>
              <a:ahLst/>
              <a:cxnLst/>
              <a:rect l="l" t="t" r="r" b="b"/>
              <a:pathLst>
                <a:path w="1078" h="1179" extrusionOk="0">
                  <a:moveTo>
                    <a:pt x="1078" y="1"/>
                  </a:moveTo>
                  <a:cubicBezTo>
                    <a:pt x="777" y="101"/>
                    <a:pt x="602" y="277"/>
                    <a:pt x="401" y="452"/>
                  </a:cubicBezTo>
                  <a:cubicBezTo>
                    <a:pt x="226" y="653"/>
                    <a:pt x="75" y="853"/>
                    <a:pt x="0" y="1179"/>
                  </a:cubicBezTo>
                  <a:cubicBezTo>
                    <a:pt x="326" y="1154"/>
                    <a:pt x="552" y="978"/>
                    <a:pt x="752" y="778"/>
                  </a:cubicBezTo>
                  <a:cubicBezTo>
                    <a:pt x="927" y="577"/>
                    <a:pt x="1078" y="327"/>
                    <a:pt x="10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24"/>
            <p:cNvSpPr/>
            <p:nvPr/>
          </p:nvSpPr>
          <p:spPr>
            <a:xfrm>
              <a:off x="5774216" y="4916163"/>
              <a:ext cx="26108" cy="16836"/>
            </a:xfrm>
            <a:custGeom>
              <a:avLst/>
              <a:gdLst/>
              <a:ahLst/>
              <a:cxnLst/>
              <a:rect l="l" t="t" r="r" b="b"/>
              <a:pathLst>
                <a:path w="1329" h="857" extrusionOk="0">
                  <a:moveTo>
                    <a:pt x="1245" y="1"/>
                  </a:moveTo>
                  <a:cubicBezTo>
                    <a:pt x="959" y="1"/>
                    <a:pt x="732" y="115"/>
                    <a:pt x="526" y="229"/>
                  </a:cubicBezTo>
                  <a:cubicBezTo>
                    <a:pt x="326" y="380"/>
                    <a:pt x="125" y="555"/>
                    <a:pt x="0" y="856"/>
                  </a:cubicBezTo>
                  <a:cubicBezTo>
                    <a:pt x="326" y="856"/>
                    <a:pt x="576" y="756"/>
                    <a:pt x="802" y="630"/>
                  </a:cubicBezTo>
                  <a:cubicBezTo>
                    <a:pt x="1003" y="480"/>
                    <a:pt x="1203" y="305"/>
                    <a:pt x="1328" y="4"/>
                  </a:cubicBezTo>
                  <a:cubicBezTo>
                    <a:pt x="1300" y="2"/>
                    <a:pt x="1272" y="1"/>
                    <a:pt x="12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24"/>
            <p:cNvSpPr/>
            <p:nvPr/>
          </p:nvSpPr>
          <p:spPr>
            <a:xfrm>
              <a:off x="5740721" y="4946259"/>
              <a:ext cx="14793" cy="16757"/>
            </a:xfrm>
            <a:custGeom>
              <a:avLst/>
              <a:gdLst/>
              <a:ahLst/>
              <a:cxnLst/>
              <a:rect l="l" t="t" r="r" b="b"/>
              <a:pathLst>
                <a:path w="753" h="853" extrusionOk="0">
                  <a:moveTo>
                    <a:pt x="728" y="1"/>
                  </a:moveTo>
                  <a:lnTo>
                    <a:pt x="728" y="1"/>
                  </a:lnTo>
                  <a:cubicBezTo>
                    <a:pt x="477" y="26"/>
                    <a:pt x="327" y="151"/>
                    <a:pt x="201" y="276"/>
                  </a:cubicBezTo>
                  <a:cubicBezTo>
                    <a:pt x="76" y="427"/>
                    <a:pt x="1" y="577"/>
                    <a:pt x="26" y="853"/>
                  </a:cubicBezTo>
                  <a:cubicBezTo>
                    <a:pt x="276" y="828"/>
                    <a:pt x="427" y="702"/>
                    <a:pt x="552" y="577"/>
                  </a:cubicBezTo>
                  <a:cubicBezTo>
                    <a:pt x="677" y="427"/>
                    <a:pt x="753" y="276"/>
                    <a:pt x="7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24"/>
            <p:cNvSpPr/>
            <p:nvPr/>
          </p:nvSpPr>
          <p:spPr>
            <a:xfrm>
              <a:off x="5723001" y="4991560"/>
              <a:ext cx="14793" cy="14793"/>
            </a:xfrm>
            <a:custGeom>
              <a:avLst/>
              <a:gdLst/>
              <a:ahLst/>
              <a:cxnLst/>
              <a:rect l="l" t="t" r="r" b="b"/>
              <a:pathLst>
                <a:path w="753" h="753" extrusionOk="0">
                  <a:moveTo>
                    <a:pt x="752" y="1"/>
                  </a:moveTo>
                  <a:cubicBezTo>
                    <a:pt x="502" y="1"/>
                    <a:pt x="326" y="101"/>
                    <a:pt x="201" y="201"/>
                  </a:cubicBezTo>
                  <a:cubicBezTo>
                    <a:pt x="101" y="351"/>
                    <a:pt x="0" y="502"/>
                    <a:pt x="0" y="752"/>
                  </a:cubicBezTo>
                  <a:cubicBezTo>
                    <a:pt x="251" y="752"/>
                    <a:pt x="401" y="652"/>
                    <a:pt x="552" y="552"/>
                  </a:cubicBezTo>
                  <a:cubicBezTo>
                    <a:pt x="652" y="402"/>
                    <a:pt x="752" y="251"/>
                    <a:pt x="7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24"/>
            <p:cNvSpPr/>
            <p:nvPr/>
          </p:nvSpPr>
          <p:spPr>
            <a:xfrm>
              <a:off x="5694929" y="4985156"/>
              <a:ext cx="22179" cy="25617"/>
            </a:xfrm>
            <a:custGeom>
              <a:avLst/>
              <a:gdLst/>
              <a:ahLst/>
              <a:cxnLst/>
              <a:rect l="l" t="t" r="r" b="b"/>
              <a:pathLst>
                <a:path w="1129" h="1304" extrusionOk="0">
                  <a:moveTo>
                    <a:pt x="1129" y="1"/>
                  </a:moveTo>
                  <a:lnTo>
                    <a:pt x="1129" y="1"/>
                  </a:lnTo>
                  <a:cubicBezTo>
                    <a:pt x="803" y="101"/>
                    <a:pt x="577" y="276"/>
                    <a:pt x="402" y="502"/>
                  </a:cubicBezTo>
                  <a:cubicBezTo>
                    <a:pt x="201" y="702"/>
                    <a:pt x="51" y="953"/>
                    <a:pt x="1" y="1304"/>
                  </a:cubicBezTo>
                  <a:cubicBezTo>
                    <a:pt x="327" y="1204"/>
                    <a:pt x="552" y="1003"/>
                    <a:pt x="753" y="803"/>
                  </a:cubicBezTo>
                  <a:cubicBezTo>
                    <a:pt x="928" y="577"/>
                    <a:pt x="1079" y="327"/>
                    <a:pt x="1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15" name="Google Shape;1215;p2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16" name="Google Shape;1216;p24"/>
          <p:cNvSpPr txBox="1">
            <a:spLocks noGrp="1"/>
          </p:cNvSpPr>
          <p:nvPr>
            <p:ph type="title" idx="2"/>
          </p:nvPr>
        </p:nvSpPr>
        <p:spPr>
          <a:xfrm>
            <a:off x="3591717" y="3788233"/>
            <a:ext cx="24008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217" name="Google Shape;1217;p24"/>
          <p:cNvSpPr txBox="1">
            <a:spLocks noGrp="1"/>
          </p:cNvSpPr>
          <p:nvPr>
            <p:ph type="subTitle" idx="1"/>
          </p:nvPr>
        </p:nvSpPr>
        <p:spPr>
          <a:xfrm>
            <a:off x="3591717" y="4341433"/>
            <a:ext cx="24008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8" name="Google Shape;1218;p24"/>
          <p:cNvSpPr txBox="1">
            <a:spLocks noGrp="1"/>
          </p:cNvSpPr>
          <p:nvPr>
            <p:ph type="title" idx="3"/>
          </p:nvPr>
        </p:nvSpPr>
        <p:spPr>
          <a:xfrm>
            <a:off x="6199487" y="3788233"/>
            <a:ext cx="24008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219" name="Google Shape;1219;p24"/>
          <p:cNvSpPr txBox="1">
            <a:spLocks noGrp="1"/>
          </p:cNvSpPr>
          <p:nvPr>
            <p:ph type="subTitle" idx="4"/>
          </p:nvPr>
        </p:nvSpPr>
        <p:spPr>
          <a:xfrm>
            <a:off x="6199484" y="4341433"/>
            <a:ext cx="24008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0" name="Google Shape;1220;p24"/>
          <p:cNvSpPr txBox="1">
            <a:spLocks noGrp="1"/>
          </p:cNvSpPr>
          <p:nvPr>
            <p:ph type="title" idx="5"/>
          </p:nvPr>
        </p:nvSpPr>
        <p:spPr>
          <a:xfrm>
            <a:off x="983951" y="3788233"/>
            <a:ext cx="24008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221" name="Google Shape;1221;p24"/>
          <p:cNvSpPr txBox="1">
            <a:spLocks noGrp="1"/>
          </p:cNvSpPr>
          <p:nvPr>
            <p:ph type="subTitle" idx="6"/>
          </p:nvPr>
        </p:nvSpPr>
        <p:spPr>
          <a:xfrm>
            <a:off x="983951" y="4341433"/>
            <a:ext cx="24008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2" name="Google Shape;1222;p24"/>
          <p:cNvSpPr txBox="1">
            <a:spLocks noGrp="1"/>
          </p:cNvSpPr>
          <p:nvPr>
            <p:ph type="title" idx="7"/>
          </p:nvPr>
        </p:nvSpPr>
        <p:spPr>
          <a:xfrm>
            <a:off x="8807253" y="3788233"/>
            <a:ext cx="24008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223" name="Google Shape;1223;p24"/>
          <p:cNvSpPr txBox="1">
            <a:spLocks noGrp="1"/>
          </p:cNvSpPr>
          <p:nvPr>
            <p:ph type="subTitle" idx="8"/>
          </p:nvPr>
        </p:nvSpPr>
        <p:spPr>
          <a:xfrm>
            <a:off x="8807251" y="4341433"/>
            <a:ext cx="24008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67458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5" name="Google Shape;1225;p25"/>
          <p:cNvGrpSpPr/>
          <p:nvPr/>
        </p:nvGrpSpPr>
        <p:grpSpPr>
          <a:xfrm>
            <a:off x="-680090" y="4486859"/>
            <a:ext cx="1878823" cy="2563832"/>
            <a:chOff x="4784068" y="3757226"/>
            <a:chExt cx="1128016" cy="1539284"/>
          </a:xfrm>
        </p:grpSpPr>
        <p:sp>
          <p:nvSpPr>
            <p:cNvPr id="1226" name="Google Shape;1226;p25"/>
            <p:cNvSpPr/>
            <p:nvPr/>
          </p:nvSpPr>
          <p:spPr>
            <a:xfrm>
              <a:off x="5332557" y="4868956"/>
              <a:ext cx="577072" cy="427554"/>
            </a:xfrm>
            <a:custGeom>
              <a:avLst/>
              <a:gdLst/>
              <a:ahLst/>
              <a:cxnLst/>
              <a:rect l="l" t="t" r="r" b="b"/>
              <a:pathLst>
                <a:path w="29375" h="21764" extrusionOk="0">
                  <a:moveTo>
                    <a:pt x="29374" y="1"/>
                  </a:moveTo>
                  <a:cubicBezTo>
                    <a:pt x="25314" y="151"/>
                    <a:pt x="21204" y="2006"/>
                    <a:pt x="18021" y="5139"/>
                  </a:cubicBezTo>
                  <a:cubicBezTo>
                    <a:pt x="15916" y="7219"/>
                    <a:pt x="14236" y="9800"/>
                    <a:pt x="12407" y="12206"/>
                  </a:cubicBezTo>
                  <a:cubicBezTo>
                    <a:pt x="10552" y="14587"/>
                    <a:pt x="8447" y="16868"/>
                    <a:pt x="5865" y="18021"/>
                  </a:cubicBezTo>
                  <a:cubicBezTo>
                    <a:pt x="4865" y="18469"/>
                    <a:pt x="3781" y="18709"/>
                    <a:pt x="2724" y="18709"/>
                  </a:cubicBezTo>
                  <a:cubicBezTo>
                    <a:pt x="1768" y="18709"/>
                    <a:pt x="834" y="18513"/>
                    <a:pt x="1" y="18096"/>
                  </a:cubicBezTo>
                  <a:lnTo>
                    <a:pt x="1" y="18096"/>
                  </a:lnTo>
                  <a:cubicBezTo>
                    <a:pt x="577" y="19475"/>
                    <a:pt x="1655" y="20527"/>
                    <a:pt x="2908" y="21129"/>
                  </a:cubicBezTo>
                  <a:cubicBezTo>
                    <a:pt x="3885" y="21580"/>
                    <a:pt x="4976" y="21763"/>
                    <a:pt x="6073" y="21763"/>
                  </a:cubicBezTo>
                  <a:cubicBezTo>
                    <a:pt x="6439" y="21763"/>
                    <a:pt x="6805" y="21743"/>
                    <a:pt x="7169" y="21705"/>
                  </a:cubicBezTo>
                  <a:cubicBezTo>
                    <a:pt x="9750" y="21430"/>
                    <a:pt x="12281" y="20252"/>
                    <a:pt x="14362" y="18422"/>
                  </a:cubicBezTo>
                  <a:cubicBezTo>
                    <a:pt x="18171" y="15039"/>
                    <a:pt x="20251" y="9725"/>
                    <a:pt x="23459" y="5615"/>
                  </a:cubicBezTo>
                  <a:cubicBezTo>
                    <a:pt x="25189" y="3434"/>
                    <a:pt x="27219" y="1605"/>
                    <a:pt x="29374" y="1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25"/>
            <p:cNvSpPr/>
            <p:nvPr/>
          </p:nvSpPr>
          <p:spPr>
            <a:xfrm>
              <a:off x="5331083" y="4846305"/>
              <a:ext cx="581001" cy="390189"/>
            </a:xfrm>
            <a:custGeom>
              <a:avLst/>
              <a:gdLst/>
              <a:ahLst/>
              <a:cxnLst/>
              <a:rect l="l" t="t" r="r" b="b"/>
              <a:pathLst>
                <a:path w="29575" h="19862" extrusionOk="0">
                  <a:moveTo>
                    <a:pt x="22707" y="1"/>
                  </a:moveTo>
                  <a:cubicBezTo>
                    <a:pt x="20326" y="1"/>
                    <a:pt x="17895" y="402"/>
                    <a:pt x="15665" y="1580"/>
                  </a:cubicBezTo>
                  <a:cubicBezTo>
                    <a:pt x="12808" y="3109"/>
                    <a:pt x="10502" y="5790"/>
                    <a:pt x="8672" y="8723"/>
                  </a:cubicBezTo>
                  <a:cubicBezTo>
                    <a:pt x="7444" y="10703"/>
                    <a:pt x="6417" y="12783"/>
                    <a:pt x="5038" y="14638"/>
                  </a:cubicBezTo>
                  <a:cubicBezTo>
                    <a:pt x="3685" y="16467"/>
                    <a:pt x="2031" y="18522"/>
                    <a:pt x="1" y="18999"/>
                  </a:cubicBezTo>
                  <a:cubicBezTo>
                    <a:pt x="26" y="19099"/>
                    <a:pt x="51" y="19174"/>
                    <a:pt x="76" y="19249"/>
                  </a:cubicBezTo>
                  <a:cubicBezTo>
                    <a:pt x="909" y="19666"/>
                    <a:pt x="1843" y="19862"/>
                    <a:pt x="2799" y="19862"/>
                  </a:cubicBezTo>
                  <a:cubicBezTo>
                    <a:pt x="3856" y="19862"/>
                    <a:pt x="4940" y="19622"/>
                    <a:pt x="5940" y="19174"/>
                  </a:cubicBezTo>
                  <a:cubicBezTo>
                    <a:pt x="8522" y="18021"/>
                    <a:pt x="10627" y="15740"/>
                    <a:pt x="12482" y="13359"/>
                  </a:cubicBezTo>
                  <a:cubicBezTo>
                    <a:pt x="14311" y="10953"/>
                    <a:pt x="15991" y="8372"/>
                    <a:pt x="18096" y="6292"/>
                  </a:cubicBezTo>
                  <a:cubicBezTo>
                    <a:pt x="21279" y="3159"/>
                    <a:pt x="25389" y="1304"/>
                    <a:pt x="29449" y="1154"/>
                  </a:cubicBezTo>
                  <a:cubicBezTo>
                    <a:pt x="29499" y="1104"/>
                    <a:pt x="29550" y="1079"/>
                    <a:pt x="29575" y="1054"/>
                  </a:cubicBezTo>
                  <a:cubicBezTo>
                    <a:pt x="27244" y="628"/>
                    <a:pt x="25088" y="1"/>
                    <a:pt x="227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25"/>
            <p:cNvSpPr/>
            <p:nvPr/>
          </p:nvSpPr>
          <p:spPr>
            <a:xfrm>
              <a:off x="5252798" y="3764101"/>
              <a:ext cx="360918" cy="1473336"/>
            </a:xfrm>
            <a:custGeom>
              <a:avLst/>
              <a:gdLst/>
              <a:ahLst/>
              <a:cxnLst/>
              <a:rect l="l" t="t" r="r" b="b"/>
              <a:pathLst>
                <a:path w="18372" h="74998" extrusionOk="0">
                  <a:moveTo>
                    <a:pt x="6016" y="1"/>
                  </a:moveTo>
                  <a:cubicBezTo>
                    <a:pt x="1705" y="8322"/>
                    <a:pt x="1" y="18222"/>
                    <a:pt x="1304" y="27370"/>
                  </a:cubicBezTo>
                  <a:cubicBezTo>
                    <a:pt x="2181" y="33460"/>
                    <a:pt x="4311" y="39099"/>
                    <a:pt x="5965" y="44913"/>
                  </a:cubicBezTo>
                  <a:cubicBezTo>
                    <a:pt x="7620" y="50728"/>
                    <a:pt x="8798" y="56969"/>
                    <a:pt x="7720" y="63134"/>
                  </a:cubicBezTo>
                  <a:cubicBezTo>
                    <a:pt x="6893" y="67721"/>
                    <a:pt x="4562" y="72257"/>
                    <a:pt x="1229" y="74989"/>
                  </a:cubicBezTo>
                  <a:cubicBezTo>
                    <a:pt x="1358" y="74995"/>
                    <a:pt x="1487" y="74997"/>
                    <a:pt x="1616" y="74997"/>
                  </a:cubicBezTo>
                  <a:cubicBezTo>
                    <a:pt x="4297" y="74997"/>
                    <a:pt x="6999" y="73769"/>
                    <a:pt x="9199" y="71856"/>
                  </a:cubicBezTo>
                  <a:cubicBezTo>
                    <a:pt x="11630" y="69751"/>
                    <a:pt x="13509" y="66869"/>
                    <a:pt x="14913" y="63786"/>
                  </a:cubicBezTo>
                  <a:cubicBezTo>
                    <a:pt x="17344" y="58397"/>
                    <a:pt x="18372" y="52257"/>
                    <a:pt x="17845" y="46442"/>
                  </a:cubicBezTo>
                  <a:cubicBezTo>
                    <a:pt x="16868" y="35791"/>
                    <a:pt x="10928" y="26969"/>
                    <a:pt x="8146" y="16868"/>
                  </a:cubicBezTo>
                  <a:cubicBezTo>
                    <a:pt x="6667" y="11480"/>
                    <a:pt x="6116" y="5740"/>
                    <a:pt x="6016" y="1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25"/>
            <p:cNvSpPr/>
            <p:nvPr/>
          </p:nvSpPr>
          <p:spPr>
            <a:xfrm>
              <a:off x="5064226" y="3757226"/>
              <a:ext cx="361409" cy="1480035"/>
            </a:xfrm>
            <a:custGeom>
              <a:avLst/>
              <a:gdLst/>
              <a:ahLst/>
              <a:cxnLst/>
              <a:rect l="l" t="t" r="r" b="b"/>
              <a:pathLst>
                <a:path w="18397" h="75339" extrusionOk="0">
                  <a:moveTo>
                    <a:pt x="15615" y="0"/>
                  </a:moveTo>
                  <a:cubicBezTo>
                    <a:pt x="12356" y="4311"/>
                    <a:pt x="8973" y="8095"/>
                    <a:pt x="6291" y="12882"/>
                  </a:cubicBezTo>
                  <a:cubicBezTo>
                    <a:pt x="3610" y="17644"/>
                    <a:pt x="1504" y="22933"/>
                    <a:pt x="853" y="28421"/>
                  </a:cubicBezTo>
                  <a:cubicBezTo>
                    <a:pt x="0" y="35489"/>
                    <a:pt x="1579" y="42532"/>
                    <a:pt x="4111" y="48797"/>
                  </a:cubicBezTo>
                  <a:cubicBezTo>
                    <a:pt x="5790" y="52983"/>
                    <a:pt x="7895" y="56943"/>
                    <a:pt x="9224" y="61304"/>
                  </a:cubicBezTo>
                  <a:cubicBezTo>
                    <a:pt x="10552" y="65665"/>
                    <a:pt x="11905" y="70828"/>
                    <a:pt x="10351" y="75314"/>
                  </a:cubicBezTo>
                  <a:cubicBezTo>
                    <a:pt x="10527" y="75339"/>
                    <a:pt x="10677" y="75339"/>
                    <a:pt x="10828" y="75339"/>
                  </a:cubicBezTo>
                  <a:cubicBezTo>
                    <a:pt x="14161" y="72607"/>
                    <a:pt x="16492" y="68071"/>
                    <a:pt x="17319" y="63484"/>
                  </a:cubicBezTo>
                  <a:cubicBezTo>
                    <a:pt x="18397" y="57319"/>
                    <a:pt x="17219" y="51078"/>
                    <a:pt x="15564" y="45263"/>
                  </a:cubicBezTo>
                  <a:cubicBezTo>
                    <a:pt x="13910" y="39449"/>
                    <a:pt x="11780" y="33810"/>
                    <a:pt x="10903" y="27720"/>
                  </a:cubicBezTo>
                  <a:cubicBezTo>
                    <a:pt x="9600" y="18572"/>
                    <a:pt x="11304" y="8672"/>
                    <a:pt x="15615" y="351"/>
                  </a:cubicBezTo>
                  <a:cubicBezTo>
                    <a:pt x="15615" y="226"/>
                    <a:pt x="15615" y="125"/>
                    <a:pt x="156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25"/>
            <p:cNvSpPr/>
            <p:nvPr/>
          </p:nvSpPr>
          <p:spPr>
            <a:xfrm>
              <a:off x="4799824" y="4581432"/>
              <a:ext cx="498295" cy="699657"/>
            </a:xfrm>
            <a:custGeom>
              <a:avLst/>
              <a:gdLst/>
              <a:ahLst/>
              <a:cxnLst/>
              <a:rect l="l" t="t" r="r" b="b"/>
              <a:pathLst>
                <a:path w="25365" h="35615" extrusionOk="0">
                  <a:moveTo>
                    <a:pt x="1" y="0"/>
                  </a:moveTo>
                  <a:lnTo>
                    <a:pt x="1" y="0"/>
                  </a:lnTo>
                  <a:cubicBezTo>
                    <a:pt x="552" y="5539"/>
                    <a:pt x="2908" y="10702"/>
                    <a:pt x="6517" y="14236"/>
                  </a:cubicBezTo>
                  <a:cubicBezTo>
                    <a:pt x="8923" y="16592"/>
                    <a:pt x="11805" y="18246"/>
                    <a:pt x="14512" y="20151"/>
                  </a:cubicBezTo>
                  <a:cubicBezTo>
                    <a:pt x="17219" y="22081"/>
                    <a:pt x="19825" y="24386"/>
                    <a:pt x="21279" y="27594"/>
                  </a:cubicBezTo>
                  <a:cubicBezTo>
                    <a:pt x="22357" y="30000"/>
                    <a:pt x="22658" y="33008"/>
                    <a:pt x="21881" y="35614"/>
                  </a:cubicBezTo>
                  <a:cubicBezTo>
                    <a:pt x="23309" y="34512"/>
                    <a:pt x="24337" y="32757"/>
                    <a:pt x="24838" y="30903"/>
                  </a:cubicBezTo>
                  <a:cubicBezTo>
                    <a:pt x="25364" y="28923"/>
                    <a:pt x="25364" y="26842"/>
                    <a:pt x="25064" y="24888"/>
                  </a:cubicBezTo>
                  <a:cubicBezTo>
                    <a:pt x="24537" y="21454"/>
                    <a:pt x="23059" y="18271"/>
                    <a:pt x="20928" y="15890"/>
                  </a:cubicBezTo>
                  <a:cubicBezTo>
                    <a:pt x="16968" y="11529"/>
                    <a:pt x="11179" y="10050"/>
                    <a:pt x="6517" y="6667"/>
                  </a:cubicBezTo>
                  <a:cubicBezTo>
                    <a:pt x="4036" y="4887"/>
                    <a:pt x="1906" y="2557"/>
                    <a:pt x="1" y="0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25"/>
            <p:cNvSpPr/>
            <p:nvPr/>
          </p:nvSpPr>
          <p:spPr>
            <a:xfrm>
              <a:off x="4784068" y="4578465"/>
              <a:ext cx="460872" cy="706552"/>
            </a:xfrm>
            <a:custGeom>
              <a:avLst/>
              <a:gdLst/>
              <a:ahLst/>
              <a:cxnLst/>
              <a:rect l="l" t="t" r="r" b="b"/>
              <a:pathLst>
                <a:path w="23460" h="35966" extrusionOk="0">
                  <a:moveTo>
                    <a:pt x="703" y="1"/>
                  </a:moveTo>
                  <a:cubicBezTo>
                    <a:pt x="477" y="3309"/>
                    <a:pt x="1" y="6417"/>
                    <a:pt x="201" y="9675"/>
                  </a:cubicBezTo>
                  <a:cubicBezTo>
                    <a:pt x="427" y="12933"/>
                    <a:pt x="1078" y="16166"/>
                    <a:pt x="2532" y="18898"/>
                  </a:cubicBezTo>
                  <a:cubicBezTo>
                    <a:pt x="4412" y="22432"/>
                    <a:pt x="7469" y="24913"/>
                    <a:pt x="10753" y="26693"/>
                  </a:cubicBezTo>
                  <a:cubicBezTo>
                    <a:pt x="12958" y="27871"/>
                    <a:pt x="15264" y="28748"/>
                    <a:pt x="17344" y="30151"/>
                  </a:cubicBezTo>
                  <a:cubicBezTo>
                    <a:pt x="19424" y="31555"/>
                    <a:pt x="21755" y="33309"/>
                    <a:pt x="22457" y="35966"/>
                  </a:cubicBezTo>
                  <a:cubicBezTo>
                    <a:pt x="22532" y="35891"/>
                    <a:pt x="22607" y="35841"/>
                    <a:pt x="22683" y="35765"/>
                  </a:cubicBezTo>
                  <a:cubicBezTo>
                    <a:pt x="23460" y="33159"/>
                    <a:pt x="23159" y="30151"/>
                    <a:pt x="22081" y="27745"/>
                  </a:cubicBezTo>
                  <a:cubicBezTo>
                    <a:pt x="20627" y="24537"/>
                    <a:pt x="18021" y="22232"/>
                    <a:pt x="15314" y="20302"/>
                  </a:cubicBezTo>
                  <a:cubicBezTo>
                    <a:pt x="12607" y="18397"/>
                    <a:pt x="9725" y="16743"/>
                    <a:pt x="7319" y="14387"/>
                  </a:cubicBezTo>
                  <a:cubicBezTo>
                    <a:pt x="3710" y="10853"/>
                    <a:pt x="1354" y="5690"/>
                    <a:pt x="803" y="151"/>
                  </a:cubicBezTo>
                  <a:cubicBezTo>
                    <a:pt x="778" y="101"/>
                    <a:pt x="728" y="51"/>
                    <a:pt x="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25"/>
            <p:cNvSpPr/>
            <p:nvPr/>
          </p:nvSpPr>
          <p:spPr>
            <a:xfrm>
              <a:off x="5295624" y="4539077"/>
              <a:ext cx="21197" cy="73394"/>
            </a:xfrm>
            <a:custGeom>
              <a:avLst/>
              <a:gdLst/>
              <a:ahLst/>
              <a:cxnLst/>
              <a:rect l="l" t="t" r="r" b="b"/>
              <a:pathLst>
                <a:path w="1079" h="3736" extrusionOk="0">
                  <a:moveTo>
                    <a:pt x="1" y="1"/>
                  </a:moveTo>
                  <a:lnTo>
                    <a:pt x="1" y="1"/>
                  </a:lnTo>
                  <a:cubicBezTo>
                    <a:pt x="51" y="652"/>
                    <a:pt x="227" y="1279"/>
                    <a:pt x="377" y="1906"/>
                  </a:cubicBezTo>
                  <a:cubicBezTo>
                    <a:pt x="527" y="2507"/>
                    <a:pt x="703" y="3134"/>
                    <a:pt x="978" y="3735"/>
                  </a:cubicBezTo>
                  <a:cubicBezTo>
                    <a:pt x="1079" y="3058"/>
                    <a:pt x="978" y="2407"/>
                    <a:pt x="828" y="1780"/>
                  </a:cubicBezTo>
                  <a:cubicBezTo>
                    <a:pt x="653" y="1154"/>
                    <a:pt x="402" y="527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25"/>
            <p:cNvSpPr/>
            <p:nvPr/>
          </p:nvSpPr>
          <p:spPr>
            <a:xfrm>
              <a:off x="5264624" y="4478040"/>
              <a:ext cx="12809" cy="35459"/>
            </a:xfrm>
            <a:custGeom>
              <a:avLst/>
              <a:gdLst/>
              <a:ahLst/>
              <a:cxnLst/>
              <a:rect l="l" t="t" r="r" b="b"/>
              <a:pathLst>
                <a:path w="652" h="1805" extrusionOk="0">
                  <a:moveTo>
                    <a:pt x="100" y="0"/>
                  </a:moveTo>
                  <a:cubicBezTo>
                    <a:pt x="0" y="351"/>
                    <a:pt x="25" y="677"/>
                    <a:pt x="100" y="977"/>
                  </a:cubicBezTo>
                  <a:cubicBezTo>
                    <a:pt x="175" y="1253"/>
                    <a:pt x="301" y="1554"/>
                    <a:pt x="551" y="1805"/>
                  </a:cubicBezTo>
                  <a:cubicBezTo>
                    <a:pt x="652" y="1454"/>
                    <a:pt x="627" y="1153"/>
                    <a:pt x="551" y="852"/>
                  </a:cubicBezTo>
                  <a:cubicBezTo>
                    <a:pt x="476" y="551"/>
                    <a:pt x="351" y="276"/>
                    <a:pt x="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25"/>
            <p:cNvSpPr/>
            <p:nvPr/>
          </p:nvSpPr>
          <p:spPr>
            <a:xfrm>
              <a:off x="5255254" y="4549430"/>
              <a:ext cx="13319" cy="42846"/>
            </a:xfrm>
            <a:custGeom>
              <a:avLst/>
              <a:gdLst/>
              <a:ahLst/>
              <a:cxnLst/>
              <a:rect l="l" t="t" r="r" b="b"/>
              <a:pathLst>
                <a:path w="678" h="2181" extrusionOk="0">
                  <a:moveTo>
                    <a:pt x="26" y="0"/>
                  </a:moveTo>
                  <a:cubicBezTo>
                    <a:pt x="1" y="426"/>
                    <a:pt x="51" y="777"/>
                    <a:pt x="126" y="1128"/>
                  </a:cubicBezTo>
                  <a:cubicBezTo>
                    <a:pt x="201" y="1479"/>
                    <a:pt x="302" y="1830"/>
                    <a:pt x="502" y="2181"/>
                  </a:cubicBezTo>
                  <a:cubicBezTo>
                    <a:pt x="678" y="1805"/>
                    <a:pt x="652" y="1404"/>
                    <a:pt x="577" y="1028"/>
                  </a:cubicBezTo>
                  <a:cubicBezTo>
                    <a:pt x="502" y="652"/>
                    <a:pt x="327" y="276"/>
                    <a:pt x="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25"/>
            <p:cNvSpPr/>
            <p:nvPr/>
          </p:nvSpPr>
          <p:spPr>
            <a:xfrm>
              <a:off x="5246394" y="4634100"/>
              <a:ext cx="14302" cy="51234"/>
            </a:xfrm>
            <a:custGeom>
              <a:avLst/>
              <a:gdLst/>
              <a:ahLst/>
              <a:cxnLst/>
              <a:rect l="l" t="t" r="r" b="b"/>
              <a:pathLst>
                <a:path w="728" h="2608" extrusionOk="0">
                  <a:moveTo>
                    <a:pt x="76" y="1"/>
                  </a:moveTo>
                  <a:cubicBezTo>
                    <a:pt x="1" y="477"/>
                    <a:pt x="51" y="928"/>
                    <a:pt x="126" y="1354"/>
                  </a:cubicBezTo>
                  <a:cubicBezTo>
                    <a:pt x="251" y="1780"/>
                    <a:pt x="377" y="2206"/>
                    <a:pt x="652" y="2607"/>
                  </a:cubicBezTo>
                  <a:cubicBezTo>
                    <a:pt x="728" y="2131"/>
                    <a:pt x="677" y="1680"/>
                    <a:pt x="602" y="1254"/>
                  </a:cubicBezTo>
                  <a:cubicBezTo>
                    <a:pt x="477" y="828"/>
                    <a:pt x="352" y="402"/>
                    <a:pt x="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25"/>
            <p:cNvSpPr/>
            <p:nvPr/>
          </p:nvSpPr>
          <p:spPr>
            <a:xfrm>
              <a:off x="5220305" y="4539077"/>
              <a:ext cx="10844" cy="39408"/>
            </a:xfrm>
            <a:custGeom>
              <a:avLst/>
              <a:gdLst/>
              <a:ahLst/>
              <a:cxnLst/>
              <a:rect l="l" t="t" r="r" b="b"/>
              <a:pathLst>
                <a:path w="552" h="2006" extrusionOk="0">
                  <a:moveTo>
                    <a:pt x="126" y="1"/>
                  </a:moveTo>
                  <a:cubicBezTo>
                    <a:pt x="0" y="352"/>
                    <a:pt x="0" y="703"/>
                    <a:pt x="51" y="1028"/>
                  </a:cubicBezTo>
                  <a:cubicBezTo>
                    <a:pt x="101" y="1354"/>
                    <a:pt x="201" y="1680"/>
                    <a:pt x="426" y="2006"/>
                  </a:cubicBezTo>
                  <a:cubicBezTo>
                    <a:pt x="552" y="1630"/>
                    <a:pt x="552" y="1304"/>
                    <a:pt x="502" y="953"/>
                  </a:cubicBezTo>
                  <a:cubicBezTo>
                    <a:pt x="452" y="627"/>
                    <a:pt x="351" y="302"/>
                    <a:pt x="1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" name="Google Shape;1237;p25"/>
            <p:cNvSpPr/>
            <p:nvPr/>
          </p:nvSpPr>
          <p:spPr>
            <a:xfrm>
              <a:off x="5288749" y="4642469"/>
              <a:ext cx="9862" cy="31039"/>
            </a:xfrm>
            <a:custGeom>
              <a:avLst/>
              <a:gdLst/>
              <a:ahLst/>
              <a:cxnLst/>
              <a:rect l="l" t="t" r="r" b="b"/>
              <a:pathLst>
                <a:path w="502" h="1580" extrusionOk="0">
                  <a:moveTo>
                    <a:pt x="176" y="1"/>
                  </a:moveTo>
                  <a:cubicBezTo>
                    <a:pt x="25" y="277"/>
                    <a:pt x="0" y="552"/>
                    <a:pt x="25" y="828"/>
                  </a:cubicBezTo>
                  <a:cubicBezTo>
                    <a:pt x="50" y="1079"/>
                    <a:pt x="125" y="1354"/>
                    <a:pt x="326" y="1580"/>
                  </a:cubicBezTo>
                  <a:cubicBezTo>
                    <a:pt x="501" y="1304"/>
                    <a:pt x="501" y="1029"/>
                    <a:pt x="476" y="778"/>
                  </a:cubicBezTo>
                  <a:cubicBezTo>
                    <a:pt x="451" y="502"/>
                    <a:pt x="376" y="252"/>
                    <a:pt x="1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25"/>
            <p:cNvSpPr/>
            <p:nvPr/>
          </p:nvSpPr>
          <p:spPr>
            <a:xfrm>
              <a:off x="5205532" y="4624258"/>
              <a:ext cx="9862" cy="46794"/>
            </a:xfrm>
            <a:custGeom>
              <a:avLst/>
              <a:gdLst/>
              <a:ahLst/>
              <a:cxnLst/>
              <a:rect l="l" t="t" r="r" b="b"/>
              <a:pathLst>
                <a:path w="502" h="2382" extrusionOk="0">
                  <a:moveTo>
                    <a:pt x="151" y="1"/>
                  </a:moveTo>
                  <a:cubicBezTo>
                    <a:pt x="0" y="402"/>
                    <a:pt x="0" y="803"/>
                    <a:pt x="26" y="1204"/>
                  </a:cubicBezTo>
                  <a:cubicBezTo>
                    <a:pt x="51" y="1605"/>
                    <a:pt x="126" y="2006"/>
                    <a:pt x="351" y="2382"/>
                  </a:cubicBezTo>
                  <a:cubicBezTo>
                    <a:pt x="502" y="1981"/>
                    <a:pt x="502" y="1580"/>
                    <a:pt x="477" y="1179"/>
                  </a:cubicBezTo>
                  <a:cubicBezTo>
                    <a:pt x="452" y="778"/>
                    <a:pt x="376" y="377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25"/>
            <p:cNvSpPr/>
            <p:nvPr/>
          </p:nvSpPr>
          <p:spPr>
            <a:xfrm>
              <a:off x="5213901" y="4450458"/>
              <a:ext cx="12337" cy="39899"/>
            </a:xfrm>
            <a:custGeom>
              <a:avLst/>
              <a:gdLst/>
              <a:ahLst/>
              <a:cxnLst/>
              <a:rect l="l" t="t" r="r" b="b"/>
              <a:pathLst>
                <a:path w="628" h="2031" extrusionOk="0">
                  <a:moveTo>
                    <a:pt x="101" y="1"/>
                  </a:moveTo>
                  <a:cubicBezTo>
                    <a:pt x="1" y="376"/>
                    <a:pt x="26" y="727"/>
                    <a:pt x="76" y="1078"/>
                  </a:cubicBezTo>
                  <a:cubicBezTo>
                    <a:pt x="151" y="1404"/>
                    <a:pt x="276" y="1730"/>
                    <a:pt x="527" y="2031"/>
                  </a:cubicBezTo>
                  <a:cubicBezTo>
                    <a:pt x="627" y="1680"/>
                    <a:pt x="602" y="1329"/>
                    <a:pt x="552" y="978"/>
                  </a:cubicBezTo>
                  <a:cubicBezTo>
                    <a:pt x="477" y="652"/>
                    <a:pt x="351" y="301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25"/>
            <p:cNvSpPr/>
            <p:nvPr/>
          </p:nvSpPr>
          <p:spPr>
            <a:xfrm>
              <a:off x="5181899" y="4498707"/>
              <a:ext cx="11335" cy="36952"/>
            </a:xfrm>
            <a:custGeom>
              <a:avLst/>
              <a:gdLst/>
              <a:ahLst/>
              <a:cxnLst/>
              <a:rect l="l" t="t" r="r" b="b"/>
              <a:pathLst>
                <a:path w="577" h="1881" extrusionOk="0">
                  <a:moveTo>
                    <a:pt x="126" y="1"/>
                  </a:moveTo>
                  <a:cubicBezTo>
                    <a:pt x="0" y="352"/>
                    <a:pt x="0" y="677"/>
                    <a:pt x="51" y="978"/>
                  </a:cubicBezTo>
                  <a:cubicBezTo>
                    <a:pt x="101" y="1304"/>
                    <a:pt x="201" y="1605"/>
                    <a:pt x="452" y="1880"/>
                  </a:cubicBezTo>
                  <a:cubicBezTo>
                    <a:pt x="577" y="1555"/>
                    <a:pt x="552" y="1229"/>
                    <a:pt x="502" y="903"/>
                  </a:cubicBezTo>
                  <a:cubicBezTo>
                    <a:pt x="452" y="602"/>
                    <a:pt x="351" y="276"/>
                    <a:pt x="1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" name="Google Shape;1241;p25"/>
            <p:cNvSpPr/>
            <p:nvPr/>
          </p:nvSpPr>
          <p:spPr>
            <a:xfrm>
              <a:off x="5483705" y="4586343"/>
              <a:ext cx="9881" cy="48779"/>
            </a:xfrm>
            <a:custGeom>
              <a:avLst/>
              <a:gdLst/>
              <a:ahLst/>
              <a:cxnLst/>
              <a:rect l="l" t="t" r="r" b="b"/>
              <a:pathLst>
                <a:path w="503" h="2483" extrusionOk="0">
                  <a:moveTo>
                    <a:pt x="151" y="1"/>
                  </a:moveTo>
                  <a:cubicBezTo>
                    <a:pt x="1" y="427"/>
                    <a:pt x="1" y="828"/>
                    <a:pt x="26" y="1254"/>
                  </a:cubicBezTo>
                  <a:cubicBezTo>
                    <a:pt x="51" y="1680"/>
                    <a:pt x="126" y="2081"/>
                    <a:pt x="327" y="2482"/>
                  </a:cubicBezTo>
                  <a:cubicBezTo>
                    <a:pt x="477" y="2056"/>
                    <a:pt x="502" y="1630"/>
                    <a:pt x="477" y="1229"/>
                  </a:cubicBezTo>
                  <a:cubicBezTo>
                    <a:pt x="452" y="803"/>
                    <a:pt x="377" y="402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25"/>
            <p:cNvSpPr/>
            <p:nvPr/>
          </p:nvSpPr>
          <p:spPr>
            <a:xfrm>
              <a:off x="5471408" y="4509551"/>
              <a:ext cx="9862" cy="31019"/>
            </a:xfrm>
            <a:custGeom>
              <a:avLst/>
              <a:gdLst/>
              <a:ahLst/>
              <a:cxnLst/>
              <a:rect l="l" t="t" r="r" b="b"/>
              <a:pathLst>
                <a:path w="502" h="1579" extrusionOk="0">
                  <a:moveTo>
                    <a:pt x="176" y="0"/>
                  </a:moveTo>
                  <a:cubicBezTo>
                    <a:pt x="25" y="276"/>
                    <a:pt x="0" y="551"/>
                    <a:pt x="25" y="827"/>
                  </a:cubicBezTo>
                  <a:cubicBezTo>
                    <a:pt x="76" y="1078"/>
                    <a:pt x="126" y="1353"/>
                    <a:pt x="351" y="1579"/>
                  </a:cubicBezTo>
                  <a:cubicBezTo>
                    <a:pt x="502" y="1303"/>
                    <a:pt x="502" y="1028"/>
                    <a:pt x="502" y="777"/>
                  </a:cubicBezTo>
                  <a:cubicBezTo>
                    <a:pt x="452" y="501"/>
                    <a:pt x="376" y="251"/>
                    <a:pt x="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25"/>
            <p:cNvSpPr/>
            <p:nvPr/>
          </p:nvSpPr>
          <p:spPr>
            <a:xfrm>
              <a:off x="5452706" y="4568623"/>
              <a:ext cx="9371" cy="33004"/>
            </a:xfrm>
            <a:custGeom>
              <a:avLst/>
              <a:gdLst/>
              <a:ahLst/>
              <a:cxnLst/>
              <a:rect l="l" t="t" r="r" b="b"/>
              <a:pathLst>
                <a:path w="477" h="1680" extrusionOk="0">
                  <a:moveTo>
                    <a:pt x="276" y="1"/>
                  </a:moveTo>
                  <a:cubicBezTo>
                    <a:pt x="75" y="276"/>
                    <a:pt x="25" y="552"/>
                    <a:pt x="25" y="828"/>
                  </a:cubicBezTo>
                  <a:cubicBezTo>
                    <a:pt x="0" y="1103"/>
                    <a:pt x="50" y="1404"/>
                    <a:pt x="226" y="1680"/>
                  </a:cubicBezTo>
                  <a:cubicBezTo>
                    <a:pt x="401" y="1404"/>
                    <a:pt x="451" y="1128"/>
                    <a:pt x="476" y="853"/>
                  </a:cubicBezTo>
                  <a:cubicBezTo>
                    <a:pt x="476" y="577"/>
                    <a:pt x="451" y="301"/>
                    <a:pt x="2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25"/>
            <p:cNvSpPr/>
            <p:nvPr/>
          </p:nvSpPr>
          <p:spPr>
            <a:xfrm>
              <a:off x="5510305" y="4567150"/>
              <a:ext cx="10353" cy="36952"/>
            </a:xfrm>
            <a:custGeom>
              <a:avLst/>
              <a:gdLst/>
              <a:ahLst/>
              <a:cxnLst/>
              <a:rect l="l" t="t" r="r" b="b"/>
              <a:pathLst>
                <a:path w="527" h="1881" extrusionOk="0">
                  <a:moveTo>
                    <a:pt x="151" y="0"/>
                  </a:moveTo>
                  <a:cubicBezTo>
                    <a:pt x="0" y="351"/>
                    <a:pt x="0" y="652"/>
                    <a:pt x="25" y="978"/>
                  </a:cubicBezTo>
                  <a:cubicBezTo>
                    <a:pt x="76" y="1279"/>
                    <a:pt x="151" y="1579"/>
                    <a:pt x="376" y="1880"/>
                  </a:cubicBezTo>
                  <a:cubicBezTo>
                    <a:pt x="527" y="1554"/>
                    <a:pt x="527" y="1228"/>
                    <a:pt x="502" y="928"/>
                  </a:cubicBezTo>
                  <a:cubicBezTo>
                    <a:pt x="451" y="602"/>
                    <a:pt x="376" y="301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25"/>
            <p:cNvSpPr/>
            <p:nvPr/>
          </p:nvSpPr>
          <p:spPr>
            <a:xfrm>
              <a:off x="5471408" y="4682368"/>
              <a:ext cx="9862" cy="33495"/>
            </a:xfrm>
            <a:custGeom>
              <a:avLst/>
              <a:gdLst/>
              <a:ahLst/>
              <a:cxnLst/>
              <a:rect l="l" t="t" r="r" b="b"/>
              <a:pathLst>
                <a:path w="502" h="1705" extrusionOk="0">
                  <a:moveTo>
                    <a:pt x="126" y="0"/>
                  </a:moveTo>
                  <a:cubicBezTo>
                    <a:pt x="0" y="326"/>
                    <a:pt x="0" y="602"/>
                    <a:pt x="25" y="877"/>
                  </a:cubicBezTo>
                  <a:cubicBezTo>
                    <a:pt x="51" y="1153"/>
                    <a:pt x="101" y="1404"/>
                    <a:pt x="276" y="1704"/>
                  </a:cubicBezTo>
                  <a:cubicBezTo>
                    <a:pt x="477" y="1429"/>
                    <a:pt x="502" y="1128"/>
                    <a:pt x="502" y="827"/>
                  </a:cubicBezTo>
                  <a:cubicBezTo>
                    <a:pt x="452" y="526"/>
                    <a:pt x="376" y="226"/>
                    <a:pt x="1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25"/>
            <p:cNvSpPr/>
            <p:nvPr/>
          </p:nvSpPr>
          <p:spPr>
            <a:xfrm>
              <a:off x="5445319" y="4630662"/>
              <a:ext cx="9371" cy="29566"/>
            </a:xfrm>
            <a:custGeom>
              <a:avLst/>
              <a:gdLst/>
              <a:ahLst/>
              <a:cxnLst/>
              <a:rect l="l" t="t" r="r" b="b"/>
              <a:pathLst>
                <a:path w="477" h="1505" extrusionOk="0">
                  <a:moveTo>
                    <a:pt x="251" y="0"/>
                  </a:moveTo>
                  <a:cubicBezTo>
                    <a:pt x="50" y="251"/>
                    <a:pt x="25" y="502"/>
                    <a:pt x="0" y="752"/>
                  </a:cubicBezTo>
                  <a:cubicBezTo>
                    <a:pt x="25" y="1003"/>
                    <a:pt x="50" y="1254"/>
                    <a:pt x="251" y="1504"/>
                  </a:cubicBezTo>
                  <a:cubicBezTo>
                    <a:pt x="426" y="1254"/>
                    <a:pt x="476" y="1003"/>
                    <a:pt x="476" y="752"/>
                  </a:cubicBezTo>
                  <a:cubicBezTo>
                    <a:pt x="476" y="502"/>
                    <a:pt x="426" y="251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25"/>
            <p:cNvSpPr/>
            <p:nvPr/>
          </p:nvSpPr>
          <p:spPr>
            <a:xfrm>
              <a:off x="5504392" y="4661682"/>
              <a:ext cx="9371" cy="43337"/>
            </a:xfrm>
            <a:custGeom>
              <a:avLst/>
              <a:gdLst/>
              <a:ahLst/>
              <a:cxnLst/>
              <a:rect l="l" t="t" r="r" b="b"/>
              <a:pathLst>
                <a:path w="477" h="2206" extrusionOk="0">
                  <a:moveTo>
                    <a:pt x="201" y="0"/>
                  </a:moveTo>
                  <a:cubicBezTo>
                    <a:pt x="26" y="376"/>
                    <a:pt x="1" y="727"/>
                    <a:pt x="1" y="1103"/>
                  </a:cubicBezTo>
                  <a:cubicBezTo>
                    <a:pt x="26" y="1479"/>
                    <a:pt x="51" y="1830"/>
                    <a:pt x="251" y="2206"/>
                  </a:cubicBezTo>
                  <a:cubicBezTo>
                    <a:pt x="427" y="1830"/>
                    <a:pt x="477" y="1454"/>
                    <a:pt x="477" y="1103"/>
                  </a:cubicBezTo>
                  <a:cubicBezTo>
                    <a:pt x="452" y="727"/>
                    <a:pt x="402" y="376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25"/>
            <p:cNvSpPr/>
            <p:nvPr/>
          </p:nvSpPr>
          <p:spPr>
            <a:xfrm>
              <a:off x="5528516" y="4633609"/>
              <a:ext cx="9862" cy="26128"/>
            </a:xfrm>
            <a:custGeom>
              <a:avLst/>
              <a:gdLst/>
              <a:ahLst/>
              <a:cxnLst/>
              <a:rect l="l" t="t" r="r" b="b"/>
              <a:pathLst>
                <a:path w="502" h="1330" extrusionOk="0">
                  <a:moveTo>
                    <a:pt x="201" y="1"/>
                  </a:moveTo>
                  <a:cubicBezTo>
                    <a:pt x="26" y="251"/>
                    <a:pt x="1" y="477"/>
                    <a:pt x="26" y="703"/>
                  </a:cubicBezTo>
                  <a:cubicBezTo>
                    <a:pt x="51" y="903"/>
                    <a:pt x="101" y="1129"/>
                    <a:pt x="301" y="1329"/>
                  </a:cubicBezTo>
                  <a:cubicBezTo>
                    <a:pt x="477" y="1104"/>
                    <a:pt x="502" y="878"/>
                    <a:pt x="477" y="652"/>
                  </a:cubicBezTo>
                  <a:cubicBezTo>
                    <a:pt x="452" y="427"/>
                    <a:pt x="402" y="226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25"/>
            <p:cNvSpPr/>
            <p:nvPr/>
          </p:nvSpPr>
          <p:spPr>
            <a:xfrm>
              <a:off x="5446793" y="4509040"/>
              <a:ext cx="9371" cy="28583"/>
            </a:xfrm>
            <a:custGeom>
              <a:avLst/>
              <a:gdLst/>
              <a:ahLst/>
              <a:cxnLst/>
              <a:rect l="l" t="t" r="r" b="b"/>
              <a:pathLst>
                <a:path w="477" h="1455" extrusionOk="0">
                  <a:moveTo>
                    <a:pt x="201" y="1"/>
                  </a:moveTo>
                  <a:cubicBezTo>
                    <a:pt x="25" y="252"/>
                    <a:pt x="0" y="502"/>
                    <a:pt x="0" y="728"/>
                  </a:cubicBezTo>
                  <a:cubicBezTo>
                    <a:pt x="25" y="978"/>
                    <a:pt x="75" y="1229"/>
                    <a:pt x="276" y="1455"/>
                  </a:cubicBezTo>
                  <a:cubicBezTo>
                    <a:pt x="451" y="1204"/>
                    <a:pt x="476" y="953"/>
                    <a:pt x="476" y="703"/>
                  </a:cubicBezTo>
                  <a:cubicBezTo>
                    <a:pt x="451" y="477"/>
                    <a:pt x="401" y="227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25"/>
            <p:cNvSpPr/>
            <p:nvPr/>
          </p:nvSpPr>
          <p:spPr>
            <a:xfrm>
              <a:off x="5418229" y="4517428"/>
              <a:ext cx="10353" cy="30528"/>
            </a:xfrm>
            <a:custGeom>
              <a:avLst/>
              <a:gdLst/>
              <a:ahLst/>
              <a:cxnLst/>
              <a:rect l="l" t="t" r="r" b="b"/>
              <a:pathLst>
                <a:path w="527" h="1554" extrusionOk="0">
                  <a:moveTo>
                    <a:pt x="176" y="0"/>
                  </a:moveTo>
                  <a:cubicBezTo>
                    <a:pt x="26" y="276"/>
                    <a:pt x="1" y="551"/>
                    <a:pt x="26" y="802"/>
                  </a:cubicBezTo>
                  <a:cubicBezTo>
                    <a:pt x="76" y="1053"/>
                    <a:pt x="126" y="1303"/>
                    <a:pt x="351" y="1554"/>
                  </a:cubicBezTo>
                  <a:cubicBezTo>
                    <a:pt x="502" y="1278"/>
                    <a:pt x="527" y="1003"/>
                    <a:pt x="502" y="752"/>
                  </a:cubicBezTo>
                  <a:cubicBezTo>
                    <a:pt x="452" y="501"/>
                    <a:pt x="377" y="226"/>
                    <a:pt x="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25"/>
            <p:cNvSpPr/>
            <p:nvPr/>
          </p:nvSpPr>
          <p:spPr>
            <a:xfrm>
              <a:off x="5352261" y="4087105"/>
              <a:ext cx="9862" cy="35459"/>
            </a:xfrm>
            <a:custGeom>
              <a:avLst/>
              <a:gdLst/>
              <a:ahLst/>
              <a:cxnLst/>
              <a:rect l="l" t="t" r="r" b="b"/>
              <a:pathLst>
                <a:path w="502" h="1805" extrusionOk="0">
                  <a:moveTo>
                    <a:pt x="226" y="0"/>
                  </a:moveTo>
                  <a:cubicBezTo>
                    <a:pt x="50" y="301"/>
                    <a:pt x="0" y="602"/>
                    <a:pt x="25" y="927"/>
                  </a:cubicBezTo>
                  <a:cubicBezTo>
                    <a:pt x="50" y="1228"/>
                    <a:pt x="126" y="1529"/>
                    <a:pt x="326" y="1805"/>
                  </a:cubicBezTo>
                  <a:cubicBezTo>
                    <a:pt x="476" y="1479"/>
                    <a:pt x="501" y="1203"/>
                    <a:pt x="476" y="902"/>
                  </a:cubicBezTo>
                  <a:cubicBezTo>
                    <a:pt x="451" y="602"/>
                    <a:pt x="401" y="301"/>
                    <a:pt x="2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25"/>
            <p:cNvSpPr/>
            <p:nvPr/>
          </p:nvSpPr>
          <p:spPr>
            <a:xfrm>
              <a:off x="5371454" y="4054612"/>
              <a:ext cx="9862" cy="40390"/>
            </a:xfrm>
            <a:custGeom>
              <a:avLst/>
              <a:gdLst/>
              <a:ahLst/>
              <a:cxnLst/>
              <a:rect l="l" t="t" r="r" b="b"/>
              <a:pathLst>
                <a:path w="502" h="2056" extrusionOk="0">
                  <a:moveTo>
                    <a:pt x="151" y="0"/>
                  </a:moveTo>
                  <a:cubicBezTo>
                    <a:pt x="1" y="351"/>
                    <a:pt x="1" y="702"/>
                    <a:pt x="26" y="1053"/>
                  </a:cubicBezTo>
                  <a:cubicBezTo>
                    <a:pt x="51" y="1378"/>
                    <a:pt x="126" y="1729"/>
                    <a:pt x="326" y="2055"/>
                  </a:cubicBezTo>
                  <a:cubicBezTo>
                    <a:pt x="477" y="1704"/>
                    <a:pt x="502" y="1353"/>
                    <a:pt x="477" y="1003"/>
                  </a:cubicBezTo>
                  <a:cubicBezTo>
                    <a:pt x="452" y="652"/>
                    <a:pt x="377" y="326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25"/>
            <p:cNvSpPr/>
            <p:nvPr/>
          </p:nvSpPr>
          <p:spPr>
            <a:xfrm>
              <a:off x="5349294" y="4163406"/>
              <a:ext cx="10373" cy="37934"/>
            </a:xfrm>
            <a:custGeom>
              <a:avLst/>
              <a:gdLst/>
              <a:ahLst/>
              <a:cxnLst/>
              <a:rect l="l" t="t" r="r" b="b"/>
              <a:pathLst>
                <a:path w="528" h="1931" extrusionOk="0">
                  <a:moveTo>
                    <a:pt x="151" y="1"/>
                  </a:moveTo>
                  <a:cubicBezTo>
                    <a:pt x="1" y="352"/>
                    <a:pt x="1" y="678"/>
                    <a:pt x="26" y="1003"/>
                  </a:cubicBezTo>
                  <a:cubicBezTo>
                    <a:pt x="76" y="1329"/>
                    <a:pt x="151" y="1630"/>
                    <a:pt x="377" y="1931"/>
                  </a:cubicBezTo>
                  <a:cubicBezTo>
                    <a:pt x="527" y="1605"/>
                    <a:pt x="527" y="1279"/>
                    <a:pt x="502" y="953"/>
                  </a:cubicBezTo>
                  <a:cubicBezTo>
                    <a:pt x="452" y="627"/>
                    <a:pt x="377" y="302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25"/>
            <p:cNvSpPr/>
            <p:nvPr/>
          </p:nvSpPr>
          <p:spPr>
            <a:xfrm>
              <a:off x="5379332" y="4157021"/>
              <a:ext cx="9862" cy="43337"/>
            </a:xfrm>
            <a:custGeom>
              <a:avLst/>
              <a:gdLst/>
              <a:ahLst/>
              <a:cxnLst/>
              <a:rect l="l" t="t" r="r" b="b"/>
              <a:pathLst>
                <a:path w="502" h="2206" extrusionOk="0">
                  <a:moveTo>
                    <a:pt x="151" y="0"/>
                  </a:moveTo>
                  <a:cubicBezTo>
                    <a:pt x="1" y="376"/>
                    <a:pt x="1" y="752"/>
                    <a:pt x="26" y="1128"/>
                  </a:cubicBezTo>
                  <a:cubicBezTo>
                    <a:pt x="51" y="1479"/>
                    <a:pt x="126" y="1855"/>
                    <a:pt x="352" y="2206"/>
                  </a:cubicBezTo>
                  <a:cubicBezTo>
                    <a:pt x="502" y="1805"/>
                    <a:pt x="502" y="1454"/>
                    <a:pt x="477" y="1078"/>
                  </a:cubicBezTo>
                  <a:cubicBezTo>
                    <a:pt x="452" y="702"/>
                    <a:pt x="377" y="351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25"/>
            <p:cNvSpPr/>
            <p:nvPr/>
          </p:nvSpPr>
          <p:spPr>
            <a:xfrm>
              <a:off x="5337979" y="4899975"/>
              <a:ext cx="11335" cy="56656"/>
            </a:xfrm>
            <a:custGeom>
              <a:avLst/>
              <a:gdLst/>
              <a:ahLst/>
              <a:cxnLst/>
              <a:rect l="l" t="t" r="r" b="b"/>
              <a:pathLst>
                <a:path w="577" h="2884" extrusionOk="0">
                  <a:moveTo>
                    <a:pt x="301" y="1"/>
                  </a:moveTo>
                  <a:cubicBezTo>
                    <a:pt x="151" y="502"/>
                    <a:pt x="126" y="953"/>
                    <a:pt x="76" y="1429"/>
                  </a:cubicBezTo>
                  <a:cubicBezTo>
                    <a:pt x="25" y="1906"/>
                    <a:pt x="0" y="2357"/>
                    <a:pt x="51" y="2883"/>
                  </a:cubicBezTo>
                  <a:cubicBezTo>
                    <a:pt x="351" y="2457"/>
                    <a:pt x="477" y="1956"/>
                    <a:pt x="527" y="1480"/>
                  </a:cubicBezTo>
                  <a:cubicBezTo>
                    <a:pt x="577" y="978"/>
                    <a:pt x="527" y="477"/>
                    <a:pt x="3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25"/>
            <p:cNvSpPr/>
            <p:nvPr/>
          </p:nvSpPr>
          <p:spPr>
            <a:xfrm>
              <a:off x="5315819" y="4883729"/>
              <a:ext cx="9371" cy="41392"/>
            </a:xfrm>
            <a:custGeom>
              <a:avLst/>
              <a:gdLst/>
              <a:ahLst/>
              <a:cxnLst/>
              <a:rect l="l" t="t" r="r" b="b"/>
              <a:pathLst>
                <a:path w="477" h="2107" extrusionOk="0">
                  <a:moveTo>
                    <a:pt x="226" y="1"/>
                  </a:moveTo>
                  <a:cubicBezTo>
                    <a:pt x="51" y="377"/>
                    <a:pt x="1" y="728"/>
                    <a:pt x="1" y="1053"/>
                  </a:cubicBezTo>
                  <a:cubicBezTo>
                    <a:pt x="26" y="1404"/>
                    <a:pt x="76" y="1755"/>
                    <a:pt x="251" y="2106"/>
                  </a:cubicBezTo>
                  <a:cubicBezTo>
                    <a:pt x="427" y="1755"/>
                    <a:pt x="477" y="1404"/>
                    <a:pt x="477" y="1053"/>
                  </a:cubicBezTo>
                  <a:cubicBezTo>
                    <a:pt x="452" y="703"/>
                    <a:pt x="402" y="352"/>
                    <a:pt x="2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25"/>
            <p:cNvSpPr/>
            <p:nvPr/>
          </p:nvSpPr>
          <p:spPr>
            <a:xfrm>
              <a:off x="5318275" y="4989105"/>
              <a:ext cx="11355" cy="29546"/>
            </a:xfrm>
            <a:custGeom>
              <a:avLst/>
              <a:gdLst/>
              <a:ahLst/>
              <a:cxnLst/>
              <a:rect l="l" t="t" r="r" b="b"/>
              <a:pathLst>
                <a:path w="578" h="1504" extrusionOk="0">
                  <a:moveTo>
                    <a:pt x="452" y="0"/>
                  </a:moveTo>
                  <a:cubicBezTo>
                    <a:pt x="201" y="201"/>
                    <a:pt x="126" y="451"/>
                    <a:pt x="51" y="702"/>
                  </a:cubicBezTo>
                  <a:cubicBezTo>
                    <a:pt x="26" y="953"/>
                    <a:pt x="1" y="1203"/>
                    <a:pt x="126" y="1504"/>
                  </a:cubicBezTo>
                  <a:cubicBezTo>
                    <a:pt x="377" y="1278"/>
                    <a:pt x="452" y="1053"/>
                    <a:pt x="527" y="802"/>
                  </a:cubicBezTo>
                  <a:cubicBezTo>
                    <a:pt x="552" y="552"/>
                    <a:pt x="577" y="276"/>
                    <a:pt x="4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25"/>
            <p:cNvSpPr/>
            <p:nvPr/>
          </p:nvSpPr>
          <p:spPr>
            <a:xfrm>
              <a:off x="5357172" y="4966454"/>
              <a:ext cx="13319" cy="47286"/>
            </a:xfrm>
            <a:custGeom>
              <a:avLst/>
              <a:gdLst/>
              <a:ahLst/>
              <a:cxnLst/>
              <a:rect l="l" t="t" r="r" b="b"/>
              <a:pathLst>
                <a:path w="678" h="2407" extrusionOk="0">
                  <a:moveTo>
                    <a:pt x="552" y="0"/>
                  </a:moveTo>
                  <a:cubicBezTo>
                    <a:pt x="327" y="401"/>
                    <a:pt x="226" y="777"/>
                    <a:pt x="126" y="1178"/>
                  </a:cubicBezTo>
                  <a:cubicBezTo>
                    <a:pt x="51" y="1579"/>
                    <a:pt x="1" y="1980"/>
                    <a:pt x="76" y="2406"/>
                  </a:cubicBezTo>
                  <a:cubicBezTo>
                    <a:pt x="377" y="2055"/>
                    <a:pt x="502" y="1654"/>
                    <a:pt x="577" y="1253"/>
                  </a:cubicBezTo>
                  <a:cubicBezTo>
                    <a:pt x="652" y="852"/>
                    <a:pt x="678" y="426"/>
                    <a:pt x="5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25"/>
            <p:cNvSpPr/>
            <p:nvPr/>
          </p:nvSpPr>
          <p:spPr>
            <a:xfrm>
              <a:off x="5304504" y="4956101"/>
              <a:ext cx="8880" cy="25146"/>
            </a:xfrm>
            <a:custGeom>
              <a:avLst/>
              <a:gdLst/>
              <a:ahLst/>
              <a:cxnLst/>
              <a:rect l="l" t="t" r="r" b="b"/>
              <a:pathLst>
                <a:path w="452" h="1280" extrusionOk="0">
                  <a:moveTo>
                    <a:pt x="251" y="1"/>
                  </a:moveTo>
                  <a:cubicBezTo>
                    <a:pt x="50" y="227"/>
                    <a:pt x="0" y="427"/>
                    <a:pt x="0" y="653"/>
                  </a:cubicBezTo>
                  <a:cubicBezTo>
                    <a:pt x="0" y="853"/>
                    <a:pt x="25" y="1079"/>
                    <a:pt x="201" y="1279"/>
                  </a:cubicBezTo>
                  <a:cubicBezTo>
                    <a:pt x="401" y="1079"/>
                    <a:pt x="451" y="878"/>
                    <a:pt x="451" y="653"/>
                  </a:cubicBezTo>
                  <a:cubicBezTo>
                    <a:pt x="451" y="452"/>
                    <a:pt x="426" y="227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25"/>
            <p:cNvSpPr/>
            <p:nvPr/>
          </p:nvSpPr>
          <p:spPr>
            <a:xfrm>
              <a:off x="5340435" y="4813321"/>
              <a:ext cx="12828" cy="39899"/>
            </a:xfrm>
            <a:custGeom>
              <a:avLst/>
              <a:gdLst/>
              <a:ahLst/>
              <a:cxnLst/>
              <a:rect l="l" t="t" r="r" b="b"/>
              <a:pathLst>
                <a:path w="653" h="2031" extrusionOk="0">
                  <a:moveTo>
                    <a:pt x="101" y="1"/>
                  </a:moveTo>
                  <a:cubicBezTo>
                    <a:pt x="1" y="377"/>
                    <a:pt x="26" y="728"/>
                    <a:pt x="101" y="1053"/>
                  </a:cubicBezTo>
                  <a:cubicBezTo>
                    <a:pt x="176" y="1404"/>
                    <a:pt x="276" y="1730"/>
                    <a:pt x="527" y="2031"/>
                  </a:cubicBezTo>
                  <a:cubicBezTo>
                    <a:pt x="652" y="1655"/>
                    <a:pt x="602" y="1304"/>
                    <a:pt x="552" y="978"/>
                  </a:cubicBezTo>
                  <a:cubicBezTo>
                    <a:pt x="477" y="627"/>
                    <a:pt x="352" y="302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25"/>
            <p:cNvSpPr/>
            <p:nvPr/>
          </p:nvSpPr>
          <p:spPr>
            <a:xfrm>
              <a:off x="5759443" y="4955610"/>
              <a:ext cx="21177" cy="23161"/>
            </a:xfrm>
            <a:custGeom>
              <a:avLst/>
              <a:gdLst/>
              <a:ahLst/>
              <a:cxnLst/>
              <a:rect l="l" t="t" r="r" b="b"/>
              <a:pathLst>
                <a:path w="1078" h="1179" extrusionOk="0">
                  <a:moveTo>
                    <a:pt x="1078" y="1"/>
                  </a:moveTo>
                  <a:cubicBezTo>
                    <a:pt x="777" y="101"/>
                    <a:pt x="602" y="277"/>
                    <a:pt x="401" y="452"/>
                  </a:cubicBezTo>
                  <a:cubicBezTo>
                    <a:pt x="226" y="653"/>
                    <a:pt x="75" y="853"/>
                    <a:pt x="0" y="1179"/>
                  </a:cubicBezTo>
                  <a:cubicBezTo>
                    <a:pt x="326" y="1154"/>
                    <a:pt x="552" y="978"/>
                    <a:pt x="752" y="778"/>
                  </a:cubicBezTo>
                  <a:cubicBezTo>
                    <a:pt x="927" y="577"/>
                    <a:pt x="1078" y="327"/>
                    <a:pt x="10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25"/>
            <p:cNvSpPr/>
            <p:nvPr/>
          </p:nvSpPr>
          <p:spPr>
            <a:xfrm>
              <a:off x="5774216" y="4916163"/>
              <a:ext cx="26108" cy="16836"/>
            </a:xfrm>
            <a:custGeom>
              <a:avLst/>
              <a:gdLst/>
              <a:ahLst/>
              <a:cxnLst/>
              <a:rect l="l" t="t" r="r" b="b"/>
              <a:pathLst>
                <a:path w="1329" h="857" extrusionOk="0">
                  <a:moveTo>
                    <a:pt x="1245" y="1"/>
                  </a:moveTo>
                  <a:cubicBezTo>
                    <a:pt x="959" y="1"/>
                    <a:pt x="732" y="115"/>
                    <a:pt x="526" y="229"/>
                  </a:cubicBezTo>
                  <a:cubicBezTo>
                    <a:pt x="326" y="380"/>
                    <a:pt x="125" y="555"/>
                    <a:pt x="0" y="856"/>
                  </a:cubicBezTo>
                  <a:cubicBezTo>
                    <a:pt x="326" y="856"/>
                    <a:pt x="576" y="756"/>
                    <a:pt x="802" y="630"/>
                  </a:cubicBezTo>
                  <a:cubicBezTo>
                    <a:pt x="1003" y="480"/>
                    <a:pt x="1203" y="305"/>
                    <a:pt x="1328" y="4"/>
                  </a:cubicBezTo>
                  <a:cubicBezTo>
                    <a:pt x="1300" y="2"/>
                    <a:pt x="1272" y="1"/>
                    <a:pt x="12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25"/>
            <p:cNvSpPr/>
            <p:nvPr/>
          </p:nvSpPr>
          <p:spPr>
            <a:xfrm>
              <a:off x="5740721" y="4946259"/>
              <a:ext cx="14793" cy="16757"/>
            </a:xfrm>
            <a:custGeom>
              <a:avLst/>
              <a:gdLst/>
              <a:ahLst/>
              <a:cxnLst/>
              <a:rect l="l" t="t" r="r" b="b"/>
              <a:pathLst>
                <a:path w="753" h="853" extrusionOk="0">
                  <a:moveTo>
                    <a:pt x="728" y="1"/>
                  </a:moveTo>
                  <a:lnTo>
                    <a:pt x="728" y="1"/>
                  </a:lnTo>
                  <a:cubicBezTo>
                    <a:pt x="477" y="26"/>
                    <a:pt x="327" y="151"/>
                    <a:pt x="201" y="276"/>
                  </a:cubicBezTo>
                  <a:cubicBezTo>
                    <a:pt x="76" y="427"/>
                    <a:pt x="1" y="577"/>
                    <a:pt x="26" y="853"/>
                  </a:cubicBezTo>
                  <a:cubicBezTo>
                    <a:pt x="276" y="828"/>
                    <a:pt x="427" y="702"/>
                    <a:pt x="552" y="577"/>
                  </a:cubicBezTo>
                  <a:cubicBezTo>
                    <a:pt x="677" y="427"/>
                    <a:pt x="753" y="276"/>
                    <a:pt x="7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4" name="Google Shape;1264;p25"/>
            <p:cNvSpPr/>
            <p:nvPr/>
          </p:nvSpPr>
          <p:spPr>
            <a:xfrm>
              <a:off x="5723001" y="4991560"/>
              <a:ext cx="14793" cy="14793"/>
            </a:xfrm>
            <a:custGeom>
              <a:avLst/>
              <a:gdLst/>
              <a:ahLst/>
              <a:cxnLst/>
              <a:rect l="l" t="t" r="r" b="b"/>
              <a:pathLst>
                <a:path w="753" h="753" extrusionOk="0">
                  <a:moveTo>
                    <a:pt x="752" y="1"/>
                  </a:moveTo>
                  <a:cubicBezTo>
                    <a:pt x="502" y="1"/>
                    <a:pt x="326" y="101"/>
                    <a:pt x="201" y="201"/>
                  </a:cubicBezTo>
                  <a:cubicBezTo>
                    <a:pt x="101" y="351"/>
                    <a:pt x="0" y="502"/>
                    <a:pt x="0" y="752"/>
                  </a:cubicBezTo>
                  <a:cubicBezTo>
                    <a:pt x="251" y="752"/>
                    <a:pt x="401" y="652"/>
                    <a:pt x="552" y="552"/>
                  </a:cubicBezTo>
                  <a:cubicBezTo>
                    <a:pt x="652" y="402"/>
                    <a:pt x="752" y="251"/>
                    <a:pt x="7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5" name="Google Shape;1265;p25"/>
            <p:cNvSpPr/>
            <p:nvPr/>
          </p:nvSpPr>
          <p:spPr>
            <a:xfrm>
              <a:off x="5694929" y="4985156"/>
              <a:ext cx="22179" cy="25617"/>
            </a:xfrm>
            <a:custGeom>
              <a:avLst/>
              <a:gdLst/>
              <a:ahLst/>
              <a:cxnLst/>
              <a:rect l="l" t="t" r="r" b="b"/>
              <a:pathLst>
                <a:path w="1129" h="1304" extrusionOk="0">
                  <a:moveTo>
                    <a:pt x="1129" y="1"/>
                  </a:moveTo>
                  <a:lnTo>
                    <a:pt x="1129" y="1"/>
                  </a:lnTo>
                  <a:cubicBezTo>
                    <a:pt x="803" y="101"/>
                    <a:pt x="577" y="276"/>
                    <a:pt x="402" y="502"/>
                  </a:cubicBezTo>
                  <a:cubicBezTo>
                    <a:pt x="201" y="702"/>
                    <a:pt x="51" y="953"/>
                    <a:pt x="1" y="1304"/>
                  </a:cubicBezTo>
                  <a:cubicBezTo>
                    <a:pt x="327" y="1204"/>
                    <a:pt x="552" y="1003"/>
                    <a:pt x="753" y="803"/>
                  </a:cubicBezTo>
                  <a:cubicBezTo>
                    <a:pt x="928" y="577"/>
                    <a:pt x="1079" y="327"/>
                    <a:pt x="1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66" name="Google Shape;1266;p25"/>
          <p:cNvSpPr/>
          <p:nvPr/>
        </p:nvSpPr>
        <p:spPr>
          <a:xfrm rot="2759750">
            <a:off x="10978442" y="4308037"/>
            <a:ext cx="2327612" cy="2187068"/>
          </a:xfrm>
          <a:custGeom>
            <a:avLst/>
            <a:gdLst/>
            <a:ahLst/>
            <a:cxnLst/>
            <a:rect l="l" t="t" r="r" b="b"/>
            <a:pathLst>
              <a:path w="42066" h="39526" extrusionOk="0">
                <a:moveTo>
                  <a:pt x="2930" y="0"/>
                </a:moveTo>
                <a:cubicBezTo>
                  <a:pt x="2487" y="0"/>
                  <a:pt x="2071" y="255"/>
                  <a:pt x="1730" y="899"/>
                </a:cubicBezTo>
                <a:cubicBezTo>
                  <a:pt x="1178" y="1951"/>
                  <a:pt x="1479" y="3330"/>
                  <a:pt x="1805" y="4407"/>
                </a:cubicBezTo>
                <a:cubicBezTo>
                  <a:pt x="2156" y="5560"/>
                  <a:pt x="2732" y="6588"/>
                  <a:pt x="3434" y="7565"/>
                </a:cubicBezTo>
                <a:cubicBezTo>
                  <a:pt x="4236" y="8643"/>
                  <a:pt x="5188" y="9646"/>
                  <a:pt x="6241" y="10523"/>
                </a:cubicBezTo>
                <a:cubicBezTo>
                  <a:pt x="6767" y="10924"/>
                  <a:pt x="7294" y="11300"/>
                  <a:pt x="7845" y="11651"/>
                </a:cubicBezTo>
                <a:cubicBezTo>
                  <a:pt x="8371" y="12001"/>
                  <a:pt x="8973" y="12402"/>
                  <a:pt x="9625" y="12503"/>
                </a:cubicBezTo>
                <a:cubicBezTo>
                  <a:pt x="10402" y="13505"/>
                  <a:pt x="11178" y="14508"/>
                  <a:pt x="12006" y="15485"/>
                </a:cubicBezTo>
                <a:cubicBezTo>
                  <a:pt x="10279" y="14545"/>
                  <a:pt x="8284" y="14083"/>
                  <a:pt x="6316" y="14083"/>
                </a:cubicBezTo>
                <a:cubicBezTo>
                  <a:pt x="5398" y="14083"/>
                  <a:pt x="4486" y="14183"/>
                  <a:pt x="3609" y="14382"/>
                </a:cubicBezTo>
                <a:cubicBezTo>
                  <a:pt x="2707" y="14583"/>
                  <a:pt x="0" y="15285"/>
                  <a:pt x="978" y="16738"/>
                </a:cubicBezTo>
                <a:cubicBezTo>
                  <a:pt x="1454" y="17415"/>
                  <a:pt x="2381" y="17390"/>
                  <a:pt x="3108" y="17415"/>
                </a:cubicBezTo>
                <a:cubicBezTo>
                  <a:pt x="4161" y="17490"/>
                  <a:pt x="5214" y="17540"/>
                  <a:pt x="6266" y="17540"/>
                </a:cubicBezTo>
                <a:cubicBezTo>
                  <a:pt x="6453" y="17544"/>
                  <a:pt x="6641" y="17547"/>
                  <a:pt x="6829" y="17547"/>
                </a:cubicBezTo>
                <a:cubicBezTo>
                  <a:pt x="7800" y="17547"/>
                  <a:pt x="8780" y="17491"/>
                  <a:pt x="9725" y="17365"/>
                </a:cubicBezTo>
                <a:cubicBezTo>
                  <a:pt x="10301" y="17290"/>
                  <a:pt x="10853" y="17189"/>
                  <a:pt x="11404" y="17039"/>
                </a:cubicBezTo>
                <a:cubicBezTo>
                  <a:pt x="11905" y="16939"/>
                  <a:pt x="12457" y="16814"/>
                  <a:pt x="12908" y="16563"/>
                </a:cubicBezTo>
                <a:cubicBezTo>
                  <a:pt x="13234" y="16939"/>
                  <a:pt x="13559" y="17340"/>
                  <a:pt x="13910" y="17716"/>
                </a:cubicBezTo>
                <a:cubicBezTo>
                  <a:pt x="12457" y="17741"/>
                  <a:pt x="11078" y="18217"/>
                  <a:pt x="9850" y="18919"/>
                </a:cubicBezTo>
                <a:cubicBezTo>
                  <a:pt x="9173" y="19295"/>
                  <a:pt x="8572" y="19771"/>
                  <a:pt x="8021" y="20272"/>
                </a:cubicBezTo>
                <a:cubicBezTo>
                  <a:pt x="7419" y="20773"/>
                  <a:pt x="6843" y="21325"/>
                  <a:pt x="6442" y="22002"/>
                </a:cubicBezTo>
                <a:cubicBezTo>
                  <a:pt x="6066" y="22628"/>
                  <a:pt x="5890" y="23355"/>
                  <a:pt x="6091" y="24082"/>
                </a:cubicBezTo>
                <a:cubicBezTo>
                  <a:pt x="6228" y="24630"/>
                  <a:pt x="6579" y="24826"/>
                  <a:pt x="7037" y="24826"/>
                </a:cubicBezTo>
                <a:cubicBezTo>
                  <a:pt x="7165" y="24826"/>
                  <a:pt x="7301" y="24811"/>
                  <a:pt x="7444" y="24784"/>
                </a:cubicBezTo>
                <a:cubicBezTo>
                  <a:pt x="8196" y="24658"/>
                  <a:pt x="8873" y="24232"/>
                  <a:pt x="9449" y="23781"/>
                </a:cubicBezTo>
                <a:cubicBezTo>
                  <a:pt x="10076" y="23305"/>
                  <a:pt x="10677" y="22778"/>
                  <a:pt x="11279" y="22252"/>
                </a:cubicBezTo>
                <a:cubicBezTo>
                  <a:pt x="11955" y="21651"/>
                  <a:pt x="12582" y="20999"/>
                  <a:pt x="13158" y="20297"/>
                </a:cubicBezTo>
                <a:cubicBezTo>
                  <a:pt x="13635" y="19721"/>
                  <a:pt x="14236" y="19019"/>
                  <a:pt x="14412" y="18267"/>
                </a:cubicBezTo>
                <a:cubicBezTo>
                  <a:pt x="15464" y="19470"/>
                  <a:pt x="16567" y="20623"/>
                  <a:pt x="17720" y="21751"/>
                </a:cubicBezTo>
                <a:cubicBezTo>
                  <a:pt x="18998" y="23054"/>
                  <a:pt x="20301" y="24357"/>
                  <a:pt x="21655" y="25611"/>
                </a:cubicBezTo>
                <a:cubicBezTo>
                  <a:pt x="20909" y="25570"/>
                  <a:pt x="20159" y="25538"/>
                  <a:pt x="19412" y="25538"/>
                </a:cubicBezTo>
                <a:cubicBezTo>
                  <a:pt x="17399" y="25538"/>
                  <a:pt x="15406" y="25767"/>
                  <a:pt x="13559" y="26663"/>
                </a:cubicBezTo>
                <a:cubicBezTo>
                  <a:pt x="13058" y="26914"/>
                  <a:pt x="12457" y="27215"/>
                  <a:pt x="12356" y="27841"/>
                </a:cubicBezTo>
                <a:cubicBezTo>
                  <a:pt x="12281" y="28393"/>
                  <a:pt x="12632" y="28794"/>
                  <a:pt x="13183" y="28869"/>
                </a:cubicBezTo>
                <a:cubicBezTo>
                  <a:pt x="13404" y="28898"/>
                  <a:pt x="13630" y="28910"/>
                  <a:pt x="13860" y="28910"/>
                </a:cubicBezTo>
                <a:cubicBezTo>
                  <a:pt x="14413" y="28910"/>
                  <a:pt x="14983" y="28839"/>
                  <a:pt x="15514" y="28769"/>
                </a:cubicBezTo>
                <a:cubicBezTo>
                  <a:pt x="16316" y="28668"/>
                  <a:pt x="17093" y="28493"/>
                  <a:pt x="17870" y="28292"/>
                </a:cubicBezTo>
                <a:cubicBezTo>
                  <a:pt x="18747" y="28042"/>
                  <a:pt x="19625" y="27741"/>
                  <a:pt x="20477" y="27390"/>
                </a:cubicBezTo>
                <a:cubicBezTo>
                  <a:pt x="20903" y="27240"/>
                  <a:pt x="21329" y="27039"/>
                  <a:pt x="21730" y="26864"/>
                </a:cubicBezTo>
                <a:cubicBezTo>
                  <a:pt x="22006" y="26738"/>
                  <a:pt x="22306" y="26638"/>
                  <a:pt x="22557" y="26488"/>
                </a:cubicBezTo>
                <a:cubicBezTo>
                  <a:pt x="25063" y="28844"/>
                  <a:pt x="27670" y="31099"/>
                  <a:pt x="30402" y="33180"/>
                </a:cubicBezTo>
                <a:cubicBezTo>
                  <a:pt x="29877" y="33090"/>
                  <a:pt x="29344" y="33046"/>
                  <a:pt x="28811" y="33046"/>
                </a:cubicBezTo>
                <a:cubicBezTo>
                  <a:pt x="26801" y="33046"/>
                  <a:pt x="24788" y="33675"/>
                  <a:pt x="23184" y="34884"/>
                </a:cubicBezTo>
                <a:cubicBezTo>
                  <a:pt x="22707" y="35235"/>
                  <a:pt x="22031" y="35711"/>
                  <a:pt x="21780" y="36262"/>
                </a:cubicBezTo>
                <a:cubicBezTo>
                  <a:pt x="21504" y="36864"/>
                  <a:pt x="22106" y="37114"/>
                  <a:pt x="22607" y="37190"/>
                </a:cubicBezTo>
                <a:cubicBezTo>
                  <a:pt x="22826" y="37219"/>
                  <a:pt x="23046" y="37233"/>
                  <a:pt x="23267" y="37233"/>
                </a:cubicBezTo>
                <a:cubicBezTo>
                  <a:pt x="24534" y="37233"/>
                  <a:pt x="25811" y="36778"/>
                  <a:pt x="26943" y="36287"/>
                </a:cubicBezTo>
                <a:cubicBezTo>
                  <a:pt x="27770" y="35936"/>
                  <a:pt x="28572" y="35510"/>
                  <a:pt x="29299" y="35034"/>
                </a:cubicBezTo>
                <a:cubicBezTo>
                  <a:pt x="29650" y="34809"/>
                  <a:pt x="29976" y="34583"/>
                  <a:pt x="30301" y="34332"/>
                </a:cubicBezTo>
                <a:cubicBezTo>
                  <a:pt x="30552" y="34107"/>
                  <a:pt x="30853" y="33931"/>
                  <a:pt x="31028" y="33631"/>
                </a:cubicBezTo>
                <a:cubicBezTo>
                  <a:pt x="31429" y="33906"/>
                  <a:pt x="31805" y="34207"/>
                  <a:pt x="32206" y="34483"/>
                </a:cubicBezTo>
                <a:cubicBezTo>
                  <a:pt x="33710" y="35535"/>
                  <a:pt x="35239" y="36488"/>
                  <a:pt x="36818" y="37390"/>
                </a:cubicBezTo>
                <a:cubicBezTo>
                  <a:pt x="38347" y="38242"/>
                  <a:pt x="39951" y="39119"/>
                  <a:pt x="41680" y="39520"/>
                </a:cubicBezTo>
                <a:cubicBezTo>
                  <a:pt x="41697" y="39524"/>
                  <a:pt x="41715" y="39526"/>
                  <a:pt x="41731" y="39526"/>
                </a:cubicBezTo>
                <a:cubicBezTo>
                  <a:pt x="41950" y="39526"/>
                  <a:pt x="42065" y="39234"/>
                  <a:pt x="41855" y="39094"/>
                </a:cubicBezTo>
                <a:cubicBezTo>
                  <a:pt x="40552" y="38242"/>
                  <a:pt x="39123" y="37616"/>
                  <a:pt x="37745" y="36864"/>
                </a:cubicBezTo>
                <a:cubicBezTo>
                  <a:pt x="36392" y="36112"/>
                  <a:pt x="35038" y="35285"/>
                  <a:pt x="33735" y="34433"/>
                </a:cubicBezTo>
                <a:cubicBezTo>
                  <a:pt x="31529" y="32954"/>
                  <a:pt x="29399" y="31325"/>
                  <a:pt x="27344" y="29621"/>
                </a:cubicBezTo>
                <a:cubicBezTo>
                  <a:pt x="27469" y="29019"/>
                  <a:pt x="27494" y="28393"/>
                  <a:pt x="27494" y="27791"/>
                </a:cubicBezTo>
                <a:cubicBezTo>
                  <a:pt x="27544" y="27039"/>
                  <a:pt x="27519" y="26262"/>
                  <a:pt x="27469" y="25485"/>
                </a:cubicBezTo>
                <a:cubicBezTo>
                  <a:pt x="27419" y="24758"/>
                  <a:pt x="27344" y="24007"/>
                  <a:pt x="27244" y="23280"/>
                </a:cubicBezTo>
                <a:cubicBezTo>
                  <a:pt x="27169" y="22703"/>
                  <a:pt x="27018" y="22102"/>
                  <a:pt x="26692" y="21601"/>
                </a:cubicBezTo>
                <a:cubicBezTo>
                  <a:pt x="26417" y="21225"/>
                  <a:pt x="26041" y="20824"/>
                  <a:pt x="25539" y="20824"/>
                </a:cubicBezTo>
                <a:cubicBezTo>
                  <a:pt x="25523" y="20823"/>
                  <a:pt x="25507" y="20822"/>
                  <a:pt x="25492" y="20822"/>
                </a:cubicBezTo>
                <a:cubicBezTo>
                  <a:pt x="25043" y="20822"/>
                  <a:pt x="24761" y="21165"/>
                  <a:pt x="24712" y="21601"/>
                </a:cubicBezTo>
                <a:cubicBezTo>
                  <a:pt x="24512" y="22929"/>
                  <a:pt x="24737" y="24408"/>
                  <a:pt x="25038" y="25711"/>
                </a:cubicBezTo>
                <a:cubicBezTo>
                  <a:pt x="25239" y="26638"/>
                  <a:pt x="25514" y="27540"/>
                  <a:pt x="25890" y="28393"/>
                </a:cubicBezTo>
                <a:cubicBezTo>
                  <a:pt x="23534" y="26337"/>
                  <a:pt x="21229" y="24232"/>
                  <a:pt x="18973" y="22027"/>
                </a:cubicBezTo>
                <a:cubicBezTo>
                  <a:pt x="19224" y="21375"/>
                  <a:pt x="19224" y="20548"/>
                  <a:pt x="19274" y="19896"/>
                </a:cubicBezTo>
                <a:cubicBezTo>
                  <a:pt x="19349" y="18944"/>
                  <a:pt x="19349" y="17992"/>
                  <a:pt x="19249" y="17039"/>
                </a:cubicBezTo>
                <a:cubicBezTo>
                  <a:pt x="19098" y="15535"/>
                  <a:pt x="18848" y="14032"/>
                  <a:pt x="18346" y="12603"/>
                </a:cubicBezTo>
                <a:cubicBezTo>
                  <a:pt x="18171" y="12127"/>
                  <a:pt x="17970" y="11225"/>
                  <a:pt x="17344" y="11199"/>
                </a:cubicBezTo>
                <a:cubicBezTo>
                  <a:pt x="17324" y="11198"/>
                  <a:pt x="17304" y="11197"/>
                  <a:pt x="17285" y="11197"/>
                </a:cubicBezTo>
                <a:cubicBezTo>
                  <a:pt x="16716" y="11197"/>
                  <a:pt x="16335" y="11892"/>
                  <a:pt x="16141" y="12352"/>
                </a:cubicBezTo>
                <a:cubicBezTo>
                  <a:pt x="15514" y="13681"/>
                  <a:pt x="15815" y="15260"/>
                  <a:pt x="16166" y="16613"/>
                </a:cubicBezTo>
                <a:cubicBezTo>
                  <a:pt x="16517" y="17941"/>
                  <a:pt x="16943" y="19345"/>
                  <a:pt x="17569" y="20623"/>
                </a:cubicBezTo>
                <a:cubicBezTo>
                  <a:pt x="15665" y="18718"/>
                  <a:pt x="13835" y="16788"/>
                  <a:pt x="12056" y="14783"/>
                </a:cubicBezTo>
                <a:cubicBezTo>
                  <a:pt x="11304" y="13956"/>
                  <a:pt x="10577" y="13079"/>
                  <a:pt x="9875" y="12202"/>
                </a:cubicBezTo>
                <a:cubicBezTo>
                  <a:pt x="9875" y="11776"/>
                  <a:pt x="9700" y="11325"/>
                  <a:pt x="9574" y="10949"/>
                </a:cubicBezTo>
                <a:cubicBezTo>
                  <a:pt x="9299" y="10072"/>
                  <a:pt x="8973" y="9245"/>
                  <a:pt x="8672" y="8392"/>
                </a:cubicBezTo>
                <a:cubicBezTo>
                  <a:pt x="8046" y="6588"/>
                  <a:pt x="7344" y="4808"/>
                  <a:pt x="6366" y="3179"/>
                </a:cubicBezTo>
                <a:cubicBezTo>
                  <a:pt x="5804" y="2242"/>
                  <a:pt x="4246" y="0"/>
                  <a:pt x="293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7" name="Google Shape;1267;p25"/>
          <p:cNvSpPr/>
          <p:nvPr/>
        </p:nvSpPr>
        <p:spPr>
          <a:xfrm rot="1091806">
            <a:off x="10261279" y="6185310"/>
            <a:ext cx="1959859" cy="981516"/>
          </a:xfrm>
          <a:custGeom>
            <a:avLst/>
            <a:gdLst/>
            <a:ahLst/>
            <a:cxnLst/>
            <a:rect l="l" t="t" r="r" b="b"/>
            <a:pathLst>
              <a:path w="42006" h="21037" extrusionOk="0">
                <a:moveTo>
                  <a:pt x="28329" y="1"/>
                </a:moveTo>
                <a:cubicBezTo>
                  <a:pt x="28204" y="1"/>
                  <a:pt x="28084" y="17"/>
                  <a:pt x="27971" y="57"/>
                </a:cubicBezTo>
                <a:cubicBezTo>
                  <a:pt x="27444" y="207"/>
                  <a:pt x="27519" y="734"/>
                  <a:pt x="27695" y="1135"/>
                </a:cubicBezTo>
                <a:cubicBezTo>
                  <a:pt x="28171" y="2237"/>
                  <a:pt x="29299" y="2864"/>
                  <a:pt x="30276" y="3440"/>
                </a:cubicBezTo>
                <a:cubicBezTo>
                  <a:pt x="31429" y="4092"/>
                  <a:pt x="32607" y="4694"/>
                  <a:pt x="33885" y="4894"/>
                </a:cubicBezTo>
                <a:cubicBezTo>
                  <a:pt x="32081" y="5095"/>
                  <a:pt x="30276" y="5395"/>
                  <a:pt x="28497" y="5771"/>
                </a:cubicBezTo>
                <a:cubicBezTo>
                  <a:pt x="27344" y="4668"/>
                  <a:pt x="25815" y="4042"/>
                  <a:pt x="24311" y="3641"/>
                </a:cubicBezTo>
                <a:cubicBezTo>
                  <a:pt x="22943" y="3288"/>
                  <a:pt x="21523" y="2970"/>
                  <a:pt x="20108" y="2970"/>
                </a:cubicBezTo>
                <a:cubicBezTo>
                  <a:pt x="19813" y="2970"/>
                  <a:pt x="19518" y="2984"/>
                  <a:pt x="19224" y="3014"/>
                </a:cubicBezTo>
                <a:cubicBezTo>
                  <a:pt x="18522" y="3089"/>
                  <a:pt x="15464" y="3691"/>
                  <a:pt x="16442" y="4944"/>
                </a:cubicBezTo>
                <a:cubicBezTo>
                  <a:pt x="16918" y="5546"/>
                  <a:pt x="17920" y="5621"/>
                  <a:pt x="18622" y="5771"/>
                </a:cubicBezTo>
                <a:cubicBezTo>
                  <a:pt x="19550" y="5972"/>
                  <a:pt x="20502" y="6122"/>
                  <a:pt x="21454" y="6222"/>
                </a:cubicBezTo>
                <a:cubicBezTo>
                  <a:pt x="22329" y="6319"/>
                  <a:pt x="23203" y="6356"/>
                  <a:pt x="24077" y="6356"/>
                </a:cubicBezTo>
                <a:cubicBezTo>
                  <a:pt x="24331" y="6356"/>
                  <a:pt x="24584" y="6353"/>
                  <a:pt x="24838" y="6348"/>
                </a:cubicBezTo>
                <a:cubicBezTo>
                  <a:pt x="25314" y="6323"/>
                  <a:pt x="25790" y="6323"/>
                  <a:pt x="26241" y="6272"/>
                </a:cubicBezTo>
                <a:lnTo>
                  <a:pt x="26241" y="6272"/>
                </a:lnTo>
                <a:cubicBezTo>
                  <a:pt x="23810" y="6874"/>
                  <a:pt x="21404" y="7576"/>
                  <a:pt x="19023" y="8328"/>
                </a:cubicBezTo>
                <a:cubicBezTo>
                  <a:pt x="17595" y="8779"/>
                  <a:pt x="16166" y="9255"/>
                  <a:pt x="14763" y="9781"/>
                </a:cubicBezTo>
                <a:cubicBezTo>
                  <a:pt x="13472" y="8180"/>
                  <a:pt x="11136" y="7467"/>
                  <a:pt x="9067" y="7467"/>
                </a:cubicBezTo>
                <a:cubicBezTo>
                  <a:pt x="8805" y="7467"/>
                  <a:pt x="8547" y="7478"/>
                  <a:pt x="8296" y="7501"/>
                </a:cubicBezTo>
                <a:cubicBezTo>
                  <a:pt x="7870" y="7551"/>
                  <a:pt x="5464" y="7826"/>
                  <a:pt x="6016" y="8628"/>
                </a:cubicBezTo>
                <a:cubicBezTo>
                  <a:pt x="6141" y="8829"/>
                  <a:pt x="6467" y="8904"/>
                  <a:pt x="6692" y="8979"/>
                </a:cubicBezTo>
                <a:cubicBezTo>
                  <a:pt x="7043" y="9130"/>
                  <a:pt x="7419" y="9255"/>
                  <a:pt x="7770" y="9380"/>
                </a:cubicBezTo>
                <a:cubicBezTo>
                  <a:pt x="8447" y="9581"/>
                  <a:pt x="9174" y="9731"/>
                  <a:pt x="9875" y="9856"/>
                </a:cubicBezTo>
                <a:cubicBezTo>
                  <a:pt x="10652" y="9982"/>
                  <a:pt x="11429" y="10057"/>
                  <a:pt x="12206" y="10107"/>
                </a:cubicBezTo>
                <a:cubicBezTo>
                  <a:pt x="12510" y="10122"/>
                  <a:pt x="12839" y="10136"/>
                  <a:pt x="13169" y="10136"/>
                </a:cubicBezTo>
                <a:cubicBezTo>
                  <a:pt x="13410" y="10136"/>
                  <a:pt x="13652" y="10128"/>
                  <a:pt x="13885" y="10107"/>
                </a:cubicBezTo>
                <a:lnTo>
                  <a:pt x="13885" y="10107"/>
                </a:lnTo>
                <a:cubicBezTo>
                  <a:pt x="13409" y="10308"/>
                  <a:pt x="12908" y="10508"/>
                  <a:pt x="12432" y="10709"/>
                </a:cubicBezTo>
                <a:cubicBezTo>
                  <a:pt x="11254" y="11235"/>
                  <a:pt x="10101" y="11811"/>
                  <a:pt x="8998" y="12463"/>
                </a:cubicBezTo>
                <a:cubicBezTo>
                  <a:pt x="8973" y="12438"/>
                  <a:pt x="8948" y="12438"/>
                  <a:pt x="8923" y="12438"/>
                </a:cubicBezTo>
                <a:cubicBezTo>
                  <a:pt x="8731" y="12390"/>
                  <a:pt x="8528" y="12370"/>
                  <a:pt x="8320" y="12370"/>
                </a:cubicBezTo>
                <a:cubicBezTo>
                  <a:pt x="7767" y="12370"/>
                  <a:pt x="7177" y="12511"/>
                  <a:pt x="6667" y="12638"/>
                </a:cubicBezTo>
                <a:cubicBezTo>
                  <a:pt x="5915" y="12839"/>
                  <a:pt x="5189" y="13115"/>
                  <a:pt x="4512" y="13440"/>
                </a:cubicBezTo>
                <a:cubicBezTo>
                  <a:pt x="3158" y="14142"/>
                  <a:pt x="1930" y="15195"/>
                  <a:pt x="1053" y="16448"/>
                </a:cubicBezTo>
                <a:cubicBezTo>
                  <a:pt x="702" y="16974"/>
                  <a:pt x="1" y="17801"/>
                  <a:pt x="251" y="18478"/>
                </a:cubicBezTo>
                <a:cubicBezTo>
                  <a:pt x="403" y="18914"/>
                  <a:pt x="854" y="19077"/>
                  <a:pt x="1293" y="19077"/>
                </a:cubicBezTo>
                <a:cubicBezTo>
                  <a:pt x="1435" y="19077"/>
                  <a:pt x="1576" y="19060"/>
                  <a:pt x="1705" y="19029"/>
                </a:cubicBezTo>
                <a:cubicBezTo>
                  <a:pt x="2457" y="18854"/>
                  <a:pt x="3209" y="18453"/>
                  <a:pt x="3885" y="18052"/>
                </a:cubicBezTo>
                <a:cubicBezTo>
                  <a:pt x="4612" y="17651"/>
                  <a:pt x="5264" y="17200"/>
                  <a:pt x="5915" y="16674"/>
                </a:cubicBezTo>
                <a:cubicBezTo>
                  <a:pt x="6642" y="16097"/>
                  <a:pt x="7319" y="15445"/>
                  <a:pt x="7945" y="14744"/>
                </a:cubicBezTo>
                <a:cubicBezTo>
                  <a:pt x="8447" y="14167"/>
                  <a:pt x="8898" y="13566"/>
                  <a:pt x="9174" y="12889"/>
                </a:cubicBezTo>
                <a:cubicBezTo>
                  <a:pt x="10803" y="11987"/>
                  <a:pt x="12532" y="11235"/>
                  <a:pt x="14286" y="10558"/>
                </a:cubicBezTo>
                <a:lnTo>
                  <a:pt x="14286" y="10558"/>
                </a:lnTo>
                <a:cubicBezTo>
                  <a:pt x="13961" y="10859"/>
                  <a:pt x="13635" y="11135"/>
                  <a:pt x="13334" y="11460"/>
                </a:cubicBezTo>
                <a:cubicBezTo>
                  <a:pt x="12783" y="12037"/>
                  <a:pt x="12281" y="12739"/>
                  <a:pt x="11855" y="13415"/>
                </a:cubicBezTo>
                <a:cubicBezTo>
                  <a:pt x="11003" y="14844"/>
                  <a:pt x="10351" y="16448"/>
                  <a:pt x="10176" y="18127"/>
                </a:cubicBezTo>
                <a:cubicBezTo>
                  <a:pt x="10110" y="18698"/>
                  <a:pt x="9929" y="21037"/>
                  <a:pt x="10878" y="21037"/>
                </a:cubicBezTo>
                <a:cubicBezTo>
                  <a:pt x="11013" y="21037"/>
                  <a:pt x="11170" y="20990"/>
                  <a:pt x="11354" y="20884"/>
                </a:cubicBezTo>
                <a:cubicBezTo>
                  <a:pt x="12031" y="20508"/>
                  <a:pt x="12582" y="19556"/>
                  <a:pt x="12958" y="18904"/>
                </a:cubicBezTo>
                <a:cubicBezTo>
                  <a:pt x="13409" y="18127"/>
                  <a:pt x="13785" y="17275"/>
                  <a:pt x="14086" y="16423"/>
                </a:cubicBezTo>
                <a:cubicBezTo>
                  <a:pt x="14412" y="15420"/>
                  <a:pt x="14587" y="14393"/>
                  <a:pt x="14687" y="13365"/>
                </a:cubicBezTo>
                <a:cubicBezTo>
                  <a:pt x="14788" y="12363"/>
                  <a:pt x="14813" y="11285"/>
                  <a:pt x="15063" y="10283"/>
                </a:cubicBezTo>
                <a:cubicBezTo>
                  <a:pt x="16166" y="9882"/>
                  <a:pt x="17319" y="9506"/>
                  <a:pt x="18447" y="9130"/>
                </a:cubicBezTo>
                <a:cubicBezTo>
                  <a:pt x="19199" y="8879"/>
                  <a:pt x="19976" y="8653"/>
                  <a:pt x="20753" y="8428"/>
                </a:cubicBezTo>
                <a:lnTo>
                  <a:pt x="20753" y="8428"/>
                </a:lnTo>
                <a:cubicBezTo>
                  <a:pt x="20402" y="8729"/>
                  <a:pt x="20076" y="9054"/>
                  <a:pt x="19775" y="9380"/>
                </a:cubicBezTo>
                <a:cubicBezTo>
                  <a:pt x="19023" y="10232"/>
                  <a:pt x="18397" y="11210"/>
                  <a:pt x="17996" y="12288"/>
                </a:cubicBezTo>
                <a:cubicBezTo>
                  <a:pt x="17895" y="12538"/>
                  <a:pt x="17795" y="12814"/>
                  <a:pt x="17720" y="13064"/>
                </a:cubicBezTo>
                <a:cubicBezTo>
                  <a:pt x="17645" y="13340"/>
                  <a:pt x="17545" y="13691"/>
                  <a:pt x="17545" y="13967"/>
                </a:cubicBezTo>
                <a:cubicBezTo>
                  <a:pt x="17560" y="14263"/>
                  <a:pt x="17750" y="14375"/>
                  <a:pt x="17970" y="14375"/>
                </a:cubicBezTo>
                <a:cubicBezTo>
                  <a:pt x="18104" y="14375"/>
                  <a:pt x="18249" y="14334"/>
                  <a:pt x="18372" y="14267"/>
                </a:cubicBezTo>
                <a:cubicBezTo>
                  <a:pt x="19349" y="13741"/>
                  <a:pt x="20201" y="12764"/>
                  <a:pt x="20828" y="11861"/>
                </a:cubicBezTo>
                <a:cubicBezTo>
                  <a:pt x="21605" y="10759"/>
                  <a:pt x="22281" y="9105"/>
                  <a:pt x="22758" y="7826"/>
                </a:cubicBezTo>
                <a:cubicBezTo>
                  <a:pt x="23860" y="7526"/>
                  <a:pt x="24938" y="7225"/>
                  <a:pt x="26041" y="6949"/>
                </a:cubicBezTo>
                <a:lnTo>
                  <a:pt x="26041" y="6949"/>
                </a:lnTo>
                <a:cubicBezTo>
                  <a:pt x="25489" y="7801"/>
                  <a:pt x="25088" y="8729"/>
                  <a:pt x="24788" y="9706"/>
                </a:cubicBezTo>
                <a:cubicBezTo>
                  <a:pt x="24437" y="10859"/>
                  <a:pt x="24186" y="12187"/>
                  <a:pt x="24362" y="13390"/>
                </a:cubicBezTo>
                <a:cubicBezTo>
                  <a:pt x="24412" y="13816"/>
                  <a:pt x="24512" y="14493"/>
                  <a:pt x="24913" y="14719"/>
                </a:cubicBezTo>
                <a:cubicBezTo>
                  <a:pt x="25012" y="14781"/>
                  <a:pt x="25110" y="14808"/>
                  <a:pt x="25205" y="14808"/>
                </a:cubicBezTo>
                <a:cubicBezTo>
                  <a:pt x="25491" y="14808"/>
                  <a:pt x="25746" y="14563"/>
                  <a:pt x="25915" y="14318"/>
                </a:cubicBezTo>
                <a:cubicBezTo>
                  <a:pt x="26592" y="13315"/>
                  <a:pt x="27018" y="12187"/>
                  <a:pt x="26968" y="10984"/>
                </a:cubicBezTo>
                <a:cubicBezTo>
                  <a:pt x="26943" y="10257"/>
                  <a:pt x="26943" y="9556"/>
                  <a:pt x="26918" y="8829"/>
                </a:cubicBezTo>
                <a:cubicBezTo>
                  <a:pt x="26868" y="8152"/>
                  <a:pt x="27043" y="7425"/>
                  <a:pt x="26893" y="6774"/>
                </a:cubicBezTo>
                <a:cubicBezTo>
                  <a:pt x="26893" y="6774"/>
                  <a:pt x="26868" y="6774"/>
                  <a:pt x="26868" y="6749"/>
                </a:cubicBezTo>
                <a:cubicBezTo>
                  <a:pt x="28998" y="6272"/>
                  <a:pt x="31103" y="5846"/>
                  <a:pt x="33259" y="5571"/>
                </a:cubicBezTo>
                <a:cubicBezTo>
                  <a:pt x="33535" y="5546"/>
                  <a:pt x="33810" y="5496"/>
                  <a:pt x="34086" y="5470"/>
                </a:cubicBezTo>
                <a:lnTo>
                  <a:pt x="34086" y="5470"/>
                </a:lnTo>
                <a:cubicBezTo>
                  <a:pt x="33986" y="5546"/>
                  <a:pt x="33885" y="5621"/>
                  <a:pt x="33810" y="5671"/>
                </a:cubicBezTo>
                <a:cubicBezTo>
                  <a:pt x="33284" y="6097"/>
                  <a:pt x="32808" y="6573"/>
                  <a:pt x="32357" y="7049"/>
                </a:cubicBezTo>
                <a:cubicBezTo>
                  <a:pt x="31429" y="8077"/>
                  <a:pt x="30677" y="9230"/>
                  <a:pt x="30126" y="10458"/>
                </a:cubicBezTo>
                <a:cubicBezTo>
                  <a:pt x="29900" y="10959"/>
                  <a:pt x="29575" y="11636"/>
                  <a:pt x="29976" y="12137"/>
                </a:cubicBezTo>
                <a:cubicBezTo>
                  <a:pt x="30155" y="12367"/>
                  <a:pt x="30425" y="12447"/>
                  <a:pt x="30710" y="12447"/>
                </a:cubicBezTo>
                <a:cubicBezTo>
                  <a:pt x="30984" y="12447"/>
                  <a:pt x="31271" y="12373"/>
                  <a:pt x="31504" y="12288"/>
                </a:cubicBezTo>
                <a:cubicBezTo>
                  <a:pt x="32758" y="11761"/>
                  <a:pt x="33610" y="10608"/>
                  <a:pt x="34286" y="9480"/>
                </a:cubicBezTo>
                <a:cubicBezTo>
                  <a:pt x="34713" y="8779"/>
                  <a:pt x="35063" y="8027"/>
                  <a:pt x="35389" y="7275"/>
                </a:cubicBezTo>
                <a:cubicBezTo>
                  <a:pt x="35640" y="6648"/>
                  <a:pt x="35966" y="5972"/>
                  <a:pt x="36016" y="5295"/>
                </a:cubicBezTo>
                <a:cubicBezTo>
                  <a:pt x="36517" y="5270"/>
                  <a:pt x="37018" y="5245"/>
                  <a:pt x="37520" y="5220"/>
                </a:cubicBezTo>
                <a:cubicBezTo>
                  <a:pt x="37877" y="5207"/>
                  <a:pt x="38235" y="5204"/>
                  <a:pt x="38595" y="5204"/>
                </a:cubicBezTo>
                <a:cubicBezTo>
                  <a:pt x="38954" y="5204"/>
                  <a:pt x="39313" y="5207"/>
                  <a:pt x="39672" y="5207"/>
                </a:cubicBezTo>
                <a:cubicBezTo>
                  <a:pt x="40389" y="5207"/>
                  <a:pt x="41104" y="5195"/>
                  <a:pt x="41805" y="5120"/>
                </a:cubicBezTo>
                <a:cubicBezTo>
                  <a:pt x="41956" y="5095"/>
                  <a:pt x="42006" y="4894"/>
                  <a:pt x="41855" y="4869"/>
                </a:cubicBezTo>
                <a:cubicBezTo>
                  <a:pt x="40902" y="4636"/>
                  <a:pt x="39949" y="4583"/>
                  <a:pt x="38985" y="4583"/>
                </a:cubicBezTo>
                <a:cubicBezTo>
                  <a:pt x="38706" y="4583"/>
                  <a:pt x="38427" y="4588"/>
                  <a:pt x="38146" y="4593"/>
                </a:cubicBezTo>
                <a:cubicBezTo>
                  <a:pt x="37219" y="4618"/>
                  <a:pt x="36291" y="4668"/>
                  <a:pt x="35364" y="4744"/>
                </a:cubicBezTo>
                <a:cubicBezTo>
                  <a:pt x="35088" y="4318"/>
                  <a:pt x="34637" y="3967"/>
                  <a:pt x="34261" y="3616"/>
                </a:cubicBezTo>
                <a:cubicBezTo>
                  <a:pt x="33785" y="3165"/>
                  <a:pt x="33309" y="2739"/>
                  <a:pt x="32808" y="2313"/>
                </a:cubicBezTo>
                <a:cubicBezTo>
                  <a:pt x="31830" y="1511"/>
                  <a:pt x="30803" y="759"/>
                  <a:pt x="29600" y="333"/>
                </a:cubicBezTo>
                <a:cubicBezTo>
                  <a:pt x="29231" y="197"/>
                  <a:pt x="28757" y="1"/>
                  <a:pt x="283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68" name="Google Shape;1268;p25"/>
          <p:cNvGrpSpPr/>
          <p:nvPr/>
        </p:nvGrpSpPr>
        <p:grpSpPr>
          <a:xfrm rot="-5643345" flipH="1">
            <a:off x="10692508" y="-599291"/>
            <a:ext cx="1418385" cy="1935520"/>
            <a:chOff x="4784068" y="3757226"/>
            <a:chExt cx="1128016" cy="1539284"/>
          </a:xfrm>
        </p:grpSpPr>
        <p:sp>
          <p:nvSpPr>
            <p:cNvPr id="1269" name="Google Shape;1269;p25"/>
            <p:cNvSpPr/>
            <p:nvPr/>
          </p:nvSpPr>
          <p:spPr>
            <a:xfrm>
              <a:off x="5332557" y="4868956"/>
              <a:ext cx="577072" cy="427554"/>
            </a:xfrm>
            <a:custGeom>
              <a:avLst/>
              <a:gdLst/>
              <a:ahLst/>
              <a:cxnLst/>
              <a:rect l="l" t="t" r="r" b="b"/>
              <a:pathLst>
                <a:path w="29375" h="21764" extrusionOk="0">
                  <a:moveTo>
                    <a:pt x="29374" y="1"/>
                  </a:moveTo>
                  <a:cubicBezTo>
                    <a:pt x="25314" y="151"/>
                    <a:pt x="21204" y="2006"/>
                    <a:pt x="18021" y="5139"/>
                  </a:cubicBezTo>
                  <a:cubicBezTo>
                    <a:pt x="15916" y="7219"/>
                    <a:pt x="14236" y="9800"/>
                    <a:pt x="12407" y="12206"/>
                  </a:cubicBezTo>
                  <a:cubicBezTo>
                    <a:pt x="10552" y="14587"/>
                    <a:pt x="8447" y="16868"/>
                    <a:pt x="5865" y="18021"/>
                  </a:cubicBezTo>
                  <a:cubicBezTo>
                    <a:pt x="4865" y="18469"/>
                    <a:pt x="3781" y="18709"/>
                    <a:pt x="2724" y="18709"/>
                  </a:cubicBezTo>
                  <a:cubicBezTo>
                    <a:pt x="1768" y="18709"/>
                    <a:pt x="834" y="18513"/>
                    <a:pt x="1" y="18096"/>
                  </a:cubicBezTo>
                  <a:lnTo>
                    <a:pt x="1" y="18096"/>
                  </a:lnTo>
                  <a:cubicBezTo>
                    <a:pt x="577" y="19475"/>
                    <a:pt x="1655" y="20527"/>
                    <a:pt x="2908" y="21129"/>
                  </a:cubicBezTo>
                  <a:cubicBezTo>
                    <a:pt x="3885" y="21580"/>
                    <a:pt x="4976" y="21763"/>
                    <a:pt x="6073" y="21763"/>
                  </a:cubicBezTo>
                  <a:cubicBezTo>
                    <a:pt x="6439" y="21763"/>
                    <a:pt x="6805" y="21743"/>
                    <a:pt x="7169" y="21705"/>
                  </a:cubicBezTo>
                  <a:cubicBezTo>
                    <a:pt x="9750" y="21430"/>
                    <a:pt x="12281" y="20252"/>
                    <a:pt x="14362" y="18422"/>
                  </a:cubicBezTo>
                  <a:cubicBezTo>
                    <a:pt x="18171" y="15039"/>
                    <a:pt x="20251" y="9725"/>
                    <a:pt x="23459" y="5615"/>
                  </a:cubicBezTo>
                  <a:cubicBezTo>
                    <a:pt x="25189" y="3434"/>
                    <a:pt x="27219" y="1605"/>
                    <a:pt x="293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25"/>
            <p:cNvSpPr/>
            <p:nvPr/>
          </p:nvSpPr>
          <p:spPr>
            <a:xfrm>
              <a:off x="5331083" y="4846305"/>
              <a:ext cx="581001" cy="390189"/>
            </a:xfrm>
            <a:custGeom>
              <a:avLst/>
              <a:gdLst/>
              <a:ahLst/>
              <a:cxnLst/>
              <a:rect l="l" t="t" r="r" b="b"/>
              <a:pathLst>
                <a:path w="29575" h="19862" extrusionOk="0">
                  <a:moveTo>
                    <a:pt x="22707" y="1"/>
                  </a:moveTo>
                  <a:cubicBezTo>
                    <a:pt x="20326" y="1"/>
                    <a:pt x="17895" y="402"/>
                    <a:pt x="15665" y="1580"/>
                  </a:cubicBezTo>
                  <a:cubicBezTo>
                    <a:pt x="12808" y="3109"/>
                    <a:pt x="10502" y="5790"/>
                    <a:pt x="8672" y="8723"/>
                  </a:cubicBezTo>
                  <a:cubicBezTo>
                    <a:pt x="7444" y="10703"/>
                    <a:pt x="6417" y="12783"/>
                    <a:pt x="5038" y="14638"/>
                  </a:cubicBezTo>
                  <a:cubicBezTo>
                    <a:pt x="3685" y="16467"/>
                    <a:pt x="2031" y="18522"/>
                    <a:pt x="1" y="18999"/>
                  </a:cubicBezTo>
                  <a:cubicBezTo>
                    <a:pt x="26" y="19099"/>
                    <a:pt x="51" y="19174"/>
                    <a:pt x="76" y="19249"/>
                  </a:cubicBezTo>
                  <a:cubicBezTo>
                    <a:pt x="909" y="19666"/>
                    <a:pt x="1843" y="19862"/>
                    <a:pt x="2799" y="19862"/>
                  </a:cubicBezTo>
                  <a:cubicBezTo>
                    <a:pt x="3856" y="19862"/>
                    <a:pt x="4940" y="19622"/>
                    <a:pt x="5940" y="19174"/>
                  </a:cubicBezTo>
                  <a:cubicBezTo>
                    <a:pt x="8522" y="18021"/>
                    <a:pt x="10627" y="15740"/>
                    <a:pt x="12482" y="13359"/>
                  </a:cubicBezTo>
                  <a:cubicBezTo>
                    <a:pt x="14311" y="10953"/>
                    <a:pt x="15991" y="8372"/>
                    <a:pt x="18096" y="6292"/>
                  </a:cubicBezTo>
                  <a:cubicBezTo>
                    <a:pt x="21279" y="3159"/>
                    <a:pt x="25389" y="1304"/>
                    <a:pt x="29449" y="1154"/>
                  </a:cubicBezTo>
                  <a:cubicBezTo>
                    <a:pt x="29499" y="1104"/>
                    <a:pt x="29550" y="1079"/>
                    <a:pt x="29575" y="1054"/>
                  </a:cubicBezTo>
                  <a:cubicBezTo>
                    <a:pt x="27244" y="628"/>
                    <a:pt x="25088" y="1"/>
                    <a:pt x="22707" y="1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25"/>
            <p:cNvSpPr/>
            <p:nvPr/>
          </p:nvSpPr>
          <p:spPr>
            <a:xfrm>
              <a:off x="5252798" y="3764101"/>
              <a:ext cx="360918" cy="1473336"/>
            </a:xfrm>
            <a:custGeom>
              <a:avLst/>
              <a:gdLst/>
              <a:ahLst/>
              <a:cxnLst/>
              <a:rect l="l" t="t" r="r" b="b"/>
              <a:pathLst>
                <a:path w="18372" h="74998" extrusionOk="0">
                  <a:moveTo>
                    <a:pt x="6016" y="1"/>
                  </a:moveTo>
                  <a:cubicBezTo>
                    <a:pt x="1705" y="8322"/>
                    <a:pt x="1" y="18222"/>
                    <a:pt x="1304" y="27370"/>
                  </a:cubicBezTo>
                  <a:cubicBezTo>
                    <a:pt x="2181" y="33460"/>
                    <a:pt x="4311" y="39099"/>
                    <a:pt x="5965" y="44913"/>
                  </a:cubicBezTo>
                  <a:cubicBezTo>
                    <a:pt x="7620" y="50728"/>
                    <a:pt x="8798" y="56969"/>
                    <a:pt x="7720" y="63134"/>
                  </a:cubicBezTo>
                  <a:cubicBezTo>
                    <a:pt x="6893" y="67721"/>
                    <a:pt x="4562" y="72257"/>
                    <a:pt x="1229" y="74989"/>
                  </a:cubicBezTo>
                  <a:cubicBezTo>
                    <a:pt x="1358" y="74995"/>
                    <a:pt x="1487" y="74997"/>
                    <a:pt x="1616" y="74997"/>
                  </a:cubicBezTo>
                  <a:cubicBezTo>
                    <a:pt x="4297" y="74997"/>
                    <a:pt x="6999" y="73769"/>
                    <a:pt x="9199" y="71856"/>
                  </a:cubicBezTo>
                  <a:cubicBezTo>
                    <a:pt x="11630" y="69751"/>
                    <a:pt x="13509" y="66869"/>
                    <a:pt x="14913" y="63786"/>
                  </a:cubicBezTo>
                  <a:cubicBezTo>
                    <a:pt x="17344" y="58397"/>
                    <a:pt x="18372" y="52257"/>
                    <a:pt x="17845" y="46442"/>
                  </a:cubicBezTo>
                  <a:cubicBezTo>
                    <a:pt x="16868" y="35791"/>
                    <a:pt x="10928" y="26969"/>
                    <a:pt x="8146" y="16868"/>
                  </a:cubicBezTo>
                  <a:cubicBezTo>
                    <a:pt x="6667" y="11480"/>
                    <a:pt x="6116" y="5740"/>
                    <a:pt x="60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25"/>
            <p:cNvSpPr/>
            <p:nvPr/>
          </p:nvSpPr>
          <p:spPr>
            <a:xfrm>
              <a:off x="5064226" y="3757226"/>
              <a:ext cx="361409" cy="1480035"/>
            </a:xfrm>
            <a:custGeom>
              <a:avLst/>
              <a:gdLst/>
              <a:ahLst/>
              <a:cxnLst/>
              <a:rect l="l" t="t" r="r" b="b"/>
              <a:pathLst>
                <a:path w="18397" h="75339" extrusionOk="0">
                  <a:moveTo>
                    <a:pt x="15615" y="0"/>
                  </a:moveTo>
                  <a:cubicBezTo>
                    <a:pt x="12356" y="4311"/>
                    <a:pt x="8973" y="8095"/>
                    <a:pt x="6291" y="12882"/>
                  </a:cubicBezTo>
                  <a:cubicBezTo>
                    <a:pt x="3610" y="17644"/>
                    <a:pt x="1504" y="22933"/>
                    <a:pt x="853" y="28421"/>
                  </a:cubicBezTo>
                  <a:cubicBezTo>
                    <a:pt x="0" y="35489"/>
                    <a:pt x="1579" y="42532"/>
                    <a:pt x="4111" y="48797"/>
                  </a:cubicBezTo>
                  <a:cubicBezTo>
                    <a:pt x="5790" y="52983"/>
                    <a:pt x="7895" y="56943"/>
                    <a:pt x="9224" y="61304"/>
                  </a:cubicBezTo>
                  <a:cubicBezTo>
                    <a:pt x="10552" y="65665"/>
                    <a:pt x="11905" y="70828"/>
                    <a:pt x="10351" y="75314"/>
                  </a:cubicBezTo>
                  <a:cubicBezTo>
                    <a:pt x="10527" y="75339"/>
                    <a:pt x="10677" y="75339"/>
                    <a:pt x="10828" y="75339"/>
                  </a:cubicBezTo>
                  <a:cubicBezTo>
                    <a:pt x="14161" y="72607"/>
                    <a:pt x="16492" y="68071"/>
                    <a:pt x="17319" y="63484"/>
                  </a:cubicBezTo>
                  <a:cubicBezTo>
                    <a:pt x="18397" y="57319"/>
                    <a:pt x="17219" y="51078"/>
                    <a:pt x="15564" y="45263"/>
                  </a:cubicBezTo>
                  <a:cubicBezTo>
                    <a:pt x="13910" y="39449"/>
                    <a:pt x="11780" y="33810"/>
                    <a:pt x="10903" y="27720"/>
                  </a:cubicBezTo>
                  <a:cubicBezTo>
                    <a:pt x="9600" y="18572"/>
                    <a:pt x="11304" y="8672"/>
                    <a:pt x="15615" y="351"/>
                  </a:cubicBezTo>
                  <a:cubicBezTo>
                    <a:pt x="15615" y="226"/>
                    <a:pt x="15615" y="125"/>
                    <a:pt x="15615" y="0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25"/>
            <p:cNvSpPr/>
            <p:nvPr/>
          </p:nvSpPr>
          <p:spPr>
            <a:xfrm>
              <a:off x="4799824" y="4581432"/>
              <a:ext cx="498295" cy="699657"/>
            </a:xfrm>
            <a:custGeom>
              <a:avLst/>
              <a:gdLst/>
              <a:ahLst/>
              <a:cxnLst/>
              <a:rect l="l" t="t" r="r" b="b"/>
              <a:pathLst>
                <a:path w="25365" h="35615" extrusionOk="0">
                  <a:moveTo>
                    <a:pt x="1" y="0"/>
                  </a:moveTo>
                  <a:lnTo>
                    <a:pt x="1" y="0"/>
                  </a:lnTo>
                  <a:cubicBezTo>
                    <a:pt x="552" y="5539"/>
                    <a:pt x="2908" y="10702"/>
                    <a:pt x="6517" y="14236"/>
                  </a:cubicBezTo>
                  <a:cubicBezTo>
                    <a:pt x="8923" y="16592"/>
                    <a:pt x="11805" y="18246"/>
                    <a:pt x="14512" y="20151"/>
                  </a:cubicBezTo>
                  <a:cubicBezTo>
                    <a:pt x="17219" y="22081"/>
                    <a:pt x="19825" y="24386"/>
                    <a:pt x="21279" y="27594"/>
                  </a:cubicBezTo>
                  <a:cubicBezTo>
                    <a:pt x="22357" y="30000"/>
                    <a:pt x="22658" y="33008"/>
                    <a:pt x="21881" y="35614"/>
                  </a:cubicBezTo>
                  <a:cubicBezTo>
                    <a:pt x="23309" y="34512"/>
                    <a:pt x="24337" y="32757"/>
                    <a:pt x="24838" y="30903"/>
                  </a:cubicBezTo>
                  <a:cubicBezTo>
                    <a:pt x="25364" y="28923"/>
                    <a:pt x="25364" y="26842"/>
                    <a:pt x="25064" y="24888"/>
                  </a:cubicBezTo>
                  <a:cubicBezTo>
                    <a:pt x="24537" y="21454"/>
                    <a:pt x="23059" y="18271"/>
                    <a:pt x="20928" y="15890"/>
                  </a:cubicBezTo>
                  <a:cubicBezTo>
                    <a:pt x="16968" y="11529"/>
                    <a:pt x="11179" y="10050"/>
                    <a:pt x="6517" y="6667"/>
                  </a:cubicBezTo>
                  <a:cubicBezTo>
                    <a:pt x="4036" y="4887"/>
                    <a:pt x="1906" y="2557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25"/>
            <p:cNvSpPr/>
            <p:nvPr/>
          </p:nvSpPr>
          <p:spPr>
            <a:xfrm>
              <a:off x="4784068" y="4578465"/>
              <a:ext cx="460872" cy="706552"/>
            </a:xfrm>
            <a:custGeom>
              <a:avLst/>
              <a:gdLst/>
              <a:ahLst/>
              <a:cxnLst/>
              <a:rect l="l" t="t" r="r" b="b"/>
              <a:pathLst>
                <a:path w="23460" h="35966" extrusionOk="0">
                  <a:moveTo>
                    <a:pt x="703" y="1"/>
                  </a:moveTo>
                  <a:cubicBezTo>
                    <a:pt x="477" y="3309"/>
                    <a:pt x="1" y="6417"/>
                    <a:pt x="201" y="9675"/>
                  </a:cubicBezTo>
                  <a:cubicBezTo>
                    <a:pt x="427" y="12933"/>
                    <a:pt x="1078" y="16166"/>
                    <a:pt x="2532" y="18898"/>
                  </a:cubicBezTo>
                  <a:cubicBezTo>
                    <a:pt x="4412" y="22432"/>
                    <a:pt x="7469" y="24913"/>
                    <a:pt x="10753" y="26693"/>
                  </a:cubicBezTo>
                  <a:cubicBezTo>
                    <a:pt x="12958" y="27871"/>
                    <a:pt x="15264" y="28748"/>
                    <a:pt x="17344" y="30151"/>
                  </a:cubicBezTo>
                  <a:cubicBezTo>
                    <a:pt x="19424" y="31555"/>
                    <a:pt x="21755" y="33309"/>
                    <a:pt x="22457" y="35966"/>
                  </a:cubicBezTo>
                  <a:cubicBezTo>
                    <a:pt x="22532" y="35891"/>
                    <a:pt x="22607" y="35841"/>
                    <a:pt x="22683" y="35765"/>
                  </a:cubicBezTo>
                  <a:cubicBezTo>
                    <a:pt x="23460" y="33159"/>
                    <a:pt x="23159" y="30151"/>
                    <a:pt x="22081" y="27745"/>
                  </a:cubicBezTo>
                  <a:cubicBezTo>
                    <a:pt x="20627" y="24537"/>
                    <a:pt x="18021" y="22232"/>
                    <a:pt x="15314" y="20302"/>
                  </a:cubicBezTo>
                  <a:cubicBezTo>
                    <a:pt x="12607" y="18397"/>
                    <a:pt x="9725" y="16743"/>
                    <a:pt x="7319" y="14387"/>
                  </a:cubicBezTo>
                  <a:cubicBezTo>
                    <a:pt x="3710" y="10853"/>
                    <a:pt x="1354" y="5690"/>
                    <a:pt x="803" y="151"/>
                  </a:cubicBezTo>
                  <a:cubicBezTo>
                    <a:pt x="778" y="101"/>
                    <a:pt x="728" y="51"/>
                    <a:pt x="703" y="1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5" name="Google Shape;1275;p25"/>
            <p:cNvSpPr/>
            <p:nvPr/>
          </p:nvSpPr>
          <p:spPr>
            <a:xfrm>
              <a:off x="5295624" y="4539077"/>
              <a:ext cx="21197" cy="73394"/>
            </a:xfrm>
            <a:custGeom>
              <a:avLst/>
              <a:gdLst/>
              <a:ahLst/>
              <a:cxnLst/>
              <a:rect l="l" t="t" r="r" b="b"/>
              <a:pathLst>
                <a:path w="1079" h="3736" extrusionOk="0">
                  <a:moveTo>
                    <a:pt x="1" y="1"/>
                  </a:moveTo>
                  <a:lnTo>
                    <a:pt x="1" y="1"/>
                  </a:lnTo>
                  <a:cubicBezTo>
                    <a:pt x="51" y="652"/>
                    <a:pt x="227" y="1279"/>
                    <a:pt x="377" y="1906"/>
                  </a:cubicBezTo>
                  <a:cubicBezTo>
                    <a:pt x="527" y="2507"/>
                    <a:pt x="703" y="3134"/>
                    <a:pt x="978" y="3735"/>
                  </a:cubicBezTo>
                  <a:cubicBezTo>
                    <a:pt x="1079" y="3058"/>
                    <a:pt x="978" y="2407"/>
                    <a:pt x="828" y="1780"/>
                  </a:cubicBezTo>
                  <a:cubicBezTo>
                    <a:pt x="653" y="1154"/>
                    <a:pt x="402" y="527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25"/>
            <p:cNvSpPr/>
            <p:nvPr/>
          </p:nvSpPr>
          <p:spPr>
            <a:xfrm>
              <a:off x="5264624" y="4478040"/>
              <a:ext cx="12809" cy="35459"/>
            </a:xfrm>
            <a:custGeom>
              <a:avLst/>
              <a:gdLst/>
              <a:ahLst/>
              <a:cxnLst/>
              <a:rect l="l" t="t" r="r" b="b"/>
              <a:pathLst>
                <a:path w="652" h="1805" extrusionOk="0">
                  <a:moveTo>
                    <a:pt x="100" y="0"/>
                  </a:moveTo>
                  <a:cubicBezTo>
                    <a:pt x="0" y="351"/>
                    <a:pt x="25" y="677"/>
                    <a:pt x="100" y="977"/>
                  </a:cubicBezTo>
                  <a:cubicBezTo>
                    <a:pt x="175" y="1253"/>
                    <a:pt x="301" y="1554"/>
                    <a:pt x="551" y="1805"/>
                  </a:cubicBezTo>
                  <a:cubicBezTo>
                    <a:pt x="652" y="1454"/>
                    <a:pt x="627" y="1153"/>
                    <a:pt x="551" y="852"/>
                  </a:cubicBezTo>
                  <a:cubicBezTo>
                    <a:pt x="476" y="551"/>
                    <a:pt x="351" y="276"/>
                    <a:pt x="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25"/>
            <p:cNvSpPr/>
            <p:nvPr/>
          </p:nvSpPr>
          <p:spPr>
            <a:xfrm>
              <a:off x="5255254" y="4549430"/>
              <a:ext cx="13319" cy="42846"/>
            </a:xfrm>
            <a:custGeom>
              <a:avLst/>
              <a:gdLst/>
              <a:ahLst/>
              <a:cxnLst/>
              <a:rect l="l" t="t" r="r" b="b"/>
              <a:pathLst>
                <a:path w="678" h="2181" extrusionOk="0">
                  <a:moveTo>
                    <a:pt x="26" y="0"/>
                  </a:moveTo>
                  <a:cubicBezTo>
                    <a:pt x="1" y="426"/>
                    <a:pt x="51" y="777"/>
                    <a:pt x="126" y="1128"/>
                  </a:cubicBezTo>
                  <a:cubicBezTo>
                    <a:pt x="201" y="1479"/>
                    <a:pt x="302" y="1830"/>
                    <a:pt x="502" y="2181"/>
                  </a:cubicBezTo>
                  <a:cubicBezTo>
                    <a:pt x="678" y="1805"/>
                    <a:pt x="652" y="1404"/>
                    <a:pt x="577" y="1028"/>
                  </a:cubicBezTo>
                  <a:cubicBezTo>
                    <a:pt x="502" y="652"/>
                    <a:pt x="327" y="276"/>
                    <a:pt x="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25"/>
            <p:cNvSpPr/>
            <p:nvPr/>
          </p:nvSpPr>
          <p:spPr>
            <a:xfrm>
              <a:off x="5246394" y="4634100"/>
              <a:ext cx="14302" cy="51234"/>
            </a:xfrm>
            <a:custGeom>
              <a:avLst/>
              <a:gdLst/>
              <a:ahLst/>
              <a:cxnLst/>
              <a:rect l="l" t="t" r="r" b="b"/>
              <a:pathLst>
                <a:path w="728" h="2608" extrusionOk="0">
                  <a:moveTo>
                    <a:pt x="76" y="1"/>
                  </a:moveTo>
                  <a:cubicBezTo>
                    <a:pt x="1" y="477"/>
                    <a:pt x="51" y="928"/>
                    <a:pt x="126" y="1354"/>
                  </a:cubicBezTo>
                  <a:cubicBezTo>
                    <a:pt x="251" y="1780"/>
                    <a:pt x="377" y="2206"/>
                    <a:pt x="652" y="2607"/>
                  </a:cubicBezTo>
                  <a:cubicBezTo>
                    <a:pt x="728" y="2131"/>
                    <a:pt x="677" y="1680"/>
                    <a:pt x="602" y="1254"/>
                  </a:cubicBezTo>
                  <a:cubicBezTo>
                    <a:pt x="477" y="828"/>
                    <a:pt x="352" y="402"/>
                    <a:pt x="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25"/>
            <p:cNvSpPr/>
            <p:nvPr/>
          </p:nvSpPr>
          <p:spPr>
            <a:xfrm>
              <a:off x="5220305" y="4539077"/>
              <a:ext cx="10844" cy="39408"/>
            </a:xfrm>
            <a:custGeom>
              <a:avLst/>
              <a:gdLst/>
              <a:ahLst/>
              <a:cxnLst/>
              <a:rect l="l" t="t" r="r" b="b"/>
              <a:pathLst>
                <a:path w="552" h="2006" extrusionOk="0">
                  <a:moveTo>
                    <a:pt x="126" y="1"/>
                  </a:moveTo>
                  <a:cubicBezTo>
                    <a:pt x="0" y="352"/>
                    <a:pt x="0" y="703"/>
                    <a:pt x="51" y="1028"/>
                  </a:cubicBezTo>
                  <a:cubicBezTo>
                    <a:pt x="101" y="1354"/>
                    <a:pt x="201" y="1680"/>
                    <a:pt x="426" y="2006"/>
                  </a:cubicBezTo>
                  <a:cubicBezTo>
                    <a:pt x="552" y="1630"/>
                    <a:pt x="552" y="1304"/>
                    <a:pt x="502" y="953"/>
                  </a:cubicBezTo>
                  <a:cubicBezTo>
                    <a:pt x="452" y="627"/>
                    <a:pt x="351" y="302"/>
                    <a:pt x="1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0" name="Google Shape;1280;p25"/>
            <p:cNvSpPr/>
            <p:nvPr/>
          </p:nvSpPr>
          <p:spPr>
            <a:xfrm>
              <a:off x="5288749" y="4642469"/>
              <a:ext cx="9862" cy="31039"/>
            </a:xfrm>
            <a:custGeom>
              <a:avLst/>
              <a:gdLst/>
              <a:ahLst/>
              <a:cxnLst/>
              <a:rect l="l" t="t" r="r" b="b"/>
              <a:pathLst>
                <a:path w="502" h="1580" extrusionOk="0">
                  <a:moveTo>
                    <a:pt x="176" y="1"/>
                  </a:moveTo>
                  <a:cubicBezTo>
                    <a:pt x="25" y="277"/>
                    <a:pt x="0" y="552"/>
                    <a:pt x="25" y="828"/>
                  </a:cubicBezTo>
                  <a:cubicBezTo>
                    <a:pt x="50" y="1079"/>
                    <a:pt x="125" y="1354"/>
                    <a:pt x="326" y="1580"/>
                  </a:cubicBezTo>
                  <a:cubicBezTo>
                    <a:pt x="501" y="1304"/>
                    <a:pt x="501" y="1029"/>
                    <a:pt x="476" y="778"/>
                  </a:cubicBezTo>
                  <a:cubicBezTo>
                    <a:pt x="451" y="502"/>
                    <a:pt x="376" y="252"/>
                    <a:pt x="1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25"/>
            <p:cNvSpPr/>
            <p:nvPr/>
          </p:nvSpPr>
          <p:spPr>
            <a:xfrm>
              <a:off x="5205532" y="4624258"/>
              <a:ext cx="9862" cy="46794"/>
            </a:xfrm>
            <a:custGeom>
              <a:avLst/>
              <a:gdLst/>
              <a:ahLst/>
              <a:cxnLst/>
              <a:rect l="l" t="t" r="r" b="b"/>
              <a:pathLst>
                <a:path w="502" h="2382" extrusionOk="0">
                  <a:moveTo>
                    <a:pt x="151" y="1"/>
                  </a:moveTo>
                  <a:cubicBezTo>
                    <a:pt x="0" y="402"/>
                    <a:pt x="0" y="803"/>
                    <a:pt x="26" y="1204"/>
                  </a:cubicBezTo>
                  <a:cubicBezTo>
                    <a:pt x="51" y="1605"/>
                    <a:pt x="126" y="2006"/>
                    <a:pt x="351" y="2382"/>
                  </a:cubicBezTo>
                  <a:cubicBezTo>
                    <a:pt x="502" y="1981"/>
                    <a:pt x="502" y="1580"/>
                    <a:pt x="477" y="1179"/>
                  </a:cubicBezTo>
                  <a:cubicBezTo>
                    <a:pt x="452" y="778"/>
                    <a:pt x="376" y="377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25"/>
            <p:cNvSpPr/>
            <p:nvPr/>
          </p:nvSpPr>
          <p:spPr>
            <a:xfrm>
              <a:off x="5213901" y="4450458"/>
              <a:ext cx="12337" cy="39899"/>
            </a:xfrm>
            <a:custGeom>
              <a:avLst/>
              <a:gdLst/>
              <a:ahLst/>
              <a:cxnLst/>
              <a:rect l="l" t="t" r="r" b="b"/>
              <a:pathLst>
                <a:path w="628" h="2031" extrusionOk="0">
                  <a:moveTo>
                    <a:pt x="101" y="1"/>
                  </a:moveTo>
                  <a:cubicBezTo>
                    <a:pt x="1" y="376"/>
                    <a:pt x="26" y="727"/>
                    <a:pt x="76" y="1078"/>
                  </a:cubicBezTo>
                  <a:cubicBezTo>
                    <a:pt x="151" y="1404"/>
                    <a:pt x="276" y="1730"/>
                    <a:pt x="527" y="2031"/>
                  </a:cubicBezTo>
                  <a:cubicBezTo>
                    <a:pt x="627" y="1680"/>
                    <a:pt x="602" y="1329"/>
                    <a:pt x="552" y="978"/>
                  </a:cubicBezTo>
                  <a:cubicBezTo>
                    <a:pt x="477" y="652"/>
                    <a:pt x="351" y="301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25"/>
            <p:cNvSpPr/>
            <p:nvPr/>
          </p:nvSpPr>
          <p:spPr>
            <a:xfrm>
              <a:off x="5181899" y="4498707"/>
              <a:ext cx="11335" cy="36952"/>
            </a:xfrm>
            <a:custGeom>
              <a:avLst/>
              <a:gdLst/>
              <a:ahLst/>
              <a:cxnLst/>
              <a:rect l="l" t="t" r="r" b="b"/>
              <a:pathLst>
                <a:path w="577" h="1881" extrusionOk="0">
                  <a:moveTo>
                    <a:pt x="126" y="1"/>
                  </a:moveTo>
                  <a:cubicBezTo>
                    <a:pt x="0" y="352"/>
                    <a:pt x="0" y="677"/>
                    <a:pt x="51" y="978"/>
                  </a:cubicBezTo>
                  <a:cubicBezTo>
                    <a:pt x="101" y="1304"/>
                    <a:pt x="201" y="1605"/>
                    <a:pt x="452" y="1880"/>
                  </a:cubicBezTo>
                  <a:cubicBezTo>
                    <a:pt x="577" y="1555"/>
                    <a:pt x="552" y="1229"/>
                    <a:pt x="502" y="903"/>
                  </a:cubicBezTo>
                  <a:cubicBezTo>
                    <a:pt x="452" y="602"/>
                    <a:pt x="351" y="276"/>
                    <a:pt x="1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25"/>
            <p:cNvSpPr/>
            <p:nvPr/>
          </p:nvSpPr>
          <p:spPr>
            <a:xfrm>
              <a:off x="5483705" y="4586343"/>
              <a:ext cx="9881" cy="48779"/>
            </a:xfrm>
            <a:custGeom>
              <a:avLst/>
              <a:gdLst/>
              <a:ahLst/>
              <a:cxnLst/>
              <a:rect l="l" t="t" r="r" b="b"/>
              <a:pathLst>
                <a:path w="503" h="2483" extrusionOk="0">
                  <a:moveTo>
                    <a:pt x="151" y="1"/>
                  </a:moveTo>
                  <a:cubicBezTo>
                    <a:pt x="1" y="427"/>
                    <a:pt x="1" y="828"/>
                    <a:pt x="26" y="1254"/>
                  </a:cubicBezTo>
                  <a:cubicBezTo>
                    <a:pt x="51" y="1680"/>
                    <a:pt x="126" y="2081"/>
                    <a:pt x="327" y="2482"/>
                  </a:cubicBezTo>
                  <a:cubicBezTo>
                    <a:pt x="477" y="2056"/>
                    <a:pt x="502" y="1630"/>
                    <a:pt x="477" y="1229"/>
                  </a:cubicBezTo>
                  <a:cubicBezTo>
                    <a:pt x="452" y="803"/>
                    <a:pt x="377" y="402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25"/>
            <p:cNvSpPr/>
            <p:nvPr/>
          </p:nvSpPr>
          <p:spPr>
            <a:xfrm>
              <a:off x="5471408" y="4509551"/>
              <a:ext cx="9862" cy="31019"/>
            </a:xfrm>
            <a:custGeom>
              <a:avLst/>
              <a:gdLst/>
              <a:ahLst/>
              <a:cxnLst/>
              <a:rect l="l" t="t" r="r" b="b"/>
              <a:pathLst>
                <a:path w="502" h="1579" extrusionOk="0">
                  <a:moveTo>
                    <a:pt x="176" y="0"/>
                  </a:moveTo>
                  <a:cubicBezTo>
                    <a:pt x="25" y="276"/>
                    <a:pt x="0" y="551"/>
                    <a:pt x="25" y="827"/>
                  </a:cubicBezTo>
                  <a:cubicBezTo>
                    <a:pt x="76" y="1078"/>
                    <a:pt x="126" y="1353"/>
                    <a:pt x="351" y="1579"/>
                  </a:cubicBezTo>
                  <a:cubicBezTo>
                    <a:pt x="502" y="1303"/>
                    <a:pt x="502" y="1028"/>
                    <a:pt x="502" y="777"/>
                  </a:cubicBezTo>
                  <a:cubicBezTo>
                    <a:pt x="452" y="501"/>
                    <a:pt x="376" y="251"/>
                    <a:pt x="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6" name="Google Shape;1286;p25"/>
            <p:cNvSpPr/>
            <p:nvPr/>
          </p:nvSpPr>
          <p:spPr>
            <a:xfrm>
              <a:off x="5452706" y="4568623"/>
              <a:ext cx="9371" cy="33004"/>
            </a:xfrm>
            <a:custGeom>
              <a:avLst/>
              <a:gdLst/>
              <a:ahLst/>
              <a:cxnLst/>
              <a:rect l="l" t="t" r="r" b="b"/>
              <a:pathLst>
                <a:path w="477" h="1680" extrusionOk="0">
                  <a:moveTo>
                    <a:pt x="276" y="1"/>
                  </a:moveTo>
                  <a:cubicBezTo>
                    <a:pt x="75" y="276"/>
                    <a:pt x="25" y="552"/>
                    <a:pt x="25" y="828"/>
                  </a:cubicBezTo>
                  <a:cubicBezTo>
                    <a:pt x="0" y="1103"/>
                    <a:pt x="50" y="1404"/>
                    <a:pt x="226" y="1680"/>
                  </a:cubicBezTo>
                  <a:cubicBezTo>
                    <a:pt x="401" y="1404"/>
                    <a:pt x="451" y="1128"/>
                    <a:pt x="476" y="853"/>
                  </a:cubicBezTo>
                  <a:cubicBezTo>
                    <a:pt x="476" y="577"/>
                    <a:pt x="451" y="301"/>
                    <a:pt x="2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25"/>
            <p:cNvSpPr/>
            <p:nvPr/>
          </p:nvSpPr>
          <p:spPr>
            <a:xfrm>
              <a:off x="5510305" y="4567150"/>
              <a:ext cx="10353" cy="36952"/>
            </a:xfrm>
            <a:custGeom>
              <a:avLst/>
              <a:gdLst/>
              <a:ahLst/>
              <a:cxnLst/>
              <a:rect l="l" t="t" r="r" b="b"/>
              <a:pathLst>
                <a:path w="527" h="1881" extrusionOk="0">
                  <a:moveTo>
                    <a:pt x="151" y="0"/>
                  </a:moveTo>
                  <a:cubicBezTo>
                    <a:pt x="0" y="351"/>
                    <a:pt x="0" y="652"/>
                    <a:pt x="25" y="978"/>
                  </a:cubicBezTo>
                  <a:cubicBezTo>
                    <a:pt x="76" y="1279"/>
                    <a:pt x="151" y="1579"/>
                    <a:pt x="376" y="1880"/>
                  </a:cubicBezTo>
                  <a:cubicBezTo>
                    <a:pt x="527" y="1554"/>
                    <a:pt x="527" y="1228"/>
                    <a:pt x="502" y="928"/>
                  </a:cubicBezTo>
                  <a:cubicBezTo>
                    <a:pt x="451" y="602"/>
                    <a:pt x="376" y="301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25"/>
            <p:cNvSpPr/>
            <p:nvPr/>
          </p:nvSpPr>
          <p:spPr>
            <a:xfrm>
              <a:off x="5471408" y="4682368"/>
              <a:ext cx="9862" cy="33495"/>
            </a:xfrm>
            <a:custGeom>
              <a:avLst/>
              <a:gdLst/>
              <a:ahLst/>
              <a:cxnLst/>
              <a:rect l="l" t="t" r="r" b="b"/>
              <a:pathLst>
                <a:path w="502" h="1705" extrusionOk="0">
                  <a:moveTo>
                    <a:pt x="126" y="0"/>
                  </a:moveTo>
                  <a:cubicBezTo>
                    <a:pt x="0" y="326"/>
                    <a:pt x="0" y="602"/>
                    <a:pt x="25" y="877"/>
                  </a:cubicBezTo>
                  <a:cubicBezTo>
                    <a:pt x="51" y="1153"/>
                    <a:pt x="101" y="1404"/>
                    <a:pt x="276" y="1704"/>
                  </a:cubicBezTo>
                  <a:cubicBezTo>
                    <a:pt x="477" y="1429"/>
                    <a:pt x="502" y="1128"/>
                    <a:pt x="502" y="827"/>
                  </a:cubicBezTo>
                  <a:cubicBezTo>
                    <a:pt x="452" y="526"/>
                    <a:pt x="376" y="226"/>
                    <a:pt x="1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9" name="Google Shape;1289;p25"/>
            <p:cNvSpPr/>
            <p:nvPr/>
          </p:nvSpPr>
          <p:spPr>
            <a:xfrm>
              <a:off x="5445319" y="4630662"/>
              <a:ext cx="9371" cy="29566"/>
            </a:xfrm>
            <a:custGeom>
              <a:avLst/>
              <a:gdLst/>
              <a:ahLst/>
              <a:cxnLst/>
              <a:rect l="l" t="t" r="r" b="b"/>
              <a:pathLst>
                <a:path w="477" h="1505" extrusionOk="0">
                  <a:moveTo>
                    <a:pt x="251" y="0"/>
                  </a:moveTo>
                  <a:cubicBezTo>
                    <a:pt x="50" y="251"/>
                    <a:pt x="25" y="502"/>
                    <a:pt x="0" y="752"/>
                  </a:cubicBezTo>
                  <a:cubicBezTo>
                    <a:pt x="25" y="1003"/>
                    <a:pt x="50" y="1254"/>
                    <a:pt x="251" y="1504"/>
                  </a:cubicBezTo>
                  <a:cubicBezTo>
                    <a:pt x="426" y="1254"/>
                    <a:pt x="476" y="1003"/>
                    <a:pt x="476" y="752"/>
                  </a:cubicBezTo>
                  <a:cubicBezTo>
                    <a:pt x="476" y="502"/>
                    <a:pt x="426" y="251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25"/>
            <p:cNvSpPr/>
            <p:nvPr/>
          </p:nvSpPr>
          <p:spPr>
            <a:xfrm>
              <a:off x="5504392" y="4661682"/>
              <a:ext cx="9371" cy="43337"/>
            </a:xfrm>
            <a:custGeom>
              <a:avLst/>
              <a:gdLst/>
              <a:ahLst/>
              <a:cxnLst/>
              <a:rect l="l" t="t" r="r" b="b"/>
              <a:pathLst>
                <a:path w="477" h="2206" extrusionOk="0">
                  <a:moveTo>
                    <a:pt x="201" y="0"/>
                  </a:moveTo>
                  <a:cubicBezTo>
                    <a:pt x="26" y="376"/>
                    <a:pt x="1" y="727"/>
                    <a:pt x="1" y="1103"/>
                  </a:cubicBezTo>
                  <a:cubicBezTo>
                    <a:pt x="26" y="1479"/>
                    <a:pt x="51" y="1830"/>
                    <a:pt x="251" y="2206"/>
                  </a:cubicBezTo>
                  <a:cubicBezTo>
                    <a:pt x="427" y="1830"/>
                    <a:pt x="477" y="1454"/>
                    <a:pt x="477" y="1103"/>
                  </a:cubicBezTo>
                  <a:cubicBezTo>
                    <a:pt x="452" y="727"/>
                    <a:pt x="402" y="376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25"/>
            <p:cNvSpPr/>
            <p:nvPr/>
          </p:nvSpPr>
          <p:spPr>
            <a:xfrm>
              <a:off x="5528516" y="4633609"/>
              <a:ext cx="9862" cy="26128"/>
            </a:xfrm>
            <a:custGeom>
              <a:avLst/>
              <a:gdLst/>
              <a:ahLst/>
              <a:cxnLst/>
              <a:rect l="l" t="t" r="r" b="b"/>
              <a:pathLst>
                <a:path w="502" h="1330" extrusionOk="0">
                  <a:moveTo>
                    <a:pt x="201" y="1"/>
                  </a:moveTo>
                  <a:cubicBezTo>
                    <a:pt x="26" y="251"/>
                    <a:pt x="1" y="477"/>
                    <a:pt x="26" y="703"/>
                  </a:cubicBezTo>
                  <a:cubicBezTo>
                    <a:pt x="51" y="903"/>
                    <a:pt x="101" y="1129"/>
                    <a:pt x="301" y="1329"/>
                  </a:cubicBezTo>
                  <a:cubicBezTo>
                    <a:pt x="477" y="1104"/>
                    <a:pt x="502" y="878"/>
                    <a:pt x="477" y="652"/>
                  </a:cubicBezTo>
                  <a:cubicBezTo>
                    <a:pt x="452" y="427"/>
                    <a:pt x="402" y="226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25"/>
            <p:cNvSpPr/>
            <p:nvPr/>
          </p:nvSpPr>
          <p:spPr>
            <a:xfrm>
              <a:off x="5446793" y="4509040"/>
              <a:ext cx="9371" cy="28583"/>
            </a:xfrm>
            <a:custGeom>
              <a:avLst/>
              <a:gdLst/>
              <a:ahLst/>
              <a:cxnLst/>
              <a:rect l="l" t="t" r="r" b="b"/>
              <a:pathLst>
                <a:path w="477" h="1455" extrusionOk="0">
                  <a:moveTo>
                    <a:pt x="201" y="1"/>
                  </a:moveTo>
                  <a:cubicBezTo>
                    <a:pt x="25" y="252"/>
                    <a:pt x="0" y="502"/>
                    <a:pt x="0" y="728"/>
                  </a:cubicBezTo>
                  <a:cubicBezTo>
                    <a:pt x="25" y="978"/>
                    <a:pt x="75" y="1229"/>
                    <a:pt x="276" y="1455"/>
                  </a:cubicBezTo>
                  <a:cubicBezTo>
                    <a:pt x="451" y="1204"/>
                    <a:pt x="476" y="953"/>
                    <a:pt x="476" y="703"/>
                  </a:cubicBezTo>
                  <a:cubicBezTo>
                    <a:pt x="451" y="477"/>
                    <a:pt x="401" y="227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25"/>
            <p:cNvSpPr/>
            <p:nvPr/>
          </p:nvSpPr>
          <p:spPr>
            <a:xfrm>
              <a:off x="5418229" y="4517428"/>
              <a:ext cx="10353" cy="30528"/>
            </a:xfrm>
            <a:custGeom>
              <a:avLst/>
              <a:gdLst/>
              <a:ahLst/>
              <a:cxnLst/>
              <a:rect l="l" t="t" r="r" b="b"/>
              <a:pathLst>
                <a:path w="527" h="1554" extrusionOk="0">
                  <a:moveTo>
                    <a:pt x="176" y="0"/>
                  </a:moveTo>
                  <a:cubicBezTo>
                    <a:pt x="26" y="276"/>
                    <a:pt x="1" y="551"/>
                    <a:pt x="26" y="802"/>
                  </a:cubicBezTo>
                  <a:cubicBezTo>
                    <a:pt x="76" y="1053"/>
                    <a:pt x="126" y="1303"/>
                    <a:pt x="351" y="1554"/>
                  </a:cubicBezTo>
                  <a:cubicBezTo>
                    <a:pt x="502" y="1278"/>
                    <a:pt x="527" y="1003"/>
                    <a:pt x="502" y="752"/>
                  </a:cubicBezTo>
                  <a:cubicBezTo>
                    <a:pt x="452" y="501"/>
                    <a:pt x="377" y="226"/>
                    <a:pt x="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25"/>
            <p:cNvSpPr/>
            <p:nvPr/>
          </p:nvSpPr>
          <p:spPr>
            <a:xfrm>
              <a:off x="5352261" y="4087105"/>
              <a:ext cx="9862" cy="35459"/>
            </a:xfrm>
            <a:custGeom>
              <a:avLst/>
              <a:gdLst/>
              <a:ahLst/>
              <a:cxnLst/>
              <a:rect l="l" t="t" r="r" b="b"/>
              <a:pathLst>
                <a:path w="502" h="1805" extrusionOk="0">
                  <a:moveTo>
                    <a:pt x="226" y="0"/>
                  </a:moveTo>
                  <a:cubicBezTo>
                    <a:pt x="50" y="301"/>
                    <a:pt x="0" y="602"/>
                    <a:pt x="25" y="927"/>
                  </a:cubicBezTo>
                  <a:cubicBezTo>
                    <a:pt x="50" y="1228"/>
                    <a:pt x="126" y="1529"/>
                    <a:pt x="326" y="1805"/>
                  </a:cubicBezTo>
                  <a:cubicBezTo>
                    <a:pt x="476" y="1479"/>
                    <a:pt x="501" y="1203"/>
                    <a:pt x="476" y="902"/>
                  </a:cubicBezTo>
                  <a:cubicBezTo>
                    <a:pt x="451" y="602"/>
                    <a:pt x="401" y="301"/>
                    <a:pt x="2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25"/>
            <p:cNvSpPr/>
            <p:nvPr/>
          </p:nvSpPr>
          <p:spPr>
            <a:xfrm>
              <a:off x="5371454" y="4054612"/>
              <a:ext cx="9862" cy="40390"/>
            </a:xfrm>
            <a:custGeom>
              <a:avLst/>
              <a:gdLst/>
              <a:ahLst/>
              <a:cxnLst/>
              <a:rect l="l" t="t" r="r" b="b"/>
              <a:pathLst>
                <a:path w="502" h="2056" extrusionOk="0">
                  <a:moveTo>
                    <a:pt x="151" y="0"/>
                  </a:moveTo>
                  <a:cubicBezTo>
                    <a:pt x="1" y="351"/>
                    <a:pt x="1" y="702"/>
                    <a:pt x="26" y="1053"/>
                  </a:cubicBezTo>
                  <a:cubicBezTo>
                    <a:pt x="51" y="1378"/>
                    <a:pt x="126" y="1729"/>
                    <a:pt x="326" y="2055"/>
                  </a:cubicBezTo>
                  <a:cubicBezTo>
                    <a:pt x="477" y="1704"/>
                    <a:pt x="502" y="1353"/>
                    <a:pt x="477" y="1003"/>
                  </a:cubicBezTo>
                  <a:cubicBezTo>
                    <a:pt x="452" y="652"/>
                    <a:pt x="377" y="326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25"/>
            <p:cNvSpPr/>
            <p:nvPr/>
          </p:nvSpPr>
          <p:spPr>
            <a:xfrm>
              <a:off x="5349294" y="4163406"/>
              <a:ext cx="10373" cy="37934"/>
            </a:xfrm>
            <a:custGeom>
              <a:avLst/>
              <a:gdLst/>
              <a:ahLst/>
              <a:cxnLst/>
              <a:rect l="l" t="t" r="r" b="b"/>
              <a:pathLst>
                <a:path w="528" h="1931" extrusionOk="0">
                  <a:moveTo>
                    <a:pt x="151" y="1"/>
                  </a:moveTo>
                  <a:cubicBezTo>
                    <a:pt x="1" y="352"/>
                    <a:pt x="1" y="678"/>
                    <a:pt x="26" y="1003"/>
                  </a:cubicBezTo>
                  <a:cubicBezTo>
                    <a:pt x="76" y="1329"/>
                    <a:pt x="151" y="1630"/>
                    <a:pt x="377" y="1931"/>
                  </a:cubicBezTo>
                  <a:cubicBezTo>
                    <a:pt x="527" y="1605"/>
                    <a:pt x="527" y="1279"/>
                    <a:pt x="502" y="953"/>
                  </a:cubicBezTo>
                  <a:cubicBezTo>
                    <a:pt x="452" y="627"/>
                    <a:pt x="377" y="302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25"/>
            <p:cNvSpPr/>
            <p:nvPr/>
          </p:nvSpPr>
          <p:spPr>
            <a:xfrm>
              <a:off x="5379332" y="4157021"/>
              <a:ext cx="9862" cy="43337"/>
            </a:xfrm>
            <a:custGeom>
              <a:avLst/>
              <a:gdLst/>
              <a:ahLst/>
              <a:cxnLst/>
              <a:rect l="l" t="t" r="r" b="b"/>
              <a:pathLst>
                <a:path w="502" h="2206" extrusionOk="0">
                  <a:moveTo>
                    <a:pt x="151" y="0"/>
                  </a:moveTo>
                  <a:cubicBezTo>
                    <a:pt x="1" y="376"/>
                    <a:pt x="1" y="752"/>
                    <a:pt x="26" y="1128"/>
                  </a:cubicBezTo>
                  <a:cubicBezTo>
                    <a:pt x="51" y="1479"/>
                    <a:pt x="126" y="1855"/>
                    <a:pt x="352" y="2206"/>
                  </a:cubicBezTo>
                  <a:cubicBezTo>
                    <a:pt x="502" y="1805"/>
                    <a:pt x="502" y="1454"/>
                    <a:pt x="477" y="1078"/>
                  </a:cubicBezTo>
                  <a:cubicBezTo>
                    <a:pt x="452" y="702"/>
                    <a:pt x="377" y="351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25"/>
            <p:cNvSpPr/>
            <p:nvPr/>
          </p:nvSpPr>
          <p:spPr>
            <a:xfrm>
              <a:off x="5337979" y="4899975"/>
              <a:ext cx="11335" cy="56656"/>
            </a:xfrm>
            <a:custGeom>
              <a:avLst/>
              <a:gdLst/>
              <a:ahLst/>
              <a:cxnLst/>
              <a:rect l="l" t="t" r="r" b="b"/>
              <a:pathLst>
                <a:path w="577" h="2884" extrusionOk="0">
                  <a:moveTo>
                    <a:pt x="301" y="1"/>
                  </a:moveTo>
                  <a:cubicBezTo>
                    <a:pt x="151" y="502"/>
                    <a:pt x="126" y="953"/>
                    <a:pt x="76" y="1429"/>
                  </a:cubicBezTo>
                  <a:cubicBezTo>
                    <a:pt x="25" y="1906"/>
                    <a:pt x="0" y="2357"/>
                    <a:pt x="51" y="2883"/>
                  </a:cubicBezTo>
                  <a:cubicBezTo>
                    <a:pt x="351" y="2457"/>
                    <a:pt x="477" y="1956"/>
                    <a:pt x="527" y="1480"/>
                  </a:cubicBezTo>
                  <a:cubicBezTo>
                    <a:pt x="577" y="978"/>
                    <a:pt x="527" y="477"/>
                    <a:pt x="3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25"/>
            <p:cNvSpPr/>
            <p:nvPr/>
          </p:nvSpPr>
          <p:spPr>
            <a:xfrm>
              <a:off x="5315819" y="4883729"/>
              <a:ext cx="9371" cy="41392"/>
            </a:xfrm>
            <a:custGeom>
              <a:avLst/>
              <a:gdLst/>
              <a:ahLst/>
              <a:cxnLst/>
              <a:rect l="l" t="t" r="r" b="b"/>
              <a:pathLst>
                <a:path w="477" h="2107" extrusionOk="0">
                  <a:moveTo>
                    <a:pt x="226" y="1"/>
                  </a:moveTo>
                  <a:cubicBezTo>
                    <a:pt x="51" y="377"/>
                    <a:pt x="1" y="728"/>
                    <a:pt x="1" y="1053"/>
                  </a:cubicBezTo>
                  <a:cubicBezTo>
                    <a:pt x="26" y="1404"/>
                    <a:pt x="76" y="1755"/>
                    <a:pt x="251" y="2106"/>
                  </a:cubicBezTo>
                  <a:cubicBezTo>
                    <a:pt x="427" y="1755"/>
                    <a:pt x="477" y="1404"/>
                    <a:pt x="477" y="1053"/>
                  </a:cubicBezTo>
                  <a:cubicBezTo>
                    <a:pt x="452" y="703"/>
                    <a:pt x="402" y="352"/>
                    <a:pt x="2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25"/>
            <p:cNvSpPr/>
            <p:nvPr/>
          </p:nvSpPr>
          <p:spPr>
            <a:xfrm>
              <a:off x="5318275" y="4989105"/>
              <a:ext cx="11355" cy="29546"/>
            </a:xfrm>
            <a:custGeom>
              <a:avLst/>
              <a:gdLst/>
              <a:ahLst/>
              <a:cxnLst/>
              <a:rect l="l" t="t" r="r" b="b"/>
              <a:pathLst>
                <a:path w="578" h="1504" extrusionOk="0">
                  <a:moveTo>
                    <a:pt x="452" y="0"/>
                  </a:moveTo>
                  <a:cubicBezTo>
                    <a:pt x="201" y="201"/>
                    <a:pt x="126" y="451"/>
                    <a:pt x="51" y="702"/>
                  </a:cubicBezTo>
                  <a:cubicBezTo>
                    <a:pt x="26" y="953"/>
                    <a:pt x="1" y="1203"/>
                    <a:pt x="126" y="1504"/>
                  </a:cubicBezTo>
                  <a:cubicBezTo>
                    <a:pt x="377" y="1278"/>
                    <a:pt x="452" y="1053"/>
                    <a:pt x="527" y="802"/>
                  </a:cubicBezTo>
                  <a:cubicBezTo>
                    <a:pt x="552" y="552"/>
                    <a:pt x="577" y="276"/>
                    <a:pt x="4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" name="Google Shape;1301;p25"/>
            <p:cNvSpPr/>
            <p:nvPr/>
          </p:nvSpPr>
          <p:spPr>
            <a:xfrm>
              <a:off x="5357172" y="4966454"/>
              <a:ext cx="13319" cy="47286"/>
            </a:xfrm>
            <a:custGeom>
              <a:avLst/>
              <a:gdLst/>
              <a:ahLst/>
              <a:cxnLst/>
              <a:rect l="l" t="t" r="r" b="b"/>
              <a:pathLst>
                <a:path w="678" h="2407" extrusionOk="0">
                  <a:moveTo>
                    <a:pt x="552" y="0"/>
                  </a:moveTo>
                  <a:cubicBezTo>
                    <a:pt x="327" y="401"/>
                    <a:pt x="226" y="777"/>
                    <a:pt x="126" y="1178"/>
                  </a:cubicBezTo>
                  <a:cubicBezTo>
                    <a:pt x="51" y="1579"/>
                    <a:pt x="1" y="1980"/>
                    <a:pt x="76" y="2406"/>
                  </a:cubicBezTo>
                  <a:cubicBezTo>
                    <a:pt x="377" y="2055"/>
                    <a:pt x="502" y="1654"/>
                    <a:pt x="577" y="1253"/>
                  </a:cubicBezTo>
                  <a:cubicBezTo>
                    <a:pt x="652" y="852"/>
                    <a:pt x="678" y="426"/>
                    <a:pt x="5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25"/>
            <p:cNvSpPr/>
            <p:nvPr/>
          </p:nvSpPr>
          <p:spPr>
            <a:xfrm>
              <a:off x="5304504" y="4956101"/>
              <a:ext cx="8880" cy="25146"/>
            </a:xfrm>
            <a:custGeom>
              <a:avLst/>
              <a:gdLst/>
              <a:ahLst/>
              <a:cxnLst/>
              <a:rect l="l" t="t" r="r" b="b"/>
              <a:pathLst>
                <a:path w="452" h="1280" extrusionOk="0">
                  <a:moveTo>
                    <a:pt x="251" y="1"/>
                  </a:moveTo>
                  <a:cubicBezTo>
                    <a:pt x="50" y="227"/>
                    <a:pt x="0" y="427"/>
                    <a:pt x="0" y="653"/>
                  </a:cubicBezTo>
                  <a:cubicBezTo>
                    <a:pt x="0" y="853"/>
                    <a:pt x="25" y="1079"/>
                    <a:pt x="201" y="1279"/>
                  </a:cubicBezTo>
                  <a:cubicBezTo>
                    <a:pt x="401" y="1079"/>
                    <a:pt x="451" y="878"/>
                    <a:pt x="451" y="653"/>
                  </a:cubicBezTo>
                  <a:cubicBezTo>
                    <a:pt x="451" y="452"/>
                    <a:pt x="426" y="227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25"/>
            <p:cNvSpPr/>
            <p:nvPr/>
          </p:nvSpPr>
          <p:spPr>
            <a:xfrm>
              <a:off x="5340435" y="4813321"/>
              <a:ext cx="12828" cy="39899"/>
            </a:xfrm>
            <a:custGeom>
              <a:avLst/>
              <a:gdLst/>
              <a:ahLst/>
              <a:cxnLst/>
              <a:rect l="l" t="t" r="r" b="b"/>
              <a:pathLst>
                <a:path w="653" h="2031" extrusionOk="0">
                  <a:moveTo>
                    <a:pt x="101" y="1"/>
                  </a:moveTo>
                  <a:cubicBezTo>
                    <a:pt x="1" y="377"/>
                    <a:pt x="26" y="728"/>
                    <a:pt x="101" y="1053"/>
                  </a:cubicBezTo>
                  <a:cubicBezTo>
                    <a:pt x="176" y="1404"/>
                    <a:pt x="276" y="1730"/>
                    <a:pt x="527" y="2031"/>
                  </a:cubicBezTo>
                  <a:cubicBezTo>
                    <a:pt x="652" y="1655"/>
                    <a:pt x="602" y="1304"/>
                    <a:pt x="552" y="978"/>
                  </a:cubicBezTo>
                  <a:cubicBezTo>
                    <a:pt x="477" y="627"/>
                    <a:pt x="352" y="302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25"/>
            <p:cNvSpPr/>
            <p:nvPr/>
          </p:nvSpPr>
          <p:spPr>
            <a:xfrm>
              <a:off x="5759443" y="4955610"/>
              <a:ext cx="21177" cy="23161"/>
            </a:xfrm>
            <a:custGeom>
              <a:avLst/>
              <a:gdLst/>
              <a:ahLst/>
              <a:cxnLst/>
              <a:rect l="l" t="t" r="r" b="b"/>
              <a:pathLst>
                <a:path w="1078" h="1179" extrusionOk="0">
                  <a:moveTo>
                    <a:pt x="1078" y="1"/>
                  </a:moveTo>
                  <a:cubicBezTo>
                    <a:pt x="777" y="101"/>
                    <a:pt x="602" y="277"/>
                    <a:pt x="401" y="452"/>
                  </a:cubicBezTo>
                  <a:cubicBezTo>
                    <a:pt x="226" y="653"/>
                    <a:pt x="75" y="853"/>
                    <a:pt x="0" y="1179"/>
                  </a:cubicBezTo>
                  <a:cubicBezTo>
                    <a:pt x="326" y="1154"/>
                    <a:pt x="552" y="978"/>
                    <a:pt x="752" y="778"/>
                  </a:cubicBezTo>
                  <a:cubicBezTo>
                    <a:pt x="927" y="577"/>
                    <a:pt x="1078" y="327"/>
                    <a:pt x="10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25"/>
            <p:cNvSpPr/>
            <p:nvPr/>
          </p:nvSpPr>
          <p:spPr>
            <a:xfrm>
              <a:off x="5774216" y="4916163"/>
              <a:ext cx="26108" cy="16836"/>
            </a:xfrm>
            <a:custGeom>
              <a:avLst/>
              <a:gdLst/>
              <a:ahLst/>
              <a:cxnLst/>
              <a:rect l="l" t="t" r="r" b="b"/>
              <a:pathLst>
                <a:path w="1329" h="857" extrusionOk="0">
                  <a:moveTo>
                    <a:pt x="1245" y="1"/>
                  </a:moveTo>
                  <a:cubicBezTo>
                    <a:pt x="959" y="1"/>
                    <a:pt x="732" y="115"/>
                    <a:pt x="526" y="229"/>
                  </a:cubicBezTo>
                  <a:cubicBezTo>
                    <a:pt x="326" y="380"/>
                    <a:pt x="125" y="555"/>
                    <a:pt x="0" y="856"/>
                  </a:cubicBezTo>
                  <a:cubicBezTo>
                    <a:pt x="326" y="856"/>
                    <a:pt x="576" y="756"/>
                    <a:pt x="802" y="630"/>
                  </a:cubicBezTo>
                  <a:cubicBezTo>
                    <a:pt x="1003" y="480"/>
                    <a:pt x="1203" y="305"/>
                    <a:pt x="1328" y="4"/>
                  </a:cubicBezTo>
                  <a:cubicBezTo>
                    <a:pt x="1300" y="2"/>
                    <a:pt x="1272" y="1"/>
                    <a:pt x="12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25"/>
            <p:cNvSpPr/>
            <p:nvPr/>
          </p:nvSpPr>
          <p:spPr>
            <a:xfrm>
              <a:off x="5740721" y="4946259"/>
              <a:ext cx="14793" cy="16757"/>
            </a:xfrm>
            <a:custGeom>
              <a:avLst/>
              <a:gdLst/>
              <a:ahLst/>
              <a:cxnLst/>
              <a:rect l="l" t="t" r="r" b="b"/>
              <a:pathLst>
                <a:path w="753" h="853" extrusionOk="0">
                  <a:moveTo>
                    <a:pt x="728" y="1"/>
                  </a:moveTo>
                  <a:lnTo>
                    <a:pt x="728" y="1"/>
                  </a:lnTo>
                  <a:cubicBezTo>
                    <a:pt x="477" y="26"/>
                    <a:pt x="327" y="151"/>
                    <a:pt x="201" y="276"/>
                  </a:cubicBezTo>
                  <a:cubicBezTo>
                    <a:pt x="76" y="427"/>
                    <a:pt x="1" y="577"/>
                    <a:pt x="26" y="853"/>
                  </a:cubicBezTo>
                  <a:cubicBezTo>
                    <a:pt x="276" y="828"/>
                    <a:pt x="427" y="702"/>
                    <a:pt x="552" y="577"/>
                  </a:cubicBezTo>
                  <a:cubicBezTo>
                    <a:pt x="677" y="427"/>
                    <a:pt x="753" y="276"/>
                    <a:pt x="7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25"/>
            <p:cNvSpPr/>
            <p:nvPr/>
          </p:nvSpPr>
          <p:spPr>
            <a:xfrm>
              <a:off x="5723001" y="4991560"/>
              <a:ext cx="14793" cy="14793"/>
            </a:xfrm>
            <a:custGeom>
              <a:avLst/>
              <a:gdLst/>
              <a:ahLst/>
              <a:cxnLst/>
              <a:rect l="l" t="t" r="r" b="b"/>
              <a:pathLst>
                <a:path w="753" h="753" extrusionOk="0">
                  <a:moveTo>
                    <a:pt x="752" y="1"/>
                  </a:moveTo>
                  <a:cubicBezTo>
                    <a:pt x="502" y="1"/>
                    <a:pt x="326" y="101"/>
                    <a:pt x="201" y="201"/>
                  </a:cubicBezTo>
                  <a:cubicBezTo>
                    <a:pt x="101" y="351"/>
                    <a:pt x="0" y="502"/>
                    <a:pt x="0" y="752"/>
                  </a:cubicBezTo>
                  <a:cubicBezTo>
                    <a:pt x="251" y="752"/>
                    <a:pt x="401" y="652"/>
                    <a:pt x="552" y="552"/>
                  </a:cubicBezTo>
                  <a:cubicBezTo>
                    <a:pt x="652" y="402"/>
                    <a:pt x="752" y="251"/>
                    <a:pt x="7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25"/>
            <p:cNvSpPr/>
            <p:nvPr/>
          </p:nvSpPr>
          <p:spPr>
            <a:xfrm>
              <a:off x="5694929" y="4985156"/>
              <a:ext cx="22179" cy="25617"/>
            </a:xfrm>
            <a:custGeom>
              <a:avLst/>
              <a:gdLst/>
              <a:ahLst/>
              <a:cxnLst/>
              <a:rect l="l" t="t" r="r" b="b"/>
              <a:pathLst>
                <a:path w="1129" h="1304" extrusionOk="0">
                  <a:moveTo>
                    <a:pt x="1129" y="1"/>
                  </a:moveTo>
                  <a:lnTo>
                    <a:pt x="1129" y="1"/>
                  </a:lnTo>
                  <a:cubicBezTo>
                    <a:pt x="803" y="101"/>
                    <a:pt x="577" y="276"/>
                    <a:pt x="402" y="502"/>
                  </a:cubicBezTo>
                  <a:cubicBezTo>
                    <a:pt x="201" y="702"/>
                    <a:pt x="51" y="953"/>
                    <a:pt x="1" y="1304"/>
                  </a:cubicBezTo>
                  <a:cubicBezTo>
                    <a:pt x="327" y="1204"/>
                    <a:pt x="552" y="1003"/>
                    <a:pt x="753" y="803"/>
                  </a:cubicBezTo>
                  <a:cubicBezTo>
                    <a:pt x="928" y="577"/>
                    <a:pt x="1079" y="327"/>
                    <a:pt x="1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9" name="Google Shape;1309;p25"/>
          <p:cNvSpPr/>
          <p:nvPr/>
        </p:nvSpPr>
        <p:spPr>
          <a:xfrm rot="3200780" flipH="1">
            <a:off x="21857" y="-480465"/>
            <a:ext cx="1293033" cy="1214959"/>
          </a:xfrm>
          <a:custGeom>
            <a:avLst/>
            <a:gdLst/>
            <a:ahLst/>
            <a:cxnLst/>
            <a:rect l="l" t="t" r="r" b="b"/>
            <a:pathLst>
              <a:path w="42066" h="39526" extrusionOk="0">
                <a:moveTo>
                  <a:pt x="2930" y="0"/>
                </a:moveTo>
                <a:cubicBezTo>
                  <a:pt x="2487" y="0"/>
                  <a:pt x="2071" y="255"/>
                  <a:pt x="1730" y="899"/>
                </a:cubicBezTo>
                <a:cubicBezTo>
                  <a:pt x="1178" y="1951"/>
                  <a:pt x="1479" y="3330"/>
                  <a:pt x="1805" y="4407"/>
                </a:cubicBezTo>
                <a:cubicBezTo>
                  <a:pt x="2156" y="5560"/>
                  <a:pt x="2732" y="6588"/>
                  <a:pt x="3434" y="7565"/>
                </a:cubicBezTo>
                <a:cubicBezTo>
                  <a:pt x="4236" y="8643"/>
                  <a:pt x="5188" y="9646"/>
                  <a:pt x="6241" y="10523"/>
                </a:cubicBezTo>
                <a:cubicBezTo>
                  <a:pt x="6767" y="10924"/>
                  <a:pt x="7294" y="11300"/>
                  <a:pt x="7845" y="11651"/>
                </a:cubicBezTo>
                <a:cubicBezTo>
                  <a:pt x="8371" y="12001"/>
                  <a:pt x="8973" y="12402"/>
                  <a:pt x="9625" y="12503"/>
                </a:cubicBezTo>
                <a:cubicBezTo>
                  <a:pt x="10402" y="13505"/>
                  <a:pt x="11178" y="14508"/>
                  <a:pt x="12006" y="15485"/>
                </a:cubicBezTo>
                <a:cubicBezTo>
                  <a:pt x="10279" y="14545"/>
                  <a:pt x="8284" y="14083"/>
                  <a:pt x="6316" y="14083"/>
                </a:cubicBezTo>
                <a:cubicBezTo>
                  <a:pt x="5398" y="14083"/>
                  <a:pt x="4486" y="14183"/>
                  <a:pt x="3609" y="14382"/>
                </a:cubicBezTo>
                <a:cubicBezTo>
                  <a:pt x="2707" y="14583"/>
                  <a:pt x="0" y="15285"/>
                  <a:pt x="978" y="16738"/>
                </a:cubicBezTo>
                <a:cubicBezTo>
                  <a:pt x="1454" y="17415"/>
                  <a:pt x="2381" y="17390"/>
                  <a:pt x="3108" y="17415"/>
                </a:cubicBezTo>
                <a:cubicBezTo>
                  <a:pt x="4161" y="17490"/>
                  <a:pt x="5214" y="17540"/>
                  <a:pt x="6266" y="17540"/>
                </a:cubicBezTo>
                <a:cubicBezTo>
                  <a:pt x="6453" y="17544"/>
                  <a:pt x="6641" y="17547"/>
                  <a:pt x="6829" y="17547"/>
                </a:cubicBezTo>
                <a:cubicBezTo>
                  <a:pt x="7800" y="17547"/>
                  <a:pt x="8780" y="17491"/>
                  <a:pt x="9725" y="17365"/>
                </a:cubicBezTo>
                <a:cubicBezTo>
                  <a:pt x="10301" y="17290"/>
                  <a:pt x="10853" y="17189"/>
                  <a:pt x="11404" y="17039"/>
                </a:cubicBezTo>
                <a:cubicBezTo>
                  <a:pt x="11905" y="16939"/>
                  <a:pt x="12457" y="16814"/>
                  <a:pt x="12908" y="16563"/>
                </a:cubicBezTo>
                <a:cubicBezTo>
                  <a:pt x="13234" y="16939"/>
                  <a:pt x="13559" y="17340"/>
                  <a:pt x="13910" y="17716"/>
                </a:cubicBezTo>
                <a:cubicBezTo>
                  <a:pt x="12457" y="17741"/>
                  <a:pt x="11078" y="18217"/>
                  <a:pt x="9850" y="18919"/>
                </a:cubicBezTo>
                <a:cubicBezTo>
                  <a:pt x="9173" y="19295"/>
                  <a:pt x="8572" y="19771"/>
                  <a:pt x="8021" y="20272"/>
                </a:cubicBezTo>
                <a:cubicBezTo>
                  <a:pt x="7419" y="20773"/>
                  <a:pt x="6843" y="21325"/>
                  <a:pt x="6442" y="22002"/>
                </a:cubicBezTo>
                <a:cubicBezTo>
                  <a:pt x="6066" y="22628"/>
                  <a:pt x="5890" y="23355"/>
                  <a:pt x="6091" y="24082"/>
                </a:cubicBezTo>
                <a:cubicBezTo>
                  <a:pt x="6228" y="24630"/>
                  <a:pt x="6579" y="24826"/>
                  <a:pt x="7037" y="24826"/>
                </a:cubicBezTo>
                <a:cubicBezTo>
                  <a:pt x="7165" y="24826"/>
                  <a:pt x="7301" y="24811"/>
                  <a:pt x="7444" y="24784"/>
                </a:cubicBezTo>
                <a:cubicBezTo>
                  <a:pt x="8196" y="24658"/>
                  <a:pt x="8873" y="24232"/>
                  <a:pt x="9449" y="23781"/>
                </a:cubicBezTo>
                <a:cubicBezTo>
                  <a:pt x="10076" y="23305"/>
                  <a:pt x="10677" y="22778"/>
                  <a:pt x="11279" y="22252"/>
                </a:cubicBezTo>
                <a:cubicBezTo>
                  <a:pt x="11955" y="21651"/>
                  <a:pt x="12582" y="20999"/>
                  <a:pt x="13158" y="20297"/>
                </a:cubicBezTo>
                <a:cubicBezTo>
                  <a:pt x="13635" y="19721"/>
                  <a:pt x="14236" y="19019"/>
                  <a:pt x="14412" y="18267"/>
                </a:cubicBezTo>
                <a:cubicBezTo>
                  <a:pt x="15464" y="19470"/>
                  <a:pt x="16567" y="20623"/>
                  <a:pt x="17720" y="21751"/>
                </a:cubicBezTo>
                <a:cubicBezTo>
                  <a:pt x="18998" y="23054"/>
                  <a:pt x="20301" y="24357"/>
                  <a:pt x="21655" y="25611"/>
                </a:cubicBezTo>
                <a:cubicBezTo>
                  <a:pt x="20909" y="25570"/>
                  <a:pt x="20159" y="25538"/>
                  <a:pt x="19412" y="25538"/>
                </a:cubicBezTo>
                <a:cubicBezTo>
                  <a:pt x="17399" y="25538"/>
                  <a:pt x="15406" y="25767"/>
                  <a:pt x="13559" y="26663"/>
                </a:cubicBezTo>
                <a:cubicBezTo>
                  <a:pt x="13058" y="26914"/>
                  <a:pt x="12457" y="27215"/>
                  <a:pt x="12356" y="27841"/>
                </a:cubicBezTo>
                <a:cubicBezTo>
                  <a:pt x="12281" y="28393"/>
                  <a:pt x="12632" y="28794"/>
                  <a:pt x="13183" y="28869"/>
                </a:cubicBezTo>
                <a:cubicBezTo>
                  <a:pt x="13404" y="28898"/>
                  <a:pt x="13630" y="28910"/>
                  <a:pt x="13860" y="28910"/>
                </a:cubicBezTo>
                <a:cubicBezTo>
                  <a:pt x="14413" y="28910"/>
                  <a:pt x="14983" y="28839"/>
                  <a:pt x="15514" y="28769"/>
                </a:cubicBezTo>
                <a:cubicBezTo>
                  <a:pt x="16316" y="28668"/>
                  <a:pt x="17093" y="28493"/>
                  <a:pt x="17870" y="28292"/>
                </a:cubicBezTo>
                <a:cubicBezTo>
                  <a:pt x="18747" y="28042"/>
                  <a:pt x="19625" y="27741"/>
                  <a:pt x="20477" y="27390"/>
                </a:cubicBezTo>
                <a:cubicBezTo>
                  <a:pt x="20903" y="27240"/>
                  <a:pt x="21329" y="27039"/>
                  <a:pt x="21730" y="26864"/>
                </a:cubicBezTo>
                <a:cubicBezTo>
                  <a:pt x="22006" y="26738"/>
                  <a:pt x="22306" y="26638"/>
                  <a:pt x="22557" y="26488"/>
                </a:cubicBezTo>
                <a:cubicBezTo>
                  <a:pt x="25063" y="28844"/>
                  <a:pt x="27670" y="31099"/>
                  <a:pt x="30402" y="33180"/>
                </a:cubicBezTo>
                <a:cubicBezTo>
                  <a:pt x="29877" y="33090"/>
                  <a:pt x="29344" y="33046"/>
                  <a:pt x="28811" y="33046"/>
                </a:cubicBezTo>
                <a:cubicBezTo>
                  <a:pt x="26801" y="33046"/>
                  <a:pt x="24788" y="33675"/>
                  <a:pt x="23184" y="34884"/>
                </a:cubicBezTo>
                <a:cubicBezTo>
                  <a:pt x="22707" y="35235"/>
                  <a:pt x="22031" y="35711"/>
                  <a:pt x="21780" y="36262"/>
                </a:cubicBezTo>
                <a:cubicBezTo>
                  <a:pt x="21504" y="36864"/>
                  <a:pt x="22106" y="37114"/>
                  <a:pt x="22607" y="37190"/>
                </a:cubicBezTo>
                <a:cubicBezTo>
                  <a:pt x="22826" y="37219"/>
                  <a:pt x="23046" y="37233"/>
                  <a:pt x="23267" y="37233"/>
                </a:cubicBezTo>
                <a:cubicBezTo>
                  <a:pt x="24534" y="37233"/>
                  <a:pt x="25811" y="36778"/>
                  <a:pt x="26943" y="36287"/>
                </a:cubicBezTo>
                <a:cubicBezTo>
                  <a:pt x="27770" y="35936"/>
                  <a:pt x="28572" y="35510"/>
                  <a:pt x="29299" y="35034"/>
                </a:cubicBezTo>
                <a:cubicBezTo>
                  <a:pt x="29650" y="34809"/>
                  <a:pt x="29976" y="34583"/>
                  <a:pt x="30301" y="34332"/>
                </a:cubicBezTo>
                <a:cubicBezTo>
                  <a:pt x="30552" y="34107"/>
                  <a:pt x="30853" y="33931"/>
                  <a:pt x="31028" y="33631"/>
                </a:cubicBezTo>
                <a:cubicBezTo>
                  <a:pt x="31429" y="33906"/>
                  <a:pt x="31805" y="34207"/>
                  <a:pt x="32206" y="34483"/>
                </a:cubicBezTo>
                <a:cubicBezTo>
                  <a:pt x="33710" y="35535"/>
                  <a:pt x="35239" y="36488"/>
                  <a:pt x="36818" y="37390"/>
                </a:cubicBezTo>
                <a:cubicBezTo>
                  <a:pt x="38347" y="38242"/>
                  <a:pt x="39951" y="39119"/>
                  <a:pt x="41680" y="39520"/>
                </a:cubicBezTo>
                <a:cubicBezTo>
                  <a:pt x="41697" y="39524"/>
                  <a:pt x="41715" y="39526"/>
                  <a:pt x="41731" y="39526"/>
                </a:cubicBezTo>
                <a:cubicBezTo>
                  <a:pt x="41950" y="39526"/>
                  <a:pt x="42065" y="39234"/>
                  <a:pt x="41855" y="39094"/>
                </a:cubicBezTo>
                <a:cubicBezTo>
                  <a:pt x="40552" y="38242"/>
                  <a:pt x="39123" y="37616"/>
                  <a:pt x="37745" y="36864"/>
                </a:cubicBezTo>
                <a:cubicBezTo>
                  <a:pt x="36392" y="36112"/>
                  <a:pt x="35038" y="35285"/>
                  <a:pt x="33735" y="34433"/>
                </a:cubicBezTo>
                <a:cubicBezTo>
                  <a:pt x="31529" y="32954"/>
                  <a:pt x="29399" y="31325"/>
                  <a:pt x="27344" y="29621"/>
                </a:cubicBezTo>
                <a:cubicBezTo>
                  <a:pt x="27469" y="29019"/>
                  <a:pt x="27494" y="28393"/>
                  <a:pt x="27494" y="27791"/>
                </a:cubicBezTo>
                <a:cubicBezTo>
                  <a:pt x="27544" y="27039"/>
                  <a:pt x="27519" y="26262"/>
                  <a:pt x="27469" y="25485"/>
                </a:cubicBezTo>
                <a:cubicBezTo>
                  <a:pt x="27419" y="24758"/>
                  <a:pt x="27344" y="24007"/>
                  <a:pt x="27244" y="23280"/>
                </a:cubicBezTo>
                <a:cubicBezTo>
                  <a:pt x="27169" y="22703"/>
                  <a:pt x="27018" y="22102"/>
                  <a:pt x="26692" y="21601"/>
                </a:cubicBezTo>
                <a:cubicBezTo>
                  <a:pt x="26417" y="21225"/>
                  <a:pt x="26041" y="20824"/>
                  <a:pt x="25539" y="20824"/>
                </a:cubicBezTo>
                <a:cubicBezTo>
                  <a:pt x="25523" y="20823"/>
                  <a:pt x="25507" y="20822"/>
                  <a:pt x="25492" y="20822"/>
                </a:cubicBezTo>
                <a:cubicBezTo>
                  <a:pt x="25043" y="20822"/>
                  <a:pt x="24761" y="21165"/>
                  <a:pt x="24712" y="21601"/>
                </a:cubicBezTo>
                <a:cubicBezTo>
                  <a:pt x="24512" y="22929"/>
                  <a:pt x="24737" y="24408"/>
                  <a:pt x="25038" y="25711"/>
                </a:cubicBezTo>
                <a:cubicBezTo>
                  <a:pt x="25239" y="26638"/>
                  <a:pt x="25514" y="27540"/>
                  <a:pt x="25890" y="28393"/>
                </a:cubicBezTo>
                <a:cubicBezTo>
                  <a:pt x="23534" y="26337"/>
                  <a:pt x="21229" y="24232"/>
                  <a:pt x="18973" y="22027"/>
                </a:cubicBezTo>
                <a:cubicBezTo>
                  <a:pt x="19224" y="21375"/>
                  <a:pt x="19224" y="20548"/>
                  <a:pt x="19274" y="19896"/>
                </a:cubicBezTo>
                <a:cubicBezTo>
                  <a:pt x="19349" y="18944"/>
                  <a:pt x="19349" y="17992"/>
                  <a:pt x="19249" y="17039"/>
                </a:cubicBezTo>
                <a:cubicBezTo>
                  <a:pt x="19098" y="15535"/>
                  <a:pt x="18848" y="14032"/>
                  <a:pt x="18346" y="12603"/>
                </a:cubicBezTo>
                <a:cubicBezTo>
                  <a:pt x="18171" y="12127"/>
                  <a:pt x="17970" y="11225"/>
                  <a:pt x="17344" y="11199"/>
                </a:cubicBezTo>
                <a:cubicBezTo>
                  <a:pt x="17324" y="11198"/>
                  <a:pt x="17304" y="11197"/>
                  <a:pt x="17285" y="11197"/>
                </a:cubicBezTo>
                <a:cubicBezTo>
                  <a:pt x="16716" y="11197"/>
                  <a:pt x="16335" y="11892"/>
                  <a:pt x="16141" y="12352"/>
                </a:cubicBezTo>
                <a:cubicBezTo>
                  <a:pt x="15514" y="13681"/>
                  <a:pt x="15815" y="15260"/>
                  <a:pt x="16166" y="16613"/>
                </a:cubicBezTo>
                <a:cubicBezTo>
                  <a:pt x="16517" y="17941"/>
                  <a:pt x="16943" y="19345"/>
                  <a:pt x="17569" y="20623"/>
                </a:cubicBezTo>
                <a:cubicBezTo>
                  <a:pt x="15665" y="18718"/>
                  <a:pt x="13835" y="16788"/>
                  <a:pt x="12056" y="14783"/>
                </a:cubicBezTo>
                <a:cubicBezTo>
                  <a:pt x="11304" y="13956"/>
                  <a:pt x="10577" y="13079"/>
                  <a:pt x="9875" y="12202"/>
                </a:cubicBezTo>
                <a:cubicBezTo>
                  <a:pt x="9875" y="11776"/>
                  <a:pt x="9700" y="11325"/>
                  <a:pt x="9574" y="10949"/>
                </a:cubicBezTo>
                <a:cubicBezTo>
                  <a:pt x="9299" y="10072"/>
                  <a:pt x="8973" y="9245"/>
                  <a:pt x="8672" y="8392"/>
                </a:cubicBezTo>
                <a:cubicBezTo>
                  <a:pt x="8046" y="6588"/>
                  <a:pt x="7344" y="4808"/>
                  <a:pt x="6366" y="3179"/>
                </a:cubicBezTo>
                <a:cubicBezTo>
                  <a:pt x="5804" y="2242"/>
                  <a:pt x="4246" y="0"/>
                  <a:pt x="293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0" name="Google Shape;1310;p25"/>
          <p:cNvSpPr/>
          <p:nvPr/>
        </p:nvSpPr>
        <p:spPr>
          <a:xfrm rot="1626914" flipH="1">
            <a:off x="-395113" y="325262"/>
            <a:ext cx="1291197" cy="646644"/>
          </a:xfrm>
          <a:custGeom>
            <a:avLst/>
            <a:gdLst/>
            <a:ahLst/>
            <a:cxnLst/>
            <a:rect l="l" t="t" r="r" b="b"/>
            <a:pathLst>
              <a:path w="42006" h="21037" extrusionOk="0">
                <a:moveTo>
                  <a:pt x="28329" y="1"/>
                </a:moveTo>
                <a:cubicBezTo>
                  <a:pt x="28204" y="1"/>
                  <a:pt x="28084" y="17"/>
                  <a:pt x="27971" y="57"/>
                </a:cubicBezTo>
                <a:cubicBezTo>
                  <a:pt x="27444" y="207"/>
                  <a:pt x="27519" y="734"/>
                  <a:pt x="27695" y="1135"/>
                </a:cubicBezTo>
                <a:cubicBezTo>
                  <a:pt x="28171" y="2237"/>
                  <a:pt x="29299" y="2864"/>
                  <a:pt x="30276" y="3440"/>
                </a:cubicBezTo>
                <a:cubicBezTo>
                  <a:pt x="31429" y="4092"/>
                  <a:pt x="32607" y="4694"/>
                  <a:pt x="33885" y="4894"/>
                </a:cubicBezTo>
                <a:cubicBezTo>
                  <a:pt x="32081" y="5095"/>
                  <a:pt x="30276" y="5395"/>
                  <a:pt x="28497" y="5771"/>
                </a:cubicBezTo>
                <a:cubicBezTo>
                  <a:pt x="27344" y="4668"/>
                  <a:pt x="25815" y="4042"/>
                  <a:pt x="24311" y="3641"/>
                </a:cubicBezTo>
                <a:cubicBezTo>
                  <a:pt x="22943" y="3288"/>
                  <a:pt x="21523" y="2970"/>
                  <a:pt x="20108" y="2970"/>
                </a:cubicBezTo>
                <a:cubicBezTo>
                  <a:pt x="19813" y="2970"/>
                  <a:pt x="19518" y="2984"/>
                  <a:pt x="19224" y="3014"/>
                </a:cubicBezTo>
                <a:cubicBezTo>
                  <a:pt x="18522" y="3089"/>
                  <a:pt x="15464" y="3691"/>
                  <a:pt x="16442" y="4944"/>
                </a:cubicBezTo>
                <a:cubicBezTo>
                  <a:pt x="16918" y="5546"/>
                  <a:pt x="17920" y="5621"/>
                  <a:pt x="18622" y="5771"/>
                </a:cubicBezTo>
                <a:cubicBezTo>
                  <a:pt x="19550" y="5972"/>
                  <a:pt x="20502" y="6122"/>
                  <a:pt x="21454" y="6222"/>
                </a:cubicBezTo>
                <a:cubicBezTo>
                  <a:pt x="22329" y="6319"/>
                  <a:pt x="23203" y="6356"/>
                  <a:pt x="24077" y="6356"/>
                </a:cubicBezTo>
                <a:cubicBezTo>
                  <a:pt x="24331" y="6356"/>
                  <a:pt x="24584" y="6353"/>
                  <a:pt x="24838" y="6348"/>
                </a:cubicBezTo>
                <a:cubicBezTo>
                  <a:pt x="25314" y="6323"/>
                  <a:pt x="25790" y="6323"/>
                  <a:pt x="26241" y="6272"/>
                </a:cubicBezTo>
                <a:lnTo>
                  <a:pt x="26241" y="6272"/>
                </a:lnTo>
                <a:cubicBezTo>
                  <a:pt x="23810" y="6874"/>
                  <a:pt x="21404" y="7576"/>
                  <a:pt x="19023" y="8328"/>
                </a:cubicBezTo>
                <a:cubicBezTo>
                  <a:pt x="17595" y="8779"/>
                  <a:pt x="16166" y="9255"/>
                  <a:pt x="14763" y="9781"/>
                </a:cubicBezTo>
                <a:cubicBezTo>
                  <a:pt x="13472" y="8180"/>
                  <a:pt x="11136" y="7467"/>
                  <a:pt x="9067" y="7467"/>
                </a:cubicBezTo>
                <a:cubicBezTo>
                  <a:pt x="8805" y="7467"/>
                  <a:pt x="8547" y="7478"/>
                  <a:pt x="8296" y="7501"/>
                </a:cubicBezTo>
                <a:cubicBezTo>
                  <a:pt x="7870" y="7551"/>
                  <a:pt x="5464" y="7826"/>
                  <a:pt x="6016" y="8628"/>
                </a:cubicBezTo>
                <a:cubicBezTo>
                  <a:pt x="6141" y="8829"/>
                  <a:pt x="6467" y="8904"/>
                  <a:pt x="6692" y="8979"/>
                </a:cubicBezTo>
                <a:cubicBezTo>
                  <a:pt x="7043" y="9130"/>
                  <a:pt x="7419" y="9255"/>
                  <a:pt x="7770" y="9380"/>
                </a:cubicBezTo>
                <a:cubicBezTo>
                  <a:pt x="8447" y="9581"/>
                  <a:pt x="9174" y="9731"/>
                  <a:pt x="9875" y="9856"/>
                </a:cubicBezTo>
                <a:cubicBezTo>
                  <a:pt x="10652" y="9982"/>
                  <a:pt x="11429" y="10057"/>
                  <a:pt x="12206" y="10107"/>
                </a:cubicBezTo>
                <a:cubicBezTo>
                  <a:pt x="12510" y="10122"/>
                  <a:pt x="12839" y="10136"/>
                  <a:pt x="13169" y="10136"/>
                </a:cubicBezTo>
                <a:cubicBezTo>
                  <a:pt x="13410" y="10136"/>
                  <a:pt x="13652" y="10128"/>
                  <a:pt x="13885" y="10107"/>
                </a:cubicBezTo>
                <a:lnTo>
                  <a:pt x="13885" y="10107"/>
                </a:lnTo>
                <a:cubicBezTo>
                  <a:pt x="13409" y="10308"/>
                  <a:pt x="12908" y="10508"/>
                  <a:pt x="12432" y="10709"/>
                </a:cubicBezTo>
                <a:cubicBezTo>
                  <a:pt x="11254" y="11235"/>
                  <a:pt x="10101" y="11811"/>
                  <a:pt x="8998" y="12463"/>
                </a:cubicBezTo>
                <a:cubicBezTo>
                  <a:pt x="8973" y="12438"/>
                  <a:pt x="8948" y="12438"/>
                  <a:pt x="8923" y="12438"/>
                </a:cubicBezTo>
                <a:cubicBezTo>
                  <a:pt x="8731" y="12390"/>
                  <a:pt x="8528" y="12370"/>
                  <a:pt x="8320" y="12370"/>
                </a:cubicBezTo>
                <a:cubicBezTo>
                  <a:pt x="7767" y="12370"/>
                  <a:pt x="7177" y="12511"/>
                  <a:pt x="6667" y="12638"/>
                </a:cubicBezTo>
                <a:cubicBezTo>
                  <a:pt x="5915" y="12839"/>
                  <a:pt x="5189" y="13115"/>
                  <a:pt x="4512" y="13440"/>
                </a:cubicBezTo>
                <a:cubicBezTo>
                  <a:pt x="3158" y="14142"/>
                  <a:pt x="1930" y="15195"/>
                  <a:pt x="1053" y="16448"/>
                </a:cubicBezTo>
                <a:cubicBezTo>
                  <a:pt x="702" y="16974"/>
                  <a:pt x="1" y="17801"/>
                  <a:pt x="251" y="18478"/>
                </a:cubicBezTo>
                <a:cubicBezTo>
                  <a:pt x="403" y="18914"/>
                  <a:pt x="854" y="19077"/>
                  <a:pt x="1293" y="19077"/>
                </a:cubicBezTo>
                <a:cubicBezTo>
                  <a:pt x="1435" y="19077"/>
                  <a:pt x="1576" y="19060"/>
                  <a:pt x="1705" y="19029"/>
                </a:cubicBezTo>
                <a:cubicBezTo>
                  <a:pt x="2457" y="18854"/>
                  <a:pt x="3209" y="18453"/>
                  <a:pt x="3885" y="18052"/>
                </a:cubicBezTo>
                <a:cubicBezTo>
                  <a:pt x="4612" y="17651"/>
                  <a:pt x="5264" y="17200"/>
                  <a:pt x="5915" y="16674"/>
                </a:cubicBezTo>
                <a:cubicBezTo>
                  <a:pt x="6642" y="16097"/>
                  <a:pt x="7319" y="15445"/>
                  <a:pt x="7945" y="14744"/>
                </a:cubicBezTo>
                <a:cubicBezTo>
                  <a:pt x="8447" y="14167"/>
                  <a:pt x="8898" y="13566"/>
                  <a:pt x="9174" y="12889"/>
                </a:cubicBezTo>
                <a:cubicBezTo>
                  <a:pt x="10803" y="11987"/>
                  <a:pt x="12532" y="11235"/>
                  <a:pt x="14286" y="10558"/>
                </a:cubicBezTo>
                <a:lnTo>
                  <a:pt x="14286" y="10558"/>
                </a:lnTo>
                <a:cubicBezTo>
                  <a:pt x="13961" y="10859"/>
                  <a:pt x="13635" y="11135"/>
                  <a:pt x="13334" y="11460"/>
                </a:cubicBezTo>
                <a:cubicBezTo>
                  <a:pt x="12783" y="12037"/>
                  <a:pt x="12281" y="12739"/>
                  <a:pt x="11855" y="13415"/>
                </a:cubicBezTo>
                <a:cubicBezTo>
                  <a:pt x="11003" y="14844"/>
                  <a:pt x="10351" y="16448"/>
                  <a:pt x="10176" y="18127"/>
                </a:cubicBezTo>
                <a:cubicBezTo>
                  <a:pt x="10110" y="18698"/>
                  <a:pt x="9929" y="21037"/>
                  <a:pt x="10878" y="21037"/>
                </a:cubicBezTo>
                <a:cubicBezTo>
                  <a:pt x="11013" y="21037"/>
                  <a:pt x="11170" y="20990"/>
                  <a:pt x="11354" y="20884"/>
                </a:cubicBezTo>
                <a:cubicBezTo>
                  <a:pt x="12031" y="20508"/>
                  <a:pt x="12582" y="19556"/>
                  <a:pt x="12958" y="18904"/>
                </a:cubicBezTo>
                <a:cubicBezTo>
                  <a:pt x="13409" y="18127"/>
                  <a:pt x="13785" y="17275"/>
                  <a:pt x="14086" y="16423"/>
                </a:cubicBezTo>
                <a:cubicBezTo>
                  <a:pt x="14412" y="15420"/>
                  <a:pt x="14587" y="14393"/>
                  <a:pt x="14687" y="13365"/>
                </a:cubicBezTo>
                <a:cubicBezTo>
                  <a:pt x="14788" y="12363"/>
                  <a:pt x="14813" y="11285"/>
                  <a:pt x="15063" y="10283"/>
                </a:cubicBezTo>
                <a:cubicBezTo>
                  <a:pt x="16166" y="9882"/>
                  <a:pt x="17319" y="9506"/>
                  <a:pt x="18447" y="9130"/>
                </a:cubicBezTo>
                <a:cubicBezTo>
                  <a:pt x="19199" y="8879"/>
                  <a:pt x="19976" y="8653"/>
                  <a:pt x="20753" y="8428"/>
                </a:cubicBezTo>
                <a:lnTo>
                  <a:pt x="20753" y="8428"/>
                </a:lnTo>
                <a:cubicBezTo>
                  <a:pt x="20402" y="8729"/>
                  <a:pt x="20076" y="9054"/>
                  <a:pt x="19775" y="9380"/>
                </a:cubicBezTo>
                <a:cubicBezTo>
                  <a:pt x="19023" y="10232"/>
                  <a:pt x="18397" y="11210"/>
                  <a:pt x="17996" y="12288"/>
                </a:cubicBezTo>
                <a:cubicBezTo>
                  <a:pt x="17895" y="12538"/>
                  <a:pt x="17795" y="12814"/>
                  <a:pt x="17720" y="13064"/>
                </a:cubicBezTo>
                <a:cubicBezTo>
                  <a:pt x="17645" y="13340"/>
                  <a:pt x="17545" y="13691"/>
                  <a:pt x="17545" y="13967"/>
                </a:cubicBezTo>
                <a:cubicBezTo>
                  <a:pt x="17560" y="14263"/>
                  <a:pt x="17750" y="14375"/>
                  <a:pt x="17970" y="14375"/>
                </a:cubicBezTo>
                <a:cubicBezTo>
                  <a:pt x="18104" y="14375"/>
                  <a:pt x="18249" y="14334"/>
                  <a:pt x="18372" y="14267"/>
                </a:cubicBezTo>
                <a:cubicBezTo>
                  <a:pt x="19349" y="13741"/>
                  <a:pt x="20201" y="12764"/>
                  <a:pt x="20828" y="11861"/>
                </a:cubicBezTo>
                <a:cubicBezTo>
                  <a:pt x="21605" y="10759"/>
                  <a:pt x="22281" y="9105"/>
                  <a:pt x="22758" y="7826"/>
                </a:cubicBezTo>
                <a:cubicBezTo>
                  <a:pt x="23860" y="7526"/>
                  <a:pt x="24938" y="7225"/>
                  <a:pt x="26041" y="6949"/>
                </a:cubicBezTo>
                <a:lnTo>
                  <a:pt x="26041" y="6949"/>
                </a:lnTo>
                <a:cubicBezTo>
                  <a:pt x="25489" y="7801"/>
                  <a:pt x="25088" y="8729"/>
                  <a:pt x="24788" y="9706"/>
                </a:cubicBezTo>
                <a:cubicBezTo>
                  <a:pt x="24437" y="10859"/>
                  <a:pt x="24186" y="12187"/>
                  <a:pt x="24362" y="13390"/>
                </a:cubicBezTo>
                <a:cubicBezTo>
                  <a:pt x="24412" y="13816"/>
                  <a:pt x="24512" y="14493"/>
                  <a:pt x="24913" y="14719"/>
                </a:cubicBezTo>
                <a:cubicBezTo>
                  <a:pt x="25012" y="14781"/>
                  <a:pt x="25110" y="14808"/>
                  <a:pt x="25205" y="14808"/>
                </a:cubicBezTo>
                <a:cubicBezTo>
                  <a:pt x="25491" y="14808"/>
                  <a:pt x="25746" y="14563"/>
                  <a:pt x="25915" y="14318"/>
                </a:cubicBezTo>
                <a:cubicBezTo>
                  <a:pt x="26592" y="13315"/>
                  <a:pt x="27018" y="12187"/>
                  <a:pt x="26968" y="10984"/>
                </a:cubicBezTo>
                <a:cubicBezTo>
                  <a:pt x="26943" y="10257"/>
                  <a:pt x="26943" y="9556"/>
                  <a:pt x="26918" y="8829"/>
                </a:cubicBezTo>
                <a:cubicBezTo>
                  <a:pt x="26868" y="8152"/>
                  <a:pt x="27043" y="7425"/>
                  <a:pt x="26893" y="6774"/>
                </a:cubicBezTo>
                <a:cubicBezTo>
                  <a:pt x="26893" y="6774"/>
                  <a:pt x="26868" y="6774"/>
                  <a:pt x="26868" y="6749"/>
                </a:cubicBezTo>
                <a:cubicBezTo>
                  <a:pt x="28998" y="6272"/>
                  <a:pt x="31103" y="5846"/>
                  <a:pt x="33259" y="5571"/>
                </a:cubicBezTo>
                <a:cubicBezTo>
                  <a:pt x="33535" y="5546"/>
                  <a:pt x="33810" y="5496"/>
                  <a:pt x="34086" y="5470"/>
                </a:cubicBezTo>
                <a:lnTo>
                  <a:pt x="34086" y="5470"/>
                </a:lnTo>
                <a:cubicBezTo>
                  <a:pt x="33986" y="5546"/>
                  <a:pt x="33885" y="5621"/>
                  <a:pt x="33810" y="5671"/>
                </a:cubicBezTo>
                <a:cubicBezTo>
                  <a:pt x="33284" y="6097"/>
                  <a:pt x="32808" y="6573"/>
                  <a:pt x="32357" y="7049"/>
                </a:cubicBezTo>
                <a:cubicBezTo>
                  <a:pt x="31429" y="8077"/>
                  <a:pt x="30677" y="9230"/>
                  <a:pt x="30126" y="10458"/>
                </a:cubicBezTo>
                <a:cubicBezTo>
                  <a:pt x="29900" y="10959"/>
                  <a:pt x="29575" y="11636"/>
                  <a:pt x="29976" y="12137"/>
                </a:cubicBezTo>
                <a:cubicBezTo>
                  <a:pt x="30155" y="12367"/>
                  <a:pt x="30425" y="12447"/>
                  <a:pt x="30710" y="12447"/>
                </a:cubicBezTo>
                <a:cubicBezTo>
                  <a:pt x="30984" y="12447"/>
                  <a:pt x="31271" y="12373"/>
                  <a:pt x="31504" y="12288"/>
                </a:cubicBezTo>
                <a:cubicBezTo>
                  <a:pt x="32758" y="11761"/>
                  <a:pt x="33610" y="10608"/>
                  <a:pt x="34286" y="9480"/>
                </a:cubicBezTo>
                <a:cubicBezTo>
                  <a:pt x="34713" y="8779"/>
                  <a:pt x="35063" y="8027"/>
                  <a:pt x="35389" y="7275"/>
                </a:cubicBezTo>
                <a:cubicBezTo>
                  <a:pt x="35640" y="6648"/>
                  <a:pt x="35966" y="5972"/>
                  <a:pt x="36016" y="5295"/>
                </a:cubicBezTo>
                <a:cubicBezTo>
                  <a:pt x="36517" y="5270"/>
                  <a:pt x="37018" y="5245"/>
                  <a:pt x="37520" y="5220"/>
                </a:cubicBezTo>
                <a:cubicBezTo>
                  <a:pt x="37877" y="5207"/>
                  <a:pt x="38235" y="5204"/>
                  <a:pt x="38595" y="5204"/>
                </a:cubicBezTo>
                <a:cubicBezTo>
                  <a:pt x="38954" y="5204"/>
                  <a:pt x="39313" y="5207"/>
                  <a:pt x="39672" y="5207"/>
                </a:cubicBezTo>
                <a:cubicBezTo>
                  <a:pt x="40389" y="5207"/>
                  <a:pt x="41104" y="5195"/>
                  <a:pt x="41805" y="5120"/>
                </a:cubicBezTo>
                <a:cubicBezTo>
                  <a:pt x="41956" y="5095"/>
                  <a:pt x="42006" y="4894"/>
                  <a:pt x="41855" y="4869"/>
                </a:cubicBezTo>
                <a:cubicBezTo>
                  <a:pt x="40902" y="4636"/>
                  <a:pt x="39949" y="4583"/>
                  <a:pt x="38985" y="4583"/>
                </a:cubicBezTo>
                <a:cubicBezTo>
                  <a:pt x="38706" y="4583"/>
                  <a:pt x="38427" y="4588"/>
                  <a:pt x="38146" y="4593"/>
                </a:cubicBezTo>
                <a:cubicBezTo>
                  <a:pt x="37219" y="4618"/>
                  <a:pt x="36291" y="4668"/>
                  <a:pt x="35364" y="4744"/>
                </a:cubicBezTo>
                <a:cubicBezTo>
                  <a:pt x="35088" y="4318"/>
                  <a:pt x="34637" y="3967"/>
                  <a:pt x="34261" y="3616"/>
                </a:cubicBezTo>
                <a:cubicBezTo>
                  <a:pt x="33785" y="3165"/>
                  <a:pt x="33309" y="2739"/>
                  <a:pt x="32808" y="2313"/>
                </a:cubicBezTo>
                <a:cubicBezTo>
                  <a:pt x="31830" y="1511"/>
                  <a:pt x="30803" y="759"/>
                  <a:pt x="29600" y="333"/>
                </a:cubicBezTo>
                <a:cubicBezTo>
                  <a:pt x="29231" y="197"/>
                  <a:pt x="28757" y="1"/>
                  <a:pt x="283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1" name="Google Shape;1311;p2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12" name="Google Shape;1312;p25"/>
          <p:cNvSpPr txBox="1">
            <a:spLocks noGrp="1"/>
          </p:cNvSpPr>
          <p:nvPr>
            <p:ph type="title" idx="2"/>
          </p:nvPr>
        </p:nvSpPr>
        <p:spPr>
          <a:xfrm>
            <a:off x="1468233" y="2292600"/>
            <a:ext cx="26480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13" name="Google Shape;1313;p25"/>
          <p:cNvSpPr txBox="1">
            <a:spLocks noGrp="1"/>
          </p:cNvSpPr>
          <p:nvPr>
            <p:ph type="subTitle" idx="1"/>
          </p:nvPr>
        </p:nvSpPr>
        <p:spPr>
          <a:xfrm>
            <a:off x="1468233" y="2845800"/>
            <a:ext cx="2648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4" name="Google Shape;1314;p25"/>
          <p:cNvSpPr txBox="1">
            <a:spLocks noGrp="1"/>
          </p:cNvSpPr>
          <p:nvPr>
            <p:ph type="title" idx="3"/>
          </p:nvPr>
        </p:nvSpPr>
        <p:spPr>
          <a:xfrm>
            <a:off x="4771929" y="2292600"/>
            <a:ext cx="26480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15" name="Google Shape;1315;p25"/>
          <p:cNvSpPr txBox="1">
            <a:spLocks noGrp="1"/>
          </p:cNvSpPr>
          <p:nvPr>
            <p:ph type="subTitle" idx="4"/>
          </p:nvPr>
        </p:nvSpPr>
        <p:spPr>
          <a:xfrm>
            <a:off x="4772000" y="2845800"/>
            <a:ext cx="2648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6" name="Google Shape;1316;p25"/>
          <p:cNvSpPr txBox="1">
            <a:spLocks noGrp="1"/>
          </p:cNvSpPr>
          <p:nvPr>
            <p:ph type="title" idx="5"/>
          </p:nvPr>
        </p:nvSpPr>
        <p:spPr>
          <a:xfrm>
            <a:off x="1468233" y="4203800"/>
            <a:ext cx="26480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17" name="Google Shape;1317;p25"/>
          <p:cNvSpPr txBox="1">
            <a:spLocks noGrp="1"/>
          </p:cNvSpPr>
          <p:nvPr>
            <p:ph type="subTitle" idx="6"/>
          </p:nvPr>
        </p:nvSpPr>
        <p:spPr>
          <a:xfrm>
            <a:off x="1468233" y="4757000"/>
            <a:ext cx="2648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8" name="Google Shape;1318;p25"/>
          <p:cNvSpPr txBox="1">
            <a:spLocks noGrp="1"/>
          </p:cNvSpPr>
          <p:nvPr>
            <p:ph type="title" idx="7"/>
          </p:nvPr>
        </p:nvSpPr>
        <p:spPr>
          <a:xfrm>
            <a:off x="4771929" y="4203800"/>
            <a:ext cx="26480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19" name="Google Shape;1319;p25"/>
          <p:cNvSpPr txBox="1">
            <a:spLocks noGrp="1"/>
          </p:cNvSpPr>
          <p:nvPr>
            <p:ph type="subTitle" idx="8"/>
          </p:nvPr>
        </p:nvSpPr>
        <p:spPr>
          <a:xfrm>
            <a:off x="4771929" y="4757000"/>
            <a:ext cx="2648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0" name="Google Shape;1320;p25"/>
          <p:cNvSpPr txBox="1">
            <a:spLocks noGrp="1"/>
          </p:cNvSpPr>
          <p:nvPr>
            <p:ph type="title" idx="9"/>
          </p:nvPr>
        </p:nvSpPr>
        <p:spPr>
          <a:xfrm>
            <a:off x="8075633" y="2292600"/>
            <a:ext cx="26480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21" name="Google Shape;1321;p25"/>
          <p:cNvSpPr txBox="1">
            <a:spLocks noGrp="1"/>
          </p:cNvSpPr>
          <p:nvPr>
            <p:ph type="subTitle" idx="13"/>
          </p:nvPr>
        </p:nvSpPr>
        <p:spPr>
          <a:xfrm>
            <a:off x="8075633" y="2845800"/>
            <a:ext cx="2648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2" name="Google Shape;1322;p25"/>
          <p:cNvSpPr txBox="1">
            <a:spLocks noGrp="1"/>
          </p:cNvSpPr>
          <p:nvPr>
            <p:ph type="title" idx="14"/>
          </p:nvPr>
        </p:nvSpPr>
        <p:spPr>
          <a:xfrm>
            <a:off x="8075633" y="4203800"/>
            <a:ext cx="26480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23" name="Google Shape;1323;p25"/>
          <p:cNvSpPr txBox="1">
            <a:spLocks noGrp="1"/>
          </p:cNvSpPr>
          <p:nvPr>
            <p:ph type="subTitle" idx="15"/>
          </p:nvPr>
        </p:nvSpPr>
        <p:spPr>
          <a:xfrm>
            <a:off x="8075633" y="4757000"/>
            <a:ext cx="2648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3245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p26"/>
          <p:cNvSpPr txBox="1">
            <a:spLocks noGrp="1"/>
          </p:cNvSpPr>
          <p:nvPr>
            <p:ph type="title" hasCustomPrompt="1"/>
          </p:nvPr>
        </p:nvSpPr>
        <p:spPr>
          <a:xfrm>
            <a:off x="950800" y="3119653"/>
            <a:ext cx="3010800" cy="15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26" name="Google Shape;1326;p26"/>
          <p:cNvSpPr txBox="1">
            <a:spLocks noGrp="1"/>
          </p:cNvSpPr>
          <p:nvPr>
            <p:ph type="subTitle" idx="1"/>
          </p:nvPr>
        </p:nvSpPr>
        <p:spPr>
          <a:xfrm>
            <a:off x="950800" y="4625403"/>
            <a:ext cx="30108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327" name="Google Shape;1327;p26"/>
          <p:cNvSpPr txBox="1">
            <a:spLocks noGrp="1"/>
          </p:cNvSpPr>
          <p:nvPr>
            <p:ph type="title" idx="2" hasCustomPrompt="1"/>
          </p:nvPr>
        </p:nvSpPr>
        <p:spPr>
          <a:xfrm>
            <a:off x="4590600" y="1035133"/>
            <a:ext cx="3010800" cy="15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28" name="Google Shape;1328;p26"/>
          <p:cNvSpPr txBox="1">
            <a:spLocks noGrp="1"/>
          </p:cNvSpPr>
          <p:nvPr>
            <p:ph type="subTitle" idx="3"/>
          </p:nvPr>
        </p:nvSpPr>
        <p:spPr>
          <a:xfrm>
            <a:off x="4590600" y="2540867"/>
            <a:ext cx="30108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329" name="Google Shape;1329;p26"/>
          <p:cNvSpPr txBox="1">
            <a:spLocks noGrp="1"/>
          </p:cNvSpPr>
          <p:nvPr>
            <p:ph type="title" idx="4" hasCustomPrompt="1"/>
          </p:nvPr>
        </p:nvSpPr>
        <p:spPr>
          <a:xfrm>
            <a:off x="8230400" y="3119645"/>
            <a:ext cx="3010800" cy="15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30" name="Google Shape;1330;p26"/>
          <p:cNvSpPr txBox="1">
            <a:spLocks noGrp="1"/>
          </p:cNvSpPr>
          <p:nvPr>
            <p:ph type="subTitle" idx="5"/>
          </p:nvPr>
        </p:nvSpPr>
        <p:spPr>
          <a:xfrm>
            <a:off x="8230400" y="4625364"/>
            <a:ext cx="30108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331" name="Google Shape;1331;p26"/>
          <p:cNvSpPr/>
          <p:nvPr/>
        </p:nvSpPr>
        <p:spPr>
          <a:xfrm rot="-8679600">
            <a:off x="-1006509" y="233739"/>
            <a:ext cx="2154351" cy="2024192"/>
          </a:xfrm>
          <a:custGeom>
            <a:avLst/>
            <a:gdLst/>
            <a:ahLst/>
            <a:cxnLst/>
            <a:rect l="l" t="t" r="r" b="b"/>
            <a:pathLst>
              <a:path w="42066" h="39526" extrusionOk="0">
                <a:moveTo>
                  <a:pt x="2930" y="0"/>
                </a:moveTo>
                <a:cubicBezTo>
                  <a:pt x="2487" y="0"/>
                  <a:pt x="2071" y="255"/>
                  <a:pt x="1730" y="899"/>
                </a:cubicBezTo>
                <a:cubicBezTo>
                  <a:pt x="1178" y="1951"/>
                  <a:pt x="1479" y="3330"/>
                  <a:pt x="1805" y="4407"/>
                </a:cubicBezTo>
                <a:cubicBezTo>
                  <a:pt x="2156" y="5560"/>
                  <a:pt x="2732" y="6588"/>
                  <a:pt x="3434" y="7565"/>
                </a:cubicBezTo>
                <a:cubicBezTo>
                  <a:pt x="4236" y="8643"/>
                  <a:pt x="5188" y="9646"/>
                  <a:pt x="6241" y="10523"/>
                </a:cubicBezTo>
                <a:cubicBezTo>
                  <a:pt x="6767" y="10924"/>
                  <a:pt x="7294" y="11300"/>
                  <a:pt x="7845" y="11651"/>
                </a:cubicBezTo>
                <a:cubicBezTo>
                  <a:pt x="8371" y="12001"/>
                  <a:pt x="8973" y="12402"/>
                  <a:pt x="9625" y="12503"/>
                </a:cubicBezTo>
                <a:cubicBezTo>
                  <a:pt x="10402" y="13505"/>
                  <a:pt x="11178" y="14508"/>
                  <a:pt x="12006" y="15485"/>
                </a:cubicBezTo>
                <a:cubicBezTo>
                  <a:pt x="10279" y="14545"/>
                  <a:pt x="8284" y="14083"/>
                  <a:pt x="6316" y="14083"/>
                </a:cubicBezTo>
                <a:cubicBezTo>
                  <a:pt x="5398" y="14083"/>
                  <a:pt x="4486" y="14183"/>
                  <a:pt x="3609" y="14382"/>
                </a:cubicBezTo>
                <a:cubicBezTo>
                  <a:pt x="2707" y="14583"/>
                  <a:pt x="0" y="15285"/>
                  <a:pt x="978" y="16738"/>
                </a:cubicBezTo>
                <a:cubicBezTo>
                  <a:pt x="1454" y="17415"/>
                  <a:pt x="2381" y="17390"/>
                  <a:pt x="3108" y="17415"/>
                </a:cubicBezTo>
                <a:cubicBezTo>
                  <a:pt x="4161" y="17490"/>
                  <a:pt x="5214" y="17540"/>
                  <a:pt x="6266" y="17540"/>
                </a:cubicBezTo>
                <a:cubicBezTo>
                  <a:pt x="6453" y="17544"/>
                  <a:pt x="6641" y="17547"/>
                  <a:pt x="6829" y="17547"/>
                </a:cubicBezTo>
                <a:cubicBezTo>
                  <a:pt x="7800" y="17547"/>
                  <a:pt x="8780" y="17491"/>
                  <a:pt x="9725" y="17365"/>
                </a:cubicBezTo>
                <a:cubicBezTo>
                  <a:pt x="10301" y="17290"/>
                  <a:pt x="10853" y="17189"/>
                  <a:pt x="11404" y="17039"/>
                </a:cubicBezTo>
                <a:cubicBezTo>
                  <a:pt x="11905" y="16939"/>
                  <a:pt x="12457" y="16814"/>
                  <a:pt x="12908" y="16563"/>
                </a:cubicBezTo>
                <a:cubicBezTo>
                  <a:pt x="13234" y="16939"/>
                  <a:pt x="13559" y="17340"/>
                  <a:pt x="13910" y="17716"/>
                </a:cubicBezTo>
                <a:cubicBezTo>
                  <a:pt x="12457" y="17741"/>
                  <a:pt x="11078" y="18217"/>
                  <a:pt x="9850" y="18919"/>
                </a:cubicBezTo>
                <a:cubicBezTo>
                  <a:pt x="9173" y="19295"/>
                  <a:pt x="8572" y="19771"/>
                  <a:pt x="8021" y="20272"/>
                </a:cubicBezTo>
                <a:cubicBezTo>
                  <a:pt x="7419" y="20773"/>
                  <a:pt x="6843" y="21325"/>
                  <a:pt x="6442" y="22002"/>
                </a:cubicBezTo>
                <a:cubicBezTo>
                  <a:pt x="6066" y="22628"/>
                  <a:pt x="5890" y="23355"/>
                  <a:pt x="6091" y="24082"/>
                </a:cubicBezTo>
                <a:cubicBezTo>
                  <a:pt x="6228" y="24630"/>
                  <a:pt x="6579" y="24826"/>
                  <a:pt x="7037" y="24826"/>
                </a:cubicBezTo>
                <a:cubicBezTo>
                  <a:pt x="7165" y="24826"/>
                  <a:pt x="7301" y="24811"/>
                  <a:pt x="7444" y="24784"/>
                </a:cubicBezTo>
                <a:cubicBezTo>
                  <a:pt x="8196" y="24658"/>
                  <a:pt x="8873" y="24232"/>
                  <a:pt x="9449" y="23781"/>
                </a:cubicBezTo>
                <a:cubicBezTo>
                  <a:pt x="10076" y="23305"/>
                  <a:pt x="10677" y="22778"/>
                  <a:pt x="11279" y="22252"/>
                </a:cubicBezTo>
                <a:cubicBezTo>
                  <a:pt x="11955" y="21651"/>
                  <a:pt x="12582" y="20999"/>
                  <a:pt x="13158" y="20297"/>
                </a:cubicBezTo>
                <a:cubicBezTo>
                  <a:pt x="13635" y="19721"/>
                  <a:pt x="14236" y="19019"/>
                  <a:pt x="14412" y="18267"/>
                </a:cubicBezTo>
                <a:cubicBezTo>
                  <a:pt x="15464" y="19470"/>
                  <a:pt x="16567" y="20623"/>
                  <a:pt x="17720" y="21751"/>
                </a:cubicBezTo>
                <a:cubicBezTo>
                  <a:pt x="18998" y="23054"/>
                  <a:pt x="20301" y="24357"/>
                  <a:pt x="21655" y="25611"/>
                </a:cubicBezTo>
                <a:cubicBezTo>
                  <a:pt x="20909" y="25570"/>
                  <a:pt x="20159" y="25538"/>
                  <a:pt x="19412" y="25538"/>
                </a:cubicBezTo>
                <a:cubicBezTo>
                  <a:pt x="17399" y="25538"/>
                  <a:pt x="15406" y="25767"/>
                  <a:pt x="13559" y="26663"/>
                </a:cubicBezTo>
                <a:cubicBezTo>
                  <a:pt x="13058" y="26914"/>
                  <a:pt x="12457" y="27215"/>
                  <a:pt x="12356" y="27841"/>
                </a:cubicBezTo>
                <a:cubicBezTo>
                  <a:pt x="12281" y="28393"/>
                  <a:pt x="12632" y="28794"/>
                  <a:pt x="13183" y="28869"/>
                </a:cubicBezTo>
                <a:cubicBezTo>
                  <a:pt x="13404" y="28898"/>
                  <a:pt x="13630" y="28910"/>
                  <a:pt x="13860" y="28910"/>
                </a:cubicBezTo>
                <a:cubicBezTo>
                  <a:pt x="14413" y="28910"/>
                  <a:pt x="14983" y="28839"/>
                  <a:pt x="15514" y="28769"/>
                </a:cubicBezTo>
                <a:cubicBezTo>
                  <a:pt x="16316" y="28668"/>
                  <a:pt x="17093" y="28493"/>
                  <a:pt x="17870" y="28292"/>
                </a:cubicBezTo>
                <a:cubicBezTo>
                  <a:pt x="18747" y="28042"/>
                  <a:pt x="19625" y="27741"/>
                  <a:pt x="20477" y="27390"/>
                </a:cubicBezTo>
                <a:cubicBezTo>
                  <a:pt x="20903" y="27240"/>
                  <a:pt x="21329" y="27039"/>
                  <a:pt x="21730" y="26864"/>
                </a:cubicBezTo>
                <a:cubicBezTo>
                  <a:pt x="22006" y="26738"/>
                  <a:pt x="22306" y="26638"/>
                  <a:pt x="22557" y="26488"/>
                </a:cubicBezTo>
                <a:cubicBezTo>
                  <a:pt x="25063" y="28844"/>
                  <a:pt x="27670" y="31099"/>
                  <a:pt x="30402" y="33180"/>
                </a:cubicBezTo>
                <a:cubicBezTo>
                  <a:pt x="29877" y="33090"/>
                  <a:pt x="29344" y="33046"/>
                  <a:pt x="28811" y="33046"/>
                </a:cubicBezTo>
                <a:cubicBezTo>
                  <a:pt x="26801" y="33046"/>
                  <a:pt x="24788" y="33675"/>
                  <a:pt x="23184" y="34884"/>
                </a:cubicBezTo>
                <a:cubicBezTo>
                  <a:pt x="22707" y="35235"/>
                  <a:pt x="22031" y="35711"/>
                  <a:pt x="21780" y="36262"/>
                </a:cubicBezTo>
                <a:cubicBezTo>
                  <a:pt x="21504" y="36864"/>
                  <a:pt x="22106" y="37114"/>
                  <a:pt x="22607" y="37190"/>
                </a:cubicBezTo>
                <a:cubicBezTo>
                  <a:pt x="22826" y="37219"/>
                  <a:pt x="23046" y="37233"/>
                  <a:pt x="23267" y="37233"/>
                </a:cubicBezTo>
                <a:cubicBezTo>
                  <a:pt x="24534" y="37233"/>
                  <a:pt x="25811" y="36778"/>
                  <a:pt x="26943" y="36287"/>
                </a:cubicBezTo>
                <a:cubicBezTo>
                  <a:pt x="27770" y="35936"/>
                  <a:pt x="28572" y="35510"/>
                  <a:pt x="29299" y="35034"/>
                </a:cubicBezTo>
                <a:cubicBezTo>
                  <a:pt x="29650" y="34809"/>
                  <a:pt x="29976" y="34583"/>
                  <a:pt x="30301" y="34332"/>
                </a:cubicBezTo>
                <a:cubicBezTo>
                  <a:pt x="30552" y="34107"/>
                  <a:pt x="30853" y="33931"/>
                  <a:pt x="31028" y="33631"/>
                </a:cubicBezTo>
                <a:cubicBezTo>
                  <a:pt x="31429" y="33906"/>
                  <a:pt x="31805" y="34207"/>
                  <a:pt x="32206" y="34483"/>
                </a:cubicBezTo>
                <a:cubicBezTo>
                  <a:pt x="33710" y="35535"/>
                  <a:pt x="35239" y="36488"/>
                  <a:pt x="36818" y="37390"/>
                </a:cubicBezTo>
                <a:cubicBezTo>
                  <a:pt x="38347" y="38242"/>
                  <a:pt x="39951" y="39119"/>
                  <a:pt x="41680" y="39520"/>
                </a:cubicBezTo>
                <a:cubicBezTo>
                  <a:pt x="41697" y="39524"/>
                  <a:pt x="41715" y="39526"/>
                  <a:pt x="41731" y="39526"/>
                </a:cubicBezTo>
                <a:cubicBezTo>
                  <a:pt x="41950" y="39526"/>
                  <a:pt x="42065" y="39234"/>
                  <a:pt x="41855" y="39094"/>
                </a:cubicBezTo>
                <a:cubicBezTo>
                  <a:pt x="40552" y="38242"/>
                  <a:pt x="39123" y="37616"/>
                  <a:pt x="37745" y="36864"/>
                </a:cubicBezTo>
                <a:cubicBezTo>
                  <a:pt x="36392" y="36112"/>
                  <a:pt x="35038" y="35285"/>
                  <a:pt x="33735" y="34433"/>
                </a:cubicBezTo>
                <a:cubicBezTo>
                  <a:pt x="31529" y="32954"/>
                  <a:pt x="29399" y="31325"/>
                  <a:pt x="27344" y="29621"/>
                </a:cubicBezTo>
                <a:cubicBezTo>
                  <a:pt x="27469" y="29019"/>
                  <a:pt x="27494" y="28393"/>
                  <a:pt x="27494" y="27791"/>
                </a:cubicBezTo>
                <a:cubicBezTo>
                  <a:pt x="27544" y="27039"/>
                  <a:pt x="27519" y="26262"/>
                  <a:pt x="27469" y="25485"/>
                </a:cubicBezTo>
                <a:cubicBezTo>
                  <a:pt x="27419" y="24758"/>
                  <a:pt x="27344" y="24007"/>
                  <a:pt x="27244" y="23280"/>
                </a:cubicBezTo>
                <a:cubicBezTo>
                  <a:pt x="27169" y="22703"/>
                  <a:pt x="27018" y="22102"/>
                  <a:pt x="26692" y="21601"/>
                </a:cubicBezTo>
                <a:cubicBezTo>
                  <a:pt x="26417" y="21225"/>
                  <a:pt x="26041" y="20824"/>
                  <a:pt x="25539" y="20824"/>
                </a:cubicBezTo>
                <a:cubicBezTo>
                  <a:pt x="25523" y="20823"/>
                  <a:pt x="25507" y="20822"/>
                  <a:pt x="25492" y="20822"/>
                </a:cubicBezTo>
                <a:cubicBezTo>
                  <a:pt x="25043" y="20822"/>
                  <a:pt x="24761" y="21165"/>
                  <a:pt x="24712" y="21601"/>
                </a:cubicBezTo>
                <a:cubicBezTo>
                  <a:pt x="24512" y="22929"/>
                  <a:pt x="24737" y="24408"/>
                  <a:pt x="25038" y="25711"/>
                </a:cubicBezTo>
                <a:cubicBezTo>
                  <a:pt x="25239" y="26638"/>
                  <a:pt x="25514" y="27540"/>
                  <a:pt x="25890" y="28393"/>
                </a:cubicBezTo>
                <a:cubicBezTo>
                  <a:pt x="23534" y="26337"/>
                  <a:pt x="21229" y="24232"/>
                  <a:pt x="18973" y="22027"/>
                </a:cubicBezTo>
                <a:cubicBezTo>
                  <a:pt x="19224" y="21375"/>
                  <a:pt x="19224" y="20548"/>
                  <a:pt x="19274" y="19896"/>
                </a:cubicBezTo>
                <a:cubicBezTo>
                  <a:pt x="19349" y="18944"/>
                  <a:pt x="19349" y="17992"/>
                  <a:pt x="19249" y="17039"/>
                </a:cubicBezTo>
                <a:cubicBezTo>
                  <a:pt x="19098" y="15535"/>
                  <a:pt x="18848" y="14032"/>
                  <a:pt x="18346" y="12603"/>
                </a:cubicBezTo>
                <a:cubicBezTo>
                  <a:pt x="18171" y="12127"/>
                  <a:pt x="17970" y="11225"/>
                  <a:pt x="17344" y="11199"/>
                </a:cubicBezTo>
                <a:cubicBezTo>
                  <a:pt x="17324" y="11198"/>
                  <a:pt x="17304" y="11197"/>
                  <a:pt x="17285" y="11197"/>
                </a:cubicBezTo>
                <a:cubicBezTo>
                  <a:pt x="16716" y="11197"/>
                  <a:pt x="16335" y="11892"/>
                  <a:pt x="16141" y="12352"/>
                </a:cubicBezTo>
                <a:cubicBezTo>
                  <a:pt x="15514" y="13681"/>
                  <a:pt x="15815" y="15260"/>
                  <a:pt x="16166" y="16613"/>
                </a:cubicBezTo>
                <a:cubicBezTo>
                  <a:pt x="16517" y="17941"/>
                  <a:pt x="16943" y="19345"/>
                  <a:pt x="17569" y="20623"/>
                </a:cubicBezTo>
                <a:cubicBezTo>
                  <a:pt x="15665" y="18718"/>
                  <a:pt x="13835" y="16788"/>
                  <a:pt x="12056" y="14783"/>
                </a:cubicBezTo>
                <a:cubicBezTo>
                  <a:pt x="11304" y="13956"/>
                  <a:pt x="10577" y="13079"/>
                  <a:pt x="9875" y="12202"/>
                </a:cubicBezTo>
                <a:cubicBezTo>
                  <a:pt x="9875" y="11776"/>
                  <a:pt x="9700" y="11325"/>
                  <a:pt x="9574" y="10949"/>
                </a:cubicBezTo>
                <a:cubicBezTo>
                  <a:pt x="9299" y="10072"/>
                  <a:pt x="8973" y="9245"/>
                  <a:pt x="8672" y="8392"/>
                </a:cubicBezTo>
                <a:cubicBezTo>
                  <a:pt x="8046" y="6588"/>
                  <a:pt x="7344" y="4808"/>
                  <a:pt x="6366" y="3179"/>
                </a:cubicBezTo>
                <a:cubicBezTo>
                  <a:pt x="5804" y="2242"/>
                  <a:pt x="4246" y="0"/>
                  <a:pt x="29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32" name="Google Shape;1332;p26"/>
          <p:cNvGrpSpPr/>
          <p:nvPr/>
        </p:nvGrpSpPr>
        <p:grpSpPr>
          <a:xfrm rot="6056089">
            <a:off x="-893472" y="-1054850"/>
            <a:ext cx="2533661" cy="2965823"/>
            <a:chOff x="7987008" y="-231825"/>
            <a:chExt cx="1066140" cy="1248058"/>
          </a:xfrm>
        </p:grpSpPr>
        <p:sp>
          <p:nvSpPr>
            <p:cNvPr id="1333" name="Google Shape;1333;p26"/>
            <p:cNvSpPr/>
            <p:nvPr/>
          </p:nvSpPr>
          <p:spPr>
            <a:xfrm rot="2245793">
              <a:off x="8389840" y="457328"/>
              <a:ext cx="577070" cy="427552"/>
            </a:xfrm>
            <a:custGeom>
              <a:avLst/>
              <a:gdLst/>
              <a:ahLst/>
              <a:cxnLst/>
              <a:rect l="l" t="t" r="r" b="b"/>
              <a:pathLst>
                <a:path w="29375" h="21764" extrusionOk="0">
                  <a:moveTo>
                    <a:pt x="29374" y="1"/>
                  </a:moveTo>
                  <a:cubicBezTo>
                    <a:pt x="25314" y="151"/>
                    <a:pt x="21204" y="2006"/>
                    <a:pt x="18021" y="5139"/>
                  </a:cubicBezTo>
                  <a:cubicBezTo>
                    <a:pt x="15916" y="7219"/>
                    <a:pt x="14236" y="9800"/>
                    <a:pt x="12407" y="12206"/>
                  </a:cubicBezTo>
                  <a:cubicBezTo>
                    <a:pt x="10552" y="14587"/>
                    <a:pt x="8447" y="16868"/>
                    <a:pt x="5865" y="18021"/>
                  </a:cubicBezTo>
                  <a:cubicBezTo>
                    <a:pt x="4865" y="18469"/>
                    <a:pt x="3781" y="18709"/>
                    <a:pt x="2724" y="18709"/>
                  </a:cubicBezTo>
                  <a:cubicBezTo>
                    <a:pt x="1768" y="18709"/>
                    <a:pt x="834" y="18513"/>
                    <a:pt x="1" y="18096"/>
                  </a:cubicBezTo>
                  <a:lnTo>
                    <a:pt x="1" y="18096"/>
                  </a:lnTo>
                  <a:cubicBezTo>
                    <a:pt x="577" y="19475"/>
                    <a:pt x="1655" y="20527"/>
                    <a:pt x="2908" y="21129"/>
                  </a:cubicBezTo>
                  <a:cubicBezTo>
                    <a:pt x="3885" y="21580"/>
                    <a:pt x="4976" y="21763"/>
                    <a:pt x="6073" y="21763"/>
                  </a:cubicBezTo>
                  <a:cubicBezTo>
                    <a:pt x="6439" y="21763"/>
                    <a:pt x="6805" y="21743"/>
                    <a:pt x="7169" y="21705"/>
                  </a:cubicBezTo>
                  <a:cubicBezTo>
                    <a:pt x="9750" y="21430"/>
                    <a:pt x="12281" y="20252"/>
                    <a:pt x="14362" y="18422"/>
                  </a:cubicBezTo>
                  <a:cubicBezTo>
                    <a:pt x="18171" y="15039"/>
                    <a:pt x="20251" y="9725"/>
                    <a:pt x="23459" y="5615"/>
                  </a:cubicBezTo>
                  <a:cubicBezTo>
                    <a:pt x="25189" y="3434"/>
                    <a:pt x="27219" y="1605"/>
                    <a:pt x="29374" y="1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26"/>
            <p:cNvSpPr/>
            <p:nvPr/>
          </p:nvSpPr>
          <p:spPr>
            <a:xfrm rot="2245793">
              <a:off x="8413387" y="443487"/>
              <a:ext cx="580999" cy="390188"/>
            </a:xfrm>
            <a:custGeom>
              <a:avLst/>
              <a:gdLst/>
              <a:ahLst/>
              <a:cxnLst/>
              <a:rect l="l" t="t" r="r" b="b"/>
              <a:pathLst>
                <a:path w="29575" h="19862" extrusionOk="0">
                  <a:moveTo>
                    <a:pt x="22707" y="1"/>
                  </a:moveTo>
                  <a:cubicBezTo>
                    <a:pt x="20326" y="1"/>
                    <a:pt x="17895" y="402"/>
                    <a:pt x="15665" y="1580"/>
                  </a:cubicBezTo>
                  <a:cubicBezTo>
                    <a:pt x="12808" y="3109"/>
                    <a:pt x="10502" y="5790"/>
                    <a:pt x="8672" y="8723"/>
                  </a:cubicBezTo>
                  <a:cubicBezTo>
                    <a:pt x="7444" y="10703"/>
                    <a:pt x="6417" y="12783"/>
                    <a:pt x="5038" y="14638"/>
                  </a:cubicBezTo>
                  <a:cubicBezTo>
                    <a:pt x="3685" y="16467"/>
                    <a:pt x="2031" y="18522"/>
                    <a:pt x="1" y="18999"/>
                  </a:cubicBezTo>
                  <a:cubicBezTo>
                    <a:pt x="26" y="19099"/>
                    <a:pt x="51" y="19174"/>
                    <a:pt x="76" y="19249"/>
                  </a:cubicBezTo>
                  <a:cubicBezTo>
                    <a:pt x="909" y="19666"/>
                    <a:pt x="1843" y="19862"/>
                    <a:pt x="2799" y="19862"/>
                  </a:cubicBezTo>
                  <a:cubicBezTo>
                    <a:pt x="3856" y="19862"/>
                    <a:pt x="4940" y="19622"/>
                    <a:pt x="5940" y="19174"/>
                  </a:cubicBezTo>
                  <a:cubicBezTo>
                    <a:pt x="8522" y="18021"/>
                    <a:pt x="10627" y="15740"/>
                    <a:pt x="12482" y="13359"/>
                  </a:cubicBezTo>
                  <a:cubicBezTo>
                    <a:pt x="14311" y="10953"/>
                    <a:pt x="15991" y="8372"/>
                    <a:pt x="18096" y="6292"/>
                  </a:cubicBezTo>
                  <a:cubicBezTo>
                    <a:pt x="21279" y="3159"/>
                    <a:pt x="25389" y="1304"/>
                    <a:pt x="29449" y="1154"/>
                  </a:cubicBezTo>
                  <a:cubicBezTo>
                    <a:pt x="29499" y="1104"/>
                    <a:pt x="29550" y="1079"/>
                    <a:pt x="29575" y="1054"/>
                  </a:cubicBezTo>
                  <a:cubicBezTo>
                    <a:pt x="27244" y="628"/>
                    <a:pt x="25088" y="1"/>
                    <a:pt x="227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26"/>
            <p:cNvSpPr/>
            <p:nvPr/>
          </p:nvSpPr>
          <p:spPr>
            <a:xfrm rot="2245793">
              <a:off x="8163229" y="-140495"/>
              <a:ext cx="498294" cy="699654"/>
            </a:xfrm>
            <a:custGeom>
              <a:avLst/>
              <a:gdLst/>
              <a:ahLst/>
              <a:cxnLst/>
              <a:rect l="l" t="t" r="r" b="b"/>
              <a:pathLst>
                <a:path w="25365" h="35615" extrusionOk="0">
                  <a:moveTo>
                    <a:pt x="1" y="0"/>
                  </a:moveTo>
                  <a:lnTo>
                    <a:pt x="1" y="0"/>
                  </a:lnTo>
                  <a:cubicBezTo>
                    <a:pt x="552" y="5539"/>
                    <a:pt x="2908" y="10702"/>
                    <a:pt x="6517" y="14236"/>
                  </a:cubicBezTo>
                  <a:cubicBezTo>
                    <a:pt x="8923" y="16592"/>
                    <a:pt x="11805" y="18246"/>
                    <a:pt x="14512" y="20151"/>
                  </a:cubicBezTo>
                  <a:cubicBezTo>
                    <a:pt x="17219" y="22081"/>
                    <a:pt x="19825" y="24386"/>
                    <a:pt x="21279" y="27594"/>
                  </a:cubicBezTo>
                  <a:cubicBezTo>
                    <a:pt x="22357" y="30000"/>
                    <a:pt x="22658" y="33008"/>
                    <a:pt x="21881" y="35614"/>
                  </a:cubicBezTo>
                  <a:cubicBezTo>
                    <a:pt x="23309" y="34512"/>
                    <a:pt x="24337" y="32757"/>
                    <a:pt x="24838" y="30903"/>
                  </a:cubicBezTo>
                  <a:cubicBezTo>
                    <a:pt x="25364" y="28923"/>
                    <a:pt x="25364" y="26842"/>
                    <a:pt x="25064" y="24888"/>
                  </a:cubicBezTo>
                  <a:cubicBezTo>
                    <a:pt x="24537" y="21454"/>
                    <a:pt x="23059" y="18271"/>
                    <a:pt x="20928" y="15890"/>
                  </a:cubicBezTo>
                  <a:cubicBezTo>
                    <a:pt x="16968" y="11529"/>
                    <a:pt x="11179" y="10050"/>
                    <a:pt x="6517" y="6667"/>
                  </a:cubicBezTo>
                  <a:cubicBezTo>
                    <a:pt x="4036" y="4887"/>
                    <a:pt x="1906" y="2557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26"/>
            <p:cNvSpPr/>
            <p:nvPr/>
          </p:nvSpPr>
          <p:spPr>
            <a:xfrm rot="2245793">
              <a:off x="8154278" y="-164509"/>
              <a:ext cx="460870" cy="706550"/>
            </a:xfrm>
            <a:custGeom>
              <a:avLst/>
              <a:gdLst/>
              <a:ahLst/>
              <a:cxnLst/>
              <a:rect l="l" t="t" r="r" b="b"/>
              <a:pathLst>
                <a:path w="23460" h="35966" extrusionOk="0">
                  <a:moveTo>
                    <a:pt x="703" y="1"/>
                  </a:moveTo>
                  <a:cubicBezTo>
                    <a:pt x="477" y="3309"/>
                    <a:pt x="1" y="6417"/>
                    <a:pt x="201" y="9675"/>
                  </a:cubicBezTo>
                  <a:cubicBezTo>
                    <a:pt x="427" y="12933"/>
                    <a:pt x="1078" y="16166"/>
                    <a:pt x="2532" y="18898"/>
                  </a:cubicBezTo>
                  <a:cubicBezTo>
                    <a:pt x="4412" y="22432"/>
                    <a:pt x="7469" y="24913"/>
                    <a:pt x="10753" y="26693"/>
                  </a:cubicBezTo>
                  <a:cubicBezTo>
                    <a:pt x="12958" y="27871"/>
                    <a:pt x="15264" y="28748"/>
                    <a:pt x="17344" y="30151"/>
                  </a:cubicBezTo>
                  <a:cubicBezTo>
                    <a:pt x="19424" y="31555"/>
                    <a:pt x="21755" y="33309"/>
                    <a:pt x="22457" y="35966"/>
                  </a:cubicBezTo>
                  <a:cubicBezTo>
                    <a:pt x="22532" y="35891"/>
                    <a:pt x="22607" y="35841"/>
                    <a:pt x="22683" y="35765"/>
                  </a:cubicBezTo>
                  <a:cubicBezTo>
                    <a:pt x="23460" y="33159"/>
                    <a:pt x="23159" y="30151"/>
                    <a:pt x="22081" y="27745"/>
                  </a:cubicBezTo>
                  <a:cubicBezTo>
                    <a:pt x="20627" y="24537"/>
                    <a:pt x="18021" y="22232"/>
                    <a:pt x="15314" y="20302"/>
                  </a:cubicBezTo>
                  <a:cubicBezTo>
                    <a:pt x="12607" y="18397"/>
                    <a:pt x="9725" y="16743"/>
                    <a:pt x="7319" y="14387"/>
                  </a:cubicBezTo>
                  <a:cubicBezTo>
                    <a:pt x="3710" y="10853"/>
                    <a:pt x="1354" y="5690"/>
                    <a:pt x="803" y="151"/>
                  </a:cubicBezTo>
                  <a:cubicBezTo>
                    <a:pt x="778" y="101"/>
                    <a:pt x="728" y="51"/>
                    <a:pt x="703" y="1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26"/>
            <p:cNvSpPr/>
            <p:nvPr/>
          </p:nvSpPr>
          <p:spPr>
            <a:xfrm rot="2245793">
              <a:off x="8856284" y="658301"/>
              <a:ext cx="21177" cy="23161"/>
            </a:xfrm>
            <a:custGeom>
              <a:avLst/>
              <a:gdLst/>
              <a:ahLst/>
              <a:cxnLst/>
              <a:rect l="l" t="t" r="r" b="b"/>
              <a:pathLst>
                <a:path w="1078" h="1179" extrusionOk="0">
                  <a:moveTo>
                    <a:pt x="1078" y="1"/>
                  </a:moveTo>
                  <a:cubicBezTo>
                    <a:pt x="777" y="101"/>
                    <a:pt x="602" y="277"/>
                    <a:pt x="401" y="452"/>
                  </a:cubicBezTo>
                  <a:cubicBezTo>
                    <a:pt x="226" y="653"/>
                    <a:pt x="75" y="853"/>
                    <a:pt x="0" y="1179"/>
                  </a:cubicBezTo>
                  <a:cubicBezTo>
                    <a:pt x="326" y="1154"/>
                    <a:pt x="552" y="978"/>
                    <a:pt x="752" y="778"/>
                  </a:cubicBezTo>
                  <a:cubicBezTo>
                    <a:pt x="927" y="577"/>
                    <a:pt x="1078" y="327"/>
                    <a:pt x="10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26"/>
            <p:cNvSpPr/>
            <p:nvPr/>
          </p:nvSpPr>
          <p:spPr>
            <a:xfrm rot="2245793">
              <a:off x="8893406" y="638105"/>
              <a:ext cx="26108" cy="16836"/>
            </a:xfrm>
            <a:custGeom>
              <a:avLst/>
              <a:gdLst/>
              <a:ahLst/>
              <a:cxnLst/>
              <a:rect l="l" t="t" r="r" b="b"/>
              <a:pathLst>
                <a:path w="1329" h="857" extrusionOk="0">
                  <a:moveTo>
                    <a:pt x="1245" y="1"/>
                  </a:moveTo>
                  <a:cubicBezTo>
                    <a:pt x="959" y="1"/>
                    <a:pt x="732" y="115"/>
                    <a:pt x="526" y="229"/>
                  </a:cubicBezTo>
                  <a:cubicBezTo>
                    <a:pt x="326" y="380"/>
                    <a:pt x="125" y="555"/>
                    <a:pt x="0" y="856"/>
                  </a:cubicBezTo>
                  <a:cubicBezTo>
                    <a:pt x="326" y="856"/>
                    <a:pt x="576" y="756"/>
                    <a:pt x="802" y="630"/>
                  </a:cubicBezTo>
                  <a:cubicBezTo>
                    <a:pt x="1003" y="480"/>
                    <a:pt x="1203" y="305"/>
                    <a:pt x="1328" y="4"/>
                  </a:cubicBezTo>
                  <a:cubicBezTo>
                    <a:pt x="1300" y="2"/>
                    <a:pt x="1272" y="1"/>
                    <a:pt x="12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26"/>
            <p:cNvSpPr/>
            <p:nvPr/>
          </p:nvSpPr>
          <p:spPr>
            <a:xfrm rot="2245793">
              <a:off x="8849704" y="638215"/>
              <a:ext cx="14793" cy="16757"/>
            </a:xfrm>
            <a:custGeom>
              <a:avLst/>
              <a:gdLst/>
              <a:ahLst/>
              <a:cxnLst/>
              <a:rect l="l" t="t" r="r" b="b"/>
              <a:pathLst>
                <a:path w="753" h="853" extrusionOk="0">
                  <a:moveTo>
                    <a:pt x="728" y="1"/>
                  </a:moveTo>
                  <a:lnTo>
                    <a:pt x="728" y="1"/>
                  </a:lnTo>
                  <a:cubicBezTo>
                    <a:pt x="477" y="26"/>
                    <a:pt x="327" y="151"/>
                    <a:pt x="201" y="276"/>
                  </a:cubicBezTo>
                  <a:cubicBezTo>
                    <a:pt x="76" y="427"/>
                    <a:pt x="1" y="577"/>
                    <a:pt x="26" y="853"/>
                  </a:cubicBezTo>
                  <a:cubicBezTo>
                    <a:pt x="276" y="828"/>
                    <a:pt x="427" y="702"/>
                    <a:pt x="552" y="577"/>
                  </a:cubicBezTo>
                  <a:cubicBezTo>
                    <a:pt x="677" y="427"/>
                    <a:pt x="753" y="276"/>
                    <a:pt x="7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26"/>
            <p:cNvSpPr/>
            <p:nvPr/>
          </p:nvSpPr>
          <p:spPr>
            <a:xfrm rot="2245793">
              <a:off x="8808696" y="663621"/>
              <a:ext cx="14793" cy="14793"/>
            </a:xfrm>
            <a:custGeom>
              <a:avLst/>
              <a:gdLst/>
              <a:ahLst/>
              <a:cxnLst/>
              <a:rect l="l" t="t" r="r" b="b"/>
              <a:pathLst>
                <a:path w="753" h="753" extrusionOk="0">
                  <a:moveTo>
                    <a:pt x="752" y="1"/>
                  </a:moveTo>
                  <a:cubicBezTo>
                    <a:pt x="502" y="1"/>
                    <a:pt x="326" y="101"/>
                    <a:pt x="201" y="201"/>
                  </a:cubicBezTo>
                  <a:cubicBezTo>
                    <a:pt x="101" y="351"/>
                    <a:pt x="0" y="502"/>
                    <a:pt x="0" y="752"/>
                  </a:cubicBezTo>
                  <a:cubicBezTo>
                    <a:pt x="251" y="752"/>
                    <a:pt x="401" y="652"/>
                    <a:pt x="552" y="552"/>
                  </a:cubicBezTo>
                  <a:cubicBezTo>
                    <a:pt x="652" y="402"/>
                    <a:pt x="752" y="251"/>
                    <a:pt x="7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26"/>
            <p:cNvSpPr/>
            <p:nvPr/>
          </p:nvSpPr>
          <p:spPr>
            <a:xfrm rot="2245793">
              <a:off x="8786246" y="642603"/>
              <a:ext cx="22179" cy="25617"/>
            </a:xfrm>
            <a:custGeom>
              <a:avLst/>
              <a:gdLst/>
              <a:ahLst/>
              <a:cxnLst/>
              <a:rect l="l" t="t" r="r" b="b"/>
              <a:pathLst>
                <a:path w="1129" h="1304" extrusionOk="0">
                  <a:moveTo>
                    <a:pt x="1129" y="1"/>
                  </a:moveTo>
                  <a:lnTo>
                    <a:pt x="1129" y="1"/>
                  </a:lnTo>
                  <a:cubicBezTo>
                    <a:pt x="803" y="101"/>
                    <a:pt x="577" y="276"/>
                    <a:pt x="402" y="502"/>
                  </a:cubicBezTo>
                  <a:cubicBezTo>
                    <a:pt x="201" y="702"/>
                    <a:pt x="51" y="953"/>
                    <a:pt x="1" y="1304"/>
                  </a:cubicBezTo>
                  <a:cubicBezTo>
                    <a:pt x="327" y="1204"/>
                    <a:pt x="552" y="1003"/>
                    <a:pt x="753" y="803"/>
                  </a:cubicBezTo>
                  <a:cubicBezTo>
                    <a:pt x="928" y="577"/>
                    <a:pt x="1079" y="327"/>
                    <a:pt x="1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42" name="Google Shape;1342;p26"/>
          <p:cNvSpPr/>
          <p:nvPr/>
        </p:nvSpPr>
        <p:spPr>
          <a:xfrm rot="2881098">
            <a:off x="11215193" y="4725108"/>
            <a:ext cx="1948929" cy="1831251"/>
          </a:xfrm>
          <a:custGeom>
            <a:avLst/>
            <a:gdLst/>
            <a:ahLst/>
            <a:cxnLst/>
            <a:rect l="l" t="t" r="r" b="b"/>
            <a:pathLst>
              <a:path w="42066" h="39526" extrusionOk="0">
                <a:moveTo>
                  <a:pt x="2930" y="0"/>
                </a:moveTo>
                <a:cubicBezTo>
                  <a:pt x="2487" y="0"/>
                  <a:pt x="2071" y="255"/>
                  <a:pt x="1730" y="899"/>
                </a:cubicBezTo>
                <a:cubicBezTo>
                  <a:pt x="1178" y="1951"/>
                  <a:pt x="1479" y="3330"/>
                  <a:pt x="1805" y="4407"/>
                </a:cubicBezTo>
                <a:cubicBezTo>
                  <a:pt x="2156" y="5560"/>
                  <a:pt x="2732" y="6588"/>
                  <a:pt x="3434" y="7565"/>
                </a:cubicBezTo>
                <a:cubicBezTo>
                  <a:pt x="4236" y="8643"/>
                  <a:pt x="5188" y="9646"/>
                  <a:pt x="6241" y="10523"/>
                </a:cubicBezTo>
                <a:cubicBezTo>
                  <a:pt x="6767" y="10924"/>
                  <a:pt x="7294" y="11300"/>
                  <a:pt x="7845" y="11651"/>
                </a:cubicBezTo>
                <a:cubicBezTo>
                  <a:pt x="8371" y="12001"/>
                  <a:pt x="8973" y="12402"/>
                  <a:pt x="9625" y="12503"/>
                </a:cubicBezTo>
                <a:cubicBezTo>
                  <a:pt x="10402" y="13505"/>
                  <a:pt x="11178" y="14508"/>
                  <a:pt x="12006" y="15485"/>
                </a:cubicBezTo>
                <a:cubicBezTo>
                  <a:pt x="10279" y="14545"/>
                  <a:pt x="8284" y="14083"/>
                  <a:pt x="6316" y="14083"/>
                </a:cubicBezTo>
                <a:cubicBezTo>
                  <a:pt x="5398" y="14083"/>
                  <a:pt x="4486" y="14183"/>
                  <a:pt x="3609" y="14382"/>
                </a:cubicBezTo>
                <a:cubicBezTo>
                  <a:pt x="2707" y="14583"/>
                  <a:pt x="0" y="15285"/>
                  <a:pt x="978" y="16738"/>
                </a:cubicBezTo>
                <a:cubicBezTo>
                  <a:pt x="1454" y="17415"/>
                  <a:pt x="2381" y="17390"/>
                  <a:pt x="3108" y="17415"/>
                </a:cubicBezTo>
                <a:cubicBezTo>
                  <a:pt x="4161" y="17490"/>
                  <a:pt x="5214" y="17540"/>
                  <a:pt x="6266" y="17540"/>
                </a:cubicBezTo>
                <a:cubicBezTo>
                  <a:pt x="6453" y="17544"/>
                  <a:pt x="6641" y="17547"/>
                  <a:pt x="6829" y="17547"/>
                </a:cubicBezTo>
                <a:cubicBezTo>
                  <a:pt x="7800" y="17547"/>
                  <a:pt x="8780" y="17491"/>
                  <a:pt x="9725" y="17365"/>
                </a:cubicBezTo>
                <a:cubicBezTo>
                  <a:pt x="10301" y="17290"/>
                  <a:pt x="10853" y="17189"/>
                  <a:pt x="11404" y="17039"/>
                </a:cubicBezTo>
                <a:cubicBezTo>
                  <a:pt x="11905" y="16939"/>
                  <a:pt x="12457" y="16814"/>
                  <a:pt x="12908" y="16563"/>
                </a:cubicBezTo>
                <a:cubicBezTo>
                  <a:pt x="13234" y="16939"/>
                  <a:pt x="13559" y="17340"/>
                  <a:pt x="13910" y="17716"/>
                </a:cubicBezTo>
                <a:cubicBezTo>
                  <a:pt x="12457" y="17741"/>
                  <a:pt x="11078" y="18217"/>
                  <a:pt x="9850" y="18919"/>
                </a:cubicBezTo>
                <a:cubicBezTo>
                  <a:pt x="9173" y="19295"/>
                  <a:pt x="8572" y="19771"/>
                  <a:pt x="8021" y="20272"/>
                </a:cubicBezTo>
                <a:cubicBezTo>
                  <a:pt x="7419" y="20773"/>
                  <a:pt x="6843" y="21325"/>
                  <a:pt x="6442" y="22002"/>
                </a:cubicBezTo>
                <a:cubicBezTo>
                  <a:pt x="6066" y="22628"/>
                  <a:pt x="5890" y="23355"/>
                  <a:pt x="6091" y="24082"/>
                </a:cubicBezTo>
                <a:cubicBezTo>
                  <a:pt x="6228" y="24630"/>
                  <a:pt x="6579" y="24826"/>
                  <a:pt x="7037" y="24826"/>
                </a:cubicBezTo>
                <a:cubicBezTo>
                  <a:pt x="7165" y="24826"/>
                  <a:pt x="7301" y="24811"/>
                  <a:pt x="7444" y="24784"/>
                </a:cubicBezTo>
                <a:cubicBezTo>
                  <a:pt x="8196" y="24658"/>
                  <a:pt x="8873" y="24232"/>
                  <a:pt x="9449" y="23781"/>
                </a:cubicBezTo>
                <a:cubicBezTo>
                  <a:pt x="10076" y="23305"/>
                  <a:pt x="10677" y="22778"/>
                  <a:pt x="11279" y="22252"/>
                </a:cubicBezTo>
                <a:cubicBezTo>
                  <a:pt x="11955" y="21651"/>
                  <a:pt x="12582" y="20999"/>
                  <a:pt x="13158" y="20297"/>
                </a:cubicBezTo>
                <a:cubicBezTo>
                  <a:pt x="13635" y="19721"/>
                  <a:pt x="14236" y="19019"/>
                  <a:pt x="14412" y="18267"/>
                </a:cubicBezTo>
                <a:cubicBezTo>
                  <a:pt x="15464" y="19470"/>
                  <a:pt x="16567" y="20623"/>
                  <a:pt x="17720" y="21751"/>
                </a:cubicBezTo>
                <a:cubicBezTo>
                  <a:pt x="18998" y="23054"/>
                  <a:pt x="20301" y="24357"/>
                  <a:pt x="21655" y="25611"/>
                </a:cubicBezTo>
                <a:cubicBezTo>
                  <a:pt x="20909" y="25570"/>
                  <a:pt x="20159" y="25538"/>
                  <a:pt x="19412" y="25538"/>
                </a:cubicBezTo>
                <a:cubicBezTo>
                  <a:pt x="17399" y="25538"/>
                  <a:pt x="15406" y="25767"/>
                  <a:pt x="13559" y="26663"/>
                </a:cubicBezTo>
                <a:cubicBezTo>
                  <a:pt x="13058" y="26914"/>
                  <a:pt x="12457" y="27215"/>
                  <a:pt x="12356" y="27841"/>
                </a:cubicBezTo>
                <a:cubicBezTo>
                  <a:pt x="12281" y="28393"/>
                  <a:pt x="12632" y="28794"/>
                  <a:pt x="13183" y="28869"/>
                </a:cubicBezTo>
                <a:cubicBezTo>
                  <a:pt x="13404" y="28898"/>
                  <a:pt x="13630" y="28910"/>
                  <a:pt x="13860" y="28910"/>
                </a:cubicBezTo>
                <a:cubicBezTo>
                  <a:pt x="14413" y="28910"/>
                  <a:pt x="14983" y="28839"/>
                  <a:pt x="15514" y="28769"/>
                </a:cubicBezTo>
                <a:cubicBezTo>
                  <a:pt x="16316" y="28668"/>
                  <a:pt x="17093" y="28493"/>
                  <a:pt x="17870" y="28292"/>
                </a:cubicBezTo>
                <a:cubicBezTo>
                  <a:pt x="18747" y="28042"/>
                  <a:pt x="19625" y="27741"/>
                  <a:pt x="20477" y="27390"/>
                </a:cubicBezTo>
                <a:cubicBezTo>
                  <a:pt x="20903" y="27240"/>
                  <a:pt x="21329" y="27039"/>
                  <a:pt x="21730" y="26864"/>
                </a:cubicBezTo>
                <a:cubicBezTo>
                  <a:pt x="22006" y="26738"/>
                  <a:pt x="22306" y="26638"/>
                  <a:pt x="22557" y="26488"/>
                </a:cubicBezTo>
                <a:cubicBezTo>
                  <a:pt x="25063" y="28844"/>
                  <a:pt x="27670" y="31099"/>
                  <a:pt x="30402" y="33180"/>
                </a:cubicBezTo>
                <a:cubicBezTo>
                  <a:pt x="29877" y="33090"/>
                  <a:pt x="29344" y="33046"/>
                  <a:pt x="28811" y="33046"/>
                </a:cubicBezTo>
                <a:cubicBezTo>
                  <a:pt x="26801" y="33046"/>
                  <a:pt x="24788" y="33675"/>
                  <a:pt x="23184" y="34884"/>
                </a:cubicBezTo>
                <a:cubicBezTo>
                  <a:pt x="22707" y="35235"/>
                  <a:pt x="22031" y="35711"/>
                  <a:pt x="21780" y="36262"/>
                </a:cubicBezTo>
                <a:cubicBezTo>
                  <a:pt x="21504" y="36864"/>
                  <a:pt x="22106" y="37114"/>
                  <a:pt x="22607" y="37190"/>
                </a:cubicBezTo>
                <a:cubicBezTo>
                  <a:pt x="22826" y="37219"/>
                  <a:pt x="23046" y="37233"/>
                  <a:pt x="23267" y="37233"/>
                </a:cubicBezTo>
                <a:cubicBezTo>
                  <a:pt x="24534" y="37233"/>
                  <a:pt x="25811" y="36778"/>
                  <a:pt x="26943" y="36287"/>
                </a:cubicBezTo>
                <a:cubicBezTo>
                  <a:pt x="27770" y="35936"/>
                  <a:pt x="28572" y="35510"/>
                  <a:pt x="29299" y="35034"/>
                </a:cubicBezTo>
                <a:cubicBezTo>
                  <a:pt x="29650" y="34809"/>
                  <a:pt x="29976" y="34583"/>
                  <a:pt x="30301" y="34332"/>
                </a:cubicBezTo>
                <a:cubicBezTo>
                  <a:pt x="30552" y="34107"/>
                  <a:pt x="30853" y="33931"/>
                  <a:pt x="31028" y="33631"/>
                </a:cubicBezTo>
                <a:cubicBezTo>
                  <a:pt x="31429" y="33906"/>
                  <a:pt x="31805" y="34207"/>
                  <a:pt x="32206" y="34483"/>
                </a:cubicBezTo>
                <a:cubicBezTo>
                  <a:pt x="33710" y="35535"/>
                  <a:pt x="35239" y="36488"/>
                  <a:pt x="36818" y="37390"/>
                </a:cubicBezTo>
                <a:cubicBezTo>
                  <a:pt x="38347" y="38242"/>
                  <a:pt x="39951" y="39119"/>
                  <a:pt x="41680" y="39520"/>
                </a:cubicBezTo>
                <a:cubicBezTo>
                  <a:pt x="41697" y="39524"/>
                  <a:pt x="41715" y="39526"/>
                  <a:pt x="41731" y="39526"/>
                </a:cubicBezTo>
                <a:cubicBezTo>
                  <a:pt x="41950" y="39526"/>
                  <a:pt x="42065" y="39234"/>
                  <a:pt x="41855" y="39094"/>
                </a:cubicBezTo>
                <a:cubicBezTo>
                  <a:pt x="40552" y="38242"/>
                  <a:pt x="39123" y="37616"/>
                  <a:pt x="37745" y="36864"/>
                </a:cubicBezTo>
                <a:cubicBezTo>
                  <a:pt x="36392" y="36112"/>
                  <a:pt x="35038" y="35285"/>
                  <a:pt x="33735" y="34433"/>
                </a:cubicBezTo>
                <a:cubicBezTo>
                  <a:pt x="31529" y="32954"/>
                  <a:pt x="29399" y="31325"/>
                  <a:pt x="27344" y="29621"/>
                </a:cubicBezTo>
                <a:cubicBezTo>
                  <a:pt x="27469" y="29019"/>
                  <a:pt x="27494" y="28393"/>
                  <a:pt x="27494" y="27791"/>
                </a:cubicBezTo>
                <a:cubicBezTo>
                  <a:pt x="27544" y="27039"/>
                  <a:pt x="27519" y="26262"/>
                  <a:pt x="27469" y="25485"/>
                </a:cubicBezTo>
                <a:cubicBezTo>
                  <a:pt x="27419" y="24758"/>
                  <a:pt x="27344" y="24007"/>
                  <a:pt x="27244" y="23280"/>
                </a:cubicBezTo>
                <a:cubicBezTo>
                  <a:pt x="27169" y="22703"/>
                  <a:pt x="27018" y="22102"/>
                  <a:pt x="26692" y="21601"/>
                </a:cubicBezTo>
                <a:cubicBezTo>
                  <a:pt x="26417" y="21225"/>
                  <a:pt x="26041" y="20824"/>
                  <a:pt x="25539" y="20824"/>
                </a:cubicBezTo>
                <a:cubicBezTo>
                  <a:pt x="25523" y="20823"/>
                  <a:pt x="25507" y="20822"/>
                  <a:pt x="25492" y="20822"/>
                </a:cubicBezTo>
                <a:cubicBezTo>
                  <a:pt x="25043" y="20822"/>
                  <a:pt x="24761" y="21165"/>
                  <a:pt x="24712" y="21601"/>
                </a:cubicBezTo>
                <a:cubicBezTo>
                  <a:pt x="24512" y="22929"/>
                  <a:pt x="24737" y="24408"/>
                  <a:pt x="25038" y="25711"/>
                </a:cubicBezTo>
                <a:cubicBezTo>
                  <a:pt x="25239" y="26638"/>
                  <a:pt x="25514" y="27540"/>
                  <a:pt x="25890" y="28393"/>
                </a:cubicBezTo>
                <a:cubicBezTo>
                  <a:pt x="23534" y="26337"/>
                  <a:pt x="21229" y="24232"/>
                  <a:pt x="18973" y="22027"/>
                </a:cubicBezTo>
                <a:cubicBezTo>
                  <a:pt x="19224" y="21375"/>
                  <a:pt x="19224" y="20548"/>
                  <a:pt x="19274" y="19896"/>
                </a:cubicBezTo>
                <a:cubicBezTo>
                  <a:pt x="19349" y="18944"/>
                  <a:pt x="19349" y="17992"/>
                  <a:pt x="19249" y="17039"/>
                </a:cubicBezTo>
                <a:cubicBezTo>
                  <a:pt x="19098" y="15535"/>
                  <a:pt x="18848" y="14032"/>
                  <a:pt x="18346" y="12603"/>
                </a:cubicBezTo>
                <a:cubicBezTo>
                  <a:pt x="18171" y="12127"/>
                  <a:pt x="17970" y="11225"/>
                  <a:pt x="17344" y="11199"/>
                </a:cubicBezTo>
                <a:cubicBezTo>
                  <a:pt x="17324" y="11198"/>
                  <a:pt x="17304" y="11197"/>
                  <a:pt x="17285" y="11197"/>
                </a:cubicBezTo>
                <a:cubicBezTo>
                  <a:pt x="16716" y="11197"/>
                  <a:pt x="16335" y="11892"/>
                  <a:pt x="16141" y="12352"/>
                </a:cubicBezTo>
                <a:cubicBezTo>
                  <a:pt x="15514" y="13681"/>
                  <a:pt x="15815" y="15260"/>
                  <a:pt x="16166" y="16613"/>
                </a:cubicBezTo>
                <a:cubicBezTo>
                  <a:pt x="16517" y="17941"/>
                  <a:pt x="16943" y="19345"/>
                  <a:pt x="17569" y="20623"/>
                </a:cubicBezTo>
                <a:cubicBezTo>
                  <a:pt x="15665" y="18718"/>
                  <a:pt x="13835" y="16788"/>
                  <a:pt x="12056" y="14783"/>
                </a:cubicBezTo>
                <a:cubicBezTo>
                  <a:pt x="11304" y="13956"/>
                  <a:pt x="10577" y="13079"/>
                  <a:pt x="9875" y="12202"/>
                </a:cubicBezTo>
                <a:cubicBezTo>
                  <a:pt x="9875" y="11776"/>
                  <a:pt x="9700" y="11325"/>
                  <a:pt x="9574" y="10949"/>
                </a:cubicBezTo>
                <a:cubicBezTo>
                  <a:pt x="9299" y="10072"/>
                  <a:pt x="8973" y="9245"/>
                  <a:pt x="8672" y="8392"/>
                </a:cubicBezTo>
                <a:cubicBezTo>
                  <a:pt x="8046" y="6588"/>
                  <a:pt x="7344" y="4808"/>
                  <a:pt x="6366" y="3179"/>
                </a:cubicBezTo>
                <a:cubicBezTo>
                  <a:pt x="5804" y="2242"/>
                  <a:pt x="4246" y="0"/>
                  <a:pt x="293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3" name="Google Shape;1343;p26"/>
          <p:cNvSpPr/>
          <p:nvPr/>
        </p:nvSpPr>
        <p:spPr>
          <a:xfrm rot="1927526">
            <a:off x="10590921" y="6127348"/>
            <a:ext cx="1806287" cy="904605"/>
          </a:xfrm>
          <a:custGeom>
            <a:avLst/>
            <a:gdLst/>
            <a:ahLst/>
            <a:cxnLst/>
            <a:rect l="l" t="t" r="r" b="b"/>
            <a:pathLst>
              <a:path w="42006" h="21037" extrusionOk="0">
                <a:moveTo>
                  <a:pt x="28329" y="1"/>
                </a:moveTo>
                <a:cubicBezTo>
                  <a:pt x="28204" y="1"/>
                  <a:pt x="28084" y="17"/>
                  <a:pt x="27971" y="57"/>
                </a:cubicBezTo>
                <a:cubicBezTo>
                  <a:pt x="27444" y="207"/>
                  <a:pt x="27519" y="734"/>
                  <a:pt x="27695" y="1135"/>
                </a:cubicBezTo>
                <a:cubicBezTo>
                  <a:pt x="28171" y="2237"/>
                  <a:pt x="29299" y="2864"/>
                  <a:pt x="30276" y="3440"/>
                </a:cubicBezTo>
                <a:cubicBezTo>
                  <a:pt x="31429" y="4092"/>
                  <a:pt x="32607" y="4694"/>
                  <a:pt x="33885" y="4894"/>
                </a:cubicBezTo>
                <a:cubicBezTo>
                  <a:pt x="32081" y="5095"/>
                  <a:pt x="30276" y="5395"/>
                  <a:pt x="28497" y="5771"/>
                </a:cubicBezTo>
                <a:cubicBezTo>
                  <a:pt x="27344" y="4668"/>
                  <a:pt x="25815" y="4042"/>
                  <a:pt x="24311" y="3641"/>
                </a:cubicBezTo>
                <a:cubicBezTo>
                  <a:pt x="22943" y="3288"/>
                  <a:pt x="21523" y="2970"/>
                  <a:pt x="20108" y="2970"/>
                </a:cubicBezTo>
                <a:cubicBezTo>
                  <a:pt x="19813" y="2970"/>
                  <a:pt x="19518" y="2984"/>
                  <a:pt x="19224" y="3014"/>
                </a:cubicBezTo>
                <a:cubicBezTo>
                  <a:pt x="18522" y="3089"/>
                  <a:pt x="15464" y="3691"/>
                  <a:pt x="16442" y="4944"/>
                </a:cubicBezTo>
                <a:cubicBezTo>
                  <a:pt x="16918" y="5546"/>
                  <a:pt x="17920" y="5621"/>
                  <a:pt x="18622" y="5771"/>
                </a:cubicBezTo>
                <a:cubicBezTo>
                  <a:pt x="19550" y="5972"/>
                  <a:pt x="20502" y="6122"/>
                  <a:pt x="21454" y="6222"/>
                </a:cubicBezTo>
                <a:cubicBezTo>
                  <a:pt x="22329" y="6319"/>
                  <a:pt x="23203" y="6356"/>
                  <a:pt x="24077" y="6356"/>
                </a:cubicBezTo>
                <a:cubicBezTo>
                  <a:pt x="24331" y="6356"/>
                  <a:pt x="24584" y="6353"/>
                  <a:pt x="24838" y="6348"/>
                </a:cubicBezTo>
                <a:cubicBezTo>
                  <a:pt x="25314" y="6323"/>
                  <a:pt x="25790" y="6323"/>
                  <a:pt x="26241" y="6272"/>
                </a:cubicBezTo>
                <a:lnTo>
                  <a:pt x="26241" y="6272"/>
                </a:lnTo>
                <a:cubicBezTo>
                  <a:pt x="23810" y="6874"/>
                  <a:pt x="21404" y="7576"/>
                  <a:pt x="19023" y="8328"/>
                </a:cubicBezTo>
                <a:cubicBezTo>
                  <a:pt x="17595" y="8779"/>
                  <a:pt x="16166" y="9255"/>
                  <a:pt x="14763" y="9781"/>
                </a:cubicBezTo>
                <a:cubicBezTo>
                  <a:pt x="13472" y="8180"/>
                  <a:pt x="11136" y="7467"/>
                  <a:pt x="9067" y="7467"/>
                </a:cubicBezTo>
                <a:cubicBezTo>
                  <a:pt x="8805" y="7467"/>
                  <a:pt x="8547" y="7478"/>
                  <a:pt x="8296" y="7501"/>
                </a:cubicBezTo>
                <a:cubicBezTo>
                  <a:pt x="7870" y="7551"/>
                  <a:pt x="5464" y="7826"/>
                  <a:pt x="6016" y="8628"/>
                </a:cubicBezTo>
                <a:cubicBezTo>
                  <a:pt x="6141" y="8829"/>
                  <a:pt x="6467" y="8904"/>
                  <a:pt x="6692" y="8979"/>
                </a:cubicBezTo>
                <a:cubicBezTo>
                  <a:pt x="7043" y="9130"/>
                  <a:pt x="7419" y="9255"/>
                  <a:pt x="7770" y="9380"/>
                </a:cubicBezTo>
                <a:cubicBezTo>
                  <a:pt x="8447" y="9581"/>
                  <a:pt x="9174" y="9731"/>
                  <a:pt x="9875" y="9856"/>
                </a:cubicBezTo>
                <a:cubicBezTo>
                  <a:pt x="10652" y="9982"/>
                  <a:pt x="11429" y="10057"/>
                  <a:pt x="12206" y="10107"/>
                </a:cubicBezTo>
                <a:cubicBezTo>
                  <a:pt x="12510" y="10122"/>
                  <a:pt x="12839" y="10136"/>
                  <a:pt x="13169" y="10136"/>
                </a:cubicBezTo>
                <a:cubicBezTo>
                  <a:pt x="13410" y="10136"/>
                  <a:pt x="13652" y="10128"/>
                  <a:pt x="13885" y="10107"/>
                </a:cubicBezTo>
                <a:lnTo>
                  <a:pt x="13885" y="10107"/>
                </a:lnTo>
                <a:cubicBezTo>
                  <a:pt x="13409" y="10308"/>
                  <a:pt x="12908" y="10508"/>
                  <a:pt x="12432" y="10709"/>
                </a:cubicBezTo>
                <a:cubicBezTo>
                  <a:pt x="11254" y="11235"/>
                  <a:pt x="10101" y="11811"/>
                  <a:pt x="8998" y="12463"/>
                </a:cubicBezTo>
                <a:cubicBezTo>
                  <a:pt x="8973" y="12438"/>
                  <a:pt x="8948" y="12438"/>
                  <a:pt x="8923" y="12438"/>
                </a:cubicBezTo>
                <a:cubicBezTo>
                  <a:pt x="8731" y="12390"/>
                  <a:pt x="8528" y="12370"/>
                  <a:pt x="8320" y="12370"/>
                </a:cubicBezTo>
                <a:cubicBezTo>
                  <a:pt x="7767" y="12370"/>
                  <a:pt x="7177" y="12511"/>
                  <a:pt x="6667" y="12638"/>
                </a:cubicBezTo>
                <a:cubicBezTo>
                  <a:pt x="5915" y="12839"/>
                  <a:pt x="5189" y="13115"/>
                  <a:pt x="4512" y="13440"/>
                </a:cubicBezTo>
                <a:cubicBezTo>
                  <a:pt x="3158" y="14142"/>
                  <a:pt x="1930" y="15195"/>
                  <a:pt x="1053" y="16448"/>
                </a:cubicBezTo>
                <a:cubicBezTo>
                  <a:pt x="702" y="16974"/>
                  <a:pt x="1" y="17801"/>
                  <a:pt x="251" y="18478"/>
                </a:cubicBezTo>
                <a:cubicBezTo>
                  <a:pt x="403" y="18914"/>
                  <a:pt x="854" y="19077"/>
                  <a:pt x="1293" y="19077"/>
                </a:cubicBezTo>
                <a:cubicBezTo>
                  <a:pt x="1435" y="19077"/>
                  <a:pt x="1576" y="19060"/>
                  <a:pt x="1705" y="19029"/>
                </a:cubicBezTo>
                <a:cubicBezTo>
                  <a:pt x="2457" y="18854"/>
                  <a:pt x="3209" y="18453"/>
                  <a:pt x="3885" y="18052"/>
                </a:cubicBezTo>
                <a:cubicBezTo>
                  <a:pt x="4612" y="17651"/>
                  <a:pt x="5264" y="17200"/>
                  <a:pt x="5915" y="16674"/>
                </a:cubicBezTo>
                <a:cubicBezTo>
                  <a:pt x="6642" y="16097"/>
                  <a:pt x="7319" y="15445"/>
                  <a:pt x="7945" y="14744"/>
                </a:cubicBezTo>
                <a:cubicBezTo>
                  <a:pt x="8447" y="14167"/>
                  <a:pt x="8898" y="13566"/>
                  <a:pt x="9174" y="12889"/>
                </a:cubicBezTo>
                <a:cubicBezTo>
                  <a:pt x="10803" y="11987"/>
                  <a:pt x="12532" y="11235"/>
                  <a:pt x="14286" y="10558"/>
                </a:cubicBezTo>
                <a:lnTo>
                  <a:pt x="14286" y="10558"/>
                </a:lnTo>
                <a:cubicBezTo>
                  <a:pt x="13961" y="10859"/>
                  <a:pt x="13635" y="11135"/>
                  <a:pt x="13334" y="11460"/>
                </a:cubicBezTo>
                <a:cubicBezTo>
                  <a:pt x="12783" y="12037"/>
                  <a:pt x="12281" y="12739"/>
                  <a:pt x="11855" y="13415"/>
                </a:cubicBezTo>
                <a:cubicBezTo>
                  <a:pt x="11003" y="14844"/>
                  <a:pt x="10351" y="16448"/>
                  <a:pt x="10176" y="18127"/>
                </a:cubicBezTo>
                <a:cubicBezTo>
                  <a:pt x="10110" y="18698"/>
                  <a:pt x="9929" y="21037"/>
                  <a:pt x="10878" y="21037"/>
                </a:cubicBezTo>
                <a:cubicBezTo>
                  <a:pt x="11013" y="21037"/>
                  <a:pt x="11170" y="20990"/>
                  <a:pt x="11354" y="20884"/>
                </a:cubicBezTo>
                <a:cubicBezTo>
                  <a:pt x="12031" y="20508"/>
                  <a:pt x="12582" y="19556"/>
                  <a:pt x="12958" y="18904"/>
                </a:cubicBezTo>
                <a:cubicBezTo>
                  <a:pt x="13409" y="18127"/>
                  <a:pt x="13785" y="17275"/>
                  <a:pt x="14086" y="16423"/>
                </a:cubicBezTo>
                <a:cubicBezTo>
                  <a:pt x="14412" y="15420"/>
                  <a:pt x="14587" y="14393"/>
                  <a:pt x="14687" y="13365"/>
                </a:cubicBezTo>
                <a:cubicBezTo>
                  <a:pt x="14788" y="12363"/>
                  <a:pt x="14813" y="11285"/>
                  <a:pt x="15063" y="10283"/>
                </a:cubicBezTo>
                <a:cubicBezTo>
                  <a:pt x="16166" y="9882"/>
                  <a:pt x="17319" y="9506"/>
                  <a:pt x="18447" y="9130"/>
                </a:cubicBezTo>
                <a:cubicBezTo>
                  <a:pt x="19199" y="8879"/>
                  <a:pt x="19976" y="8653"/>
                  <a:pt x="20753" y="8428"/>
                </a:cubicBezTo>
                <a:lnTo>
                  <a:pt x="20753" y="8428"/>
                </a:lnTo>
                <a:cubicBezTo>
                  <a:pt x="20402" y="8729"/>
                  <a:pt x="20076" y="9054"/>
                  <a:pt x="19775" y="9380"/>
                </a:cubicBezTo>
                <a:cubicBezTo>
                  <a:pt x="19023" y="10232"/>
                  <a:pt x="18397" y="11210"/>
                  <a:pt x="17996" y="12288"/>
                </a:cubicBezTo>
                <a:cubicBezTo>
                  <a:pt x="17895" y="12538"/>
                  <a:pt x="17795" y="12814"/>
                  <a:pt x="17720" y="13064"/>
                </a:cubicBezTo>
                <a:cubicBezTo>
                  <a:pt x="17645" y="13340"/>
                  <a:pt x="17545" y="13691"/>
                  <a:pt x="17545" y="13967"/>
                </a:cubicBezTo>
                <a:cubicBezTo>
                  <a:pt x="17560" y="14263"/>
                  <a:pt x="17750" y="14375"/>
                  <a:pt x="17970" y="14375"/>
                </a:cubicBezTo>
                <a:cubicBezTo>
                  <a:pt x="18104" y="14375"/>
                  <a:pt x="18249" y="14334"/>
                  <a:pt x="18372" y="14267"/>
                </a:cubicBezTo>
                <a:cubicBezTo>
                  <a:pt x="19349" y="13741"/>
                  <a:pt x="20201" y="12764"/>
                  <a:pt x="20828" y="11861"/>
                </a:cubicBezTo>
                <a:cubicBezTo>
                  <a:pt x="21605" y="10759"/>
                  <a:pt x="22281" y="9105"/>
                  <a:pt x="22758" y="7826"/>
                </a:cubicBezTo>
                <a:cubicBezTo>
                  <a:pt x="23860" y="7526"/>
                  <a:pt x="24938" y="7225"/>
                  <a:pt x="26041" y="6949"/>
                </a:cubicBezTo>
                <a:lnTo>
                  <a:pt x="26041" y="6949"/>
                </a:lnTo>
                <a:cubicBezTo>
                  <a:pt x="25489" y="7801"/>
                  <a:pt x="25088" y="8729"/>
                  <a:pt x="24788" y="9706"/>
                </a:cubicBezTo>
                <a:cubicBezTo>
                  <a:pt x="24437" y="10859"/>
                  <a:pt x="24186" y="12187"/>
                  <a:pt x="24362" y="13390"/>
                </a:cubicBezTo>
                <a:cubicBezTo>
                  <a:pt x="24412" y="13816"/>
                  <a:pt x="24512" y="14493"/>
                  <a:pt x="24913" y="14719"/>
                </a:cubicBezTo>
                <a:cubicBezTo>
                  <a:pt x="25012" y="14781"/>
                  <a:pt x="25110" y="14808"/>
                  <a:pt x="25205" y="14808"/>
                </a:cubicBezTo>
                <a:cubicBezTo>
                  <a:pt x="25491" y="14808"/>
                  <a:pt x="25746" y="14563"/>
                  <a:pt x="25915" y="14318"/>
                </a:cubicBezTo>
                <a:cubicBezTo>
                  <a:pt x="26592" y="13315"/>
                  <a:pt x="27018" y="12187"/>
                  <a:pt x="26968" y="10984"/>
                </a:cubicBezTo>
                <a:cubicBezTo>
                  <a:pt x="26943" y="10257"/>
                  <a:pt x="26943" y="9556"/>
                  <a:pt x="26918" y="8829"/>
                </a:cubicBezTo>
                <a:cubicBezTo>
                  <a:pt x="26868" y="8152"/>
                  <a:pt x="27043" y="7425"/>
                  <a:pt x="26893" y="6774"/>
                </a:cubicBezTo>
                <a:cubicBezTo>
                  <a:pt x="26893" y="6774"/>
                  <a:pt x="26868" y="6774"/>
                  <a:pt x="26868" y="6749"/>
                </a:cubicBezTo>
                <a:cubicBezTo>
                  <a:pt x="28998" y="6272"/>
                  <a:pt x="31103" y="5846"/>
                  <a:pt x="33259" y="5571"/>
                </a:cubicBezTo>
                <a:cubicBezTo>
                  <a:pt x="33535" y="5546"/>
                  <a:pt x="33810" y="5496"/>
                  <a:pt x="34086" y="5470"/>
                </a:cubicBezTo>
                <a:lnTo>
                  <a:pt x="34086" y="5470"/>
                </a:lnTo>
                <a:cubicBezTo>
                  <a:pt x="33986" y="5546"/>
                  <a:pt x="33885" y="5621"/>
                  <a:pt x="33810" y="5671"/>
                </a:cubicBezTo>
                <a:cubicBezTo>
                  <a:pt x="33284" y="6097"/>
                  <a:pt x="32808" y="6573"/>
                  <a:pt x="32357" y="7049"/>
                </a:cubicBezTo>
                <a:cubicBezTo>
                  <a:pt x="31429" y="8077"/>
                  <a:pt x="30677" y="9230"/>
                  <a:pt x="30126" y="10458"/>
                </a:cubicBezTo>
                <a:cubicBezTo>
                  <a:pt x="29900" y="10959"/>
                  <a:pt x="29575" y="11636"/>
                  <a:pt x="29976" y="12137"/>
                </a:cubicBezTo>
                <a:cubicBezTo>
                  <a:pt x="30155" y="12367"/>
                  <a:pt x="30425" y="12447"/>
                  <a:pt x="30710" y="12447"/>
                </a:cubicBezTo>
                <a:cubicBezTo>
                  <a:pt x="30984" y="12447"/>
                  <a:pt x="31271" y="12373"/>
                  <a:pt x="31504" y="12288"/>
                </a:cubicBezTo>
                <a:cubicBezTo>
                  <a:pt x="32758" y="11761"/>
                  <a:pt x="33610" y="10608"/>
                  <a:pt x="34286" y="9480"/>
                </a:cubicBezTo>
                <a:cubicBezTo>
                  <a:pt x="34713" y="8779"/>
                  <a:pt x="35063" y="8027"/>
                  <a:pt x="35389" y="7275"/>
                </a:cubicBezTo>
                <a:cubicBezTo>
                  <a:pt x="35640" y="6648"/>
                  <a:pt x="35966" y="5972"/>
                  <a:pt x="36016" y="5295"/>
                </a:cubicBezTo>
                <a:cubicBezTo>
                  <a:pt x="36517" y="5270"/>
                  <a:pt x="37018" y="5245"/>
                  <a:pt x="37520" y="5220"/>
                </a:cubicBezTo>
                <a:cubicBezTo>
                  <a:pt x="37877" y="5207"/>
                  <a:pt x="38235" y="5204"/>
                  <a:pt x="38595" y="5204"/>
                </a:cubicBezTo>
                <a:cubicBezTo>
                  <a:pt x="38954" y="5204"/>
                  <a:pt x="39313" y="5207"/>
                  <a:pt x="39672" y="5207"/>
                </a:cubicBezTo>
                <a:cubicBezTo>
                  <a:pt x="40389" y="5207"/>
                  <a:pt x="41104" y="5195"/>
                  <a:pt x="41805" y="5120"/>
                </a:cubicBezTo>
                <a:cubicBezTo>
                  <a:pt x="41956" y="5095"/>
                  <a:pt x="42006" y="4894"/>
                  <a:pt x="41855" y="4869"/>
                </a:cubicBezTo>
                <a:cubicBezTo>
                  <a:pt x="40902" y="4636"/>
                  <a:pt x="39949" y="4583"/>
                  <a:pt x="38985" y="4583"/>
                </a:cubicBezTo>
                <a:cubicBezTo>
                  <a:pt x="38706" y="4583"/>
                  <a:pt x="38427" y="4588"/>
                  <a:pt x="38146" y="4593"/>
                </a:cubicBezTo>
                <a:cubicBezTo>
                  <a:pt x="37219" y="4618"/>
                  <a:pt x="36291" y="4668"/>
                  <a:pt x="35364" y="4744"/>
                </a:cubicBezTo>
                <a:cubicBezTo>
                  <a:pt x="35088" y="4318"/>
                  <a:pt x="34637" y="3967"/>
                  <a:pt x="34261" y="3616"/>
                </a:cubicBezTo>
                <a:cubicBezTo>
                  <a:pt x="33785" y="3165"/>
                  <a:pt x="33309" y="2739"/>
                  <a:pt x="32808" y="2313"/>
                </a:cubicBezTo>
                <a:cubicBezTo>
                  <a:pt x="31830" y="1511"/>
                  <a:pt x="30803" y="759"/>
                  <a:pt x="29600" y="333"/>
                </a:cubicBezTo>
                <a:cubicBezTo>
                  <a:pt x="29231" y="197"/>
                  <a:pt x="28757" y="1"/>
                  <a:pt x="283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78269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Google Shape;1431;p28"/>
          <p:cNvSpPr/>
          <p:nvPr/>
        </p:nvSpPr>
        <p:spPr>
          <a:xfrm rot="8679721" flipH="1">
            <a:off x="11004787" y="278849"/>
            <a:ext cx="1969000" cy="1850001"/>
          </a:xfrm>
          <a:custGeom>
            <a:avLst/>
            <a:gdLst/>
            <a:ahLst/>
            <a:cxnLst/>
            <a:rect l="l" t="t" r="r" b="b"/>
            <a:pathLst>
              <a:path w="42066" h="39526" extrusionOk="0">
                <a:moveTo>
                  <a:pt x="2930" y="0"/>
                </a:moveTo>
                <a:cubicBezTo>
                  <a:pt x="2487" y="0"/>
                  <a:pt x="2071" y="255"/>
                  <a:pt x="1730" y="899"/>
                </a:cubicBezTo>
                <a:cubicBezTo>
                  <a:pt x="1178" y="1951"/>
                  <a:pt x="1479" y="3330"/>
                  <a:pt x="1805" y="4407"/>
                </a:cubicBezTo>
                <a:cubicBezTo>
                  <a:pt x="2156" y="5560"/>
                  <a:pt x="2732" y="6588"/>
                  <a:pt x="3434" y="7565"/>
                </a:cubicBezTo>
                <a:cubicBezTo>
                  <a:pt x="4236" y="8643"/>
                  <a:pt x="5188" y="9646"/>
                  <a:pt x="6241" y="10523"/>
                </a:cubicBezTo>
                <a:cubicBezTo>
                  <a:pt x="6767" y="10924"/>
                  <a:pt x="7294" y="11300"/>
                  <a:pt x="7845" y="11651"/>
                </a:cubicBezTo>
                <a:cubicBezTo>
                  <a:pt x="8371" y="12001"/>
                  <a:pt x="8973" y="12402"/>
                  <a:pt x="9625" y="12503"/>
                </a:cubicBezTo>
                <a:cubicBezTo>
                  <a:pt x="10402" y="13505"/>
                  <a:pt x="11178" y="14508"/>
                  <a:pt x="12006" y="15485"/>
                </a:cubicBezTo>
                <a:cubicBezTo>
                  <a:pt x="10279" y="14545"/>
                  <a:pt x="8284" y="14083"/>
                  <a:pt x="6316" y="14083"/>
                </a:cubicBezTo>
                <a:cubicBezTo>
                  <a:pt x="5398" y="14083"/>
                  <a:pt x="4486" y="14183"/>
                  <a:pt x="3609" y="14382"/>
                </a:cubicBezTo>
                <a:cubicBezTo>
                  <a:pt x="2707" y="14583"/>
                  <a:pt x="0" y="15285"/>
                  <a:pt x="978" y="16738"/>
                </a:cubicBezTo>
                <a:cubicBezTo>
                  <a:pt x="1454" y="17415"/>
                  <a:pt x="2381" y="17390"/>
                  <a:pt x="3108" y="17415"/>
                </a:cubicBezTo>
                <a:cubicBezTo>
                  <a:pt x="4161" y="17490"/>
                  <a:pt x="5214" y="17540"/>
                  <a:pt x="6266" y="17540"/>
                </a:cubicBezTo>
                <a:cubicBezTo>
                  <a:pt x="6453" y="17544"/>
                  <a:pt x="6641" y="17547"/>
                  <a:pt x="6829" y="17547"/>
                </a:cubicBezTo>
                <a:cubicBezTo>
                  <a:pt x="7800" y="17547"/>
                  <a:pt x="8780" y="17491"/>
                  <a:pt x="9725" y="17365"/>
                </a:cubicBezTo>
                <a:cubicBezTo>
                  <a:pt x="10301" y="17290"/>
                  <a:pt x="10853" y="17189"/>
                  <a:pt x="11404" y="17039"/>
                </a:cubicBezTo>
                <a:cubicBezTo>
                  <a:pt x="11905" y="16939"/>
                  <a:pt x="12457" y="16814"/>
                  <a:pt x="12908" y="16563"/>
                </a:cubicBezTo>
                <a:cubicBezTo>
                  <a:pt x="13234" y="16939"/>
                  <a:pt x="13559" y="17340"/>
                  <a:pt x="13910" y="17716"/>
                </a:cubicBezTo>
                <a:cubicBezTo>
                  <a:pt x="12457" y="17741"/>
                  <a:pt x="11078" y="18217"/>
                  <a:pt x="9850" y="18919"/>
                </a:cubicBezTo>
                <a:cubicBezTo>
                  <a:pt x="9173" y="19295"/>
                  <a:pt x="8572" y="19771"/>
                  <a:pt x="8021" y="20272"/>
                </a:cubicBezTo>
                <a:cubicBezTo>
                  <a:pt x="7419" y="20773"/>
                  <a:pt x="6843" y="21325"/>
                  <a:pt x="6442" y="22002"/>
                </a:cubicBezTo>
                <a:cubicBezTo>
                  <a:pt x="6066" y="22628"/>
                  <a:pt x="5890" y="23355"/>
                  <a:pt x="6091" y="24082"/>
                </a:cubicBezTo>
                <a:cubicBezTo>
                  <a:pt x="6228" y="24630"/>
                  <a:pt x="6579" y="24826"/>
                  <a:pt x="7037" y="24826"/>
                </a:cubicBezTo>
                <a:cubicBezTo>
                  <a:pt x="7165" y="24826"/>
                  <a:pt x="7301" y="24811"/>
                  <a:pt x="7444" y="24784"/>
                </a:cubicBezTo>
                <a:cubicBezTo>
                  <a:pt x="8196" y="24658"/>
                  <a:pt x="8873" y="24232"/>
                  <a:pt x="9449" y="23781"/>
                </a:cubicBezTo>
                <a:cubicBezTo>
                  <a:pt x="10076" y="23305"/>
                  <a:pt x="10677" y="22778"/>
                  <a:pt x="11279" y="22252"/>
                </a:cubicBezTo>
                <a:cubicBezTo>
                  <a:pt x="11955" y="21651"/>
                  <a:pt x="12582" y="20999"/>
                  <a:pt x="13158" y="20297"/>
                </a:cubicBezTo>
                <a:cubicBezTo>
                  <a:pt x="13635" y="19721"/>
                  <a:pt x="14236" y="19019"/>
                  <a:pt x="14412" y="18267"/>
                </a:cubicBezTo>
                <a:cubicBezTo>
                  <a:pt x="15464" y="19470"/>
                  <a:pt x="16567" y="20623"/>
                  <a:pt x="17720" y="21751"/>
                </a:cubicBezTo>
                <a:cubicBezTo>
                  <a:pt x="18998" y="23054"/>
                  <a:pt x="20301" y="24357"/>
                  <a:pt x="21655" y="25611"/>
                </a:cubicBezTo>
                <a:cubicBezTo>
                  <a:pt x="20909" y="25570"/>
                  <a:pt x="20159" y="25538"/>
                  <a:pt x="19412" y="25538"/>
                </a:cubicBezTo>
                <a:cubicBezTo>
                  <a:pt x="17399" y="25538"/>
                  <a:pt x="15406" y="25767"/>
                  <a:pt x="13559" y="26663"/>
                </a:cubicBezTo>
                <a:cubicBezTo>
                  <a:pt x="13058" y="26914"/>
                  <a:pt x="12457" y="27215"/>
                  <a:pt x="12356" y="27841"/>
                </a:cubicBezTo>
                <a:cubicBezTo>
                  <a:pt x="12281" y="28393"/>
                  <a:pt x="12632" y="28794"/>
                  <a:pt x="13183" y="28869"/>
                </a:cubicBezTo>
                <a:cubicBezTo>
                  <a:pt x="13404" y="28898"/>
                  <a:pt x="13630" y="28910"/>
                  <a:pt x="13860" y="28910"/>
                </a:cubicBezTo>
                <a:cubicBezTo>
                  <a:pt x="14413" y="28910"/>
                  <a:pt x="14983" y="28839"/>
                  <a:pt x="15514" y="28769"/>
                </a:cubicBezTo>
                <a:cubicBezTo>
                  <a:pt x="16316" y="28668"/>
                  <a:pt x="17093" y="28493"/>
                  <a:pt x="17870" y="28292"/>
                </a:cubicBezTo>
                <a:cubicBezTo>
                  <a:pt x="18747" y="28042"/>
                  <a:pt x="19625" y="27741"/>
                  <a:pt x="20477" y="27390"/>
                </a:cubicBezTo>
                <a:cubicBezTo>
                  <a:pt x="20903" y="27240"/>
                  <a:pt x="21329" y="27039"/>
                  <a:pt x="21730" y="26864"/>
                </a:cubicBezTo>
                <a:cubicBezTo>
                  <a:pt x="22006" y="26738"/>
                  <a:pt x="22306" y="26638"/>
                  <a:pt x="22557" y="26488"/>
                </a:cubicBezTo>
                <a:cubicBezTo>
                  <a:pt x="25063" y="28844"/>
                  <a:pt x="27670" y="31099"/>
                  <a:pt x="30402" y="33180"/>
                </a:cubicBezTo>
                <a:cubicBezTo>
                  <a:pt x="29877" y="33090"/>
                  <a:pt x="29344" y="33046"/>
                  <a:pt x="28811" y="33046"/>
                </a:cubicBezTo>
                <a:cubicBezTo>
                  <a:pt x="26801" y="33046"/>
                  <a:pt x="24788" y="33675"/>
                  <a:pt x="23184" y="34884"/>
                </a:cubicBezTo>
                <a:cubicBezTo>
                  <a:pt x="22707" y="35235"/>
                  <a:pt x="22031" y="35711"/>
                  <a:pt x="21780" y="36262"/>
                </a:cubicBezTo>
                <a:cubicBezTo>
                  <a:pt x="21504" y="36864"/>
                  <a:pt x="22106" y="37114"/>
                  <a:pt x="22607" y="37190"/>
                </a:cubicBezTo>
                <a:cubicBezTo>
                  <a:pt x="22826" y="37219"/>
                  <a:pt x="23046" y="37233"/>
                  <a:pt x="23267" y="37233"/>
                </a:cubicBezTo>
                <a:cubicBezTo>
                  <a:pt x="24534" y="37233"/>
                  <a:pt x="25811" y="36778"/>
                  <a:pt x="26943" y="36287"/>
                </a:cubicBezTo>
                <a:cubicBezTo>
                  <a:pt x="27770" y="35936"/>
                  <a:pt x="28572" y="35510"/>
                  <a:pt x="29299" y="35034"/>
                </a:cubicBezTo>
                <a:cubicBezTo>
                  <a:pt x="29650" y="34809"/>
                  <a:pt x="29976" y="34583"/>
                  <a:pt x="30301" y="34332"/>
                </a:cubicBezTo>
                <a:cubicBezTo>
                  <a:pt x="30552" y="34107"/>
                  <a:pt x="30853" y="33931"/>
                  <a:pt x="31028" y="33631"/>
                </a:cubicBezTo>
                <a:cubicBezTo>
                  <a:pt x="31429" y="33906"/>
                  <a:pt x="31805" y="34207"/>
                  <a:pt x="32206" y="34483"/>
                </a:cubicBezTo>
                <a:cubicBezTo>
                  <a:pt x="33710" y="35535"/>
                  <a:pt x="35239" y="36488"/>
                  <a:pt x="36818" y="37390"/>
                </a:cubicBezTo>
                <a:cubicBezTo>
                  <a:pt x="38347" y="38242"/>
                  <a:pt x="39951" y="39119"/>
                  <a:pt x="41680" y="39520"/>
                </a:cubicBezTo>
                <a:cubicBezTo>
                  <a:pt x="41697" y="39524"/>
                  <a:pt x="41715" y="39526"/>
                  <a:pt x="41731" y="39526"/>
                </a:cubicBezTo>
                <a:cubicBezTo>
                  <a:pt x="41950" y="39526"/>
                  <a:pt x="42065" y="39234"/>
                  <a:pt x="41855" y="39094"/>
                </a:cubicBezTo>
                <a:cubicBezTo>
                  <a:pt x="40552" y="38242"/>
                  <a:pt x="39123" y="37616"/>
                  <a:pt x="37745" y="36864"/>
                </a:cubicBezTo>
                <a:cubicBezTo>
                  <a:pt x="36392" y="36112"/>
                  <a:pt x="35038" y="35285"/>
                  <a:pt x="33735" y="34433"/>
                </a:cubicBezTo>
                <a:cubicBezTo>
                  <a:pt x="31529" y="32954"/>
                  <a:pt x="29399" y="31325"/>
                  <a:pt x="27344" y="29621"/>
                </a:cubicBezTo>
                <a:cubicBezTo>
                  <a:pt x="27469" y="29019"/>
                  <a:pt x="27494" y="28393"/>
                  <a:pt x="27494" y="27791"/>
                </a:cubicBezTo>
                <a:cubicBezTo>
                  <a:pt x="27544" y="27039"/>
                  <a:pt x="27519" y="26262"/>
                  <a:pt x="27469" y="25485"/>
                </a:cubicBezTo>
                <a:cubicBezTo>
                  <a:pt x="27419" y="24758"/>
                  <a:pt x="27344" y="24007"/>
                  <a:pt x="27244" y="23280"/>
                </a:cubicBezTo>
                <a:cubicBezTo>
                  <a:pt x="27169" y="22703"/>
                  <a:pt x="27018" y="22102"/>
                  <a:pt x="26692" y="21601"/>
                </a:cubicBezTo>
                <a:cubicBezTo>
                  <a:pt x="26417" y="21225"/>
                  <a:pt x="26041" y="20824"/>
                  <a:pt x="25539" y="20824"/>
                </a:cubicBezTo>
                <a:cubicBezTo>
                  <a:pt x="25523" y="20823"/>
                  <a:pt x="25507" y="20822"/>
                  <a:pt x="25492" y="20822"/>
                </a:cubicBezTo>
                <a:cubicBezTo>
                  <a:pt x="25043" y="20822"/>
                  <a:pt x="24761" y="21165"/>
                  <a:pt x="24712" y="21601"/>
                </a:cubicBezTo>
                <a:cubicBezTo>
                  <a:pt x="24512" y="22929"/>
                  <a:pt x="24737" y="24408"/>
                  <a:pt x="25038" y="25711"/>
                </a:cubicBezTo>
                <a:cubicBezTo>
                  <a:pt x="25239" y="26638"/>
                  <a:pt x="25514" y="27540"/>
                  <a:pt x="25890" y="28393"/>
                </a:cubicBezTo>
                <a:cubicBezTo>
                  <a:pt x="23534" y="26337"/>
                  <a:pt x="21229" y="24232"/>
                  <a:pt x="18973" y="22027"/>
                </a:cubicBezTo>
                <a:cubicBezTo>
                  <a:pt x="19224" y="21375"/>
                  <a:pt x="19224" y="20548"/>
                  <a:pt x="19274" y="19896"/>
                </a:cubicBezTo>
                <a:cubicBezTo>
                  <a:pt x="19349" y="18944"/>
                  <a:pt x="19349" y="17992"/>
                  <a:pt x="19249" y="17039"/>
                </a:cubicBezTo>
                <a:cubicBezTo>
                  <a:pt x="19098" y="15535"/>
                  <a:pt x="18848" y="14032"/>
                  <a:pt x="18346" y="12603"/>
                </a:cubicBezTo>
                <a:cubicBezTo>
                  <a:pt x="18171" y="12127"/>
                  <a:pt x="17970" y="11225"/>
                  <a:pt x="17344" y="11199"/>
                </a:cubicBezTo>
                <a:cubicBezTo>
                  <a:pt x="17324" y="11198"/>
                  <a:pt x="17304" y="11197"/>
                  <a:pt x="17285" y="11197"/>
                </a:cubicBezTo>
                <a:cubicBezTo>
                  <a:pt x="16716" y="11197"/>
                  <a:pt x="16335" y="11892"/>
                  <a:pt x="16141" y="12352"/>
                </a:cubicBezTo>
                <a:cubicBezTo>
                  <a:pt x="15514" y="13681"/>
                  <a:pt x="15815" y="15260"/>
                  <a:pt x="16166" y="16613"/>
                </a:cubicBezTo>
                <a:cubicBezTo>
                  <a:pt x="16517" y="17941"/>
                  <a:pt x="16943" y="19345"/>
                  <a:pt x="17569" y="20623"/>
                </a:cubicBezTo>
                <a:cubicBezTo>
                  <a:pt x="15665" y="18718"/>
                  <a:pt x="13835" y="16788"/>
                  <a:pt x="12056" y="14783"/>
                </a:cubicBezTo>
                <a:cubicBezTo>
                  <a:pt x="11304" y="13956"/>
                  <a:pt x="10577" y="13079"/>
                  <a:pt x="9875" y="12202"/>
                </a:cubicBezTo>
                <a:cubicBezTo>
                  <a:pt x="9875" y="11776"/>
                  <a:pt x="9700" y="11325"/>
                  <a:pt x="9574" y="10949"/>
                </a:cubicBezTo>
                <a:cubicBezTo>
                  <a:pt x="9299" y="10072"/>
                  <a:pt x="8973" y="9245"/>
                  <a:pt x="8672" y="8392"/>
                </a:cubicBezTo>
                <a:cubicBezTo>
                  <a:pt x="8046" y="6588"/>
                  <a:pt x="7344" y="4808"/>
                  <a:pt x="6366" y="3179"/>
                </a:cubicBezTo>
                <a:cubicBezTo>
                  <a:pt x="5804" y="2242"/>
                  <a:pt x="4246" y="0"/>
                  <a:pt x="29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32" name="Google Shape;1432;p28"/>
          <p:cNvGrpSpPr/>
          <p:nvPr/>
        </p:nvGrpSpPr>
        <p:grpSpPr>
          <a:xfrm rot="-6055914" flipH="1">
            <a:off x="10553828" y="-899387"/>
            <a:ext cx="2315453" cy="2710545"/>
            <a:chOff x="7987008" y="-231825"/>
            <a:chExt cx="1066140" cy="1248058"/>
          </a:xfrm>
        </p:grpSpPr>
        <p:sp>
          <p:nvSpPr>
            <p:cNvPr id="1433" name="Google Shape;1433;p28"/>
            <p:cNvSpPr/>
            <p:nvPr/>
          </p:nvSpPr>
          <p:spPr>
            <a:xfrm rot="2245793">
              <a:off x="8389840" y="457328"/>
              <a:ext cx="577070" cy="427552"/>
            </a:xfrm>
            <a:custGeom>
              <a:avLst/>
              <a:gdLst/>
              <a:ahLst/>
              <a:cxnLst/>
              <a:rect l="l" t="t" r="r" b="b"/>
              <a:pathLst>
                <a:path w="29375" h="21764" extrusionOk="0">
                  <a:moveTo>
                    <a:pt x="29374" y="1"/>
                  </a:moveTo>
                  <a:cubicBezTo>
                    <a:pt x="25314" y="151"/>
                    <a:pt x="21204" y="2006"/>
                    <a:pt x="18021" y="5139"/>
                  </a:cubicBezTo>
                  <a:cubicBezTo>
                    <a:pt x="15916" y="7219"/>
                    <a:pt x="14236" y="9800"/>
                    <a:pt x="12407" y="12206"/>
                  </a:cubicBezTo>
                  <a:cubicBezTo>
                    <a:pt x="10552" y="14587"/>
                    <a:pt x="8447" y="16868"/>
                    <a:pt x="5865" y="18021"/>
                  </a:cubicBezTo>
                  <a:cubicBezTo>
                    <a:pt x="4865" y="18469"/>
                    <a:pt x="3781" y="18709"/>
                    <a:pt x="2724" y="18709"/>
                  </a:cubicBezTo>
                  <a:cubicBezTo>
                    <a:pt x="1768" y="18709"/>
                    <a:pt x="834" y="18513"/>
                    <a:pt x="1" y="18096"/>
                  </a:cubicBezTo>
                  <a:lnTo>
                    <a:pt x="1" y="18096"/>
                  </a:lnTo>
                  <a:cubicBezTo>
                    <a:pt x="577" y="19475"/>
                    <a:pt x="1655" y="20527"/>
                    <a:pt x="2908" y="21129"/>
                  </a:cubicBezTo>
                  <a:cubicBezTo>
                    <a:pt x="3885" y="21580"/>
                    <a:pt x="4976" y="21763"/>
                    <a:pt x="6073" y="21763"/>
                  </a:cubicBezTo>
                  <a:cubicBezTo>
                    <a:pt x="6439" y="21763"/>
                    <a:pt x="6805" y="21743"/>
                    <a:pt x="7169" y="21705"/>
                  </a:cubicBezTo>
                  <a:cubicBezTo>
                    <a:pt x="9750" y="21430"/>
                    <a:pt x="12281" y="20252"/>
                    <a:pt x="14362" y="18422"/>
                  </a:cubicBezTo>
                  <a:cubicBezTo>
                    <a:pt x="18171" y="15039"/>
                    <a:pt x="20251" y="9725"/>
                    <a:pt x="23459" y="5615"/>
                  </a:cubicBezTo>
                  <a:cubicBezTo>
                    <a:pt x="25189" y="3434"/>
                    <a:pt x="27219" y="1605"/>
                    <a:pt x="29374" y="1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28"/>
            <p:cNvSpPr/>
            <p:nvPr/>
          </p:nvSpPr>
          <p:spPr>
            <a:xfrm rot="2245793">
              <a:off x="8413387" y="443487"/>
              <a:ext cx="580999" cy="390188"/>
            </a:xfrm>
            <a:custGeom>
              <a:avLst/>
              <a:gdLst/>
              <a:ahLst/>
              <a:cxnLst/>
              <a:rect l="l" t="t" r="r" b="b"/>
              <a:pathLst>
                <a:path w="29575" h="19862" extrusionOk="0">
                  <a:moveTo>
                    <a:pt x="22707" y="1"/>
                  </a:moveTo>
                  <a:cubicBezTo>
                    <a:pt x="20326" y="1"/>
                    <a:pt x="17895" y="402"/>
                    <a:pt x="15665" y="1580"/>
                  </a:cubicBezTo>
                  <a:cubicBezTo>
                    <a:pt x="12808" y="3109"/>
                    <a:pt x="10502" y="5790"/>
                    <a:pt x="8672" y="8723"/>
                  </a:cubicBezTo>
                  <a:cubicBezTo>
                    <a:pt x="7444" y="10703"/>
                    <a:pt x="6417" y="12783"/>
                    <a:pt x="5038" y="14638"/>
                  </a:cubicBezTo>
                  <a:cubicBezTo>
                    <a:pt x="3685" y="16467"/>
                    <a:pt x="2031" y="18522"/>
                    <a:pt x="1" y="18999"/>
                  </a:cubicBezTo>
                  <a:cubicBezTo>
                    <a:pt x="26" y="19099"/>
                    <a:pt x="51" y="19174"/>
                    <a:pt x="76" y="19249"/>
                  </a:cubicBezTo>
                  <a:cubicBezTo>
                    <a:pt x="909" y="19666"/>
                    <a:pt x="1843" y="19862"/>
                    <a:pt x="2799" y="19862"/>
                  </a:cubicBezTo>
                  <a:cubicBezTo>
                    <a:pt x="3856" y="19862"/>
                    <a:pt x="4940" y="19622"/>
                    <a:pt x="5940" y="19174"/>
                  </a:cubicBezTo>
                  <a:cubicBezTo>
                    <a:pt x="8522" y="18021"/>
                    <a:pt x="10627" y="15740"/>
                    <a:pt x="12482" y="13359"/>
                  </a:cubicBezTo>
                  <a:cubicBezTo>
                    <a:pt x="14311" y="10953"/>
                    <a:pt x="15991" y="8372"/>
                    <a:pt x="18096" y="6292"/>
                  </a:cubicBezTo>
                  <a:cubicBezTo>
                    <a:pt x="21279" y="3159"/>
                    <a:pt x="25389" y="1304"/>
                    <a:pt x="29449" y="1154"/>
                  </a:cubicBezTo>
                  <a:cubicBezTo>
                    <a:pt x="29499" y="1104"/>
                    <a:pt x="29550" y="1079"/>
                    <a:pt x="29575" y="1054"/>
                  </a:cubicBezTo>
                  <a:cubicBezTo>
                    <a:pt x="27244" y="628"/>
                    <a:pt x="25088" y="1"/>
                    <a:pt x="227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28"/>
            <p:cNvSpPr/>
            <p:nvPr/>
          </p:nvSpPr>
          <p:spPr>
            <a:xfrm rot="2245793">
              <a:off x="8163229" y="-140495"/>
              <a:ext cx="498294" cy="699654"/>
            </a:xfrm>
            <a:custGeom>
              <a:avLst/>
              <a:gdLst/>
              <a:ahLst/>
              <a:cxnLst/>
              <a:rect l="l" t="t" r="r" b="b"/>
              <a:pathLst>
                <a:path w="25365" h="35615" extrusionOk="0">
                  <a:moveTo>
                    <a:pt x="1" y="0"/>
                  </a:moveTo>
                  <a:lnTo>
                    <a:pt x="1" y="0"/>
                  </a:lnTo>
                  <a:cubicBezTo>
                    <a:pt x="552" y="5539"/>
                    <a:pt x="2908" y="10702"/>
                    <a:pt x="6517" y="14236"/>
                  </a:cubicBezTo>
                  <a:cubicBezTo>
                    <a:pt x="8923" y="16592"/>
                    <a:pt x="11805" y="18246"/>
                    <a:pt x="14512" y="20151"/>
                  </a:cubicBezTo>
                  <a:cubicBezTo>
                    <a:pt x="17219" y="22081"/>
                    <a:pt x="19825" y="24386"/>
                    <a:pt x="21279" y="27594"/>
                  </a:cubicBezTo>
                  <a:cubicBezTo>
                    <a:pt x="22357" y="30000"/>
                    <a:pt x="22658" y="33008"/>
                    <a:pt x="21881" y="35614"/>
                  </a:cubicBezTo>
                  <a:cubicBezTo>
                    <a:pt x="23309" y="34512"/>
                    <a:pt x="24337" y="32757"/>
                    <a:pt x="24838" y="30903"/>
                  </a:cubicBezTo>
                  <a:cubicBezTo>
                    <a:pt x="25364" y="28923"/>
                    <a:pt x="25364" y="26842"/>
                    <a:pt x="25064" y="24888"/>
                  </a:cubicBezTo>
                  <a:cubicBezTo>
                    <a:pt x="24537" y="21454"/>
                    <a:pt x="23059" y="18271"/>
                    <a:pt x="20928" y="15890"/>
                  </a:cubicBezTo>
                  <a:cubicBezTo>
                    <a:pt x="16968" y="11529"/>
                    <a:pt x="11179" y="10050"/>
                    <a:pt x="6517" y="6667"/>
                  </a:cubicBezTo>
                  <a:cubicBezTo>
                    <a:pt x="4036" y="4887"/>
                    <a:pt x="1906" y="2557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28"/>
            <p:cNvSpPr/>
            <p:nvPr/>
          </p:nvSpPr>
          <p:spPr>
            <a:xfrm rot="2245793">
              <a:off x="8154278" y="-164509"/>
              <a:ext cx="460870" cy="706550"/>
            </a:xfrm>
            <a:custGeom>
              <a:avLst/>
              <a:gdLst/>
              <a:ahLst/>
              <a:cxnLst/>
              <a:rect l="l" t="t" r="r" b="b"/>
              <a:pathLst>
                <a:path w="23460" h="35966" extrusionOk="0">
                  <a:moveTo>
                    <a:pt x="703" y="1"/>
                  </a:moveTo>
                  <a:cubicBezTo>
                    <a:pt x="477" y="3309"/>
                    <a:pt x="1" y="6417"/>
                    <a:pt x="201" y="9675"/>
                  </a:cubicBezTo>
                  <a:cubicBezTo>
                    <a:pt x="427" y="12933"/>
                    <a:pt x="1078" y="16166"/>
                    <a:pt x="2532" y="18898"/>
                  </a:cubicBezTo>
                  <a:cubicBezTo>
                    <a:pt x="4412" y="22432"/>
                    <a:pt x="7469" y="24913"/>
                    <a:pt x="10753" y="26693"/>
                  </a:cubicBezTo>
                  <a:cubicBezTo>
                    <a:pt x="12958" y="27871"/>
                    <a:pt x="15264" y="28748"/>
                    <a:pt x="17344" y="30151"/>
                  </a:cubicBezTo>
                  <a:cubicBezTo>
                    <a:pt x="19424" y="31555"/>
                    <a:pt x="21755" y="33309"/>
                    <a:pt x="22457" y="35966"/>
                  </a:cubicBezTo>
                  <a:cubicBezTo>
                    <a:pt x="22532" y="35891"/>
                    <a:pt x="22607" y="35841"/>
                    <a:pt x="22683" y="35765"/>
                  </a:cubicBezTo>
                  <a:cubicBezTo>
                    <a:pt x="23460" y="33159"/>
                    <a:pt x="23159" y="30151"/>
                    <a:pt x="22081" y="27745"/>
                  </a:cubicBezTo>
                  <a:cubicBezTo>
                    <a:pt x="20627" y="24537"/>
                    <a:pt x="18021" y="22232"/>
                    <a:pt x="15314" y="20302"/>
                  </a:cubicBezTo>
                  <a:cubicBezTo>
                    <a:pt x="12607" y="18397"/>
                    <a:pt x="9725" y="16743"/>
                    <a:pt x="7319" y="14387"/>
                  </a:cubicBezTo>
                  <a:cubicBezTo>
                    <a:pt x="3710" y="10853"/>
                    <a:pt x="1354" y="5690"/>
                    <a:pt x="803" y="151"/>
                  </a:cubicBezTo>
                  <a:cubicBezTo>
                    <a:pt x="778" y="101"/>
                    <a:pt x="728" y="51"/>
                    <a:pt x="703" y="1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28"/>
            <p:cNvSpPr/>
            <p:nvPr/>
          </p:nvSpPr>
          <p:spPr>
            <a:xfrm rot="2245793">
              <a:off x="8856284" y="658301"/>
              <a:ext cx="21177" cy="23161"/>
            </a:xfrm>
            <a:custGeom>
              <a:avLst/>
              <a:gdLst/>
              <a:ahLst/>
              <a:cxnLst/>
              <a:rect l="l" t="t" r="r" b="b"/>
              <a:pathLst>
                <a:path w="1078" h="1179" extrusionOk="0">
                  <a:moveTo>
                    <a:pt x="1078" y="1"/>
                  </a:moveTo>
                  <a:cubicBezTo>
                    <a:pt x="777" y="101"/>
                    <a:pt x="602" y="277"/>
                    <a:pt x="401" y="452"/>
                  </a:cubicBezTo>
                  <a:cubicBezTo>
                    <a:pt x="226" y="653"/>
                    <a:pt x="75" y="853"/>
                    <a:pt x="0" y="1179"/>
                  </a:cubicBezTo>
                  <a:cubicBezTo>
                    <a:pt x="326" y="1154"/>
                    <a:pt x="552" y="978"/>
                    <a:pt x="752" y="778"/>
                  </a:cubicBezTo>
                  <a:cubicBezTo>
                    <a:pt x="927" y="577"/>
                    <a:pt x="1078" y="327"/>
                    <a:pt x="10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28"/>
            <p:cNvSpPr/>
            <p:nvPr/>
          </p:nvSpPr>
          <p:spPr>
            <a:xfrm rot="2245793">
              <a:off x="8893406" y="638105"/>
              <a:ext cx="26108" cy="16836"/>
            </a:xfrm>
            <a:custGeom>
              <a:avLst/>
              <a:gdLst/>
              <a:ahLst/>
              <a:cxnLst/>
              <a:rect l="l" t="t" r="r" b="b"/>
              <a:pathLst>
                <a:path w="1329" h="857" extrusionOk="0">
                  <a:moveTo>
                    <a:pt x="1245" y="1"/>
                  </a:moveTo>
                  <a:cubicBezTo>
                    <a:pt x="959" y="1"/>
                    <a:pt x="732" y="115"/>
                    <a:pt x="526" y="229"/>
                  </a:cubicBezTo>
                  <a:cubicBezTo>
                    <a:pt x="326" y="380"/>
                    <a:pt x="125" y="555"/>
                    <a:pt x="0" y="856"/>
                  </a:cubicBezTo>
                  <a:cubicBezTo>
                    <a:pt x="326" y="856"/>
                    <a:pt x="576" y="756"/>
                    <a:pt x="802" y="630"/>
                  </a:cubicBezTo>
                  <a:cubicBezTo>
                    <a:pt x="1003" y="480"/>
                    <a:pt x="1203" y="305"/>
                    <a:pt x="1328" y="4"/>
                  </a:cubicBezTo>
                  <a:cubicBezTo>
                    <a:pt x="1300" y="2"/>
                    <a:pt x="1272" y="1"/>
                    <a:pt x="12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9" name="Google Shape;1439;p28"/>
            <p:cNvSpPr/>
            <p:nvPr/>
          </p:nvSpPr>
          <p:spPr>
            <a:xfrm rot="2245793">
              <a:off x="8849704" y="638215"/>
              <a:ext cx="14793" cy="16757"/>
            </a:xfrm>
            <a:custGeom>
              <a:avLst/>
              <a:gdLst/>
              <a:ahLst/>
              <a:cxnLst/>
              <a:rect l="l" t="t" r="r" b="b"/>
              <a:pathLst>
                <a:path w="753" h="853" extrusionOk="0">
                  <a:moveTo>
                    <a:pt x="728" y="1"/>
                  </a:moveTo>
                  <a:lnTo>
                    <a:pt x="728" y="1"/>
                  </a:lnTo>
                  <a:cubicBezTo>
                    <a:pt x="477" y="26"/>
                    <a:pt x="327" y="151"/>
                    <a:pt x="201" y="276"/>
                  </a:cubicBezTo>
                  <a:cubicBezTo>
                    <a:pt x="76" y="427"/>
                    <a:pt x="1" y="577"/>
                    <a:pt x="26" y="853"/>
                  </a:cubicBezTo>
                  <a:cubicBezTo>
                    <a:pt x="276" y="828"/>
                    <a:pt x="427" y="702"/>
                    <a:pt x="552" y="577"/>
                  </a:cubicBezTo>
                  <a:cubicBezTo>
                    <a:pt x="677" y="427"/>
                    <a:pt x="753" y="276"/>
                    <a:pt x="7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0" name="Google Shape;1440;p28"/>
            <p:cNvSpPr/>
            <p:nvPr/>
          </p:nvSpPr>
          <p:spPr>
            <a:xfrm rot="2245793">
              <a:off x="8808696" y="663621"/>
              <a:ext cx="14793" cy="14793"/>
            </a:xfrm>
            <a:custGeom>
              <a:avLst/>
              <a:gdLst/>
              <a:ahLst/>
              <a:cxnLst/>
              <a:rect l="l" t="t" r="r" b="b"/>
              <a:pathLst>
                <a:path w="753" h="753" extrusionOk="0">
                  <a:moveTo>
                    <a:pt x="752" y="1"/>
                  </a:moveTo>
                  <a:cubicBezTo>
                    <a:pt x="502" y="1"/>
                    <a:pt x="326" y="101"/>
                    <a:pt x="201" y="201"/>
                  </a:cubicBezTo>
                  <a:cubicBezTo>
                    <a:pt x="101" y="351"/>
                    <a:pt x="0" y="502"/>
                    <a:pt x="0" y="752"/>
                  </a:cubicBezTo>
                  <a:cubicBezTo>
                    <a:pt x="251" y="752"/>
                    <a:pt x="401" y="652"/>
                    <a:pt x="552" y="552"/>
                  </a:cubicBezTo>
                  <a:cubicBezTo>
                    <a:pt x="652" y="402"/>
                    <a:pt x="752" y="251"/>
                    <a:pt x="7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28"/>
            <p:cNvSpPr/>
            <p:nvPr/>
          </p:nvSpPr>
          <p:spPr>
            <a:xfrm rot="2245793">
              <a:off x="8786246" y="642603"/>
              <a:ext cx="22179" cy="25617"/>
            </a:xfrm>
            <a:custGeom>
              <a:avLst/>
              <a:gdLst/>
              <a:ahLst/>
              <a:cxnLst/>
              <a:rect l="l" t="t" r="r" b="b"/>
              <a:pathLst>
                <a:path w="1129" h="1304" extrusionOk="0">
                  <a:moveTo>
                    <a:pt x="1129" y="1"/>
                  </a:moveTo>
                  <a:lnTo>
                    <a:pt x="1129" y="1"/>
                  </a:lnTo>
                  <a:cubicBezTo>
                    <a:pt x="803" y="101"/>
                    <a:pt x="577" y="276"/>
                    <a:pt x="402" y="502"/>
                  </a:cubicBezTo>
                  <a:cubicBezTo>
                    <a:pt x="201" y="702"/>
                    <a:pt x="51" y="953"/>
                    <a:pt x="1" y="1304"/>
                  </a:cubicBezTo>
                  <a:cubicBezTo>
                    <a:pt x="327" y="1204"/>
                    <a:pt x="552" y="1003"/>
                    <a:pt x="753" y="803"/>
                  </a:cubicBezTo>
                  <a:cubicBezTo>
                    <a:pt x="928" y="577"/>
                    <a:pt x="1079" y="327"/>
                    <a:pt x="1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42" name="Google Shape;1442;p28"/>
          <p:cNvSpPr/>
          <p:nvPr/>
        </p:nvSpPr>
        <p:spPr>
          <a:xfrm rot="2950700" flipH="1">
            <a:off x="196199" y="-726133"/>
            <a:ext cx="1803085" cy="1694212"/>
          </a:xfrm>
          <a:custGeom>
            <a:avLst/>
            <a:gdLst/>
            <a:ahLst/>
            <a:cxnLst/>
            <a:rect l="l" t="t" r="r" b="b"/>
            <a:pathLst>
              <a:path w="42066" h="39526" extrusionOk="0">
                <a:moveTo>
                  <a:pt x="2930" y="0"/>
                </a:moveTo>
                <a:cubicBezTo>
                  <a:pt x="2487" y="0"/>
                  <a:pt x="2071" y="255"/>
                  <a:pt x="1730" y="899"/>
                </a:cubicBezTo>
                <a:cubicBezTo>
                  <a:pt x="1178" y="1951"/>
                  <a:pt x="1479" y="3330"/>
                  <a:pt x="1805" y="4407"/>
                </a:cubicBezTo>
                <a:cubicBezTo>
                  <a:pt x="2156" y="5560"/>
                  <a:pt x="2732" y="6588"/>
                  <a:pt x="3434" y="7565"/>
                </a:cubicBezTo>
                <a:cubicBezTo>
                  <a:pt x="4236" y="8643"/>
                  <a:pt x="5188" y="9646"/>
                  <a:pt x="6241" y="10523"/>
                </a:cubicBezTo>
                <a:cubicBezTo>
                  <a:pt x="6767" y="10924"/>
                  <a:pt x="7294" y="11300"/>
                  <a:pt x="7845" y="11651"/>
                </a:cubicBezTo>
                <a:cubicBezTo>
                  <a:pt x="8371" y="12001"/>
                  <a:pt x="8973" y="12402"/>
                  <a:pt x="9625" y="12503"/>
                </a:cubicBezTo>
                <a:cubicBezTo>
                  <a:pt x="10402" y="13505"/>
                  <a:pt x="11178" y="14508"/>
                  <a:pt x="12006" y="15485"/>
                </a:cubicBezTo>
                <a:cubicBezTo>
                  <a:pt x="10279" y="14545"/>
                  <a:pt x="8284" y="14083"/>
                  <a:pt x="6316" y="14083"/>
                </a:cubicBezTo>
                <a:cubicBezTo>
                  <a:pt x="5398" y="14083"/>
                  <a:pt x="4486" y="14183"/>
                  <a:pt x="3609" y="14382"/>
                </a:cubicBezTo>
                <a:cubicBezTo>
                  <a:pt x="2707" y="14583"/>
                  <a:pt x="0" y="15285"/>
                  <a:pt x="978" y="16738"/>
                </a:cubicBezTo>
                <a:cubicBezTo>
                  <a:pt x="1454" y="17415"/>
                  <a:pt x="2381" y="17390"/>
                  <a:pt x="3108" y="17415"/>
                </a:cubicBezTo>
                <a:cubicBezTo>
                  <a:pt x="4161" y="17490"/>
                  <a:pt x="5214" y="17540"/>
                  <a:pt x="6266" y="17540"/>
                </a:cubicBezTo>
                <a:cubicBezTo>
                  <a:pt x="6453" y="17544"/>
                  <a:pt x="6641" y="17547"/>
                  <a:pt x="6829" y="17547"/>
                </a:cubicBezTo>
                <a:cubicBezTo>
                  <a:pt x="7800" y="17547"/>
                  <a:pt x="8780" y="17491"/>
                  <a:pt x="9725" y="17365"/>
                </a:cubicBezTo>
                <a:cubicBezTo>
                  <a:pt x="10301" y="17290"/>
                  <a:pt x="10853" y="17189"/>
                  <a:pt x="11404" y="17039"/>
                </a:cubicBezTo>
                <a:cubicBezTo>
                  <a:pt x="11905" y="16939"/>
                  <a:pt x="12457" y="16814"/>
                  <a:pt x="12908" y="16563"/>
                </a:cubicBezTo>
                <a:cubicBezTo>
                  <a:pt x="13234" y="16939"/>
                  <a:pt x="13559" y="17340"/>
                  <a:pt x="13910" y="17716"/>
                </a:cubicBezTo>
                <a:cubicBezTo>
                  <a:pt x="12457" y="17741"/>
                  <a:pt x="11078" y="18217"/>
                  <a:pt x="9850" y="18919"/>
                </a:cubicBezTo>
                <a:cubicBezTo>
                  <a:pt x="9173" y="19295"/>
                  <a:pt x="8572" y="19771"/>
                  <a:pt x="8021" y="20272"/>
                </a:cubicBezTo>
                <a:cubicBezTo>
                  <a:pt x="7419" y="20773"/>
                  <a:pt x="6843" y="21325"/>
                  <a:pt x="6442" y="22002"/>
                </a:cubicBezTo>
                <a:cubicBezTo>
                  <a:pt x="6066" y="22628"/>
                  <a:pt x="5890" y="23355"/>
                  <a:pt x="6091" y="24082"/>
                </a:cubicBezTo>
                <a:cubicBezTo>
                  <a:pt x="6228" y="24630"/>
                  <a:pt x="6579" y="24826"/>
                  <a:pt x="7037" y="24826"/>
                </a:cubicBezTo>
                <a:cubicBezTo>
                  <a:pt x="7165" y="24826"/>
                  <a:pt x="7301" y="24811"/>
                  <a:pt x="7444" y="24784"/>
                </a:cubicBezTo>
                <a:cubicBezTo>
                  <a:pt x="8196" y="24658"/>
                  <a:pt x="8873" y="24232"/>
                  <a:pt x="9449" y="23781"/>
                </a:cubicBezTo>
                <a:cubicBezTo>
                  <a:pt x="10076" y="23305"/>
                  <a:pt x="10677" y="22778"/>
                  <a:pt x="11279" y="22252"/>
                </a:cubicBezTo>
                <a:cubicBezTo>
                  <a:pt x="11955" y="21651"/>
                  <a:pt x="12582" y="20999"/>
                  <a:pt x="13158" y="20297"/>
                </a:cubicBezTo>
                <a:cubicBezTo>
                  <a:pt x="13635" y="19721"/>
                  <a:pt x="14236" y="19019"/>
                  <a:pt x="14412" y="18267"/>
                </a:cubicBezTo>
                <a:cubicBezTo>
                  <a:pt x="15464" y="19470"/>
                  <a:pt x="16567" y="20623"/>
                  <a:pt x="17720" y="21751"/>
                </a:cubicBezTo>
                <a:cubicBezTo>
                  <a:pt x="18998" y="23054"/>
                  <a:pt x="20301" y="24357"/>
                  <a:pt x="21655" y="25611"/>
                </a:cubicBezTo>
                <a:cubicBezTo>
                  <a:pt x="20909" y="25570"/>
                  <a:pt x="20159" y="25538"/>
                  <a:pt x="19412" y="25538"/>
                </a:cubicBezTo>
                <a:cubicBezTo>
                  <a:pt x="17399" y="25538"/>
                  <a:pt x="15406" y="25767"/>
                  <a:pt x="13559" y="26663"/>
                </a:cubicBezTo>
                <a:cubicBezTo>
                  <a:pt x="13058" y="26914"/>
                  <a:pt x="12457" y="27215"/>
                  <a:pt x="12356" y="27841"/>
                </a:cubicBezTo>
                <a:cubicBezTo>
                  <a:pt x="12281" y="28393"/>
                  <a:pt x="12632" y="28794"/>
                  <a:pt x="13183" y="28869"/>
                </a:cubicBezTo>
                <a:cubicBezTo>
                  <a:pt x="13404" y="28898"/>
                  <a:pt x="13630" y="28910"/>
                  <a:pt x="13860" y="28910"/>
                </a:cubicBezTo>
                <a:cubicBezTo>
                  <a:pt x="14413" y="28910"/>
                  <a:pt x="14983" y="28839"/>
                  <a:pt x="15514" y="28769"/>
                </a:cubicBezTo>
                <a:cubicBezTo>
                  <a:pt x="16316" y="28668"/>
                  <a:pt x="17093" y="28493"/>
                  <a:pt x="17870" y="28292"/>
                </a:cubicBezTo>
                <a:cubicBezTo>
                  <a:pt x="18747" y="28042"/>
                  <a:pt x="19625" y="27741"/>
                  <a:pt x="20477" y="27390"/>
                </a:cubicBezTo>
                <a:cubicBezTo>
                  <a:pt x="20903" y="27240"/>
                  <a:pt x="21329" y="27039"/>
                  <a:pt x="21730" y="26864"/>
                </a:cubicBezTo>
                <a:cubicBezTo>
                  <a:pt x="22006" y="26738"/>
                  <a:pt x="22306" y="26638"/>
                  <a:pt x="22557" y="26488"/>
                </a:cubicBezTo>
                <a:cubicBezTo>
                  <a:pt x="25063" y="28844"/>
                  <a:pt x="27670" y="31099"/>
                  <a:pt x="30402" y="33180"/>
                </a:cubicBezTo>
                <a:cubicBezTo>
                  <a:pt x="29877" y="33090"/>
                  <a:pt x="29344" y="33046"/>
                  <a:pt x="28811" y="33046"/>
                </a:cubicBezTo>
                <a:cubicBezTo>
                  <a:pt x="26801" y="33046"/>
                  <a:pt x="24788" y="33675"/>
                  <a:pt x="23184" y="34884"/>
                </a:cubicBezTo>
                <a:cubicBezTo>
                  <a:pt x="22707" y="35235"/>
                  <a:pt x="22031" y="35711"/>
                  <a:pt x="21780" y="36262"/>
                </a:cubicBezTo>
                <a:cubicBezTo>
                  <a:pt x="21504" y="36864"/>
                  <a:pt x="22106" y="37114"/>
                  <a:pt x="22607" y="37190"/>
                </a:cubicBezTo>
                <a:cubicBezTo>
                  <a:pt x="22826" y="37219"/>
                  <a:pt x="23046" y="37233"/>
                  <a:pt x="23267" y="37233"/>
                </a:cubicBezTo>
                <a:cubicBezTo>
                  <a:pt x="24534" y="37233"/>
                  <a:pt x="25811" y="36778"/>
                  <a:pt x="26943" y="36287"/>
                </a:cubicBezTo>
                <a:cubicBezTo>
                  <a:pt x="27770" y="35936"/>
                  <a:pt x="28572" y="35510"/>
                  <a:pt x="29299" y="35034"/>
                </a:cubicBezTo>
                <a:cubicBezTo>
                  <a:pt x="29650" y="34809"/>
                  <a:pt x="29976" y="34583"/>
                  <a:pt x="30301" y="34332"/>
                </a:cubicBezTo>
                <a:cubicBezTo>
                  <a:pt x="30552" y="34107"/>
                  <a:pt x="30853" y="33931"/>
                  <a:pt x="31028" y="33631"/>
                </a:cubicBezTo>
                <a:cubicBezTo>
                  <a:pt x="31429" y="33906"/>
                  <a:pt x="31805" y="34207"/>
                  <a:pt x="32206" y="34483"/>
                </a:cubicBezTo>
                <a:cubicBezTo>
                  <a:pt x="33710" y="35535"/>
                  <a:pt x="35239" y="36488"/>
                  <a:pt x="36818" y="37390"/>
                </a:cubicBezTo>
                <a:cubicBezTo>
                  <a:pt x="38347" y="38242"/>
                  <a:pt x="39951" y="39119"/>
                  <a:pt x="41680" y="39520"/>
                </a:cubicBezTo>
                <a:cubicBezTo>
                  <a:pt x="41697" y="39524"/>
                  <a:pt x="41715" y="39526"/>
                  <a:pt x="41731" y="39526"/>
                </a:cubicBezTo>
                <a:cubicBezTo>
                  <a:pt x="41950" y="39526"/>
                  <a:pt x="42065" y="39234"/>
                  <a:pt x="41855" y="39094"/>
                </a:cubicBezTo>
                <a:cubicBezTo>
                  <a:pt x="40552" y="38242"/>
                  <a:pt x="39123" y="37616"/>
                  <a:pt x="37745" y="36864"/>
                </a:cubicBezTo>
                <a:cubicBezTo>
                  <a:pt x="36392" y="36112"/>
                  <a:pt x="35038" y="35285"/>
                  <a:pt x="33735" y="34433"/>
                </a:cubicBezTo>
                <a:cubicBezTo>
                  <a:pt x="31529" y="32954"/>
                  <a:pt x="29399" y="31325"/>
                  <a:pt x="27344" y="29621"/>
                </a:cubicBezTo>
                <a:cubicBezTo>
                  <a:pt x="27469" y="29019"/>
                  <a:pt x="27494" y="28393"/>
                  <a:pt x="27494" y="27791"/>
                </a:cubicBezTo>
                <a:cubicBezTo>
                  <a:pt x="27544" y="27039"/>
                  <a:pt x="27519" y="26262"/>
                  <a:pt x="27469" y="25485"/>
                </a:cubicBezTo>
                <a:cubicBezTo>
                  <a:pt x="27419" y="24758"/>
                  <a:pt x="27344" y="24007"/>
                  <a:pt x="27244" y="23280"/>
                </a:cubicBezTo>
                <a:cubicBezTo>
                  <a:pt x="27169" y="22703"/>
                  <a:pt x="27018" y="22102"/>
                  <a:pt x="26692" y="21601"/>
                </a:cubicBezTo>
                <a:cubicBezTo>
                  <a:pt x="26417" y="21225"/>
                  <a:pt x="26041" y="20824"/>
                  <a:pt x="25539" y="20824"/>
                </a:cubicBezTo>
                <a:cubicBezTo>
                  <a:pt x="25523" y="20823"/>
                  <a:pt x="25507" y="20822"/>
                  <a:pt x="25492" y="20822"/>
                </a:cubicBezTo>
                <a:cubicBezTo>
                  <a:pt x="25043" y="20822"/>
                  <a:pt x="24761" y="21165"/>
                  <a:pt x="24712" y="21601"/>
                </a:cubicBezTo>
                <a:cubicBezTo>
                  <a:pt x="24512" y="22929"/>
                  <a:pt x="24737" y="24408"/>
                  <a:pt x="25038" y="25711"/>
                </a:cubicBezTo>
                <a:cubicBezTo>
                  <a:pt x="25239" y="26638"/>
                  <a:pt x="25514" y="27540"/>
                  <a:pt x="25890" y="28393"/>
                </a:cubicBezTo>
                <a:cubicBezTo>
                  <a:pt x="23534" y="26337"/>
                  <a:pt x="21229" y="24232"/>
                  <a:pt x="18973" y="22027"/>
                </a:cubicBezTo>
                <a:cubicBezTo>
                  <a:pt x="19224" y="21375"/>
                  <a:pt x="19224" y="20548"/>
                  <a:pt x="19274" y="19896"/>
                </a:cubicBezTo>
                <a:cubicBezTo>
                  <a:pt x="19349" y="18944"/>
                  <a:pt x="19349" y="17992"/>
                  <a:pt x="19249" y="17039"/>
                </a:cubicBezTo>
                <a:cubicBezTo>
                  <a:pt x="19098" y="15535"/>
                  <a:pt x="18848" y="14032"/>
                  <a:pt x="18346" y="12603"/>
                </a:cubicBezTo>
                <a:cubicBezTo>
                  <a:pt x="18171" y="12127"/>
                  <a:pt x="17970" y="11225"/>
                  <a:pt x="17344" y="11199"/>
                </a:cubicBezTo>
                <a:cubicBezTo>
                  <a:pt x="17324" y="11198"/>
                  <a:pt x="17304" y="11197"/>
                  <a:pt x="17285" y="11197"/>
                </a:cubicBezTo>
                <a:cubicBezTo>
                  <a:pt x="16716" y="11197"/>
                  <a:pt x="16335" y="11892"/>
                  <a:pt x="16141" y="12352"/>
                </a:cubicBezTo>
                <a:cubicBezTo>
                  <a:pt x="15514" y="13681"/>
                  <a:pt x="15815" y="15260"/>
                  <a:pt x="16166" y="16613"/>
                </a:cubicBezTo>
                <a:cubicBezTo>
                  <a:pt x="16517" y="17941"/>
                  <a:pt x="16943" y="19345"/>
                  <a:pt x="17569" y="20623"/>
                </a:cubicBezTo>
                <a:cubicBezTo>
                  <a:pt x="15665" y="18718"/>
                  <a:pt x="13835" y="16788"/>
                  <a:pt x="12056" y="14783"/>
                </a:cubicBezTo>
                <a:cubicBezTo>
                  <a:pt x="11304" y="13956"/>
                  <a:pt x="10577" y="13079"/>
                  <a:pt x="9875" y="12202"/>
                </a:cubicBezTo>
                <a:cubicBezTo>
                  <a:pt x="9875" y="11776"/>
                  <a:pt x="9700" y="11325"/>
                  <a:pt x="9574" y="10949"/>
                </a:cubicBezTo>
                <a:cubicBezTo>
                  <a:pt x="9299" y="10072"/>
                  <a:pt x="8973" y="9245"/>
                  <a:pt x="8672" y="8392"/>
                </a:cubicBezTo>
                <a:cubicBezTo>
                  <a:pt x="8046" y="6588"/>
                  <a:pt x="7344" y="4808"/>
                  <a:pt x="6366" y="3179"/>
                </a:cubicBezTo>
                <a:cubicBezTo>
                  <a:pt x="5804" y="2242"/>
                  <a:pt x="4246" y="0"/>
                  <a:pt x="293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3" name="Google Shape;1443;p28"/>
          <p:cNvSpPr/>
          <p:nvPr/>
        </p:nvSpPr>
        <p:spPr>
          <a:xfrm rot="2700000" flipH="1">
            <a:off x="-554596" y="427781"/>
            <a:ext cx="1955429" cy="979297"/>
          </a:xfrm>
          <a:custGeom>
            <a:avLst/>
            <a:gdLst/>
            <a:ahLst/>
            <a:cxnLst/>
            <a:rect l="l" t="t" r="r" b="b"/>
            <a:pathLst>
              <a:path w="42006" h="21037" extrusionOk="0">
                <a:moveTo>
                  <a:pt x="28329" y="1"/>
                </a:moveTo>
                <a:cubicBezTo>
                  <a:pt x="28204" y="1"/>
                  <a:pt x="28084" y="17"/>
                  <a:pt x="27971" y="57"/>
                </a:cubicBezTo>
                <a:cubicBezTo>
                  <a:pt x="27444" y="207"/>
                  <a:pt x="27519" y="734"/>
                  <a:pt x="27695" y="1135"/>
                </a:cubicBezTo>
                <a:cubicBezTo>
                  <a:pt x="28171" y="2237"/>
                  <a:pt x="29299" y="2864"/>
                  <a:pt x="30276" y="3440"/>
                </a:cubicBezTo>
                <a:cubicBezTo>
                  <a:pt x="31429" y="4092"/>
                  <a:pt x="32607" y="4694"/>
                  <a:pt x="33885" y="4894"/>
                </a:cubicBezTo>
                <a:cubicBezTo>
                  <a:pt x="32081" y="5095"/>
                  <a:pt x="30276" y="5395"/>
                  <a:pt x="28497" y="5771"/>
                </a:cubicBezTo>
                <a:cubicBezTo>
                  <a:pt x="27344" y="4668"/>
                  <a:pt x="25815" y="4042"/>
                  <a:pt x="24311" y="3641"/>
                </a:cubicBezTo>
                <a:cubicBezTo>
                  <a:pt x="22943" y="3288"/>
                  <a:pt x="21523" y="2970"/>
                  <a:pt x="20108" y="2970"/>
                </a:cubicBezTo>
                <a:cubicBezTo>
                  <a:pt x="19813" y="2970"/>
                  <a:pt x="19518" y="2984"/>
                  <a:pt x="19224" y="3014"/>
                </a:cubicBezTo>
                <a:cubicBezTo>
                  <a:pt x="18522" y="3089"/>
                  <a:pt x="15464" y="3691"/>
                  <a:pt x="16442" y="4944"/>
                </a:cubicBezTo>
                <a:cubicBezTo>
                  <a:pt x="16918" y="5546"/>
                  <a:pt x="17920" y="5621"/>
                  <a:pt x="18622" y="5771"/>
                </a:cubicBezTo>
                <a:cubicBezTo>
                  <a:pt x="19550" y="5972"/>
                  <a:pt x="20502" y="6122"/>
                  <a:pt x="21454" y="6222"/>
                </a:cubicBezTo>
                <a:cubicBezTo>
                  <a:pt x="22329" y="6319"/>
                  <a:pt x="23203" y="6356"/>
                  <a:pt x="24077" y="6356"/>
                </a:cubicBezTo>
                <a:cubicBezTo>
                  <a:pt x="24331" y="6356"/>
                  <a:pt x="24584" y="6353"/>
                  <a:pt x="24838" y="6348"/>
                </a:cubicBezTo>
                <a:cubicBezTo>
                  <a:pt x="25314" y="6323"/>
                  <a:pt x="25790" y="6323"/>
                  <a:pt x="26241" y="6272"/>
                </a:cubicBezTo>
                <a:lnTo>
                  <a:pt x="26241" y="6272"/>
                </a:lnTo>
                <a:cubicBezTo>
                  <a:pt x="23810" y="6874"/>
                  <a:pt x="21404" y="7576"/>
                  <a:pt x="19023" y="8328"/>
                </a:cubicBezTo>
                <a:cubicBezTo>
                  <a:pt x="17595" y="8779"/>
                  <a:pt x="16166" y="9255"/>
                  <a:pt x="14763" y="9781"/>
                </a:cubicBezTo>
                <a:cubicBezTo>
                  <a:pt x="13472" y="8180"/>
                  <a:pt x="11136" y="7467"/>
                  <a:pt x="9067" y="7467"/>
                </a:cubicBezTo>
                <a:cubicBezTo>
                  <a:pt x="8805" y="7467"/>
                  <a:pt x="8547" y="7478"/>
                  <a:pt x="8296" y="7501"/>
                </a:cubicBezTo>
                <a:cubicBezTo>
                  <a:pt x="7870" y="7551"/>
                  <a:pt x="5464" y="7826"/>
                  <a:pt x="6016" y="8628"/>
                </a:cubicBezTo>
                <a:cubicBezTo>
                  <a:pt x="6141" y="8829"/>
                  <a:pt x="6467" y="8904"/>
                  <a:pt x="6692" y="8979"/>
                </a:cubicBezTo>
                <a:cubicBezTo>
                  <a:pt x="7043" y="9130"/>
                  <a:pt x="7419" y="9255"/>
                  <a:pt x="7770" y="9380"/>
                </a:cubicBezTo>
                <a:cubicBezTo>
                  <a:pt x="8447" y="9581"/>
                  <a:pt x="9174" y="9731"/>
                  <a:pt x="9875" y="9856"/>
                </a:cubicBezTo>
                <a:cubicBezTo>
                  <a:pt x="10652" y="9982"/>
                  <a:pt x="11429" y="10057"/>
                  <a:pt x="12206" y="10107"/>
                </a:cubicBezTo>
                <a:cubicBezTo>
                  <a:pt x="12510" y="10122"/>
                  <a:pt x="12839" y="10136"/>
                  <a:pt x="13169" y="10136"/>
                </a:cubicBezTo>
                <a:cubicBezTo>
                  <a:pt x="13410" y="10136"/>
                  <a:pt x="13652" y="10128"/>
                  <a:pt x="13885" y="10107"/>
                </a:cubicBezTo>
                <a:lnTo>
                  <a:pt x="13885" y="10107"/>
                </a:lnTo>
                <a:cubicBezTo>
                  <a:pt x="13409" y="10308"/>
                  <a:pt x="12908" y="10508"/>
                  <a:pt x="12432" y="10709"/>
                </a:cubicBezTo>
                <a:cubicBezTo>
                  <a:pt x="11254" y="11235"/>
                  <a:pt x="10101" y="11811"/>
                  <a:pt x="8998" y="12463"/>
                </a:cubicBezTo>
                <a:cubicBezTo>
                  <a:pt x="8973" y="12438"/>
                  <a:pt x="8948" y="12438"/>
                  <a:pt x="8923" y="12438"/>
                </a:cubicBezTo>
                <a:cubicBezTo>
                  <a:pt x="8731" y="12390"/>
                  <a:pt x="8528" y="12370"/>
                  <a:pt x="8320" y="12370"/>
                </a:cubicBezTo>
                <a:cubicBezTo>
                  <a:pt x="7767" y="12370"/>
                  <a:pt x="7177" y="12511"/>
                  <a:pt x="6667" y="12638"/>
                </a:cubicBezTo>
                <a:cubicBezTo>
                  <a:pt x="5915" y="12839"/>
                  <a:pt x="5189" y="13115"/>
                  <a:pt x="4512" y="13440"/>
                </a:cubicBezTo>
                <a:cubicBezTo>
                  <a:pt x="3158" y="14142"/>
                  <a:pt x="1930" y="15195"/>
                  <a:pt x="1053" y="16448"/>
                </a:cubicBezTo>
                <a:cubicBezTo>
                  <a:pt x="702" y="16974"/>
                  <a:pt x="1" y="17801"/>
                  <a:pt x="251" y="18478"/>
                </a:cubicBezTo>
                <a:cubicBezTo>
                  <a:pt x="403" y="18914"/>
                  <a:pt x="854" y="19077"/>
                  <a:pt x="1293" y="19077"/>
                </a:cubicBezTo>
                <a:cubicBezTo>
                  <a:pt x="1435" y="19077"/>
                  <a:pt x="1576" y="19060"/>
                  <a:pt x="1705" y="19029"/>
                </a:cubicBezTo>
                <a:cubicBezTo>
                  <a:pt x="2457" y="18854"/>
                  <a:pt x="3209" y="18453"/>
                  <a:pt x="3885" y="18052"/>
                </a:cubicBezTo>
                <a:cubicBezTo>
                  <a:pt x="4612" y="17651"/>
                  <a:pt x="5264" y="17200"/>
                  <a:pt x="5915" y="16674"/>
                </a:cubicBezTo>
                <a:cubicBezTo>
                  <a:pt x="6642" y="16097"/>
                  <a:pt x="7319" y="15445"/>
                  <a:pt x="7945" y="14744"/>
                </a:cubicBezTo>
                <a:cubicBezTo>
                  <a:pt x="8447" y="14167"/>
                  <a:pt x="8898" y="13566"/>
                  <a:pt x="9174" y="12889"/>
                </a:cubicBezTo>
                <a:cubicBezTo>
                  <a:pt x="10803" y="11987"/>
                  <a:pt x="12532" y="11235"/>
                  <a:pt x="14286" y="10558"/>
                </a:cubicBezTo>
                <a:lnTo>
                  <a:pt x="14286" y="10558"/>
                </a:lnTo>
                <a:cubicBezTo>
                  <a:pt x="13961" y="10859"/>
                  <a:pt x="13635" y="11135"/>
                  <a:pt x="13334" y="11460"/>
                </a:cubicBezTo>
                <a:cubicBezTo>
                  <a:pt x="12783" y="12037"/>
                  <a:pt x="12281" y="12739"/>
                  <a:pt x="11855" y="13415"/>
                </a:cubicBezTo>
                <a:cubicBezTo>
                  <a:pt x="11003" y="14844"/>
                  <a:pt x="10351" y="16448"/>
                  <a:pt x="10176" y="18127"/>
                </a:cubicBezTo>
                <a:cubicBezTo>
                  <a:pt x="10110" y="18698"/>
                  <a:pt x="9929" y="21037"/>
                  <a:pt x="10878" y="21037"/>
                </a:cubicBezTo>
                <a:cubicBezTo>
                  <a:pt x="11013" y="21037"/>
                  <a:pt x="11170" y="20990"/>
                  <a:pt x="11354" y="20884"/>
                </a:cubicBezTo>
                <a:cubicBezTo>
                  <a:pt x="12031" y="20508"/>
                  <a:pt x="12582" y="19556"/>
                  <a:pt x="12958" y="18904"/>
                </a:cubicBezTo>
                <a:cubicBezTo>
                  <a:pt x="13409" y="18127"/>
                  <a:pt x="13785" y="17275"/>
                  <a:pt x="14086" y="16423"/>
                </a:cubicBezTo>
                <a:cubicBezTo>
                  <a:pt x="14412" y="15420"/>
                  <a:pt x="14587" y="14393"/>
                  <a:pt x="14687" y="13365"/>
                </a:cubicBezTo>
                <a:cubicBezTo>
                  <a:pt x="14788" y="12363"/>
                  <a:pt x="14813" y="11285"/>
                  <a:pt x="15063" y="10283"/>
                </a:cubicBezTo>
                <a:cubicBezTo>
                  <a:pt x="16166" y="9882"/>
                  <a:pt x="17319" y="9506"/>
                  <a:pt x="18447" y="9130"/>
                </a:cubicBezTo>
                <a:cubicBezTo>
                  <a:pt x="19199" y="8879"/>
                  <a:pt x="19976" y="8653"/>
                  <a:pt x="20753" y="8428"/>
                </a:cubicBezTo>
                <a:lnTo>
                  <a:pt x="20753" y="8428"/>
                </a:lnTo>
                <a:cubicBezTo>
                  <a:pt x="20402" y="8729"/>
                  <a:pt x="20076" y="9054"/>
                  <a:pt x="19775" y="9380"/>
                </a:cubicBezTo>
                <a:cubicBezTo>
                  <a:pt x="19023" y="10232"/>
                  <a:pt x="18397" y="11210"/>
                  <a:pt x="17996" y="12288"/>
                </a:cubicBezTo>
                <a:cubicBezTo>
                  <a:pt x="17895" y="12538"/>
                  <a:pt x="17795" y="12814"/>
                  <a:pt x="17720" y="13064"/>
                </a:cubicBezTo>
                <a:cubicBezTo>
                  <a:pt x="17645" y="13340"/>
                  <a:pt x="17545" y="13691"/>
                  <a:pt x="17545" y="13967"/>
                </a:cubicBezTo>
                <a:cubicBezTo>
                  <a:pt x="17560" y="14263"/>
                  <a:pt x="17750" y="14375"/>
                  <a:pt x="17970" y="14375"/>
                </a:cubicBezTo>
                <a:cubicBezTo>
                  <a:pt x="18104" y="14375"/>
                  <a:pt x="18249" y="14334"/>
                  <a:pt x="18372" y="14267"/>
                </a:cubicBezTo>
                <a:cubicBezTo>
                  <a:pt x="19349" y="13741"/>
                  <a:pt x="20201" y="12764"/>
                  <a:pt x="20828" y="11861"/>
                </a:cubicBezTo>
                <a:cubicBezTo>
                  <a:pt x="21605" y="10759"/>
                  <a:pt x="22281" y="9105"/>
                  <a:pt x="22758" y="7826"/>
                </a:cubicBezTo>
                <a:cubicBezTo>
                  <a:pt x="23860" y="7526"/>
                  <a:pt x="24938" y="7225"/>
                  <a:pt x="26041" y="6949"/>
                </a:cubicBezTo>
                <a:lnTo>
                  <a:pt x="26041" y="6949"/>
                </a:lnTo>
                <a:cubicBezTo>
                  <a:pt x="25489" y="7801"/>
                  <a:pt x="25088" y="8729"/>
                  <a:pt x="24788" y="9706"/>
                </a:cubicBezTo>
                <a:cubicBezTo>
                  <a:pt x="24437" y="10859"/>
                  <a:pt x="24186" y="12187"/>
                  <a:pt x="24362" y="13390"/>
                </a:cubicBezTo>
                <a:cubicBezTo>
                  <a:pt x="24412" y="13816"/>
                  <a:pt x="24512" y="14493"/>
                  <a:pt x="24913" y="14719"/>
                </a:cubicBezTo>
                <a:cubicBezTo>
                  <a:pt x="25012" y="14781"/>
                  <a:pt x="25110" y="14808"/>
                  <a:pt x="25205" y="14808"/>
                </a:cubicBezTo>
                <a:cubicBezTo>
                  <a:pt x="25491" y="14808"/>
                  <a:pt x="25746" y="14563"/>
                  <a:pt x="25915" y="14318"/>
                </a:cubicBezTo>
                <a:cubicBezTo>
                  <a:pt x="26592" y="13315"/>
                  <a:pt x="27018" y="12187"/>
                  <a:pt x="26968" y="10984"/>
                </a:cubicBezTo>
                <a:cubicBezTo>
                  <a:pt x="26943" y="10257"/>
                  <a:pt x="26943" y="9556"/>
                  <a:pt x="26918" y="8829"/>
                </a:cubicBezTo>
                <a:cubicBezTo>
                  <a:pt x="26868" y="8152"/>
                  <a:pt x="27043" y="7425"/>
                  <a:pt x="26893" y="6774"/>
                </a:cubicBezTo>
                <a:cubicBezTo>
                  <a:pt x="26893" y="6774"/>
                  <a:pt x="26868" y="6774"/>
                  <a:pt x="26868" y="6749"/>
                </a:cubicBezTo>
                <a:cubicBezTo>
                  <a:pt x="28998" y="6272"/>
                  <a:pt x="31103" y="5846"/>
                  <a:pt x="33259" y="5571"/>
                </a:cubicBezTo>
                <a:cubicBezTo>
                  <a:pt x="33535" y="5546"/>
                  <a:pt x="33810" y="5496"/>
                  <a:pt x="34086" y="5470"/>
                </a:cubicBezTo>
                <a:lnTo>
                  <a:pt x="34086" y="5470"/>
                </a:lnTo>
                <a:cubicBezTo>
                  <a:pt x="33986" y="5546"/>
                  <a:pt x="33885" y="5621"/>
                  <a:pt x="33810" y="5671"/>
                </a:cubicBezTo>
                <a:cubicBezTo>
                  <a:pt x="33284" y="6097"/>
                  <a:pt x="32808" y="6573"/>
                  <a:pt x="32357" y="7049"/>
                </a:cubicBezTo>
                <a:cubicBezTo>
                  <a:pt x="31429" y="8077"/>
                  <a:pt x="30677" y="9230"/>
                  <a:pt x="30126" y="10458"/>
                </a:cubicBezTo>
                <a:cubicBezTo>
                  <a:pt x="29900" y="10959"/>
                  <a:pt x="29575" y="11636"/>
                  <a:pt x="29976" y="12137"/>
                </a:cubicBezTo>
                <a:cubicBezTo>
                  <a:pt x="30155" y="12367"/>
                  <a:pt x="30425" y="12447"/>
                  <a:pt x="30710" y="12447"/>
                </a:cubicBezTo>
                <a:cubicBezTo>
                  <a:pt x="30984" y="12447"/>
                  <a:pt x="31271" y="12373"/>
                  <a:pt x="31504" y="12288"/>
                </a:cubicBezTo>
                <a:cubicBezTo>
                  <a:pt x="32758" y="11761"/>
                  <a:pt x="33610" y="10608"/>
                  <a:pt x="34286" y="9480"/>
                </a:cubicBezTo>
                <a:cubicBezTo>
                  <a:pt x="34713" y="8779"/>
                  <a:pt x="35063" y="8027"/>
                  <a:pt x="35389" y="7275"/>
                </a:cubicBezTo>
                <a:cubicBezTo>
                  <a:pt x="35640" y="6648"/>
                  <a:pt x="35966" y="5972"/>
                  <a:pt x="36016" y="5295"/>
                </a:cubicBezTo>
                <a:cubicBezTo>
                  <a:pt x="36517" y="5270"/>
                  <a:pt x="37018" y="5245"/>
                  <a:pt x="37520" y="5220"/>
                </a:cubicBezTo>
                <a:cubicBezTo>
                  <a:pt x="37877" y="5207"/>
                  <a:pt x="38235" y="5204"/>
                  <a:pt x="38595" y="5204"/>
                </a:cubicBezTo>
                <a:cubicBezTo>
                  <a:pt x="38954" y="5204"/>
                  <a:pt x="39313" y="5207"/>
                  <a:pt x="39672" y="5207"/>
                </a:cubicBezTo>
                <a:cubicBezTo>
                  <a:pt x="40389" y="5207"/>
                  <a:pt x="41104" y="5195"/>
                  <a:pt x="41805" y="5120"/>
                </a:cubicBezTo>
                <a:cubicBezTo>
                  <a:pt x="41956" y="5095"/>
                  <a:pt x="42006" y="4894"/>
                  <a:pt x="41855" y="4869"/>
                </a:cubicBezTo>
                <a:cubicBezTo>
                  <a:pt x="40902" y="4636"/>
                  <a:pt x="39949" y="4583"/>
                  <a:pt x="38985" y="4583"/>
                </a:cubicBezTo>
                <a:cubicBezTo>
                  <a:pt x="38706" y="4583"/>
                  <a:pt x="38427" y="4588"/>
                  <a:pt x="38146" y="4593"/>
                </a:cubicBezTo>
                <a:cubicBezTo>
                  <a:pt x="37219" y="4618"/>
                  <a:pt x="36291" y="4668"/>
                  <a:pt x="35364" y="4744"/>
                </a:cubicBezTo>
                <a:cubicBezTo>
                  <a:pt x="35088" y="4318"/>
                  <a:pt x="34637" y="3967"/>
                  <a:pt x="34261" y="3616"/>
                </a:cubicBezTo>
                <a:cubicBezTo>
                  <a:pt x="33785" y="3165"/>
                  <a:pt x="33309" y="2739"/>
                  <a:pt x="32808" y="2313"/>
                </a:cubicBezTo>
                <a:cubicBezTo>
                  <a:pt x="31830" y="1511"/>
                  <a:pt x="30803" y="759"/>
                  <a:pt x="29600" y="333"/>
                </a:cubicBezTo>
                <a:cubicBezTo>
                  <a:pt x="29231" y="197"/>
                  <a:pt x="28757" y="1"/>
                  <a:pt x="283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4" name="Google Shape;1444;p28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32210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p29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4579600" cy="11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47" name="Google Shape;1447;p29"/>
          <p:cNvSpPr txBox="1">
            <a:spLocks noGrp="1"/>
          </p:cNvSpPr>
          <p:nvPr>
            <p:ph type="subTitle" idx="1"/>
          </p:nvPr>
        </p:nvSpPr>
        <p:spPr>
          <a:xfrm>
            <a:off x="960000" y="2935967"/>
            <a:ext cx="4579600" cy="1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448" name="Google Shape;1448;p29"/>
          <p:cNvGrpSpPr/>
          <p:nvPr/>
        </p:nvGrpSpPr>
        <p:grpSpPr>
          <a:xfrm rot="-5400000">
            <a:off x="9906328" y="-1188883"/>
            <a:ext cx="2141425" cy="2922177"/>
            <a:chOff x="4784068" y="3757226"/>
            <a:chExt cx="1128016" cy="1539284"/>
          </a:xfrm>
        </p:grpSpPr>
        <p:sp>
          <p:nvSpPr>
            <p:cNvPr id="1449" name="Google Shape;1449;p29"/>
            <p:cNvSpPr/>
            <p:nvPr/>
          </p:nvSpPr>
          <p:spPr>
            <a:xfrm>
              <a:off x="5332557" y="4868956"/>
              <a:ext cx="577072" cy="427554"/>
            </a:xfrm>
            <a:custGeom>
              <a:avLst/>
              <a:gdLst/>
              <a:ahLst/>
              <a:cxnLst/>
              <a:rect l="l" t="t" r="r" b="b"/>
              <a:pathLst>
                <a:path w="29375" h="21764" extrusionOk="0">
                  <a:moveTo>
                    <a:pt x="29374" y="1"/>
                  </a:moveTo>
                  <a:cubicBezTo>
                    <a:pt x="25314" y="151"/>
                    <a:pt x="21204" y="2006"/>
                    <a:pt x="18021" y="5139"/>
                  </a:cubicBezTo>
                  <a:cubicBezTo>
                    <a:pt x="15916" y="7219"/>
                    <a:pt x="14236" y="9800"/>
                    <a:pt x="12407" y="12206"/>
                  </a:cubicBezTo>
                  <a:cubicBezTo>
                    <a:pt x="10552" y="14587"/>
                    <a:pt x="8447" y="16868"/>
                    <a:pt x="5865" y="18021"/>
                  </a:cubicBezTo>
                  <a:cubicBezTo>
                    <a:pt x="4865" y="18469"/>
                    <a:pt x="3781" y="18709"/>
                    <a:pt x="2724" y="18709"/>
                  </a:cubicBezTo>
                  <a:cubicBezTo>
                    <a:pt x="1768" y="18709"/>
                    <a:pt x="834" y="18513"/>
                    <a:pt x="1" y="18096"/>
                  </a:cubicBezTo>
                  <a:lnTo>
                    <a:pt x="1" y="18096"/>
                  </a:lnTo>
                  <a:cubicBezTo>
                    <a:pt x="577" y="19475"/>
                    <a:pt x="1655" y="20527"/>
                    <a:pt x="2908" y="21129"/>
                  </a:cubicBezTo>
                  <a:cubicBezTo>
                    <a:pt x="3885" y="21580"/>
                    <a:pt x="4976" y="21763"/>
                    <a:pt x="6073" y="21763"/>
                  </a:cubicBezTo>
                  <a:cubicBezTo>
                    <a:pt x="6439" y="21763"/>
                    <a:pt x="6805" y="21743"/>
                    <a:pt x="7169" y="21705"/>
                  </a:cubicBezTo>
                  <a:cubicBezTo>
                    <a:pt x="9750" y="21430"/>
                    <a:pt x="12281" y="20252"/>
                    <a:pt x="14362" y="18422"/>
                  </a:cubicBezTo>
                  <a:cubicBezTo>
                    <a:pt x="18171" y="15039"/>
                    <a:pt x="20251" y="9725"/>
                    <a:pt x="23459" y="5615"/>
                  </a:cubicBezTo>
                  <a:cubicBezTo>
                    <a:pt x="25189" y="3434"/>
                    <a:pt x="27219" y="1605"/>
                    <a:pt x="293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29"/>
            <p:cNvSpPr/>
            <p:nvPr/>
          </p:nvSpPr>
          <p:spPr>
            <a:xfrm>
              <a:off x="5331083" y="4846305"/>
              <a:ext cx="581001" cy="390189"/>
            </a:xfrm>
            <a:custGeom>
              <a:avLst/>
              <a:gdLst/>
              <a:ahLst/>
              <a:cxnLst/>
              <a:rect l="l" t="t" r="r" b="b"/>
              <a:pathLst>
                <a:path w="29575" h="19862" extrusionOk="0">
                  <a:moveTo>
                    <a:pt x="22707" y="1"/>
                  </a:moveTo>
                  <a:cubicBezTo>
                    <a:pt x="20326" y="1"/>
                    <a:pt x="17895" y="402"/>
                    <a:pt x="15665" y="1580"/>
                  </a:cubicBezTo>
                  <a:cubicBezTo>
                    <a:pt x="12808" y="3109"/>
                    <a:pt x="10502" y="5790"/>
                    <a:pt x="8672" y="8723"/>
                  </a:cubicBezTo>
                  <a:cubicBezTo>
                    <a:pt x="7444" y="10703"/>
                    <a:pt x="6417" y="12783"/>
                    <a:pt x="5038" y="14638"/>
                  </a:cubicBezTo>
                  <a:cubicBezTo>
                    <a:pt x="3685" y="16467"/>
                    <a:pt x="2031" y="18522"/>
                    <a:pt x="1" y="18999"/>
                  </a:cubicBezTo>
                  <a:cubicBezTo>
                    <a:pt x="26" y="19099"/>
                    <a:pt x="51" y="19174"/>
                    <a:pt x="76" y="19249"/>
                  </a:cubicBezTo>
                  <a:cubicBezTo>
                    <a:pt x="909" y="19666"/>
                    <a:pt x="1843" y="19862"/>
                    <a:pt x="2799" y="19862"/>
                  </a:cubicBezTo>
                  <a:cubicBezTo>
                    <a:pt x="3856" y="19862"/>
                    <a:pt x="4940" y="19622"/>
                    <a:pt x="5940" y="19174"/>
                  </a:cubicBezTo>
                  <a:cubicBezTo>
                    <a:pt x="8522" y="18021"/>
                    <a:pt x="10627" y="15740"/>
                    <a:pt x="12482" y="13359"/>
                  </a:cubicBezTo>
                  <a:cubicBezTo>
                    <a:pt x="14311" y="10953"/>
                    <a:pt x="15991" y="8372"/>
                    <a:pt x="18096" y="6292"/>
                  </a:cubicBezTo>
                  <a:cubicBezTo>
                    <a:pt x="21279" y="3159"/>
                    <a:pt x="25389" y="1304"/>
                    <a:pt x="29449" y="1154"/>
                  </a:cubicBezTo>
                  <a:cubicBezTo>
                    <a:pt x="29499" y="1104"/>
                    <a:pt x="29550" y="1079"/>
                    <a:pt x="29575" y="1054"/>
                  </a:cubicBezTo>
                  <a:cubicBezTo>
                    <a:pt x="27244" y="628"/>
                    <a:pt x="25088" y="1"/>
                    <a:pt x="22707" y="1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29"/>
            <p:cNvSpPr/>
            <p:nvPr/>
          </p:nvSpPr>
          <p:spPr>
            <a:xfrm>
              <a:off x="5252798" y="3764101"/>
              <a:ext cx="360918" cy="1473336"/>
            </a:xfrm>
            <a:custGeom>
              <a:avLst/>
              <a:gdLst/>
              <a:ahLst/>
              <a:cxnLst/>
              <a:rect l="l" t="t" r="r" b="b"/>
              <a:pathLst>
                <a:path w="18372" h="74998" extrusionOk="0">
                  <a:moveTo>
                    <a:pt x="6016" y="1"/>
                  </a:moveTo>
                  <a:cubicBezTo>
                    <a:pt x="1705" y="8322"/>
                    <a:pt x="1" y="18222"/>
                    <a:pt x="1304" y="27370"/>
                  </a:cubicBezTo>
                  <a:cubicBezTo>
                    <a:pt x="2181" y="33460"/>
                    <a:pt x="4311" y="39099"/>
                    <a:pt x="5965" y="44913"/>
                  </a:cubicBezTo>
                  <a:cubicBezTo>
                    <a:pt x="7620" y="50728"/>
                    <a:pt x="8798" y="56969"/>
                    <a:pt x="7720" y="63134"/>
                  </a:cubicBezTo>
                  <a:cubicBezTo>
                    <a:pt x="6893" y="67721"/>
                    <a:pt x="4562" y="72257"/>
                    <a:pt x="1229" y="74989"/>
                  </a:cubicBezTo>
                  <a:cubicBezTo>
                    <a:pt x="1358" y="74995"/>
                    <a:pt x="1487" y="74997"/>
                    <a:pt x="1616" y="74997"/>
                  </a:cubicBezTo>
                  <a:cubicBezTo>
                    <a:pt x="4297" y="74997"/>
                    <a:pt x="6999" y="73769"/>
                    <a:pt x="9199" y="71856"/>
                  </a:cubicBezTo>
                  <a:cubicBezTo>
                    <a:pt x="11630" y="69751"/>
                    <a:pt x="13509" y="66869"/>
                    <a:pt x="14913" y="63786"/>
                  </a:cubicBezTo>
                  <a:cubicBezTo>
                    <a:pt x="17344" y="58397"/>
                    <a:pt x="18372" y="52257"/>
                    <a:pt x="17845" y="46442"/>
                  </a:cubicBezTo>
                  <a:cubicBezTo>
                    <a:pt x="16868" y="35791"/>
                    <a:pt x="10928" y="26969"/>
                    <a:pt x="8146" y="16868"/>
                  </a:cubicBezTo>
                  <a:cubicBezTo>
                    <a:pt x="6667" y="11480"/>
                    <a:pt x="6116" y="5740"/>
                    <a:pt x="60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29"/>
            <p:cNvSpPr/>
            <p:nvPr/>
          </p:nvSpPr>
          <p:spPr>
            <a:xfrm>
              <a:off x="5064226" y="3757226"/>
              <a:ext cx="361409" cy="1480035"/>
            </a:xfrm>
            <a:custGeom>
              <a:avLst/>
              <a:gdLst/>
              <a:ahLst/>
              <a:cxnLst/>
              <a:rect l="l" t="t" r="r" b="b"/>
              <a:pathLst>
                <a:path w="18397" h="75339" extrusionOk="0">
                  <a:moveTo>
                    <a:pt x="15615" y="0"/>
                  </a:moveTo>
                  <a:cubicBezTo>
                    <a:pt x="12356" y="4311"/>
                    <a:pt x="8973" y="8095"/>
                    <a:pt x="6291" y="12882"/>
                  </a:cubicBezTo>
                  <a:cubicBezTo>
                    <a:pt x="3610" y="17644"/>
                    <a:pt x="1504" y="22933"/>
                    <a:pt x="853" y="28421"/>
                  </a:cubicBezTo>
                  <a:cubicBezTo>
                    <a:pt x="0" y="35489"/>
                    <a:pt x="1579" y="42532"/>
                    <a:pt x="4111" y="48797"/>
                  </a:cubicBezTo>
                  <a:cubicBezTo>
                    <a:pt x="5790" y="52983"/>
                    <a:pt x="7895" y="56943"/>
                    <a:pt x="9224" y="61304"/>
                  </a:cubicBezTo>
                  <a:cubicBezTo>
                    <a:pt x="10552" y="65665"/>
                    <a:pt x="11905" y="70828"/>
                    <a:pt x="10351" y="75314"/>
                  </a:cubicBezTo>
                  <a:cubicBezTo>
                    <a:pt x="10527" y="75339"/>
                    <a:pt x="10677" y="75339"/>
                    <a:pt x="10828" y="75339"/>
                  </a:cubicBezTo>
                  <a:cubicBezTo>
                    <a:pt x="14161" y="72607"/>
                    <a:pt x="16492" y="68071"/>
                    <a:pt x="17319" y="63484"/>
                  </a:cubicBezTo>
                  <a:cubicBezTo>
                    <a:pt x="18397" y="57319"/>
                    <a:pt x="17219" y="51078"/>
                    <a:pt x="15564" y="45263"/>
                  </a:cubicBezTo>
                  <a:cubicBezTo>
                    <a:pt x="13910" y="39449"/>
                    <a:pt x="11780" y="33810"/>
                    <a:pt x="10903" y="27720"/>
                  </a:cubicBezTo>
                  <a:cubicBezTo>
                    <a:pt x="9600" y="18572"/>
                    <a:pt x="11304" y="8672"/>
                    <a:pt x="15615" y="351"/>
                  </a:cubicBezTo>
                  <a:cubicBezTo>
                    <a:pt x="15615" y="226"/>
                    <a:pt x="15615" y="125"/>
                    <a:pt x="15615" y="0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29"/>
            <p:cNvSpPr/>
            <p:nvPr/>
          </p:nvSpPr>
          <p:spPr>
            <a:xfrm>
              <a:off x="4799824" y="4581432"/>
              <a:ext cx="498295" cy="699657"/>
            </a:xfrm>
            <a:custGeom>
              <a:avLst/>
              <a:gdLst/>
              <a:ahLst/>
              <a:cxnLst/>
              <a:rect l="l" t="t" r="r" b="b"/>
              <a:pathLst>
                <a:path w="25365" h="35615" extrusionOk="0">
                  <a:moveTo>
                    <a:pt x="1" y="0"/>
                  </a:moveTo>
                  <a:lnTo>
                    <a:pt x="1" y="0"/>
                  </a:lnTo>
                  <a:cubicBezTo>
                    <a:pt x="552" y="5539"/>
                    <a:pt x="2908" y="10702"/>
                    <a:pt x="6517" y="14236"/>
                  </a:cubicBezTo>
                  <a:cubicBezTo>
                    <a:pt x="8923" y="16592"/>
                    <a:pt x="11805" y="18246"/>
                    <a:pt x="14512" y="20151"/>
                  </a:cubicBezTo>
                  <a:cubicBezTo>
                    <a:pt x="17219" y="22081"/>
                    <a:pt x="19825" y="24386"/>
                    <a:pt x="21279" y="27594"/>
                  </a:cubicBezTo>
                  <a:cubicBezTo>
                    <a:pt x="22357" y="30000"/>
                    <a:pt x="22658" y="33008"/>
                    <a:pt x="21881" y="35614"/>
                  </a:cubicBezTo>
                  <a:cubicBezTo>
                    <a:pt x="23309" y="34512"/>
                    <a:pt x="24337" y="32757"/>
                    <a:pt x="24838" y="30903"/>
                  </a:cubicBezTo>
                  <a:cubicBezTo>
                    <a:pt x="25364" y="28923"/>
                    <a:pt x="25364" y="26842"/>
                    <a:pt x="25064" y="24888"/>
                  </a:cubicBezTo>
                  <a:cubicBezTo>
                    <a:pt x="24537" y="21454"/>
                    <a:pt x="23059" y="18271"/>
                    <a:pt x="20928" y="15890"/>
                  </a:cubicBezTo>
                  <a:cubicBezTo>
                    <a:pt x="16968" y="11529"/>
                    <a:pt x="11179" y="10050"/>
                    <a:pt x="6517" y="6667"/>
                  </a:cubicBezTo>
                  <a:cubicBezTo>
                    <a:pt x="4036" y="4887"/>
                    <a:pt x="1906" y="2557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29"/>
            <p:cNvSpPr/>
            <p:nvPr/>
          </p:nvSpPr>
          <p:spPr>
            <a:xfrm>
              <a:off x="4784068" y="4578465"/>
              <a:ext cx="460872" cy="706552"/>
            </a:xfrm>
            <a:custGeom>
              <a:avLst/>
              <a:gdLst/>
              <a:ahLst/>
              <a:cxnLst/>
              <a:rect l="l" t="t" r="r" b="b"/>
              <a:pathLst>
                <a:path w="23460" h="35966" extrusionOk="0">
                  <a:moveTo>
                    <a:pt x="703" y="1"/>
                  </a:moveTo>
                  <a:cubicBezTo>
                    <a:pt x="477" y="3309"/>
                    <a:pt x="1" y="6417"/>
                    <a:pt x="201" y="9675"/>
                  </a:cubicBezTo>
                  <a:cubicBezTo>
                    <a:pt x="427" y="12933"/>
                    <a:pt x="1078" y="16166"/>
                    <a:pt x="2532" y="18898"/>
                  </a:cubicBezTo>
                  <a:cubicBezTo>
                    <a:pt x="4412" y="22432"/>
                    <a:pt x="7469" y="24913"/>
                    <a:pt x="10753" y="26693"/>
                  </a:cubicBezTo>
                  <a:cubicBezTo>
                    <a:pt x="12958" y="27871"/>
                    <a:pt x="15264" y="28748"/>
                    <a:pt x="17344" y="30151"/>
                  </a:cubicBezTo>
                  <a:cubicBezTo>
                    <a:pt x="19424" y="31555"/>
                    <a:pt x="21755" y="33309"/>
                    <a:pt x="22457" y="35966"/>
                  </a:cubicBezTo>
                  <a:cubicBezTo>
                    <a:pt x="22532" y="35891"/>
                    <a:pt x="22607" y="35841"/>
                    <a:pt x="22683" y="35765"/>
                  </a:cubicBezTo>
                  <a:cubicBezTo>
                    <a:pt x="23460" y="33159"/>
                    <a:pt x="23159" y="30151"/>
                    <a:pt x="22081" y="27745"/>
                  </a:cubicBezTo>
                  <a:cubicBezTo>
                    <a:pt x="20627" y="24537"/>
                    <a:pt x="18021" y="22232"/>
                    <a:pt x="15314" y="20302"/>
                  </a:cubicBezTo>
                  <a:cubicBezTo>
                    <a:pt x="12607" y="18397"/>
                    <a:pt x="9725" y="16743"/>
                    <a:pt x="7319" y="14387"/>
                  </a:cubicBezTo>
                  <a:cubicBezTo>
                    <a:pt x="3710" y="10853"/>
                    <a:pt x="1354" y="5690"/>
                    <a:pt x="803" y="151"/>
                  </a:cubicBezTo>
                  <a:cubicBezTo>
                    <a:pt x="778" y="101"/>
                    <a:pt x="728" y="51"/>
                    <a:pt x="703" y="1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29"/>
            <p:cNvSpPr/>
            <p:nvPr/>
          </p:nvSpPr>
          <p:spPr>
            <a:xfrm>
              <a:off x="5295624" y="4539077"/>
              <a:ext cx="21197" cy="73394"/>
            </a:xfrm>
            <a:custGeom>
              <a:avLst/>
              <a:gdLst/>
              <a:ahLst/>
              <a:cxnLst/>
              <a:rect l="l" t="t" r="r" b="b"/>
              <a:pathLst>
                <a:path w="1079" h="3736" extrusionOk="0">
                  <a:moveTo>
                    <a:pt x="1" y="1"/>
                  </a:moveTo>
                  <a:lnTo>
                    <a:pt x="1" y="1"/>
                  </a:lnTo>
                  <a:cubicBezTo>
                    <a:pt x="51" y="652"/>
                    <a:pt x="227" y="1279"/>
                    <a:pt x="377" y="1906"/>
                  </a:cubicBezTo>
                  <a:cubicBezTo>
                    <a:pt x="527" y="2507"/>
                    <a:pt x="703" y="3134"/>
                    <a:pt x="978" y="3735"/>
                  </a:cubicBezTo>
                  <a:cubicBezTo>
                    <a:pt x="1079" y="3058"/>
                    <a:pt x="978" y="2407"/>
                    <a:pt x="828" y="1780"/>
                  </a:cubicBezTo>
                  <a:cubicBezTo>
                    <a:pt x="653" y="1154"/>
                    <a:pt x="402" y="527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29"/>
            <p:cNvSpPr/>
            <p:nvPr/>
          </p:nvSpPr>
          <p:spPr>
            <a:xfrm>
              <a:off x="5264624" y="4478040"/>
              <a:ext cx="12809" cy="35459"/>
            </a:xfrm>
            <a:custGeom>
              <a:avLst/>
              <a:gdLst/>
              <a:ahLst/>
              <a:cxnLst/>
              <a:rect l="l" t="t" r="r" b="b"/>
              <a:pathLst>
                <a:path w="652" h="1805" extrusionOk="0">
                  <a:moveTo>
                    <a:pt x="100" y="0"/>
                  </a:moveTo>
                  <a:cubicBezTo>
                    <a:pt x="0" y="351"/>
                    <a:pt x="25" y="677"/>
                    <a:pt x="100" y="977"/>
                  </a:cubicBezTo>
                  <a:cubicBezTo>
                    <a:pt x="175" y="1253"/>
                    <a:pt x="301" y="1554"/>
                    <a:pt x="551" y="1805"/>
                  </a:cubicBezTo>
                  <a:cubicBezTo>
                    <a:pt x="652" y="1454"/>
                    <a:pt x="627" y="1153"/>
                    <a:pt x="551" y="852"/>
                  </a:cubicBezTo>
                  <a:cubicBezTo>
                    <a:pt x="476" y="551"/>
                    <a:pt x="351" y="276"/>
                    <a:pt x="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29"/>
            <p:cNvSpPr/>
            <p:nvPr/>
          </p:nvSpPr>
          <p:spPr>
            <a:xfrm>
              <a:off x="5255254" y="4549430"/>
              <a:ext cx="13319" cy="42846"/>
            </a:xfrm>
            <a:custGeom>
              <a:avLst/>
              <a:gdLst/>
              <a:ahLst/>
              <a:cxnLst/>
              <a:rect l="l" t="t" r="r" b="b"/>
              <a:pathLst>
                <a:path w="678" h="2181" extrusionOk="0">
                  <a:moveTo>
                    <a:pt x="26" y="0"/>
                  </a:moveTo>
                  <a:cubicBezTo>
                    <a:pt x="1" y="426"/>
                    <a:pt x="51" y="777"/>
                    <a:pt x="126" y="1128"/>
                  </a:cubicBezTo>
                  <a:cubicBezTo>
                    <a:pt x="201" y="1479"/>
                    <a:pt x="302" y="1830"/>
                    <a:pt x="502" y="2181"/>
                  </a:cubicBezTo>
                  <a:cubicBezTo>
                    <a:pt x="678" y="1805"/>
                    <a:pt x="652" y="1404"/>
                    <a:pt x="577" y="1028"/>
                  </a:cubicBezTo>
                  <a:cubicBezTo>
                    <a:pt x="502" y="652"/>
                    <a:pt x="327" y="276"/>
                    <a:pt x="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29"/>
            <p:cNvSpPr/>
            <p:nvPr/>
          </p:nvSpPr>
          <p:spPr>
            <a:xfrm>
              <a:off x="5246394" y="4634100"/>
              <a:ext cx="14302" cy="51234"/>
            </a:xfrm>
            <a:custGeom>
              <a:avLst/>
              <a:gdLst/>
              <a:ahLst/>
              <a:cxnLst/>
              <a:rect l="l" t="t" r="r" b="b"/>
              <a:pathLst>
                <a:path w="728" h="2608" extrusionOk="0">
                  <a:moveTo>
                    <a:pt x="76" y="1"/>
                  </a:moveTo>
                  <a:cubicBezTo>
                    <a:pt x="1" y="477"/>
                    <a:pt x="51" y="928"/>
                    <a:pt x="126" y="1354"/>
                  </a:cubicBezTo>
                  <a:cubicBezTo>
                    <a:pt x="251" y="1780"/>
                    <a:pt x="377" y="2206"/>
                    <a:pt x="652" y="2607"/>
                  </a:cubicBezTo>
                  <a:cubicBezTo>
                    <a:pt x="728" y="2131"/>
                    <a:pt x="677" y="1680"/>
                    <a:pt x="602" y="1254"/>
                  </a:cubicBezTo>
                  <a:cubicBezTo>
                    <a:pt x="477" y="828"/>
                    <a:pt x="352" y="402"/>
                    <a:pt x="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29"/>
            <p:cNvSpPr/>
            <p:nvPr/>
          </p:nvSpPr>
          <p:spPr>
            <a:xfrm>
              <a:off x="5220305" y="4539077"/>
              <a:ext cx="10844" cy="39408"/>
            </a:xfrm>
            <a:custGeom>
              <a:avLst/>
              <a:gdLst/>
              <a:ahLst/>
              <a:cxnLst/>
              <a:rect l="l" t="t" r="r" b="b"/>
              <a:pathLst>
                <a:path w="552" h="2006" extrusionOk="0">
                  <a:moveTo>
                    <a:pt x="126" y="1"/>
                  </a:moveTo>
                  <a:cubicBezTo>
                    <a:pt x="0" y="352"/>
                    <a:pt x="0" y="703"/>
                    <a:pt x="51" y="1028"/>
                  </a:cubicBezTo>
                  <a:cubicBezTo>
                    <a:pt x="101" y="1354"/>
                    <a:pt x="201" y="1680"/>
                    <a:pt x="426" y="2006"/>
                  </a:cubicBezTo>
                  <a:cubicBezTo>
                    <a:pt x="552" y="1630"/>
                    <a:pt x="552" y="1304"/>
                    <a:pt x="502" y="953"/>
                  </a:cubicBezTo>
                  <a:cubicBezTo>
                    <a:pt x="452" y="627"/>
                    <a:pt x="351" y="302"/>
                    <a:pt x="1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29"/>
            <p:cNvSpPr/>
            <p:nvPr/>
          </p:nvSpPr>
          <p:spPr>
            <a:xfrm>
              <a:off x="5288749" y="4642469"/>
              <a:ext cx="9862" cy="31039"/>
            </a:xfrm>
            <a:custGeom>
              <a:avLst/>
              <a:gdLst/>
              <a:ahLst/>
              <a:cxnLst/>
              <a:rect l="l" t="t" r="r" b="b"/>
              <a:pathLst>
                <a:path w="502" h="1580" extrusionOk="0">
                  <a:moveTo>
                    <a:pt x="176" y="1"/>
                  </a:moveTo>
                  <a:cubicBezTo>
                    <a:pt x="25" y="277"/>
                    <a:pt x="0" y="552"/>
                    <a:pt x="25" y="828"/>
                  </a:cubicBezTo>
                  <a:cubicBezTo>
                    <a:pt x="50" y="1079"/>
                    <a:pt x="125" y="1354"/>
                    <a:pt x="326" y="1580"/>
                  </a:cubicBezTo>
                  <a:cubicBezTo>
                    <a:pt x="501" y="1304"/>
                    <a:pt x="501" y="1029"/>
                    <a:pt x="476" y="778"/>
                  </a:cubicBezTo>
                  <a:cubicBezTo>
                    <a:pt x="451" y="502"/>
                    <a:pt x="376" y="252"/>
                    <a:pt x="1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1" name="Google Shape;1461;p29"/>
            <p:cNvSpPr/>
            <p:nvPr/>
          </p:nvSpPr>
          <p:spPr>
            <a:xfrm>
              <a:off x="5205532" y="4624258"/>
              <a:ext cx="9862" cy="46794"/>
            </a:xfrm>
            <a:custGeom>
              <a:avLst/>
              <a:gdLst/>
              <a:ahLst/>
              <a:cxnLst/>
              <a:rect l="l" t="t" r="r" b="b"/>
              <a:pathLst>
                <a:path w="502" h="2382" extrusionOk="0">
                  <a:moveTo>
                    <a:pt x="151" y="1"/>
                  </a:moveTo>
                  <a:cubicBezTo>
                    <a:pt x="0" y="402"/>
                    <a:pt x="0" y="803"/>
                    <a:pt x="26" y="1204"/>
                  </a:cubicBezTo>
                  <a:cubicBezTo>
                    <a:pt x="51" y="1605"/>
                    <a:pt x="126" y="2006"/>
                    <a:pt x="351" y="2382"/>
                  </a:cubicBezTo>
                  <a:cubicBezTo>
                    <a:pt x="502" y="1981"/>
                    <a:pt x="502" y="1580"/>
                    <a:pt x="477" y="1179"/>
                  </a:cubicBezTo>
                  <a:cubicBezTo>
                    <a:pt x="452" y="778"/>
                    <a:pt x="376" y="377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2" name="Google Shape;1462;p29"/>
            <p:cNvSpPr/>
            <p:nvPr/>
          </p:nvSpPr>
          <p:spPr>
            <a:xfrm>
              <a:off x="5213901" y="4450458"/>
              <a:ext cx="12337" cy="39899"/>
            </a:xfrm>
            <a:custGeom>
              <a:avLst/>
              <a:gdLst/>
              <a:ahLst/>
              <a:cxnLst/>
              <a:rect l="l" t="t" r="r" b="b"/>
              <a:pathLst>
                <a:path w="628" h="2031" extrusionOk="0">
                  <a:moveTo>
                    <a:pt x="101" y="1"/>
                  </a:moveTo>
                  <a:cubicBezTo>
                    <a:pt x="1" y="376"/>
                    <a:pt x="26" y="727"/>
                    <a:pt x="76" y="1078"/>
                  </a:cubicBezTo>
                  <a:cubicBezTo>
                    <a:pt x="151" y="1404"/>
                    <a:pt x="276" y="1730"/>
                    <a:pt x="527" y="2031"/>
                  </a:cubicBezTo>
                  <a:cubicBezTo>
                    <a:pt x="627" y="1680"/>
                    <a:pt x="602" y="1329"/>
                    <a:pt x="552" y="978"/>
                  </a:cubicBezTo>
                  <a:cubicBezTo>
                    <a:pt x="477" y="652"/>
                    <a:pt x="351" y="301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29"/>
            <p:cNvSpPr/>
            <p:nvPr/>
          </p:nvSpPr>
          <p:spPr>
            <a:xfrm>
              <a:off x="5181899" y="4498707"/>
              <a:ext cx="11335" cy="36952"/>
            </a:xfrm>
            <a:custGeom>
              <a:avLst/>
              <a:gdLst/>
              <a:ahLst/>
              <a:cxnLst/>
              <a:rect l="l" t="t" r="r" b="b"/>
              <a:pathLst>
                <a:path w="577" h="1881" extrusionOk="0">
                  <a:moveTo>
                    <a:pt x="126" y="1"/>
                  </a:moveTo>
                  <a:cubicBezTo>
                    <a:pt x="0" y="352"/>
                    <a:pt x="0" y="677"/>
                    <a:pt x="51" y="978"/>
                  </a:cubicBezTo>
                  <a:cubicBezTo>
                    <a:pt x="101" y="1304"/>
                    <a:pt x="201" y="1605"/>
                    <a:pt x="452" y="1880"/>
                  </a:cubicBezTo>
                  <a:cubicBezTo>
                    <a:pt x="577" y="1555"/>
                    <a:pt x="552" y="1229"/>
                    <a:pt x="502" y="903"/>
                  </a:cubicBezTo>
                  <a:cubicBezTo>
                    <a:pt x="452" y="602"/>
                    <a:pt x="351" y="276"/>
                    <a:pt x="1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29"/>
            <p:cNvSpPr/>
            <p:nvPr/>
          </p:nvSpPr>
          <p:spPr>
            <a:xfrm>
              <a:off x="5483705" y="4586343"/>
              <a:ext cx="9881" cy="48779"/>
            </a:xfrm>
            <a:custGeom>
              <a:avLst/>
              <a:gdLst/>
              <a:ahLst/>
              <a:cxnLst/>
              <a:rect l="l" t="t" r="r" b="b"/>
              <a:pathLst>
                <a:path w="503" h="2483" extrusionOk="0">
                  <a:moveTo>
                    <a:pt x="151" y="1"/>
                  </a:moveTo>
                  <a:cubicBezTo>
                    <a:pt x="1" y="427"/>
                    <a:pt x="1" y="828"/>
                    <a:pt x="26" y="1254"/>
                  </a:cubicBezTo>
                  <a:cubicBezTo>
                    <a:pt x="51" y="1680"/>
                    <a:pt x="126" y="2081"/>
                    <a:pt x="327" y="2482"/>
                  </a:cubicBezTo>
                  <a:cubicBezTo>
                    <a:pt x="477" y="2056"/>
                    <a:pt x="502" y="1630"/>
                    <a:pt x="477" y="1229"/>
                  </a:cubicBezTo>
                  <a:cubicBezTo>
                    <a:pt x="452" y="803"/>
                    <a:pt x="377" y="402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29"/>
            <p:cNvSpPr/>
            <p:nvPr/>
          </p:nvSpPr>
          <p:spPr>
            <a:xfrm>
              <a:off x="5471408" y="4509551"/>
              <a:ext cx="9862" cy="31019"/>
            </a:xfrm>
            <a:custGeom>
              <a:avLst/>
              <a:gdLst/>
              <a:ahLst/>
              <a:cxnLst/>
              <a:rect l="l" t="t" r="r" b="b"/>
              <a:pathLst>
                <a:path w="502" h="1579" extrusionOk="0">
                  <a:moveTo>
                    <a:pt x="176" y="0"/>
                  </a:moveTo>
                  <a:cubicBezTo>
                    <a:pt x="25" y="276"/>
                    <a:pt x="0" y="551"/>
                    <a:pt x="25" y="827"/>
                  </a:cubicBezTo>
                  <a:cubicBezTo>
                    <a:pt x="76" y="1078"/>
                    <a:pt x="126" y="1353"/>
                    <a:pt x="351" y="1579"/>
                  </a:cubicBezTo>
                  <a:cubicBezTo>
                    <a:pt x="502" y="1303"/>
                    <a:pt x="502" y="1028"/>
                    <a:pt x="502" y="777"/>
                  </a:cubicBezTo>
                  <a:cubicBezTo>
                    <a:pt x="452" y="501"/>
                    <a:pt x="376" y="251"/>
                    <a:pt x="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29"/>
            <p:cNvSpPr/>
            <p:nvPr/>
          </p:nvSpPr>
          <p:spPr>
            <a:xfrm>
              <a:off x="5452706" y="4568623"/>
              <a:ext cx="9371" cy="33004"/>
            </a:xfrm>
            <a:custGeom>
              <a:avLst/>
              <a:gdLst/>
              <a:ahLst/>
              <a:cxnLst/>
              <a:rect l="l" t="t" r="r" b="b"/>
              <a:pathLst>
                <a:path w="477" h="1680" extrusionOk="0">
                  <a:moveTo>
                    <a:pt x="276" y="1"/>
                  </a:moveTo>
                  <a:cubicBezTo>
                    <a:pt x="75" y="276"/>
                    <a:pt x="25" y="552"/>
                    <a:pt x="25" y="828"/>
                  </a:cubicBezTo>
                  <a:cubicBezTo>
                    <a:pt x="0" y="1103"/>
                    <a:pt x="50" y="1404"/>
                    <a:pt x="226" y="1680"/>
                  </a:cubicBezTo>
                  <a:cubicBezTo>
                    <a:pt x="401" y="1404"/>
                    <a:pt x="451" y="1128"/>
                    <a:pt x="476" y="853"/>
                  </a:cubicBezTo>
                  <a:cubicBezTo>
                    <a:pt x="476" y="577"/>
                    <a:pt x="451" y="301"/>
                    <a:pt x="2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29"/>
            <p:cNvSpPr/>
            <p:nvPr/>
          </p:nvSpPr>
          <p:spPr>
            <a:xfrm>
              <a:off x="5510305" y="4567150"/>
              <a:ext cx="10353" cy="36952"/>
            </a:xfrm>
            <a:custGeom>
              <a:avLst/>
              <a:gdLst/>
              <a:ahLst/>
              <a:cxnLst/>
              <a:rect l="l" t="t" r="r" b="b"/>
              <a:pathLst>
                <a:path w="527" h="1881" extrusionOk="0">
                  <a:moveTo>
                    <a:pt x="151" y="0"/>
                  </a:moveTo>
                  <a:cubicBezTo>
                    <a:pt x="0" y="351"/>
                    <a:pt x="0" y="652"/>
                    <a:pt x="25" y="978"/>
                  </a:cubicBezTo>
                  <a:cubicBezTo>
                    <a:pt x="76" y="1279"/>
                    <a:pt x="151" y="1579"/>
                    <a:pt x="376" y="1880"/>
                  </a:cubicBezTo>
                  <a:cubicBezTo>
                    <a:pt x="527" y="1554"/>
                    <a:pt x="527" y="1228"/>
                    <a:pt x="502" y="928"/>
                  </a:cubicBezTo>
                  <a:cubicBezTo>
                    <a:pt x="451" y="602"/>
                    <a:pt x="376" y="301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29"/>
            <p:cNvSpPr/>
            <p:nvPr/>
          </p:nvSpPr>
          <p:spPr>
            <a:xfrm>
              <a:off x="5471408" y="4682368"/>
              <a:ext cx="9862" cy="33495"/>
            </a:xfrm>
            <a:custGeom>
              <a:avLst/>
              <a:gdLst/>
              <a:ahLst/>
              <a:cxnLst/>
              <a:rect l="l" t="t" r="r" b="b"/>
              <a:pathLst>
                <a:path w="502" h="1705" extrusionOk="0">
                  <a:moveTo>
                    <a:pt x="126" y="0"/>
                  </a:moveTo>
                  <a:cubicBezTo>
                    <a:pt x="0" y="326"/>
                    <a:pt x="0" y="602"/>
                    <a:pt x="25" y="877"/>
                  </a:cubicBezTo>
                  <a:cubicBezTo>
                    <a:pt x="51" y="1153"/>
                    <a:pt x="101" y="1404"/>
                    <a:pt x="276" y="1704"/>
                  </a:cubicBezTo>
                  <a:cubicBezTo>
                    <a:pt x="477" y="1429"/>
                    <a:pt x="502" y="1128"/>
                    <a:pt x="502" y="827"/>
                  </a:cubicBezTo>
                  <a:cubicBezTo>
                    <a:pt x="452" y="526"/>
                    <a:pt x="376" y="226"/>
                    <a:pt x="1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29"/>
            <p:cNvSpPr/>
            <p:nvPr/>
          </p:nvSpPr>
          <p:spPr>
            <a:xfrm>
              <a:off x="5445319" y="4630662"/>
              <a:ext cx="9371" cy="29566"/>
            </a:xfrm>
            <a:custGeom>
              <a:avLst/>
              <a:gdLst/>
              <a:ahLst/>
              <a:cxnLst/>
              <a:rect l="l" t="t" r="r" b="b"/>
              <a:pathLst>
                <a:path w="477" h="1505" extrusionOk="0">
                  <a:moveTo>
                    <a:pt x="251" y="0"/>
                  </a:moveTo>
                  <a:cubicBezTo>
                    <a:pt x="50" y="251"/>
                    <a:pt x="25" y="502"/>
                    <a:pt x="0" y="752"/>
                  </a:cubicBezTo>
                  <a:cubicBezTo>
                    <a:pt x="25" y="1003"/>
                    <a:pt x="50" y="1254"/>
                    <a:pt x="251" y="1504"/>
                  </a:cubicBezTo>
                  <a:cubicBezTo>
                    <a:pt x="426" y="1254"/>
                    <a:pt x="476" y="1003"/>
                    <a:pt x="476" y="752"/>
                  </a:cubicBezTo>
                  <a:cubicBezTo>
                    <a:pt x="476" y="502"/>
                    <a:pt x="426" y="251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29"/>
            <p:cNvSpPr/>
            <p:nvPr/>
          </p:nvSpPr>
          <p:spPr>
            <a:xfrm>
              <a:off x="5504392" y="4661682"/>
              <a:ext cx="9371" cy="43337"/>
            </a:xfrm>
            <a:custGeom>
              <a:avLst/>
              <a:gdLst/>
              <a:ahLst/>
              <a:cxnLst/>
              <a:rect l="l" t="t" r="r" b="b"/>
              <a:pathLst>
                <a:path w="477" h="2206" extrusionOk="0">
                  <a:moveTo>
                    <a:pt x="201" y="0"/>
                  </a:moveTo>
                  <a:cubicBezTo>
                    <a:pt x="26" y="376"/>
                    <a:pt x="1" y="727"/>
                    <a:pt x="1" y="1103"/>
                  </a:cubicBezTo>
                  <a:cubicBezTo>
                    <a:pt x="26" y="1479"/>
                    <a:pt x="51" y="1830"/>
                    <a:pt x="251" y="2206"/>
                  </a:cubicBezTo>
                  <a:cubicBezTo>
                    <a:pt x="427" y="1830"/>
                    <a:pt x="477" y="1454"/>
                    <a:pt x="477" y="1103"/>
                  </a:cubicBezTo>
                  <a:cubicBezTo>
                    <a:pt x="452" y="727"/>
                    <a:pt x="402" y="376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29"/>
            <p:cNvSpPr/>
            <p:nvPr/>
          </p:nvSpPr>
          <p:spPr>
            <a:xfrm>
              <a:off x="5528516" y="4633609"/>
              <a:ext cx="9862" cy="26128"/>
            </a:xfrm>
            <a:custGeom>
              <a:avLst/>
              <a:gdLst/>
              <a:ahLst/>
              <a:cxnLst/>
              <a:rect l="l" t="t" r="r" b="b"/>
              <a:pathLst>
                <a:path w="502" h="1330" extrusionOk="0">
                  <a:moveTo>
                    <a:pt x="201" y="1"/>
                  </a:moveTo>
                  <a:cubicBezTo>
                    <a:pt x="26" y="251"/>
                    <a:pt x="1" y="477"/>
                    <a:pt x="26" y="703"/>
                  </a:cubicBezTo>
                  <a:cubicBezTo>
                    <a:pt x="51" y="903"/>
                    <a:pt x="101" y="1129"/>
                    <a:pt x="301" y="1329"/>
                  </a:cubicBezTo>
                  <a:cubicBezTo>
                    <a:pt x="477" y="1104"/>
                    <a:pt x="502" y="878"/>
                    <a:pt x="477" y="652"/>
                  </a:cubicBezTo>
                  <a:cubicBezTo>
                    <a:pt x="452" y="427"/>
                    <a:pt x="402" y="226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29"/>
            <p:cNvSpPr/>
            <p:nvPr/>
          </p:nvSpPr>
          <p:spPr>
            <a:xfrm>
              <a:off x="5446793" y="4509040"/>
              <a:ext cx="9371" cy="28583"/>
            </a:xfrm>
            <a:custGeom>
              <a:avLst/>
              <a:gdLst/>
              <a:ahLst/>
              <a:cxnLst/>
              <a:rect l="l" t="t" r="r" b="b"/>
              <a:pathLst>
                <a:path w="477" h="1455" extrusionOk="0">
                  <a:moveTo>
                    <a:pt x="201" y="1"/>
                  </a:moveTo>
                  <a:cubicBezTo>
                    <a:pt x="25" y="252"/>
                    <a:pt x="0" y="502"/>
                    <a:pt x="0" y="728"/>
                  </a:cubicBezTo>
                  <a:cubicBezTo>
                    <a:pt x="25" y="978"/>
                    <a:pt x="75" y="1229"/>
                    <a:pt x="276" y="1455"/>
                  </a:cubicBezTo>
                  <a:cubicBezTo>
                    <a:pt x="451" y="1204"/>
                    <a:pt x="476" y="953"/>
                    <a:pt x="476" y="703"/>
                  </a:cubicBezTo>
                  <a:cubicBezTo>
                    <a:pt x="451" y="477"/>
                    <a:pt x="401" y="227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29"/>
            <p:cNvSpPr/>
            <p:nvPr/>
          </p:nvSpPr>
          <p:spPr>
            <a:xfrm>
              <a:off x="5418229" y="4517428"/>
              <a:ext cx="10353" cy="30528"/>
            </a:xfrm>
            <a:custGeom>
              <a:avLst/>
              <a:gdLst/>
              <a:ahLst/>
              <a:cxnLst/>
              <a:rect l="l" t="t" r="r" b="b"/>
              <a:pathLst>
                <a:path w="527" h="1554" extrusionOk="0">
                  <a:moveTo>
                    <a:pt x="176" y="0"/>
                  </a:moveTo>
                  <a:cubicBezTo>
                    <a:pt x="26" y="276"/>
                    <a:pt x="1" y="551"/>
                    <a:pt x="26" y="802"/>
                  </a:cubicBezTo>
                  <a:cubicBezTo>
                    <a:pt x="76" y="1053"/>
                    <a:pt x="126" y="1303"/>
                    <a:pt x="351" y="1554"/>
                  </a:cubicBezTo>
                  <a:cubicBezTo>
                    <a:pt x="502" y="1278"/>
                    <a:pt x="527" y="1003"/>
                    <a:pt x="502" y="752"/>
                  </a:cubicBezTo>
                  <a:cubicBezTo>
                    <a:pt x="452" y="501"/>
                    <a:pt x="377" y="226"/>
                    <a:pt x="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29"/>
            <p:cNvSpPr/>
            <p:nvPr/>
          </p:nvSpPr>
          <p:spPr>
            <a:xfrm>
              <a:off x="5352261" y="4087105"/>
              <a:ext cx="9862" cy="35459"/>
            </a:xfrm>
            <a:custGeom>
              <a:avLst/>
              <a:gdLst/>
              <a:ahLst/>
              <a:cxnLst/>
              <a:rect l="l" t="t" r="r" b="b"/>
              <a:pathLst>
                <a:path w="502" h="1805" extrusionOk="0">
                  <a:moveTo>
                    <a:pt x="226" y="0"/>
                  </a:moveTo>
                  <a:cubicBezTo>
                    <a:pt x="50" y="301"/>
                    <a:pt x="0" y="602"/>
                    <a:pt x="25" y="927"/>
                  </a:cubicBezTo>
                  <a:cubicBezTo>
                    <a:pt x="50" y="1228"/>
                    <a:pt x="126" y="1529"/>
                    <a:pt x="326" y="1805"/>
                  </a:cubicBezTo>
                  <a:cubicBezTo>
                    <a:pt x="476" y="1479"/>
                    <a:pt x="501" y="1203"/>
                    <a:pt x="476" y="902"/>
                  </a:cubicBezTo>
                  <a:cubicBezTo>
                    <a:pt x="451" y="602"/>
                    <a:pt x="401" y="301"/>
                    <a:pt x="2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29"/>
            <p:cNvSpPr/>
            <p:nvPr/>
          </p:nvSpPr>
          <p:spPr>
            <a:xfrm>
              <a:off x="5371454" y="4054612"/>
              <a:ext cx="9862" cy="40390"/>
            </a:xfrm>
            <a:custGeom>
              <a:avLst/>
              <a:gdLst/>
              <a:ahLst/>
              <a:cxnLst/>
              <a:rect l="l" t="t" r="r" b="b"/>
              <a:pathLst>
                <a:path w="502" h="2056" extrusionOk="0">
                  <a:moveTo>
                    <a:pt x="151" y="0"/>
                  </a:moveTo>
                  <a:cubicBezTo>
                    <a:pt x="1" y="351"/>
                    <a:pt x="1" y="702"/>
                    <a:pt x="26" y="1053"/>
                  </a:cubicBezTo>
                  <a:cubicBezTo>
                    <a:pt x="51" y="1378"/>
                    <a:pt x="126" y="1729"/>
                    <a:pt x="326" y="2055"/>
                  </a:cubicBezTo>
                  <a:cubicBezTo>
                    <a:pt x="477" y="1704"/>
                    <a:pt x="502" y="1353"/>
                    <a:pt x="477" y="1003"/>
                  </a:cubicBezTo>
                  <a:cubicBezTo>
                    <a:pt x="452" y="652"/>
                    <a:pt x="377" y="326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29"/>
            <p:cNvSpPr/>
            <p:nvPr/>
          </p:nvSpPr>
          <p:spPr>
            <a:xfrm>
              <a:off x="5349294" y="4163406"/>
              <a:ext cx="10373" cy="37934"/>
            </a:xfrm>
            <a:custGeom>
              <a:avLst/>
              <a:gdLst/>
              <a:ahLst/>
              <a:cxnLst/>
              <a:rect l="l" t="t" r="r" b="b"/>
              <a:pathLst>
                <a:path w="528" h="1931" extrusionOk="0">
                  <a:moveTo>
                    <a:pt x="151" y="1"/>
                  </a:moveTo>
                  <a:cubicBezTo>
                    <a:pt x="1" y="352"/>
                    <a:pt x="1" y="678"/>
                    <a:pt x="26" y="1003"/>
                  </a:cubicBezTo>
                  <a:cubicBezTo>
                    <a:pt x="76" y="1329"/>
                    <a:pt x="151" y="1630"/>
                    <a:pt x="377" y="1931"/>
                  </a:cubicBezTo>
                  <a:cubicBezTo>
                    <a:pt x="527" y="1605"/>
                    <a:pt x="527" y="1279"/>
                    <a:pt x="502" y="953"/>
                  </a:cubicBezTo>
                  <a:cubicBezTo>
                    <a:pt x="452" y="627"/>
                    <a:pt x="377" y="302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9"/>
            <p:cNvSpPr/>
            <p:nvPr/>
          </p:nvSpPr>
          <p:spPr>
            <a:xfrm>
              <a:off x="5379332" y="4157021"/>
              <a:ext cx="9862" cy="43337"/>
            </a:xfrm>
            <a:custGeom>
              <a:avLst/>
              <a:gdLst/>
              <a:ahLst/>
              <a:cxnLst/>
              <a:rect l="l" t="t" r="r" b="b"/>
              <a:pathLst>
                <a:path w="502" h="2206" extrusionOk="0">
                  <a:moveTo>
                    <a:pt x="151" y="0"/>
                  </a:moveTo>
                  <a:cubicBezTo>
                    <a:pt x="1" y="376"/>
                    <a:pt x="1" y="752"/>
                    <a:pt x="26" y="1128"/>
                  </a:cubicBezTo>
                  <a:cubicBezTo>
                    <a:pt x="51" y="1479"/>
                    <a:pt x="126" y="1855"/>
                    <a:pt x="352" y="2206"/>
                  </a:cubicBezTo>
                  <a:cubicBezTo>
                    <a:pt x="502" y="1805"/>
                    <a:pt x="502" y="1454"/>
                    <a:pt x="477" y="1078"/>
                  </a:cubicBezTo>
                  <a:cubicBezTo>
                    <a:pt x="452" y="702"/>
                    <a:pt x="377" y="351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29"/>
            <p:cNvSpPr/>
            <p:nvPr/>
          </p:nvSpPr>
          <p:spPr>
            <a:xfrm>
              <a:off x="5337979" y="4899975"/>
              <a:ext cx="11335" cy="56656"/>
            </a:xfrm>
            <a:custGeom>
              <a:avLst/>
              <a:gdLst/>
              <a:ahLst/>
              <a:cxnLst/>
              <a:rect l="l" t="t" r="r" b="b"/>
              <a:pathLst>
                <a:path w="577" h="2884" extrusionOk="0">
                  <a:moveTo>
                    <a:pt x="301" y="1"/>
                  </a:moveTo>
                  <a:cubicBezTo>
                    <a:pt x="151" y="502"/>
                    <a:pt x="126" y="953"/>
                    <a:pt x="76" y="1429"/>
                  </a:cubicBezTo>
                  <a:cubicBezTo>
                    <a:pt x="25" y="1906"/>
                    <a:pt x="0" y="2357"/>
                    <a:pt x="51" y="2883"/>
                  </a:cubicBezTo>
                  <a:cubicBezTo>
                    <a:pt x="351" y="2457"/>
                    <a:pt x="477" y="1956"/>
                    <a:pt x="527" y="1480"/>
                  </a:cubicBezTo>
                  <a:cubicBezTo>
                    <a:pt x="577" y="978"/>
                    <a:pt x="527" y="477"/>
                    <a:pt x="3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29"/>
            <p:cNvSpPr/>
            <p:nvPr/>
          </p:nvSpPr>
          <p:spPr>
            <a:xfrm>
              <a:off x="5315819" y="4883729"/>
              <a:ext cx="9371" cy="41392"/>
            </a:xfrm>
            <a:custGeom>
              <a:avLst/>
              <a:gdLst/>
              <a:ahLst/>
              <a:cxnLst/>
              <a:rect l="l" t="t" r="r" b="b"/>
              <a:pathLst>
                <a:path w="477" h="2107" extrusionOk="0">
                  <a:moveTo>
                    <a:pt x="226" y="1"/>
                  </a:moveTo>
                  <a:cubicBezTo>
                    <a:pt x="51" y="377"/>
                    <a:pt x="1" y="728"/>
                    <a:pt x="1" y="1053"/>
                  </a:cubicBezTo>
                  <a:cubicBezTo>
                    <a:pt x="26" y="1404"/>
                    <a:pt x="76" y="1755"/>
                    <a:pt x="251" y="2106"/>
                  </a:cubicBezTo>
                  <a:cubicBezTo>
                    <a:pt x="427" y="1755"/>
                    <a:pt x="477" y="1404"/>
                    <a:pt x="477" y="1053"/>
                  </a:cubicBezTo>
                  <a:cubicBezTo>
                    <a:pt x="452" y="703"/>
                    <a:pt x="402" y="352"/>
                    <a:pt x="2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29"/>
            <p:cNvSpPr/>
            <p:nvPr/>
          </p:nvSpPr>
          <p:spPr>
            <a:xfrm>
              <a:off x="5318275" y="4989105"/>
              <a:ext cx="11355" cy="29546"/>
            </a:xfrm>
            <a:custGeom>
              <a:avLst/>
              <a:gdLst/>
              <a:ahLst/>
              <a:cxnLst/>
              <a:rect l="l" t="t" r="r" b="b"/>
              <a:pathLst>
                <a:path w="578" h="1504" extrusionOk="0">
                  <a:moveTo>
                    <a:pt x="452" y="0"/>
                  </a:moveTo>
                  <a:cubicBezTo>
                    <a:pt x="201" y="201"/>
                    <a:pt x="126" y="451"/>
                    <a:pt x="51" y="702"/>
                  </a:cubicBezTo>
                  <a:cubicBezTo>
                    <a:pt x="26" y="953"/>
                    <a:pt x="1" y="1203"/>
                    <a:pt x="126" y="1504"/>
                  </a:cubicBezTo>
                  <a:cubicBezTo>
                    <a:pt x="377" y="1278"/>
                    <a:pt x="452" y="1053"/>
                    <a:pt x="527" y="802"/>
                  </a:cubicBezTo>
                  <a:cubicBezTo>
                    <a:pt x="552" y="552"/>
                    <a:pt x="577" y="276"/>
                    <a:pt x="4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29"/>
            <p:cNvSpPr/>
            <p:nvPr/>
          </p:nvSpPr>
          <p:spPr>
            <a:xfrm>
              <a:off x="5357172" y="4966454"/>
              <a:ext cx="13319" cy="47286"/>
            </a:xfrm>
            <a:custGeom>
              <a:avLst/>
              <a:gdLst/>
              <a:ahLst/>
              <a:cxnLst/>
              <a:rect l="l" t="t" r="r" b="b"/>
              <a:pathLst>
                <a:path w="678" h="2407" extrusionOk="0">
                  <a:moveTo>
                    <a:pt x="552" y="0"/>
                  </a:moveTo>
                  <a:cubicBezTo>
                    <a:pt x="327" y="401"/>
                    <a:pt x="226" y="777"/>
                    <a:pt x="126" y="1178"/>
                  </a:cubicBezTo>
                  <a:cubicBezTo>
                    <a:pt x="51" y="1579"/>
                    <a:pt x="1" y="1980"/>
                    <a:pt x="76" y="2406"/>
                  </a:cubicBezTo>
                  <a:cubicBezTo>
                    <a:pt x="377" y="2055"/>
                    <a:pt x="502" y="1654"/>
                    <a:pt x="577" y="1253"/>
                  </a:cubicBezTo>
                  <a:cubicBezTo>
                    <a:pt x="652" y="852"/>
                    <a:pt x="678" y="426"/>
                    <a:pt x="5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29"/>
            <p:cNvSpPr/>
            <p:nvPr/>
          </p:nvSpPr>
          <p:spPr>
            <a:xfrm>
              <a:off x="5304504" y="4956101"/>
              <a:ext cx="8880" cy="25146"/>
            </a:xfrm>
            <a:custGeom>
              <a:avLst/>
              <a:gdLst/>
              <a:ahLst/>
              <a:cxnLst/>
              <a:rect l="l" t="t" r="r" b="b"/>
              <a:pathLst>
                <a:path w="452" h="1280" extrusionOk="0">
                  <a:moveTo>
                    <a:pt x="251" y="1"/>
                  </a:moveTo>
                  <a:cubicBezTo>
                    <a:pt x="50" y="227"/>
                    <a:pt x="0" y="427"/>
                    <a:pt x="0" y="653"/>
                  </a:cubicBezTo>
                  <a:cubicBezTo>
                    <a:pt x="0" y="853"/>
                    <a:pt x="25" y="1079"/>
                    <a:pt x="201" y="1279"/>
                  </a:cubicBezTo>
                  <a:cubicBezTo>
                    <a:pt x="401" y="1079"/>
                    <a:pt x="451" y="878"/>
                    <a:pt x="451" y="653"/>
                  </a:cubicBezTo>
                  <a:cubicBezTo>
                    <a:pt x="451" y="452"/>
                    <a:pt x="426" y="227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29"/>
            <p:cNvSpPr/>
            <p:nvPr/>
          </p:nvSpPr>
          <p:spPr>
            <a:xfrm>
              <a:off x="5340435" y="4813321"/>
              <a:ext cx="12828" cy="39899"/>
            </a:xfrm>
            <a:custGeom>
              <a:avLst/>
              <a:gdLst/>
              <a:ahLst/>
              <a:cxnLst/>
              <a:rect l="l" t="t" r="r" b="b"/>
              <a:pathLst>
                <a:path w="653" h="2031" extrusionOk="0">
                  <a:moveTo>
                    <a:pt x="101" y="1"/>
                  </a:moveTo>
                  <a:cubicBezTo>
                    <a:pt x="1" y="377"/>
                    <a:pt x="26" y="728"/>
                    <a:pt x="101" y="1053"/>
                  </a:cubicBezTo>
                  <a:cubicBezTo>
                    <a:pt x="176" y="1404"/>
                    <a:pt x="276" y="1730"/>
                    <a:pt x="527" y="2031"/>
                  </a:cubicBezTo>
                  <a:cubicBezTo>
                    <a:pt x="652" y="1655"/>
                    <a:pt x="602" y="1304"/>
                    <a:pt x="552" y="978"/>
                  </a:cubicBezTo>
                  <a:cubicBezTo>
                    <a:pt x="477" y="627"/>
                    <a:pt x="352" y="302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29"/>
            <p:cNvSpPr/>
            <p:nvPr/>
          </p:nvSpPr>
          <p:spPr>
            <a:xfrm>
              <a:off x="5759443" y="4955610"/>
              <a:ext cx="21177" cy="23161"/>
            </a:xfrm>
            <a:custGeom>
              <a:avLst/>
              <a:gdLst/>
              <a:ahLst/>
              <a:cxnLst/>
              <a:rect l="l" t="t" r="r" b="b"/>
              <a:pathLst>
                <a:path w="1078" h="1179" extrusionOk="0">
                  <a:moveTo>
                    <a:pt x="1078" y="1"/>
                  </a:moveTo>
                  <a:cubicBezTo>
                    <a:pt x="777" y="101"/>
                    <a:pt x="602" y="277"/>
                    <a:pt x="401" y="452"/>
                  </a:cubicBezTo>
                  <a:cubicBezTo>
                    <a:pt x="226" y="653"/>
                    <a:pt x="75" y="853"/>
                    <a:pt x="0" y="1179"/>
                  </a:cubicBezTo>
                  <a:cubicBezTo>
                    <a:pt x="326" y="1154"/>
                    <a:pt x="552" y="978"/>
                    <a:pt x="752" y="778"/>
                  </a:cubicBezTo>
                  <a:cubicBezTo>
                    <a:pt x="927" y="577"/>
                    <a:pt x="1078" y="327"/>
                    <a:pt x="10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29"/>
            <p:cNvSpPr/>
            <p:nvPr/>
          </p:nvSpPr>
          <p:spPr>
            <a:xfrm>
              <a:off x="5774216" y="4916163"/>
              <a:ext cx="26108" cy="16836"/>
            </a:xfrm>
            <a:custGeom>
              <a:avLst/>
              <a:gdLst/>
              <a:ahLst/>
              <a:cxnLst/>
              <a:rect l="l" t="t" r="r" b="b"/>
              <a:pathLst>
                <a:path w="1329" h="857" extrusionOk="0">
                  <a:moveTo>
                    <a:pt x="1245" y="1"/>
                  </a:moveTo>
                  <a:cubicBezTo>
                    <a:pt x="959" y="1"/>
                    <a:pt x="732" y="115"/>
                    <a:pt x="526" y="229"/>
                  </a:cubicBezTo>
                  <a:cubicBezTo>
                    <a:pt x="326" y="380"/>
                    <a:pt x="125" y="555"/>
                    <a:pt x="0" y="856"/>
                  </a:cubicBezTo>
                  <a:cubicBezTo>
                    <a:pt x="326" y="856"/>
                    <a:pt x="576" y="756"/>
                    <a:pt x="802" y="630"/>
                  </a:cubicBezTo>
                  <a:cubicBezTo>
                    <a:pt x="1003" y="480"/>
                    <a:pt x="1203" y="305"/>
                    <a:pt x="1328" y="4"/>
                  </a:cubicBezTo>
                  <a:cubicBezTo>
                    <a:pt x="1300" y="2"/>
                    <a:pt x="1272" y="1"/>
                    <a:pt x="12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29"/>
            <p:cNvSpPr/>
            <p:nvPr/>
          </p:nvSpPr>
          <p:spPr>
            <a:xfrm>
              <a:off x="5740721" y="4946259"/>
              <a:ext cx="14793" cy="16757"/>
            </a:xfrm>
            <a:custGeom>
              <a:avLst/>
              <a:gdLst/>
              <a:ahLst/>
              <a:cxnLst/>
              <a:rect l="l" t="t" r="r" b="b"/>
              <a:pathLst>
                <a:path w="753" h="853" extrusionOk="0">
                  <a:moveTo>
                    <a:pt x="728" y="1"/>
                  </a:moveTo>
                  <a:lnTo>
                    <a:pt x="728" y="1"/>
                  </a:lnTo>
                  <a:cubicBezTo>
                    <a:pt x="477" y="26"/>
                    <a:pt x="327" y="151"/>
                    <a:pt x="201" y="276"/>
                  </a:cubicBezTo>
                  <a:cubicBezTo>
                    <a:pt x="76" y="427"/>
                    <a:pt x="1" y="577"/>
                    <a:pt x="26" y="853"/>
                  </a:cubicBezTo>
                  <a:cubicBezTo>
                    <a:pt x="276" y="828"/>
                    <a:pt x="427" y="702"/>
                    <a:pt x="552" y="577"/>
                  </a:cubicBezTo>
                  <a:cubicBezTo>
                    <a:pt x="677" y="427"/>
                    <a:pt x="753" y="276"/>
                    <a:pt x="7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29"/>
            <p:cNvSpPr/>
            <p:nvPr/>
          </p:nvSpPr>
          <p:spPr>
            <a:xfrm>
              <a:off x="5723001" y="4991560"/>
              <a:ext cx="14793" cy="14793"/>
            </a:xfrm>
            <a:custGeom>
              <a:avLst/>
              <a:gdLst/>
              <a:ahLst/>
              <a:cxnLst/>
              <a:rect l="l" t="t" r="r" b="b"/>
              <a:pathLst>
                <a:path w="753" h="753" extrusionOk="0">
                  <a:moveTo>
                    <a:pt x="752" y="1"/>
                  </a:moveTo>
                  <a:cubicBezTo>
                    <a:pt x="502" y="1"/>
                    <a:pt x="326" y="101"/>
                    <a:pt x="201" y="201"/>
                  </a:cubicBezTo>
                  <a:cubicBezTo>
                    <a:pt x="101" y="351"/>
                    <a:pt x="0" y="502"/>
                    <a:pt x="0" y="752"/>
                  </a:cubicBezTo>
                  <a:cubicBezTo>
                    <a:pt x="251" y="752"/>
                    <a:pt x="401" y="652"/>
                    <a:pt x="552" y="552"/>
                  </a:cubicBezTo>
                  <a:cubicBezTo>
                    <a:pt x="652" y="402"/>
                    <a:pt x="752" y="251"/>
                    <a:pt x="7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29"/>
            <p:cNvSpPr/>
            <p:nvPr/>
          </p:nvSpPr>
          <p:spPr>
            <a:xfrm>
              <a:off x="5694929" y="4985156"/>
              <a:ext cx="22179" cy="25617"/>
            </a:xfrm>
            <a:custGeom>
              <a:avLst/>
              <a:gdLst/>
              <a:ahLst/>
              <a:cxnLst/>
              <a:rect l="l" t="t" r="r" b="b"/>
              <a:pathLst>
                <a:path w="1129" h="1304" extrusionOk="0">
                  <a:moveTo>
                    <a:pt x="1129" y="1"/>
                  </a:moveTo>
                  <a:lnTo>
                    <a:pt x="1129" y="1"/>
                  </a:lnTo>
                  <a:cubicBezTo>
                    <a:pt x="803" y="101"/>
                    <a:pt x="577" y="276"/>
                    <a:pt x="402" y="502"/>
                  </a:cubicBezTo>
                  <a:cubicBezTo>
                    <a:pt x="201" y="702"/>
                    <a:pt x="51" y="953"/>
                    <a:pt x="1" y="1304"/>
                  </a:cubicBezTo>
                  <a:cubicBezTo>
                    <a:pt x="327" y="1204"/>
                    <a:pt x="552" y="1003"/>
                    <a:pt x="753" y="803"/>
                  </a:cubicBezTo>
                  <a:cubicBezTo>
                    <a:pt x="928" y="577"/>
                    <a:pt x="1079" y="327"/>
                    <a:pt x="1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89" name="Google Shape;1489;p29"/>
          <p:cNvSpPr/>
          <p:nvPr/>
        </p:nvSpPr>
        <p:spPr>
          <a:xfrm rot="3454392" flipH="1">
            <a:off x="6864617" y="-766789"/>
            <a:ext cx="1596435" cy="1500040"/>
          </a:xfrm>
          <a:custGeom>
            <a:avLst/>
            <a:gdLst/>
            <a:ahLst/>
            <a:cxnLst/>
            <a:rect l="l" t="t" r="r" b="b"/>
            <a:pathLst>
              <a:path w="42066" h="39526" extrusionOk="0">
                <a:moveTo>
                  <a:pt x="2930" y="0"/>
                </a:moveTo>
                <a:cubicBezTo>
                  <a:pt x="2487" y="0"/>
                  <a:pt x="2071" y="255"/>
                  <a:pt x="1730" y="899"/>
                </a:cubicBezTo>
                <a:cubicBezTo>
                  <a:pt x="1178" y="1951"/>
                  <a:pt x="1479" y="3330"/>
                  <a:pt x="1805" y="4407"/>
                </a:cubicBezTo>
                <a:cubicBezTo>
                  <a:pt x="2156" y="5560"/>
                  <a:pt x="2732" y="6588"/>
                  <a:pt x="3434" y="7565"/>
                </a:cubicBezTo>
                <a:cubicBezTo>
                  <a:pt x="4236" y="8643"/>
                  <a:pt x="5188" y="9646"/>
                  <a:pt x="6241" y="10523"/>
                </a:cubicBezTo>
                <a:cubicBezTo>
                  <a:pt x="6767" y="10924"/>
                  <a:pt x="7294" y="11300"/>
                  <a:pt x="7845" y="11651"/>
                </a:cubicBezTo>
                <a:cubicBezTo>
                  <a:pt x="8371" y="12001"/>
                  <a:pt x="8973" y="12402"/>
                  <a:pt x="9625" y="12503"/>
                </a:cubicBezTo>
                <a:cubicBezTo>
                  <a:pt x="10402" y="13505"/>
                  <a:pt x="11178" y="14508"/>
                  <a:pt x="12006" y="15485"/>
                </a:cubicBezTo>
                <a:cubicBezTo>
                  <a:pt x="10279" y="14545"/>
                  <a:pt x="8284" y="14083"/>
                  <a:pt x="6316" y="14083"/>
                </a:cubicBezTo>
                <a:cubicBezTo>
                  <a:pt x="5398" y="14083"/>
                  <a:pt x="4486" y="14183"/>
                  <a:pt x="3609" y="14382"/>
                </a:cubicBezTo>
                <a:cubicBezTo>
                  <a:pt x="2707" y="14583"/>
                  <a:pt x="0" y="15285"/>
                  <a:pt x="978" y="16738"/>
                </a:cubicBezTo>
                <a:cubicBezTo>
                  <a:pt x="1454" y="17415"/>
                  <a:pt x="2381" y="17390"/>
                  <a:pt x="3108" y="17415"/>
                </a:cubicBezTo>
                <a:cubicBezTo>
                  <a:pt x="4161" y="17490"/>
                  <a:pt x="5214" y="17540"/>
                  <a:pt x="6266" y="17540"/>
                </a:cubicBezTo>
                <a:cubicBezTo>
                  <a:pt x="6453" y="17544"/>
                  <a:pt x="6641" y="17547"/>
                  <a:pt x="6829" y="17547"/>
                </a:cubicBezTo>
                <a:cubicBezTo>
                  <a:pt x="7800" y="17547"/>
                  <a:pt x="8780" y="17491"/>
                  <a:pt x="9725" y="17365"/>
                </a:cubicBezTo>
                <a:cubicBezTo>
                  <a:pt x="10301" y="17290"/>
                  <a:pt x="10853" y="17189"/>
                  <a:pt x="11404" y="17039"/>
                </a:cubicBezTo>
                <a:cubicBezTo>
                  <a:pt x="11905" y="16939"/>
                  <a:pt x="12457" y="16814"/>
                  <a:pt x="12908" y="16563"/>
                </a:cubicBezTo>
                <a:cubicBezTo>
                  <a:pt x="13234" y="16939"/>
                  <a:pt x="13559" y="17340"/>
                  <a:pt x="13910" y="17716"/>
                </a:cubicBezTo>
                <a:cubicBezTo>
                  <a:pt x="12457" y="17741"/>
                  <a:pt x="11078" y="18217"/>
                  <a:pt x="9850" y="18919"/>
                </a:cubicBezTo>
                <a:cubicBezTo>
                  <a:pt x="9173" y="19295"/>
                  <a:pt x="8572" y="19771"/>
                  <a:pt x="8021" y="20272"/>
                </a:cubicBezTo>
                <a:cubicBezTo>
                  <a:pt x="7419" y="20773"/>
                  <a:pt x="6843" y="21325"/>
                  <a:pt x="6442" y="22002"/>
                </a:cubicBezTo>
                <a:cubicBezTo>
                  <a:pt x="6066" y="22628"/>
                  <a:pt x="5890" y="23355"/>
                  <a:pt x="6091" y="24082"/>
                </a:cubicBezTo>
                <a:cubicBezTo>
                  <a:pt x="6228" y="24630"/>
                  <a:pt x="6579" y="24826"/>
                  <a:pt x="7037" y="24826"/>
                </a:cubicBezTo>
                <a:cubicBezTo>
                  <a:pt x="7165" y="24826"/>
                  <a:pt x="7301" y="24811"/>
                  <a:pt x="7444" y="24784"/>
                </a:cubicBezTo>
                <a:cubicBezTo>
                  <a:pt x="8196" y="24658"/>
                  <a:pt x="8873" y="24232"/>
                  <a:pt x="9449" y="23781"/>
                </a:cubicBezTo>
                <a:cubicBezTo>
                  <a:pt x="10076" y="23305"/>
                  <a:pt x="10677" y="22778"/>
                  <a:pt x="11279" y="22252"/>
                </a:cubicBezTo>
                <a:cubicBezTo>
                  <a:pt x="11955" y="21651"/>
                  <a:pt x="12582" y="20999"/>
                  <a:pt x="13158" y="20297"/>
                </a:cubicBezTo>
                <a:cubicBezTo>
                  <a:pt x="13635" y="19721"/>
                  <a:pt x="14236" y="19019"/>
                  <a:pt x="14412" y="18267"/>
                </a:cubicBezTo>
                <a:cubicBezTo>
                  <a:pt x="15464" y="19470"/>
                  <a:pt x="16567" y="20623"/>
                  <a:pt x="17720" y="21751"/>
                </a:cubicBezTo>
                <a:cubicBezTo>
                  <a:pt x="18998" y="23054"/>
                  <a:pt x="20301" y="24357"/>
                  <a:pt x="21655" y="25611"/>
                </a:cubicBezTo>
                <a:cubicBezTo>
                  <a:pt x="20909" y="25570"/>
                  <a:pt x="20159" y="25538"/>
                  <a:pt x="19412" y="25538"/>
                </a:cubicBezTo>
                <a:cubicBezTo>
                  <a:pt x="17399" y="25538"/>
                  <a:pt x="15406" y="25767"/>
                  <a:pt x="13559" y="26663"/>
                </a:cubicBezTo>
                <a:cubicBezTo>
                  <a:pt x="13058" y="26914"/>
                  <a:pt x="12457" y="27215"/>
                  <a:pt x="12356" y="27841"/>
                </a:cubicBezTo>
                <a:cubicBezTo>
                  <a:pt x="12281" y="28393"/>
                  <a:pt x="12632" y="28794"/>
                  <a:pt x="13183" y="28869"/>
                </a:cubicBezTo>
                <a:cubicBezTo>
                  <a:pt x="13404" y="28898"/>
                  <a:pt x="13630" y="28910"/>
                  <a:pt x="13860" y="28910"/>
                </a:cubicBezTo>
                <a:cubicBezTo>
                  <a:pt x="14413" y="28910"/>
                  <a:pt x="14983" y="28839"/>
                  <a:pt x="15514" y="28769"/>
                </a:cubicBezTo>
                <a:cubicBezTo>
                  <a:pt x="16316" y="28668"/>
                  <a:pt x="17093" y="28493"/>
                  <a:pt x="17870" y="28292"/>
                </a:cubicBezTo>
                <a:cubicBezTo>
                  <a:pt x="18747" y="28042"/>
                  <a:pt x="19625" y="27741"/>
                  <a:pt x="20477" y="27390"/>
                </a:cubicBezTo>
                <a:cubicBezTo>
                  <a:pt x="20903" y="27240"/>
                  <a:pt x="21329" y="27039"/>
                  <a:pt x="21730" y="26864"/>
                </a:cubicBezTo>
                <a:cubicBezTo>
                  <a:pt x="22006" y="26738"/>
                  <a:pt x="22306" y="26638"/>
                  <a:pt x="22557" y="26488"/>
                </a:cubicBezTo>
                <a:cubicBezTo>
                  <a:pt x="25063" y="28844"/>
                  <a:pt x="27670" y="31099"/>
                  <a:pt x="30402" y="33180"/>
                </a:cubicBezTo>
                <a:cubicBezTo>
                  <a:pt x="29877" y="33090"/>
                  <a:pt x="29344" y="33046"/>
                  <a:pt x="28811" y="33046"/>
                </a:cubicBezTo>
                <a:cubicBezTo>
                  <a:pt x="26801" y="33046"/>
                  <a:pt x="24788" y="33675"/>
                  <a:pt x="23184" y="34884"/>
                </a:cubicBezTo>
                <a:cubicBezTo>
                  <a:pt x="22707" y="35235"/>
                  <a:pt x="22031" y="35711"/>
                  <a:pt x="21780" y="36262"/>
                </a:cubicBezTo>
                <a:cubicBezTo>
                  <a:pt x="21504" y="36864"/>
                  <a:pt x="22106" y="37114"/>
                  <a:pt x="22607" y="37190"/>
                </a:cubicBezTo>
                <a:cubicBezTo>
                  <a:pt x="22826" y="37219"/>
                  <a:pt x="23046" y="37233"/>
                  <a:pt x="23267" y="37233"/>
                </a:cubicBezTo>
                <a:cubicBezTo>
                  <a:pt x="24534" y="37233"/>
                  <a:pt x="25811" y="36778"/>
                  <a:pt x="26943" y="36287"/>
                </a:cubicBezTo>
                <a:cubicBezTo>
                  <a:pt x="27770" y="35936"/>
                  <a:pt x="28572" y="35510"/>
                  <a:pt x="29299" y="35034"/>
                </a:cubicBezTo>
                <a:cubicBezTo>
                  <a:pt x="29650" y="34809"/>
                  <a:pt x="29976" y="34583"/>
                  <a:pt x="30301" y="34332"/>
                </a:cubicBezTo>
                <a:cubicBezTo>
                  <a:pt x="30552" y="34107"/>
                  <a:pt x="30853" y="33931"/>
                  <a:pt x="31028" y="33631"/>
                </a:cubicBezTo>
                <a:cubicBezTo>
                  <a:pt x="31429" y="33906"/>
                  <a:pt x="31805" y="34207"/>
                  <a:pt x="32206" y="34483"/>
                </a:cubicBezTo>
                <a:cubicBezTo>
                  <a:pt x="33710" y="35535"/>
                  <a:pt x="35239" y="36488"/>
                  <a:pt x="36818" y="37390"/>
                </a:cubicBezTo>
                <a:cubicBezTo>
                  <a:pt x="38347" y="38242"/>
                  <a:pt x="39951" y="39119"/>
                  <a:pt x="41680" y="39520"/>
                </a:cubicBezTo>
                <a:cubicBezTo>
                  <a:pt x="41697" y="39524"/>
                  <a:pt x="41715" y="39526"/>
                  <a:pt x="41731" y="39526"/>
                </a:cubicBezTo>
                <a:cubicBezTo>
                  <a:pt x="41950" y="39526"/>
                  <a:pt x="42065" y="39234"/>
                  <a:pt x="41855" y="39094"/>
                </a:cubicBezTo>
                <a:cubicBezTo>
                  <a:pt x="40552" y="38242"/>
                  <a:pt x="39123" y="37616"/>
                  <a:pt x="37745" y="36864"/>
                </a:cubicBezTo>
                <a:cubicBezTo>
                  <a:pt x="36392" y="36112"/>
                  <a:pt x="35038" y="35285"/>
                  <a:pt x="33735" y="34433"/>
                </a:cubicBezTo>
                <a:cubicBezTo>
                  <a:pt x="31529" y="32954"/>
                  <a:pt x="29399" y="31325"/>
                  <a:pt x="27344" y="29621"/>
                </a:cubicBezTo>
                <a:cubicBezTo>
                  <a:pt x="27469" y="29019"/>
                  <a:pt x="27494" y="28393"/>
                  <a:pt x="27494" y="27791"/>
                </a:cubicBezTo>
                <a:cubicBezTo>
                  <a:pt x="27544" y="27039"/>
                  <a:pt x="27519" y="26262"/>
                  <a:pt x="27469" y="25485"/>
                </a:cubicBezTo>
                <a:cubicBezTo>
                  <a:pt x="27419" y="24758"/>
                  <a:pt x="27344" y="24007"/>
                  <a:pt x="27244" y="23280"/>
                </a:cubicBezTo>
                <a:cubicBezTo>
                  <a:pt x="27169" y="22703"/>
                  <a:pt x="27018" y="22102"/>
                  <a:pt x="26692" y="21601"/>
                </a:cubicBezTo>
                <a:cubicBezTo>
                  <a:pt x="26417" y="21225"/>
                  <a:pt x="26041" y="20824"/>
                  <a:pt x="25539" y="20824"/>
                </a:cubicBezTo>
                <a:cubicBezTo>
                  <a:pt x="25523" y="20823"/>
                  <a:pt x="25507" y="20822"/>
                  <a:pt x="25492" y="20822"/>
                </a:cubicBezTo>
                <a:cubicBezTo>
                  <a:pt x="25043" y="20822"/>
                  <a:pt x="24761" y="21165"/>
                  <a:pt x="24712" y="21601"/>
                </a:cubicBezTo>
                <a:cubicBezTo>
                  <a:pt x="24512" y="22929"/>
                  <a:pt x="24737" y="24408"/>
                  <a:pt x="25038" y="25711"/>
                </a:cubicBezTo>
                <a:cubicBezTo>
                  <a:pt x="25239" y="26638"/>
                  <a:pt x="25514" y="27540"/>
                  <a:pt x="25890" y="28393"/>
                </a:cubicBezTo>
                <a:cubicBezTo>
                  <a:pt x="23534" y="26337"/>
                  <a:pt x="21229" y="24232"/>
                  <a:pt x="18973" y="22027"/>
                </a:cubicBezTo>
                <a:cubicBezTo>
                  <a:pt x="19224" y="21375"/>
                  <a:pt x="19224" y="20548"/>
                  <a:pt x="19274" y="19896"/>
                </a:cubicBezTo>
                <a:cubicBezTo>
                  <a:pt x="19349" y="18944"/>
                  <a:pt x="19349" y="17992"/>
                  <a:pt x="19249" y="17039"/>
                </a:cubicBezTo>
                <a:cubicBezTo>
                  <a:pt x="19098" y="15535"/>
                  <a:pt x="18848" y="14032"/>
                  <a:pt x="18346" y="12603"/>
                </a:cubicBezTo>
                <a:cubicBezTo>
                  <a:pt x="18171" y="12127"/>
                  <a:pt x="17970" y="11225"/>
                  <a:pt x="17344" y="11199"/>
                </a:cubicBezTo>
                <a:cubicBezTo>
                  <a:pt x="17324" y="11198"/>
                  <a:pt x="17304" y="11197"/>
                  <a:pt x="17285" y="11197"/>
                </a:cubicBezTo>
                <a:cubicBezTo>
                  <a:pt x="16716" y="11197"/>
                  <a:pt x="16335" y="11892"/>
                  <a:pt x="16141" y="12352"/>
                </a:cubicBezTo>
                <a:cubicBezTo>
                  <a:pt x="15514" y="13681"/>
                  <a:pt x="15815" y="15260"/>
                  <a:pt x="16166" y="16613"/>
                </a:cubicBezTo>
                <a:cubicBezTo>
                  <a:pt x="16517" y="17941"/>
                  <a:pt x="16943" y="19345"/>
                  <a:pt x="17569" y="20623"/>
                </a:cubicBezTo>
                <a:cubicBezTo>
                  <a:pt x="15665" y="18718"/>
                  <a:pt x="13835" y="16788"/>
                  <a:pt x="12056" y="14783"/>
                </a:cubicBezTo>
                <a:cubicBezTo>
                  <a:pt x="11304" y="13956"/>
                  <a:pt x="10577" y="13079"/>
                  <a:pt x="9875" y="12202"/>
                </a:cubicBezTo>
                <a:cubicBezTo>
                  <a:pt x="9875" y="11776"/>
                  <a:pt x="9700" y="11325"/>
                  <a:pt x="9574" y="10949"/>
                </a:cubicBezTo>
                <a:cubicBezTo>
                  <a:pt x="9299" y="10072"/>
                  <a:pt x="8973" y="9245"/>
                  <a:pt x="8672" y="8392"/>
                </a:cubicBezTo>
                <a:cubicBezTo>
                  <a:pt x="8046" y="6588"/>
                  <a:pt x="7344" y="4808"/>
                  <a:pt x="6366" y="3179"/>
                </a:cubicBezTo>
                <a:cubicBezTo>
                  <a:pt x="5804" y="2242"/>
                  <a:pt x="4246" y="0"/>
                  <a:pt x="293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0" name="Google Shape;1490;p29"/>
          <p:cNvSpPr/>
          <p:nvPr/>
        </p:nvSpPr>
        <p:spPr>
          <a:xfrm rot="1880820" flipH="1">
            <a:off x="6202316" y="165161"/>
            <a:ext cx="1856096" cy="929551"/>
          </a:xfrm>
          <a:custGeom>
            <a:avLst/>
            <a:gdLst/>
            <a:ahLst/>
            <a:cxnLst/>
            <a:rect l="l" t="t" r="r" b="b"/>
            <a:pathLst>
              <a:path w="42006" h="21037" extrusionOk="0">
                <a:moveTo>
                  <a:pt x="28329" y="1"/>
                </a:moveTo>
                <a:cubicBezTo>
                  <a:pt x="28204" y="1"/>
                  <a:pt x="28084" y="17"/>
                  <a:pt x="27971" y="57"/>
                </a:cubicBezTo>
                <a:cubicBezTo>
                  <a:pt x="27444" y="207"/>
                  <a:pt x="27519" y="734"/>
                  <a:pt x="27695" y="1135"/>
                </a:cubicBezTo>
                <a:cubicBezTo>
                  <a:pt x="28171" y="2237"/>
                  <a:pt x="29299" y="2864"/>
                  <a:pt x="30276" y="3440"/>
                </a:cubicBezTo>
                <a:cubicBezTo>
                  <a:pt x="31429" y="4092"/>
                  <a:pt x="32607" y="4694"/>
                  <a:pt x="33885" y="4894"/>
                </a:cubicBezTo>
                <a:cubicBezTo>
                  <a:pt x="32081" y="5095"/>
                  <a:pt x="30276" y="5395"/>
                  <a:pt x="28497" y="5771"/>
                </a:cubicBezTo>
                <a:cubicBezTo>
                  <a:pt x="27344" y="4668"/>
                  <a:pt x="25815" y="4042"/>
                  <a:pt x="24311" y="3641"/>
                </a:cubicBezTo>
                <a:cubicBezTo>
                  <a:pt x="22943" y="3288"/>
                  <a:pt x="21523" y="2970"/>
                  <a:pt x="20108" y="2970"/>
                </a:cubicBezTo>
                <a:cubicBezTo>
                  <a:pt x="19813" y="2970"/>
                  <a:pt x="19518" y="2984"/>
                  <a:pt x="19224" y="3014"/>
                </a:cubicBezTo>
                <a:cubicBezTo>
                  <a:pt x="18522" y="3089"/>
                  <a:pt x="15464" y="3691"/>
                  <a:pt x="16442" y="4944"/>
                </a:cubicBezTo>
                <a:cubicBezTo>
                  <a:pt x="16918" y="5546"/>
                  <a:pt x="17920" y="5621"/>
                  <a:pt x="18622" y="5771"/>
                </a:cubicBezTo>
                <a:cubicBezTo>
                  <a:pt x="19550" y="5972"/>
                  <a:pt x="20502" y="6122"/>
                  <a:pt x="21454" y="6222"/>
                </a:cubicBezTo>
                <a:cubicBezTo>
                  <a:pt x="22329" y="6319"/>
                  <a:pt x="23203" y="6356"/>
                  <a:pt x="24077" y="6356"/>
                </a:cubicBezTo>
                <a:cubicBezTo>
                  <a:pt x="24331" y="6356"/>
                  <a:pt x="24584" y="6353"/>
                  <a:pt x="24838" y="6348"/>
                </a:cubicBezTo>
                <a:cubicBezTo>
                  <a:pt x="25314" y="6323"/>
                  <a:pt x="25790" y="6323"/>
                  <a:pt x="26241" y="6272"/>
                </a:cubicBezTo>
                <a:lnTo>
                  <a:pt x="26241" y="6272"/>
                </a:lnTo>
                <a:cubicBezTo>
                  <a:pt x="23810" y="6874"/>
                  <a:pt x="21404" y="7576"/>
                  <a:pt x="19023" y="8328"/>
                </a:cubicBezTo>
                <a:cubicBezTo>
                  <a:pt x="17595" y="8779"/>
                  <a:pt x="16166" y="9255"/>
                  <a:pt x="14763" y="9781"/>
                </a:cubicBezTo>
                <a:cubicBezTo>
                  <a:pt x="13472" y="8180"/>
                  <a:pt x="11136" y="7467"/>
                  <a:pt x="9067" y="7467"/>
                </a:cubicBezTo>
                <a:cubicBezTo>
                  <a:pt x="8805" y="7467"/>
                  <a:pt x="8547" y="7478"/>
                  <a:pt x="8296" y="7501"/>
                </a:cubicBezTo>
                <a:cubicBezTo>
                  <a:pt x="7870" y="7551"/>
                  <a:pt x="5464" y="7826"/>
                  <a:pt x="6016" y="8628"/>
                </a:cubicBezTo>
                <a:cubicBezTo>
                  <a:pt x="6141" y="8829"/>
                  <a:pt x="6467" y="8904"/>
                  <a:pt x="6692" y="8979"/>
                </a:cubicBezTo>
                <a:cubicBezTo>
                  <a:pt x="7043" y="9130"/>
                  <a:pt x="7419" y="9255"/>
                  <a:pt x="7770" y="9380"/>
                </a:cubicBezTo>
                <a:cubicBezTo>
                  <a:pt x="8447" y="9581"/>
                  <a:pt x="9174" y="9731"/>
                  <a:pt x="9875" y="9856"/>
                </a:cubicBezTo>
                <a:cubicBezTo>
                  <a:pt x="10652" y="9982"/>
                  <a:pt x="11429" y="10057"/>
                  <a:pt x="12206" y="10107"/>
                </a:cubicBezTo>
                <a:cubicBezTo>
                  <a:pt x="12510" y="10122"/>
                  <a:pt x="12839" y="10136"/>
                  <a:pt x="13169" y="10136"/>
                </a:cubicBezTo>
                <a:cubicBezTo>
                  <a:pt x="13410" y="10136"/>
                  <a:pt x="13652" y="10128"/>
                  <a:pt x="13885" y="10107"/>
                </a:cubicBezTo>
                <a:lnTo>
                  <a:pt x="13885" y="10107"/>
                </a:lnTo>
                <a:cubicBezTo>
                  <a:pt x="13409" y="10308"/>
                  <a:pt x="12908" y="10508"/>
                  <a:pt x="12432" y="10709"/>
                </a:cubicBezTo>
                <a:cubicBezTo>
                  <a:pt x="11254" y="11235"/>
                  <a:pt x="10101" y="11811"/>
                  <a:pt x="8998" y="12463"/>
                </a:cubicBezTo>
                <a:cubicBezTo>
                  <a:pt x="8973" y="12438"/>
                  <a:pt x="8948" y="12438"/>
                  <a:pt x="8923" y="12438"/>
                </a:cubicBezTo>
                <a:cubicBezTo>
                  <a:pt x="8731" y="12390"/>
                  <a:pt x="8528" y="12370"/>
                  <a:pt x="8320" y="12370"/>
                </a:cubicBezTo>
                <a:cubicBezTo>
                  <a:pt x="7767" y="12370"/>
                  <a:pt x="7177" y="12511"/>
                  <a:pt x="6667" y="12638"/>
                </a:cubicBezTo>
                <a:cubicBezTo>
                  <a:pt x="5915" y="12839"/>
                  <a:pt x="5189" y="13115"/>
                  <a:pt x="4512" y="13440"/>
                </a:cubicBezTo>
                <a:cubicBezTo>
                  <a:pt x="3158" y="14142"/>
                  <a:pt x="1930" y="15195"/>
                  <a:pt x="1053" y="16448"/>
                </a:cubicBezTo>
                <a:cubicBezTo>
                  <a:pt x="702" y="16974"/>
                  <a:pt x="1" y="17801"/>
                  <a:pt x="251" y="18478"/>
                </a:cubicBezTo>
                <a:cubicBezTo>
                  <a:pt x="403" y="18914"/>
                  <a:pt x="854" y="19077"/>
                  <a:pt x="1293" y="19077"/>
                </a:cubicBezTo>
                <a:cubicBezTo>
                  <a:pt x="1435" y="19077"/>
                  <a:pt x="1576" y="19060"/>
                  <a:pt x="1705" y="19029"/>
                </a:cubicBezTo>
                <a:cubicBezTo>
                  <a:pt x="2457" y="18854"/>
                  <a:pt x="3209" y="18453"/>
                  <a:pt x="3885" y="18052"/>
                </a:cubicBezTo>
                <a:cubicBezTo>
                  <a:pt x="4612" y="17651"/>
                  <a:pt x="5264" y="17200"/>
                  <a:pt x="5915" y="16674"/>
                </a:cubicBezTo>
                <a:cubicBezTo>
                  <a:pt x="6642" y="16097"/>
                  <a:pt x="7319" y="15445"/>
                  <a:pt x="7945" y="14744"/>
                </a:cubicBezTo>
                <a:cubicBezTo>
                  <a:pt x="8447" y="14167"/>
                  <a:pt x="8898" y="13566"/>
                  <a:pt x="9174" y="12889"/>
                </a:cubicBezTo>
                <a:cubicBezTo>
                  <a:pt x="10803" y="11987"/>
                  <a:pt x="12532" y="11235"/>
                  <a:pt x="14286" y="10558"/>
                </a:cubicBezTo>
                <a:lnTo>
                  <a:pt x="14286" y="10558"/>
                </a:lnTo>
                <a:cubicBezTo>
                  <a:pt x="13961" y="10859"/>
                  <a:pt x="13635" y="11135"/>
                  <a:pt x="13334" y="11460"/>
                </a:cubicBezTo>
                <a:cubicBezTo>
                  <a:pt x="12783" y="12037"/>
                  <a:pt x="12281" y="12739"/>
                  <a:pt x="11855" y="13415"/>
                </a:cubicBezTo>
                <a:cubicBezTo>
                  <a:pt x="11003" y="14844"/>
                  <a:pt x="10351" y="16448"/>
                  <a:pt x="10176" y="18127"/>
                </a:cubicBezTo>
                <a:cubicBezTo>
                  <a:pt x="10110" y="18698"/>
                  <a:pt x="9929" y="21037"/>
                  <a:pt x="10878" y="21037"/>
                </a:cubicBezTo>
                <a:cubicBezTo>
                  <a:pt x="11013" y="21037"/>
                  <a:pt x="11170" y="20990"/>
                  <a:pt x="11354" y="20884"/>
                </a:cubicBezTo>
                <a:cubicBezTo>
                  <a:pt x="12031" y="20508"/>
                  <a:pt x="12582" y="19556"/>
                  <a:pt x="12958" y="18904"/>
                </a:cubicBezTo>
                <a:cubicBezTo>
                  <a:pt x="13409" y="18127"/>
                  <a:pt x="13785" y="17275"/>
                  <a:pt x="14086" y="16423"/>
                </a:cubicBezTo>
                <a:cubicBezTo>
                  <a:pt x="14412" y="15420"/>
                  <a:pt x="14587" y="14393"/>
                  <a:pt x="14687" y="13365"/>
                </a:cubicBezTo>
                <a:cubicBezTo>
                  <a:pt x="14788" y="12363"/>
                  <a:pt x="14813" y="11285"/>
                  <a:pt x="15063" y="10283"/>
                </a:cubicBezTo>
                <a:cubicBezTo>
                  <a:pt x="16166" y="9882"/>
                  <a:pt x="17319" y="9506"/>
                  <a:pt x="18447" y="9130"/>
                </a:cubicBezTo>
                <a:cubicBezTo>
                  <a:pt x="19199" y="8879"/>
                  <a:pt x="19976" y="8653"/>
                  <a:pt x="20753" y="8428"/>
                </a:cubicBezTo>
                <a:lnTo>
                  <a:pt x="20753" y="8428"/>
                </a:lnTo>
                <a:cubicBezTo>
                  <a:pt x="20402" y="8729"/>
                  <a:pt x="20076" y="9054"/>
                  <a:pt x="19775" y="9380"/>
                </a:cubicBezTo>
                <a:cubicBezTo>
                  <a:pt x="19023" y="10232"/>
                  <a:pt x="18397" y="11210"/>
                  <a:pt x="17996" y="12288"/>
                </a:cubicBezTo>
                <a:cubicBezTo>
                  <a:pt x="17895" y="12538"/>
                  <a:pt x="17795" y="12814"/>
                  <a:pt x="17720" y="13064"/>
                </a:cubicBezTo>
                <a:cubicBezTo>
                  <a:pt x="17645" y="13340"/>
                  <a:pt x="17545" y="13691"/>
                  <a:pt x="17545" y="13967"/>
                </a:cubicBezTo>
                <a:cubicBezTo>
                  <a:pt x="17560" y="14263"/>
                  <a:pt x="17750" y="14375"/>
                  <a:pt x="17970" y="14375"/>
                </a:cubicBezTo>
                <a:cubicBezTo>
                  <a:pt x="18104" y="14375"/>
                  <a:pt x="18249" y="14334"/>
                  <a:pt x="18372" y="14267"/>
                </a:cubicBezTo>
                <a:cubicBezTo>
                  <a:pt x="19349" y="13741"/>
                  <a:pt x="20201" y="12764"/>
                  <a:pt x="20828" y="11861"/>
                </a:cubicBezTo>
                <a:cubicBezTo>
                  <a:pt x="21605" y="10759"/>
                  <a:pt x="22281" y="9105"/>
                  <a:pt x="22758" y="7826"/>
                </a:cubicBezTo>
                <a:cubicBezTo>
                  <a:pt x="23860" y="7526"/>
                  <a:pt x="24938" y="7225"/>
                  <a:pt x="26041" y="6949"/>
                </a:cubicBezTo>
                <a:lnTo>
                  <a:pt x="26041" y="6949"/>
                </a:lnTo>
                <a:cubicBezTo>
                  <a:pt x="25489" y="7801"/>
                  <a:pt x="25088" y="8729"/>
                  <a:pt x="24788" y="9706"/>
                </a:cubicBezTo>
                <a:cubicBezTo>
                  <a:pt x="24437" y="10859"/>
                  <a:pt x="24186" y="12187"/>
                  <a:pt x="24362" y="13390"/>
                </a:cubicBezTo>
                <a:cubicBezTo>
                  <a:pt x="24412" y="13816"/>
                  <a:pt x="24512" y="14493"/>
                  <a:pt x="24913" y="14719"/>
                </a:cubicBezTo>
                <a:cubicBezTo>
                  <a:pt x="25012" y="14781"/>
                  <a:pt x="25110" y="14808"/>
                  <a:pt x="25205" y="14808"/>
                </a:cubicBezTo>
                <a:cubicBezTo>
                  <a:pt x="25491" y="14808"/>
                  <a:pt x="25746" y="14563"/>
                  <a:pt x="25915" y="14318"/>
                </a:cubicBezTo>
                <a:cubicBezTo>
                  <a:pt x="26592" y="13315"/>
                  <a:pt x="27018" y="12187"/>
                  <a:pt x="26968" y="10984"/>
                </a:cubicBezTo>
                <a:cubicBezTo>
                  <a:pt x="26943" y="10257"/>
                  <a:pt x="26943" y="9556"/>
                  <a:pt x="26918" y="8829"/>
                </a:cubicBezTo>
                <a:cubicBezTo>
                  <a:pt x="26868" y="8152"/>
                  <a:pt x="27043" y="7425"/>
                  <a:pt x="26893" y="6774"/>
                </a:cubicBezTo>
                <a:cubicBezTo>
                  <a:pt x="26893" y="6774"/>
                  <a:pt x="26868" y="6774"/>
                  <a:pt x="26868" y="6749"/>
                </a:cubicBezTo>
                <a:cubicBezTo>
                  <a:pt x="28998" y="6272"/>
                  <a:pt x="31103" y="5846"/>
                  <a:pt x="33259" y="5571"/>
                </a:cubicBezTo>
                <a:cubicBezTo>
                  <a:pt x="33535" y="5546"/>
                  <a:pt x="33810" y="5496"/>
                  <a:pt x="34086" y="5470"/>
                </a:cubicBezTo>
                <a:lnTo>
                  <a:pt x="34086" y="5470"/>
                </a:lnTo>
                <a:cubicBezTo>
                  <a:pt x="33986" y="5546"/>
                  <a:pt x="33885" y="5621"/>
                  <a:pt x="33810" y="5671"/>
                </a:cubicBezTo>
                <a:cubicBezTo>
                  <a:pt x="33284" y="6097"/>
                  <a:pt x="32808" y="6573"/>
                  <a:pt x="32357" y="7049"/>
                </a:cubicBezTo>
                <a:cubicBezTo>
                  <a:pt x="31429" y="8077"/>
                  <a:pt x="30677" y="9230"/>
                  <a:pt x="30126" y="10458"/>
                </a:cubicBezTo>
                <a:cubicBezTo>
                  <a:pt x="29900" y="10959"/>
                  <a:pt x="29575" y="11636"/>
                  <a:pt x="29976" y="12137"/>
                </a:cubicBezTo>
                <a:cubicBezTo>
                  <a:pt x="30155" y="12367"/>
                  <a:pt x="30425" y="12447"/>
                  <a:pt x="30710" y="12447"/>
                </a:cubicBezTo>
                <a:cubicBezTo>
                  <a:pt x="30984" y="12447"/>
                  <a:pt x="31271" y="12373"/>
                  <a:pt x="31504" y="12288"/>
                </a:cubicBezTo>
                <a:cubicBezTo>
                  <a:pt x="32758" y="11761"/>
                  <a:pt x="33610" y="10608"/>
                  <a:pt x="34286" y="9480"/>
                </a:cubicBezTo>
                <a:cubicBezTo>
                  <a:pt x="34713" y="8779"/>
                  <a:pt x="35063" y="8027"/>
                  <a:pt x="35389" y="7275"/>
                </a:cubicBezTo>
                <a:cubicBezTo>
                  <a:pt x="35640" y="6648"/>
                  <a:pt x="35966" y="5972"/>
                  <a:pt x="36016" y="5295"/>
                </a:cubicBezTo>
                <a:cubicBezTo>
                  <a:pt x="36517" y="5270"/>
                  <a:pt x="37018" y="5245"/>
                  <a:pt x="37520" y="5220"/>
                </a:cubicBezTo>
                <a:cubicBezTo>
                  <a:pt x="37877" y="5207"/>
                  <a:pt x="38235" y="5204"/>
                  <a:pt x="38595" y="5204"/>
                </a:cubicBezTo>
                <a:cubicBezTo>
                  <a:pt x="38954" y="5204"/>
                  <a:pt x="39313" y="5207"/>
                  <a:pt x="39672" y="5207"/>
                </a:cubicBezTo>
                <a:cubicBezTo>
                  <a:pt x="40389" y="5207"/>
                  <a:pt x="41104" y="5195"/>
                  <a:pt x="41805" y="5120"/>
                </a:cubicBezTo>
                <a:cubicBezTo>
                  <a:pt x="41956" y="5095"/>
                  <a:pt x="42006" y="4894"/>
                  <a:pt x="41855" y="4869"/>
                </a:cubicBezTo>
                <a:cubicBezTo>
                  <a:pt x="40902" y="4636"/>
                  <a:pt x="39949" y="4583"/>
                  <a:pt x="38985" y="4583"/>
                </a:cubicBezTo>
                <a:cubicBezTo>
                  <a:pt x="38706" y="4583"/>
                  <a:pt x="38427" y="4588"/>
                  <a:pt x="38146" y="4593"/>
                </a:cubicBezTo>
                <a:cubicBezTo>
                  <a:pt x="37219" y="4618"/>
                  <a:pt x="36291" y="4668"/>
                  <a:pt x="35364" y="4744"/>
                </a:cubicBezTo>
                <a:cubicBezTo>
                  <a:pt x="35088" y="4318"/>
                  <a:pt x="34637" y="3967"/>
                  <a:pt x="34261" y="3616"/>
                </a:cubicBezTo>
                <a:cubicBezTo>
                  <a:pt x="33785" y="3165"/>
                  <a:pt x="33309" y="2739"/>
                  <a:pt x="32808" y="2313"/>
                </a:cubicBezTo>
                <a:cubicBezTo>
                  <a:pt x="31830" y="1511"/>
                  <a:pt x="30803" y="759"/>
                  <a:pt x="29600" y="333"/>
                </a:cubicBezTo>
                <a:cubicBezTo>
                  <a:pt x="29231" y="197"/>
                  <a:pt x="28757" y="1"/>
                  <a:pt x="283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1" name="Google Shape;1491;p29"/>
          <p:cNvSpPr txBox="1"/>
          <p:nvPr/>
        </p:nvSpPr>
        <p:spPr>
          <a:xfrm>
            <a:off x="960000" y="4738400"/>
            <a:ext cx="45796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rPr>
              <a:t>CREDITS: This presentation template was created by </a:t>
            </a:r>
            <a:r>
              <a:rPr lang="en" sz="1600" b="1">
                <a:solidFill>
                  <a:schemeClr val="lt2"/>
                </a:solidFill>
                <a:uFill>
                  <a:noFill/>
                </a:uFill>
                <a:latin typeface="Cairo"/>
                <a:ea typeface="Cairo"/>
                <a:cs typeface="Cairo"/>
                <a:sym typeface="Cair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rPr>
              <a:t>, including icons by </a:t>
            </a:r>
            <a:r>
              <a:rPr lang="en" sz="1600" b="1">
                <a:solidFill>
                  <a:schemeClr val="lt2"/>
                </a:solidFill>
                <a:uFill>
                  <a:noFill/>
                </a:uFill>
                <a:latin typeface="Cairo"/>
                <a:ea typeface="Cairo"/>
                <a:cs typeface="Cairo"/>
                <a:sym typeface="Cair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rPr>
              <a:t>, infographics and images by </a:t>
            </a:r>
            <a:r>
              <a:rPr lang="en" sz="1600" b="1">
                <a:solidFill>
                  <a:schemeClr val="lt2"/>
                </a:solidFill>
                <a:uFill>
                  <a:noFill/>
                </a:uFill>
                <a:latin typeface="Cairo"/>
                <a:ea typeface="Cairo"/>
                <a:cs typeface="Cairo"/>
                <a:sym typeface="Cair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 b="1">
              <a:solidFill>
                <a:schemeClr val="lt2"/>
              </a:solidFill>
              <a:latin typeface="Cairo"/>
              <a:ea typeface="Cairo"/>
              <a:cs typeface="Cairo"/>
              <a:sym typeface="Cairo"/>
            </a:endParaRPr>
          </a:p>
        </p:txBody>
      </p:sp>
    </p:spTree>
    <p:extLst>
      <p:ext uri="{BB962C8B-B14F-4D97-AF65-F5344CB8AC3E}">
        <p14:creationId xmlns:p14="http://schemas.microsoft.com/office/powerpoint/2010/main" val="26948251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p30"/>
          <p:cNvSpPr/>
          <p:nvPr/>
        </p:nvSpPr>
        <p:spPr>
          <a:xfrm>
            <a:off x="1534000" y="1358400"/>
            <a:ext cx="9124000" cy="4141200"/>
          </a:xfrm>
          <a:prstGeom prst="roundRect">
            <a:avLst>
              <a:gd name="adj" fmla="val 8834"/>
            </a:avLst>
          </a:prstGeom>
          <a:solidFill>
            <a:srgbClr val="BDA3BC">
              <a:alpha val="285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94" name="Google Shape;1494;p30"/>
          <p:cNvGrpSpPr/>
          <p:nvPr/>
        </p:nvGrpSpPr>
        <p:grpSpPr>
          <a:xfrm>
            <a:off x="302424" y="3846084"/>
            <a:ext cx="2504496" cy="3417621"/>
            <a:chOff x="4784068" y="3757226"/>
            <a:chExt cx="1128016" cy="1539284"/>
          </a:xfrm>
        </p:grpSpPr>
        <p:sp>
          <p:nvSpPr>
            <p:cNvPr id="1495" name="Google Shape;1495;p30"/>
            <p:cNvSpPr/>
            <p:nvPr/>
          </p:nvSpPr>
          <p:spPr>
            <a:xfrm>
              <a:off x="5332557" y="4868956"/>
              <a:ext cx="577072" cy="427554"/>
            </a:xfrm>
            <a:custGeom>
              <a:avLst/>
              <a:gdLst/>
              <a:ahLst/>
              <a:cxnLst/>
              <a:rect l="l" t="t" r="r" b="b"/>
              <a:pathLst>
                <a:path w="29375" h="21764" extrusionOk="0">
                  <a:moveTo>
                    <a:pt x="29374" y="1"/>
                  </a:moveTo>
                  <a:cubicBezTo>
                    <a:pt x="25314" y="151"/>
                    <a:pt x="21204" y="2006"/>
                    <a:pt x="18021" y="5139"/>
                  </a:cubicBezTo>
                  <a:cubicBezTo>
                    <a:pt x="15916" y="7219"/>
                    <a:pt x="14236" y="9800"/>
                    <a:pt x="12407" y="12206"/>
                  </a:cubicBezTo>
                  <a:cubicBezTo>
                    <a:pt x="10552" y="14587"/>
                    <a:pt x="8447" y="16868"/>
                    <a:pt x="5865" y="18021"/>
                  </a:cubicBezTo>
                  <a:cubicBezTo>
                    <a:pt x="4865" y="18469"/>
                    <a:pt x="3781" y="18709"/>
                    <a:pt x="2724" y="18709"/>
                  </a:cubicBezTo>
                  <a:cubicBezTo>
                    <a:pt x="1768" y="18709"/>
                    <a:pt x="834" y="18513"/>
                    <a:pt x="1" y="18096"/>
                  </a:cubicBezTo>
                  <a:lnTo>
                    <a:pt x="1" y="18096"/>
                  </a:lnTo>
                  <a:cubicBezTo>
                    <a:pt x="577" y="19475"/>
                    <a:pt x="1655" y="20527"/>
                    <a:pt x="2908" y="21129"/>
                  </a:cubicBezTo>
                  <a:cubicBezTo>
                    <a:pt x="3885" y="21580"/>
                    <a:pt x="4976" y="21763"/>
                    <a:pt x="6073" y="21763"/>
                  </a:cubicBezTo>
                  <a:cubicBezTo>
                    <a:pt x="6439" y="21763"/>
                    <a:pt x="6805" y="21743"/>
                    <a:pt x="7169" y="21705"/>
                  </a:cubicBezTo>
                  <a:cubicBezTo>
                    <a:pt x="9750" y="21430"/>
                    <a:pt x="12281" y="20252"/>
                    <a:pt x="14362" y="18422"/>
                  </a:cubicBezTo>
                  <a:cubicBezTo>
                    <a:pt x="18171" y="15039"/>
                    <a:pt x="20251" y="9725"/>
                    <a:pt x="23459" y="5615"/>
                  </a:cubicBezTo>
                  <a:cubicBezTo>
                    <a:pt x="25189" y="3434"/>
                    <a:pt x="27219" y="1605"/>
                    <a:pt x="293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30"/>
            <p:cNvSpPr/>
            <p:nvPr/>
          </p:nvSpPr>
          <p:spPr>
            <a:xfrm>
              <a:off x="5331083" y="4846305"/>
              <a:ext cx="581001" cy="390189"/>
            </a:xfrm>
            <a:custGeom>
              <a:avLst/>
              <a:gdLst/>
              <a:ahLst/>
              <a:cxnLst/>
              <a:rect l="l" t="t" r="r" b="b"/>
              <a:pathLst>
                <a:path w="29575" h="19862" extrusionOk="0">
                  <a:moveTo>
                    <a:pt x="22707" y="1"/>
                  </a:moveTo>
                  <a:cubicBezTo>
                    <a:pt x="20326" y="1"/>
                    <a:pt x="17895" y="402"/>
                    <a:pt x="15665" y="1580"/>
                  </a:cubicBezTo>
                  <a:cubicBezTo>
                    <a:pt x="12808" y="3109"/>
                    <a:pt x="10502" y="5790"/>
                    <a:pt x="8672" y="8723"/>
                  </a:cubicBezTo>
                  <a:cubicBezTo>
                    <a:pt x="7444" y="10703"/>
                    <a:pt x="6417" y="12783"/>
                    <a:pt x="5038" y="14638"/>
                  </a:cubicBezTo>
                  <a:cubicBezTo>
                    <a:pt x="3685" y="16467"/>
                    <a:pt x="2031" y="18522"/>
                    <a:pt x="1" y="18999"/>
                  </a:cubicBezTo>
                  <a:cubicBezTo>
                    <a:pt x="26" y="19099"/>
                    <a:pt x="51" y="19174"/>
                    <a:pt x="76" y="19249"/>
                  </a:cubicBezTo>
                  <a:cubicBezTo>
                    <a:pt x="909" y="19666"/>
                    <a:pt x="1843" y="19862"/>
                    <a:pt x="2799" y="19862"/>
                  </a:cubicBezTo>
                  <a:cubicBezTo>
                    <a:pt x="3856" y="19862"/>
                    <a:pt x="4940" y="19622"/>
                    <a:pt x="5940" y="19174"/>
                  </a:cubicBezTo>
                  <a:cubicBezTo>
                    <a:pt x="8522" y="18021"/>
                    <a:pt x="10627" y="15740"/>
                    <a:pt x="12482" y="13359"/>
                  </a:cubicBezTo>
                  <a:cubicBezTo>
                    <a:pt x="14311" y="10953"/>
                    <a:pt x="15991" y="8372"/>
                    <a:pt x="18096" y="6292"/>
                  </a:cubicBezTo>
                  <a:cubicBezTo>
                    <a:pt x="21279" y="3159"/>
                    <a:pt x="25389" y="1304"/>
                    <a:pt x="29449" y="1154"/>
                  </a:cubicBezTo>
                  <a:cubicBezTo>
                    <a:pt x="29499" y="1104"/>
                    <a:pt x="29550" y="1079"/>
                    <a:pt x="29575" y="1054"/>
                  </a:cubicBezTo>
                  <a:cubicBezTo>
                    <a:pt x="27244" y="628"/>
                    <a:pt x="25088" y="1"/>
                    <a:pt x="22707" y="1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30"/>
            <p:cNvSpPr/>
            <p:nvPr/>
          </p:nvSpPr>
          <p:spPr>
            <a:xfrm>
              <a:off x="5252798" y="3764101"/>
              <a:ext cx="360918" cy="1473336"/>
            </a:xfrm>
            <a:custGeom>
              <a:avLst/>
              <a:gdLst/>
              <a:ahLst/>
              <a:cxnLst/>
              <a:rect l="l" t="t" r="r" b="b"/>
              <a:pathLst>
                <a:path w="18372" h="74998" extrusionOk="0">
                  <a:moveTo>
                    <a:pt x="6016" y="1"/>
                  </a:moveTo>
                  <a:cubicBezTo>
                    <a:pt x="1705" y="8322"/>
                    <a:pt x="1" y="18222"/>
                    <a:pt x="1304" y="27370"/>
                  </a:cubicBezTo>
                  <a:cubicBezTo>
                    <a:pt x="2181" y="33460"/>
                    <a:pt x="4311" y="39099"/>
                    <a:pt x="5965" y="44913"/>
                  </a:cubicBezTo>
                  <a:cubicBezTo>
                    <a:pt x="7620" y="50728"/>
                    <a:pt x="8798" y="56969"/>
                    <a:pt x="7720" y="63134"/>
                  </a:cubicBezTo>
                  <a:cubicBezTo>
                    <a:pt x="6893" y="67721"/>
                    <a:pt x="4562" y="72257"/>
                    <a:pt x="1229" y="74989"/>
                  </a:cubicBezTo>
                  <a:cubicBezTo>
                    <a:pt x="1358" y="74995"/>
                    <a:pt x="1487" y="74997"/>
                    <a:pt x="1616" y="74997"/>
                  </a:cubicBezTo>
                  <a:cubicBezTo>
                    <a:pt x="4297" y="74997"/>
                    <a:pt x="6999" y="73769"/>
                    <a:pt x="9199" y="71856"/>
                  </a:cubicBezTo>
                  <a:cubicBezTo>
                    <a:pt x="11630" y="69751"/>
                    <a:pt x="13509" y="66869"/>
                    <a:pt x="14913" y="63786"/>
                  </a:cubicBezTo>
                  <a:cubicBezTo>
                    <a:pt x="17344" y="58397"/>
                    <a:pt x="18372" y="52257"/>
                    <a:pt x="17845" y="46442"/>
                  </a:cubicBezTo>
                  <a:cubicBezTo>
                    <a:pt x="16868" y="35791"/>
                    <a:pt x="10928" y="26969"/>
                    <a:pt x="8146" y="16868"/>
                  </a:cubicBezTo>
                  <a:cubicBezTo>
                    <a:pt x="6667" y="11480"/>
                    <a:pt x="6116" y="5740"/>
                    <a:pt x="60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30"/>
            <p:cNvSpPr/>
            <p:nvPr/>
          </p:nvSpPr>
          <p:spPr>
            <a:xfrm>
              <a:off x="5064226" y="3757226"/>
              <a:ext cx="361409" cy="1480035"/>
            </a:xfrm>
            <a:custGeom>
              <a:avLst/>
              <a:gdLst/>
              <a:ahLst/>
              <a:cxnLst/>
              <a:rect l="l" t="t" r="r" b="b"/>
              <a:pathLst>
                <a:path w="18397" h="75339" extrusionOk="0">
                  <a:moveTo>
                    <a:pt x="15615" y="0"/>
                  </a:moveTo>
                  <a:cubicBezTo>
                    <a:pt x="12356" y="4311"/>
                    <a:pt x="8973" y="8095"/>
                    <a:pt x="6291" y="12882"/>
                  </a:cubicBezTo>
                  <a:cubicBezTo>
                    <a:pt x="3610" y="17644"/>
                    <a:pt x="1504" y="22933"/>
                    <a:pt x="853" y="28421"/>
                  </a:cubicBezTo>
                  <a:cubicBezTo>
                    <a:pt x="0" y="35489"/>
                    <a:pt x="1579" y="42532"/>
                    <a:pt x="4111" y="48797"/>
                  </a:cubicBezTo>
                  <a:cubicBezTo>
                    <a:pt x="5790" y="52983"/>
                    <a:pt x="7895" y="56943"/>
                    <a:pt x="9224" y="61304"/>
                  </a:cubicBezTo>
                  <a:cubicBezTo>
                    <a:pt x="10552" y="65665"/>
                    <a:pt x="11905" y="70828"/>
                    <a:pt x="10351" y="75314"/>
                  </a:cubicBezTo>
                  <a:cubicBezTo>
                    <a:pt x="10527" y="75339"/>
                    <a:pt x="10677" y="75339"/>
                    <a:pt x="10828" y="75339"/>
                  </a:cubicBezTo>
                  <a:cubicBezTo>
                    <a:pt x="14161" y="72607"/>
                    <a:pt x="16492" y="68071"/>
                    <a:pt x="17319" y="63484"/>
                  </a:cubicBezTo>
                  <a:cubicBezTo>
                    <a:pt x="18397" y="57319"/>
                    <a:pt x="17219" y="51078"/>
                    <a:pt x="15564" y="45263"/>
                  </a:cubicBezTo>
                  <a:cubicBezTo>
                    <a:pt x="13910" y="39449"/>
                    <a:pt x="11780" y="33810"/>
                    <a:pt x="10903" y="27720"/>
                  </a:cubicBezTo>
                  <a:cubicBezTo>
                    <a:pt x="9600" y="18572"/>
                    <a:pt x="11304" y="8672"/>
                    <a:pt x="15615" y="351"/>
                  </a:cubicBezTo>
                  <a:cubicBezTo>
                    <a:pt x="15615" y="226"/>
                    <a:pt x="15615" y="125"/>
                    <a:pt x="15615" y="0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30"/>
            <p:cNvSpPr/>
            <p:nvPr/>
          </p:nvSpPr>
          <p:spPr>
            <a:xfrm>
              <a:off x="4799824" y="4581432"/>
              <a:ext cx="498295" cy="699657"/>
            </a:xfrm>
            <a:custGeom>
              <a:avLst/>
              <a:gdLst/>
              <a:ahLst/>
              <a:cxnLst/>
              <a:rect l="l" t="t" r="r" b="b"/>
              <a:pathLst>
                <a:path w="25365" h="35615" extrusionOk="0">
                  <a:moveTo>
                    <a:pt x="1" y="0"/>
                  </a:moveTo>
                  <a:lnTo>
                    <a:pt x="1" y="0"/>
                  </a:lnTo>
                  <a:cubicBezTo>
                    <a:pt x="552" y="5539"/>
                    <a:pt x="2908" y="10702"/>
                    <a:pt x="6517" y="14236"/>
                  </a:cubicBezTo>
                  <a:cubicBezTo>
                    <a:pt x="8923" y="16592"/>
                    <a:pt x="11805" y="18246"/>
                    <a:pt x="14512" y="20151"/>
                  </a:cubicBezTo>
                  <a:cubicBezTo>
                    <a:pt x="17219" y="22081"/>
                    <a:pt x="19825" y="24386"/>
                    <a:pt x="21279" y="27594"/>
                  </a:cubicBezTo>
                  <a:cubicBezTo>
                    <a:pt x="22357" y="30000"/>
                    <a:pt x="22658" y="33008"/>
                    <a:pt x="21881" y="35614"/>
                  </a:cubicBezTo>
                  <a:cubicBezTo>
                    <a:pt x="23309" y="34512"/>
                    <a:pt x="24337" y="32757"/>
                    <a:pt x="24838" y="30903"/>
                  </a:cubicBezTo>
                  <a:cubicBezTo>
                    <a:pt x="25364" y="28923"/>
                    <a:pt x="25364" y="26842"/>
                    <a:pt x="25064" y="24888"/>
                  </a:cubicBezTo>
                  <a:cubicBezTo>
                    <a:pt x="24537" y="21454"/>
                    <a:pt x="23059" y="18271"/>
                    <a:pt x="20928" y="15890"/>
                  </a:cubicBezTo>
                  <a:cubicBezTo>
                    <a:pt x="16968" y="11529"/>
                    <a:pt x="11179" y="10050"/>
                    <a:pt x="6517" y="6667"/>
                  </a:cubicBezTo>
                  <a:cubicBezTo>
                    <a:pt x="4036" y="4887"/>
                    <a:pt x="1906" y="2557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30"/>
            <p:cNvSpPr/>
            <p:nvPr/>
          </p:nvSpPr>
          <p:spPr>
            <a:xfrm>
              <a:off x="4784068" y="4578465"/>
              <a:ext cx="460872" cy="706552"/>
            </a:xfrm>
            <a:custGeom>
              <a:avLst/>
              <a:gdLst/>
              <a:ahLst/>
              <a:cxnLst/>
              <a:rect l="l" t="t" r="r" b="b"/>
              <a:pathLst>
                <a:path w="23460" h="35966" extrusionOk="0">
                  <a:moveTo>
                    <a:pt x="703" y="1"/>
                  </a:moveTo>
                  <a:cubicBezTo>
                    <a:pt x="477" y="3309"/>
                    <a:pt x="1" y="6417"/>
                    <a:pt x="201" y="9675"/>
                  </a:cubicBezTo>
                  <a:cubicBezTo>
                    <a:pt x="427" y="12933"/>
                    <a:pt x="1078" y="16166"/>
                    <a:pt x="2532" y="18898"/>
                  </a:cubicBezTo>
                  <a:cubicBezTo>
                    <a:pt x="4412" y="22432"/>
                    <a:pt x="7469" y="24913"/>
                    <a:pt x="10753" y="26693"/>
                  </a:cubicBezTo>
                  <a:cubicBezTo>
                    <a:pt x="12958" y="27871"/>
                    <a:pt x="15264" y="28748"/>
                    <a:pt x="17344" y="30151"/>
                  </a:cubicBezTo>
                  <a:cubicBezTo>
                    <a:pt x="19424" y="31555"/>
                    <a:pt x="21755" y="33309"/>
                    <a:pt x="22457" y="35966"/>
                  </a:cubicBezTo>
                  <a:cubicBezTo>
                    <a:pt x="22532" y="35891"/>
                    <a:pt x="22607" y="35841"/>
                    <a:pt x="22683" y="35765"/>
                  </a:cubicBezTo>
                  <a:cubicBezTo>
                    <a:pt x="23460" y="33159"/>
                    <a:pt x="23159" y="30151"/>
                    <a:pt x="22081" y="27745"/>
                  </a:cubicBezTo>
                  <a:cubicBezTo>
                    <a:pt x="20627" y="24537"/>
                    <a:pt x="18021" y="22232"/>
                    <a:pt x="15314" y="20302"/>
                  </a:cubicBezTo>
                  <a:cubicBezTo>
                    <a:pt x="12607" y="18397"/>
                    <a:pt x="9725" y="16743"/>
                    <a:pt x="7319" y="14387"/>
                  </a:cubicBezTo>
                  <a:cubicBezTo>
                    <a:pt x="3710" y="10853"/>
                    <a:pt x="1354" y="5690"/>
                    <a:pt x="803" y="151"/>
                  </a:cubicBezTo>
                  <a:cubicBezTo>
                    <a:pt x="778" y="101"/>
                    <a:pt x="728" y="51"/>
                    <a:pt x="703" y="1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30"/>
            <p:cNvSpPr/>
            <p:nvPr/>
          </p:nvSpPr>
          <p:spPr>
            <a:xfrm>
              <a:off x="5295624" y="4539077"/>
              <a:ext cx="21197" cy="73394"/>
            </a:xfrm>
            <a:custGeom>
              <a:avLst/>
              <a:gdLst/>
              <a:ahLst/>
              <a:cxnLst/>
              <a:rect l="l" t="t" r="r" b="b"/>
              <a:pathLst>
                <a:path w="1079" h="3736" extrusionOk="0">
                  <a:moveTo>
                    <a:pt x="1" y="1"/>
                  </a:moveTo>
                  <a:lnTo>
                    <a:pt x="1" y="1"/>
                  </a:lnTo>
                  <a:cubicBezTo>
                    <a:pt x="51" y="652"/>
                    <a:pt x="227" y="1279"/>
                    <a:pt x="377" y="1906"/>
                  </a:cubicBezTo>
                  <a:cubicBezTo>
                    <a:pt x="527" y="2507"/>
                    <a:pt x="703" y="3134"/>
                    <a:pt x="978" y="3735"/>
                  </a:cubicBezTo>
                  <a:cubicBezTo>
                    <a:pt x="1079" y="3058"/>
                    <a:pt x="978" y="2407"/>
                    <a:pt x="828" y="1780"/>
                  </a:cubicBezTo>
                  <a:cubicBezTo>
                    <a:pt x="653" y="1154"/>
                    <a:pt x="402" y="527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30"/>
            <p:cNvSpPr/>
            <p:nvPr/>
          </p:nvSpPr>
          <p:spPr>
            <a:xfrm>
              <a:off x="5264624" y="4478040"/>
              <a:ext cx="12809" cy="35459"/>
            </a:xfrm>
            <a:custGeom>
              <a:avLst/>
              <a:gdLst/>
              <a:ahLst/>
              <a:cxnLst/>
              <a:rect l="l" t="t" r="r" b="b"/>
              <a:pathLst>
                <a:path w="652" h="1805" extrusionOk="0">
                  <a:moveTo>
                    <a:pt x="100" y="0"/>
                  </a:moveTo>
                  <a:cubicBezTo>
                    <a:pt x="0" y="351"/>
                    <a:pt x="25" y="677"/>
                    <a:pt x="100" y="977"/>
                  </a:cubicBezTo>
                  <a:cubicBezTo>
                    <a:pt x="175" y="1253"/>
                    <a:pt x="301" y="1554"/>
                    <a:pt x="551" y="1805"/>
                  </a:cubicBezTo>
                  <a:cubicBezTo>
                    <a:pt x="652" y="1454"/>
                    <a:pt x="627" y="1153"/>
                    <a:pt x="551" y="852"/>
                  </a:cubicBezTo>
                  <a:cubicBezTo>
                    <a:pt x="476" y="551"/>
                    <a:pt x="351" y="276"/>
                    <a:pt x="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30"/>
            <p:cNvSpPr/>
            <p:nvPr/>
          </p:nvSpPr>
          <p:spPr>
            <a:xfrm>
              <a:off x="5255254" y="4549430"/>
              <a:ext cx="13319" cy="42846"/>
            </a:xfrm>
            <a:custGeom>
              <a:avLst/>
              <a:gdLst/>
              <a:ahLst/>
              <a:cxnLst/>
              <a:rect l="l" t="t" r="r" b="b"/>
              <a:pathLst>
                <a:path w="678" h="2181" extrusionOk="0">
                  <a:moveTo>
                    <a:pt x="26" y="0"/>
                  </a:moveTo>
                  <a:cubicBezTo>
                    <a:pt x="1" y="426"/>
                    <a:pt x="51" y="777"/>
                    <a:pt x="126" y="1128"/>
                  </a:cubicBezTo>
                  <a:cubicBezTo>
                    <a:pt x="201" y="1479"/>
                    <a:pt x="302" y="1830"/>
                    <a:pt x="502" y="2181"/>
                  </a:cubicBezTo>
                  <a:cubicBezTo>
                    <a:pt x="678" y="1805"/>
                    <a:pt x="652" y="1404"/>
                    <a:pt x="577" y="1028"/>
                  </a:cubicBezTo>
                  <a:cubicBezTo>
                    <a:pt x="502" y="652"/>
                    <a:pt x="327" y="276"/>
                    <a:pt x="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30"/>
            <p:cNvSpPr/>
            <p:nvPr/>
          </p:nvSpPr>
          <p:spPr>
            <a:xfrm>
              <a:off x="5246394" y="4634100"/>
              <a:ext cx="14302" cy="51234"/>
            </a:xfrm>
            <a:custGeom>
              <a:avLst/>
              <a:gdLst/>
              <a:ahLst/>
              <a:cxnLst/>
              <a:rect l="l" t="t" r="r" b="b"/>
              <a:pathLst>
                <a:path w="728" h="2608" extrusionOk="0">
                  <a:moveTo>
                    <a:pt x="76" y="1"/>
                  </a:moveTo>
                  <a:cubicBezTo>
                    <a:pt x="1" y="477"/>
                    <a:pt x="51" y="928"/>
                    <a:pt x="126" y="1354"/>
                  </a:cubicBezTo>
                  <a:cubicBezTo>
                    <a:pt x="251" y="1780"/>
                    <a:pt x="377" y="2206"/>
                    <a:pt x="652" y="2607"/>
                  </a:cubicBezTo>
                  <a:cubicBezTo>
                    <a:pt x="728" y="2131"/>
                    <a:pt x="677" y="1680"/>
                    <a:pt x="602" y="1254"/>
                  </a:cubicBezTo>
                  <a:cubicBezTo>
                    <a:pt x="477" y="828"/>
                    <a:pt x="352" y="402"/>
                    <a:pt x="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30"/>
            <p:cNvSpPr/>
            <p:nvPr/>
          </p:nvSpPr>
          <p:spPr>
            <a:xfrm>
              <a:off x="5220305" y="4539077"/>
              <a:ext cx="10844" cy="39408"/>
            </a:xfrm>
            <a:custGeom>
              <a:avLst/>
              <a:gdLst/>
              <a:ahLst/>
              <a:cxnLst/>
              <a:rect l="l" t="t" r="r" b="b"/>
              <a:pathLst>
                <a:path w="552" h="2006" extrusionOk="0">
                  <a:moveTo>
                    <a:pt x="126" y="1"/>
                  </a:moveTo>
                  <a:cubicBezTo>
                    <a:pt x="0" y="352"/>
                    <a:pt x="0" y="703"/>
                    <a:pt x="51" y="1028"/>
                  </a:cubicBezTo>
                  <a:cubicBezTo>
                    <a:pt x="101" y="1354"/>
                    <a:pt x="201" y="1680"/>
                    <a:pt x="426" y="2006"/>
                  </a:cubicBezTo>
                  <a:cubicBezTo>
                    <a:pt x="552" y="1630"/>
                    <a:pt x="552" y="1304"/>
                    <a:pt x="502" y="953"/>
                  </a:cubicBezTo>
                  <a:cubicBezTo>
                    <a:pt x="452" y="627"/>
                    <a:pt x="351" y="302"/>
                    <a:pt x="1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30"/>
            <p:cNvSpPr/>
            <p:nvPr/>
          </p:nvSpPr>
          <p:spPr>
            <a:xfrm>
              <a:off x="5288749" y="4642469"/>
              <a:ext cx="9862" cy="31039"/>
            </a:xfrm>
            <a:custGeom>
              <a:avLst/>
              <a:gdLst/>
              <a:ahLst/>
              <a:cxnLst/>
              <a:rect l="l" t="t" r="r" b="b"/>
              <a:pathLst>
                <a:path w="502" h="1580" extrusionOk="0">
                  <a:moveTo>
                    <a:pt x="176" y="1"/>
                  </a:moveTo>
                  <a:cubicBezTo>
                    <a:pt x="25" y="277"/>
                    <a:pt x="0" y="552"/>
                    <a:pt x="25" y="828"/>
                  </a:cubicBezTo>
                  <a:cubicBezTo>
                    <a:pt x="50" y="1079"/>
                    <a:pt x="125" y="1354"/>
                    <a:pt x="326" y="1580"/>
                  </a:cubicBezTo>
                  <a:cubicBezTo>
                    <a:pt x="501" y="1304"/>
                    <a:pt x="501" y="1029"/>
                    <a:pt x="476" y="778"/>
                  </a:cubicBezTo>
                  <a:cubicBezTo>
                    <a:pt x="451" y="502"/>
                    <a:pt x="376" y="252"/>
                    <a:pt x="1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30"/>
            <p:cNvSpPr/>
            <p:nvPr/>
          </p:nvSpPr>
          <p:spPr>
            <a:xfrm>
              <a:off x="5205532" y="4624258"/>
              <a:ext cx="9862" cy="46794"/>
            </a:xfrm>
            <a:custGeom>
              <a:avLst/>
              <a:gdLst/>
              <a:ahLst/>
              <a:cxnLst/>
              <a:rect l="l" t="t" r="r" b="b"/>
              <a:pathLst>
                <a:path w="502" h="2382" extrusionOk="0">
                  <a:moveTo>
                    <a:pt x="151" y="1"/>
                  </a:moveTo>
                  <a:cubicBezTo>
                    <a:pt x="0" y="402"/>
                    <a:pt x="0" y="803"/>
                    <a:pt x="26" y="1204"/>
                  </a:cubicBezTo>
                  <a:cubicBezTo>
                    <a:pt x="51" y="1605"/>
                    <a:pt x="126" y="2006"/>
                    <a:pt x="351" y="2382"/>
                  </a:cubicBezTo>
                  <a:cubicBezTo>
                    <a:pt x="502" y="1981"/>
                    <a:pt x="502" y="1580"/>
                    <a:pt x="477" y="1179"/>
                  </a:cubicBezTo>
                  <a:cubicBezTo>
                    <a:pt x="452" y="778"/>
                    <a:pt x="376" y="377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30"/>
            <p:cNvSpPr/>
            <p:nvPr/>
          </p:nvSpPr>
          <p:spPr>
            <a:xfrm>
              <a:off x="5213901" y="4450458"/>
              <a:ext cx="12337" cy="39899"/>
            </a:xfrm>
            <a:custGeom>
              <a:avLst/>
              <a:gdLst/>
              <a:ahLst/>
              <a:cxnLst/>
              <a:rect l="l" t="t" r="r" b="b"/>
              <a:pathLst>
                <a:path w="628" h="2031" extrusionOk="0">
                  <a:moveTo>
                    <a:pt x="101" y="1"/>
                  </a:moveTo>
                  <a:cubicBezTo>
                    <a:pt x="1" y="376"/>
                    <a:pt x="26" y="727"/>
                    <a:pt x="76" y="1078"/>
                  </a:cubicBezTo>
                  <a:cubicBezTo>
                    <a:pt x="151" y="1404"/>
                    <a:pt x="276" y="1730"/>
                    <a:pt x="527" y="2031"/>
                  </a:cubicBezTo>
                  <a:cubicBezTo>
                    <a:pt x="627" y="1680"/>
                    <a:pt x="602" y="1329"/>
                    <a:pt x="552" y="978"/>
                  </a:cubicBezTo>
                  <a:cubicBezTo>
                    <a:pt x="477" y="652"/>
                    <a:pt x="351" y="301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30"/>
            <p:cNvSpPr/>
            <p:nvPr/>
          </p:nvSpPr>
          <p:spPr>
            <a:xfrm>
              <a:off x="5181899" y="4498707"/>
              <a:ext cx="11335" cy="36952"/>
            </a:xfrm>
            <a:custGeom>
              <a:avLst/>
              <a:gdLst/>
              <a:ahLst/>
              <a:cxnLst/>
              <a:rect l="l" t="t" r="r" b="b"/>
              <a:pathLst>
                <a:path w="577" h="1881" extrusionOk="0">
                  <a:moveTo>
                    <a:pt x="126" y="1"/>
                  </a:moveTo>
                  <a:cubicBezTo>
                    <a:pt x="0" y="352"/>
                    <a:pt x="0" y="677"/>
                    <a:pt x="51" y="978"/>
                  </a:cubicBezTo>
                  <a:cubicBezTo>
                    <a:pt x="101" y="1304"/>
                    <a:pt x="201" y="1605"/>
                    <a:pt x="452" y="1880"/>
                  </a:cubicBezTo>
                  <a:cubicBezTo>
                    <a:pt x="577" y="1555"/>
                    <a:pt x="552" y="1229"/>
                    <a:pt x="502" y="903"/>
                  </a:cubicBezTo>
                  <a:cubicBezTo>
                    <a:pt x="452" y="602"/>
                    <a:pt x="351" y="276"/>
                    <a:pt x="1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30"/>
            <p:cNvSpPr/>
            <p:nvPr/>
          </p:nvSpPr>
          <p:spPr>
            <a:xfrm>
              <a:off x="5483705" y="4586343"/>
              <a:ext cx="9881" cy="48779"/>
            </a:xfrm>
            <a:custGeom>
              <a:avLst/>
              <a:gdLst/>
              <a:ahLst/>
              <a:cxnLst/>
              <a:rect l="l" t="t" r="r" b="b"/>
              <a:pathLst>
                <a:path w="503" h="2483" extrusionOk="0">
                  <a:moveTo>
                    <a:pt x="151" y="1"/>
                  </a:moveTo>
                  <a:cubicBezTo>
                    <a:pt x="1" y="427"/>
                    <a:pt x="1" y="828"/>
                    <a:pt x="26" y="1254"/>
                  </a:cubicBezTo>
                  <a:cubicBezTo>
                    <a:pt x="51" y="1680"/>
                    <a:pt x="126" y="2081"/>
                    <a:pt x="327" y="2482"/>
                  </a:cubicBezTo>
                  <a:cubicBezTo>
                    <a:pt x="477" y="2056"/>
                    <a:pt x="502" y="1630"/>
                    <a:pt x="477" y="1229"/>
                  </a:cubicBezTo>
                  <a:cubicBezTo>
                    <a:pt x="452" y="803"/>
                    <a:pt x="377" y="402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30"/>
            <p:cNvSpPr/>
            <p:nvPr/>
          </p:nvSpPr>
          <p:spPr>
            <a:xfrm>
              <a:off x="5471408" y="4509551"/>
              <a:ext cx="9862" cy="31019"/>
            </a:xfrm>
            <a:custGeom>
              <a:avLst/>
              <a:gdLst/>
              <a:ahLst/>
              <a:cxnLst/>
              <a:rect l="l" t="t" r="r" b="b"/>
              <a:pathLst>
                <a:path w="502" h="1579" extrusionOk="0">
                  <a:moveTo>
                    <a:pt x="176" y="0"/>
                  </a:moveTo>
                  <a:cubicBezTo>
                    <a:pt x="25" y="276"/>
                    <a:pt x="0" y="551"/>
                    <a:pt x="25" y="827"/>
                  </a:cubicBezTo>
                  <a:cubicBezTo>
                    <a:pt x="76" y="1078"/>
                    <a:pt x="126" y="1353"/>
                    <a:pt x="351" y="1579"/>
                  </a:cubicBezTo>
                  <a:cubicBezTo>
                    <a:pt x="502" y="1303"/>
                    <a:pt x="502" y="1028"/>
                    <a:pt x="502" y="777"/>
                  </a:cubicBezTo>
                  <a:cubicBezTo>
                    <a:pt x="452" y="501"/>
                    <a:pt x="376" y="251"/>
                    <a:pt x="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30"/>
            <p:cNvSpPr/>
            <p:nvPr/>
          </p:nvSpPr>
          <p:spPr>
            <a:xfrm>
              <a:off x="5452706" y="4568623"/>
              <a:ext cx="9371" cy="33004"/>
            </a:xfrm>
            <a:custGeom>
              <a:avLst/>
              <a:gdLst/>
              <a:ahLst/>
              <a:cxnLst/>
              <a:rect l="l" t="t" r="r" b="b"/>
              <a:pathLst>
                <a:path w="477" h="1680" extrusionOk="0">
                  <a:moveTo>
                    <a:pt x="276" y="1"/>
                  </a:moveTo>
                  <a:cubicBezTo>
                    <a:pt x="75" y="276"/>
                    <a:pt x="25" y="552"/>
                    <a:pt x="25" y="828"/>
                  </a:cubicBezTo>
                  <a:cubicBezTo>
                    <a:pt x="0" y="1103"/>
                    <a:pt x="50" y="1404"/>
                    <a:pt x="226" y="1680"/>
                  </a:cubicBezTo>
                  <a:cubicBezTo>
                    <a:pt x="401" y="1404"/>
                    <a:pt x="451" y="1128"/>
                    <a:pt x="476" y="853"/>
                  </a:cubicBezTo>
                  <a:cubicBezTo>
                    <a:pt x="476" y="577"/>
                    <a:pt x="451" y="301"/>
                    <a:pt x="2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30"/>
            <p:cNvSpPr/>
            <p:nvPr/>
          </p:nvSpPr>
          <p:spPr>
            <a:xfrm>
              <a:off x="5510305" y="4567150"/>
              <a:ext cx="10353" cy="36952"/>
            </a:xfrm>
            <a:custGeom>
              <a:avLst/>
              <a:gdLst/>
              <a:ahLst/>
              <a:cxnLst/>
              <a:rect l="l" t="t" r="r" b="b"/>
              <a:pathLst>
                <a:path w="527" h="1881" extrusionOk="0">
                  <a:moveTo>
                    <a:pt x="151" y="0"/>
                  </a:moveTo>
                  <a:cubicBezTo>
                    <a:pt x="0" y="351"/>
                    <a:pt x="0" y="652"/>
                    <a:pt x="25" y="978"/>
                  </a:cubicBezTo>
                  <a:cubicBezTo>
                    <a:pt x="76" y="1279"/>
                    <a:pt x="151" y="1579"/>
                    <a:pt x="376" y="1880"/>
                  </a:cubicBezTo>
                  <a:cubicBezTo>
                    <a:pt x="527" y="1554"/>
                    <a:pt x="527" y="1228"/>
                    <a:pt x="502" y="928"/>
                  </a:cubicBezTo>
                  <a:cubicBezTo>
                    <a:pt x="451" y="602"/>
                    <a:pt x="376" y="301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30"/>
            <p:cNvSpPr/>
            <p:nvPr/>
          </p:nvSpPr>
          <p:spPr>
            <a:xfrm>
              <a:off x="5471408" y="4682368"/>
              <a:ext cx="9862" cy="33495"/>
            </a:xfrm>
            <a:custGeom>
              <a:avLst/>
              <a:gdLst/>
              <a:ahLst/>
              <a:cxnLst/>
              <a:rect l="l" t="t" r="r" b="b"/>
              <a:pathLst>
                <a:path w="502" h="1705" extrusionOk="0">
                  <a:moveTo>
                    <a:pt x="126" y="0"/>
                  </a:moveTo>
                  <a:cubicBezTo>
                    <a:pt x="0" y="326"/>
                    <a:pt x="0" y="602"/>
                    <a:pt x="25" y="877"/>
                  </a:cubicBezTo>
                  <a:cubicBezTo>
                    <a:pt x="51" y="1153"/>
                    <a:pt x="101" y="1404"/>
                    <a:pt x="276" y="1704"/>
                  </a:cubicBezTo>
                  <a:cubicBezTo>
                    <a:pt x="477" y="1429"/>
                    <a:pt x="502" y="1128"/>
                    <a:pt x="502" y="827"/>
                  </a:cubicBezTo>
                  <a:cubicBezTo>
                    <a:pt x="452" y="526"/>
                    <a:pt x="376" y="226"/>
                    <a:pt x="1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30"/>
            <p:cNvSpPr/>
            <p:nvPr/>
          </p:nvSpPr>
          <p:spPr>
            <a:xfrm>
              <a:off x="5445319" y="4630662"/>
              <a:ext cx="9371" cy="29566"/>
            </a:xfrm>
            <a:custGeom>
              <a:avLst/>
              <a:gdLst/>
              <a:ahLst/>
              <a:cxnLst/>
              <a:rect l="l" t="t" r="r" b="b"/>
              <a:pathLst>
                <a:path w="477" h="1505" extrusionOk="0">
                  <a:moveTo>
                    <a:pt x="251" y="0"/>
                  </a:moveTo>
                  <a:cubicBezTo>
                    <a:pt x="50" y="251"/>
                    <a:pt x="25" y="502"/>
                    <a:pt x="0" y="752"/>
                  </a:cubicBezTo>
                  <a:cubicBezTo>
                    <a:pt x="25" y="1003"/>
                    <a:pt x="50" y="1254"/>
                    <a:pt x="251" y="1504"/>
                  </a:cubicBezTo>
                  <a:cubicBezTo>
                    <a:pt x="426" y="1254"/>
                    <a:pt x="476" y="1003"/>
                    <a:pt x="476" y="752"/>
                  </a:cubicBezTo>
                  <a:cubicBezTo>
                    <a:pt x="476" y="502"/>
                    <a:pt x="426" y="251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30"/>
            <p:cNvSpPr/>
            <p:nvPr/>
          </p:nvSpPr>
          <p:spPr>
            <a:xfrm>
              <a:off x="5504392" y="4661682"/>
              <a:ext cx="9371" cy="43337"/>
            </a:xfrm>
            <a:custGeom>
              <a:avLst/>
              <a:gdLst/>
              <a:ahLst/>
              <a:cxnLst/>
              <a:rect l="l" t="t" r="r" b="b"/>
              <a:pathLst>
                <a:path w="477" h="2206" extrusionOk="0">
                  <a:moveTo>
                    <a:pt x="201" y="0"/>
                  </a:moveTo>
                  <a:cubicBezTo>
                    <a:pt x="26" y="376"/>
                    <a:pt x="1" y="727"/>
                    <a:pt x="1" y="1103"/>
                  </a:cubicBezTo>
                  <a:cubicBezTo>
                    <a:pt x="26" y="1479"/>
                    <a:pt x="51" y="1830"/>
                    <a:pt x="251" y="2206"/>
                  </a:cubicBezTo>
                  <a:cubicBezTo>
                    <a:pt x="427" y="1830"/>
                    <a:pt x="477" y="1454"/>
                    <a:pt x="477" y="1103"/>
                  </a:cubicBezTo>
                  <a:cubicBezTo>
                    <a:pt x="452" y="727"/>
                    <a:pt x="402" y="376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30"/>
            <p:cNvSpPr/>
            <p:nvPr/>
          </p:nvSpPr>
          <p:spPr>
            <a:xfrm>
              <a:off x="5528516" y="4633609"/>
              <a:ext cx="9862" cy="26128"/>
            </a:xfrm>
            <a:custGeom>
              <a:avLst/>
              <a:gdLst/>
              <a:ahLst/>
              <a:cxnLst/>
              <a:rect l="l" t="t" r="r" b="b"/>
              <a:pathLst>
                <a:path w="502" h="1330" extrusionOk="0">
                  <a:moveTo>
                    <a:pt x="201" y="1"/>
                  </a:moveTo>
                  <a:cubicBezTo>
                    <a:pt x="26" y="251"/>
                    <a:pt x="1" y="477"/>
                    <a:pt x="26" y="703"/>
                  </a:cubicBezTo>
                  <a:cubicBezTo>
                    <a:pt x="51" y="903"/>
                    <a:pt x="101" y="1129"/>
                    <a:pt x="301" y="1329"/>
                  </a:cubicBezTo>
                  <a:cubicBezTo>
                    <a:pt x="477" y="1104"/>
                    <a:pt x="502" y="878"/>
                    <a:pt x="477" y="652"/>
                  </a:cubicBezTo>
                  <a:cubicBezTo>
                    <a:pt x="452" y="427"/>
                    <a:pt x="402" y="226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30"/>
            <p:cNvSpPr/>
            <p:nvPr/>
          </p:nvSpPr>
          <p:spPr>
            <a:xfrm>
              <a:off x="5446793" y="4509040"/>
              <a:ext cx="9371" cy="28583"/>
            </a:xfrm>
            <a:custGeom>
              <a:avLst/>
              <a:gdLst/>
              <a:ahLst/>
              <a:cxnLst/>
              <a:rect l="l" t="t" r="r" b="b"/>
              <a:pathLst>
                <a:path w="477" h="1455" extrusionOk="0">
                  <a:moveTo>
                    <a:pt x="201" y="1"/>
                  </a:moveTo>
                  <a:cubicBezTo>
                    <a:pt x="25" y="252"/>
                    <a:pt x="0" y="502"/>
                    <a:pt x="0" y="728"/>
                  </a:cubicBezTo>
                  <a:cubicBezTo>
                    <a:pt x="25" y="978"/>
                    <a:pt x="75" y="1229"/>
                    <a:pt x="276" y="1455"/>
                  </a:cubicBezTo>
                  <a:cubicBezTo>
                    <a:pt x="451" y="1204"/>
                    <a:pt x="476" y="953"/>
                    <a:pt x="476" y="703"/>
                  </a:cubicBezTo>
                  <a:cubicBezTo>
                    <a:pt x="451" y="477"/>
                    <a:pt x="401" y="227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30"/>
            <p:cNvSpPr/>
            <p:nvPr/>
          </p:nvSpPr>
          <p:spPr>
            <a:xfrm>
              <a:off x="5418229" y="4517428"/>
              <a:ext cx="10353" cy="30528"/>
            </a:xfrm>
            <a:custGeom>
              <a:avLst/>
              <a:gdLst/>
              <a:ahLst/>
              <a:cxnLst/>
              <a:rect l="l" t="t" r="r" b="b"/>
              <a:pathLst>
                <a:path w="527" h="1554" extrusionOk="0">
                  <a:moveTo>
                    <a:pt x="176" y="0"/>
                  </a:moveTo>
                  <a:cubicBezTo>
                    <a:pt x="26" y="276"/>
                    <a:pt x="1" y="551"/>
                    <a:pt x="26" y="802"/>
                  </a:cubicBezTo>
                  <a:cubicBezTo>
                    <a:pt x="76" y="1053"/>
                    <a:pt x="126" y="1303"/>
                    <a:pt x="351" y="1554"/>
                  </a:cubicBezTo>
                  <a:cubicBezTo>
                    <a:pt x="502" y="1278"/>
                    <a:pt x="527" y="1003"/>
                    <a:pt x="502" y="752"/>
                  </a:cubicBezTo>
                  <a:cubicBezTo>
                    <a:pt x="452" y="501"/>
                    <a:pt x="377" y="226"/>
                    <a:pt x="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30"/>
            <p:cNvSpPr/>
            <p:nvPr/>
          </p:nvSpPr>
          <p:spPr>
            <a:xfrm>
              <a:off x="5352261" y="4087105"/>
              <a:ext cx="9862" cy="35459"/>
            </a:xfrm>
            <a:custGeom>
              <a:avLst/>
              <a:gdLst/>
              <a:ahLst/>
              <a:cxnLst/>
              <a:rect l="l" t="t" r="r" b="b"/>
              <a:pathLst>
                <a:path w="502" h="1805" extrusionOk="0">
                  <a:moveTo>
                    <a:pt x="226" y="0"/>
                  </a:moveTo>
                  <a:cubicBezTo>
                    <a:pt x="50" y="301"/>
                    <a:pt x="0" y="602"/>
                    <a:pt x="25" y="927"/>
                  </a:cubicBezTo>
                  <a:cubicBezTo>
                    <a:pt x="50" y="1228"/>
                    <a:pt x="126" y="1529"/>
                    <a:pt x="326" y="1805"/>
                  </a:cubicBezTo>
                  <a:cubicBezTo>
                    <a:pt x="476" y="1479"/>
                    <a:pt x="501" y="1203"/>
                    <a:pt x="476" y="902"/>
                  </a:cubicBezTo>
                  <a:cubicBezTo>
                    <a:pt x="451" y="602"/>
                    <a:pt x="401" y="301"/>
                    <a:pt x="2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30"/>
            <p:cNvSpPr/>
            <p:nvPr/>
          </p:nvSpPr>
          <p:spPr>
            <a:xfrm>
              <a:off x="5371454" y="4054612"/>
              <a:ext cx="9862" cy="40390"/>
            </a:xfrm>
            <a:custGeom>
              <a:avLst/>
              <a:gdLst/>
              <a:ahLst/>
              <a:cxnLst/>
              <a:rect l="l" t="t" r="r" b="b"/>
              <a:pathLst>
                <a:path w="502" h="2056" extrusionOk="0">
                  <a:moveTo>
                    <a:pt x="151" y="0"/>
                  </a:moveTo>
                  <a:cubicBezTo>
                    <a:pt x="1" y="351"/>
                    <a:pt x="1" y="702"/>
                    <a:pt x="26" y="1053"/>
                  </a:cubicBezTo>
                  <a:cubicBezTo>
                    <a:pt x="51" y="1378"/>
                    <a:pt x="126" y="1729"/>
                    <a:pt x="326" y="2055"/>
                  </a:cubicBezTo>
                  <a:cubicBezTo>
                    <a:pt x="477" y="1704"/>
                    <a:pt x="502" y="1353"/>
                    <a:pt x="477" y="1003"/>
                  </a:cubicBezTo>
                  <a:cubicBezTo>
                    <a:pt x="452" y="652"/>
                    <a:pt x="377" y="326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30"/>
            <p:cNvSpPr/>
            <p:nvPr/>
          </p:nvSpPr>
          <p:spPr>
            <a:xfrm>
              <a:off x="5349294" y="4163406"/>
              <a:ext cx="10373" cy="37934"/>
            </a:xfrm>
            <a:custGeom>
              <a:avLst/>
              <a:gdLst/>
              <a:ahLst/>
              <a:cxnLst/>
              <a:rect l="l" t="t" r="r" b="b"/>
              <a:pathLst>
                <a:path w="528" h="1931" extrusionOk="0">
                  <a:moveTo>
                    <a:pt x="151" y="1"/>
                  </a:moveTo>
                  <a:cubicBezTo>
                    <a:pt x="1" y="352"/>
                    <a:pt x="1" y="678"/>
                    <a:pt x="26" y="1003"/>
                  </a:cubicBezTo>
                  <a:cubicBezTo>
                    <a:pt x="76" y="1329"/>
                    <a:pt x="151" y="1630"/>
                    <a:pt x="377" y="1931"/>
                  </a:cubicBezTo>
                  <a:cubicBezTo>
                    <a:pt x="527" y="1605"/>
                    <a:pt x="527" y="1279"/>
                    <a:pt x="502" y="953"/>
                  </a:cubicBezTo>
                  <a:cubicBezTo>
                    <a:pt x="452" y="627"/>
                    <a:pt x="377" y="302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30"/>
            <p:cNvSpPr/>
            <p:nvPr/>
          </p:nvSpPr>
          <p:spPr>
            <a:xfrm>
              <a:off x="5379332" y="4157021"/>
              <a:ext cx="9862" cy="43337"/>
            </a:xfrm>
            <a:custGeom>
              <a:avLst/>
              <a:gdLst/>
              <a:ahLst/>
              <a:cxnLst/>
              <a:rect l="l" t="t" r="r" b="b"/>
              <a:pathLst>
                <a:path w="502" h="2206" extrusionOk="0">
                  <a:moveTo>
                    <a:pt x="151" y="0"/>
                  </a:moveTo>
                  <a:cubicBezTo>
                    <a:pt x="1" y="376"/>
                    <a:pt x="1" y="752"/>
                    <a:pt x="26" y="1128"/>
                  </a:cubicBezTo>
                  <a:cubicBezTo>
                    <a:pt x="51" y="1479"/>
                    <a:pt x="126" y="1855"/>
                    <a:pt x="352" y="2206"/>
                  </a:cubicBezTo>
                  <a:cubicBezTo>
                    <a:pt x="502" y="1805"/>
                    <a:pt x="502" y="1454"/>
                    <a:pt x="477" y="1078"/>
                  </a:cubicBezTo>
                  <a:cubicBezTo>
                    <a:pt x="452" y="702"/>
                    <a:pt x="377" y="351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4" name="Google Shape;1524;p30"/>
            <p:cNvSpPr/>
            <p:nvPr/>
          </p:nvSpPr>
          <p:spPr>
            <a:xfrm>
              <a:off x="5337979" y="4899975"/>
              <a:ext cx="11335" cy="56656"/>
            </a:xfrm>
            <a:custGeom>
              <a:avLst/>
              <a:gdLst/>
              <a:ahLst/>
              <a:cxnLst/>
              <a:rect l="l" t="t" r="r" b="b"/>
              <a:pathLst>
                <a:path w="577" h="2884" extrusionOk="0">
                  <a:moveTo>
                    <a:pt x="301" y="1"/>
                  </a:moveTo>
                  <a:cubicBezTo>
                    <a:pt x="151" y="502"/>
                    <a:pt x="126" y="953"/>
                    <a:pt x="76" y="1429"/>
                  </a:cubicBezTo>
                  <a:cubicBezTo>
                    <a:pt x="25" y="1906"/>
                    <a:pt x="0" y="2357"/>
                    <a:pt x="51" y="2883"/>
                  </a:cubicBezTo>
                  <a:cubicBezTo>
                    <a:pt x="351" y="2457"/>
                    <a:pt x="477" y="1956"/>
                    <a:pt x="527" y="1480"/>
                  </a:cubicBezTo>
                  <a:cubicBezTo>
                    <a:pt x="577" y="978"/>
                    <a:pt x="527" y="477"/>
                    <a:pt x="3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5" name="Google Shape;1525;p30"/>
            <p:cNvSpPr/>
            <p:nvPr/>
          </p:nvSpPr>
          <p:spPr>
            <a:xfrm>
              <a:off x="5315819" y="4883729"/>
              <a:ext cx="9371" cy="41392"/>
            </a:xfrm>
            <a:custGeom>
              <a:avLst/>
              <a:gdLst/>
              <a:ahLst/>
              <a:cxnLst/>
              <a:rect l="l" t="t" r="r" b="b"/>
              <a:pathLst>
                <a:path w="477" h="2107" extrusionOk="0">
                  <a:moveTo>
                    <a:pt x="226" y="1"/>
                  </a:moveTo>
                  <a:cubicBezTo>
                    <a:pt x="51" y="377"/>
                    <a:pt x="1" y="728"/>
                    <a:pt x="1" y="1053"/>
                  </a:cubicBezTo>
                  <a:cubicBezTo>
                    <a:pt x="26" y="1404"/>
                    <a:pt x="76" y="1755"/>
                    <a:pt x="251" y="2106"/>
                  </a:cubicBezTo>
                  <a:cubicBezTo>
                    <a:pt x="427" y="1755"/>
                    <a:pt x="477" y="1404"/>
                    <a:pt x="477" y="1053"/>
                  </a:cubicBezTo>
                  <a:cubicBezTo>
                    <a:pt x="452" y="703"/>
                    <a:pt x="402" y="352"/>
                    <a:pt x="2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30"/>
            <p:cNvSpPr/>
            <p:nvPr/>
          </p:nvSpPr>
          <p:spPr>
            <a:xfrm>
              <a:off x="5318275" y="4989105"/>
              <a:ext cx="11355" cy="29546"/>
            </a:xfrm>
            <a:custGeom>
              <a:avLst/>
              <a:gdLst/>
              <a:ahLst/>
              <a:cxnLst/>
              <a:rect l="l" t="t" r="r" b="b"/>
              <a:pathLst>
                <a:path w="578" h="1504" extrusionOk="0">
                  <a:moveTo>
                    <a:pt x="452" y="0"/>
                  </a:moveTo>
                  <a:cubicBezTo>
                    <a:pt x="201" y="201"/>
                    <a:pt x="126" y="451"/>
                    <a:pt x="51" y="702"/>
                  </a:cubicBezTo>
                  <a:cubicBezTo>
                    <a:pt x="26" y="953"/>
                    <a:pt x="1" y="1203"/>
                    <a:pt x="126" y="1504"/>
                  </a:cubicBezTo>
                  <a:cubicBezTo>
                    <a:pt x="377" y="1278"/>
                    <a:pt x="452" y="1053"/>
                    <a:pt x="527" y="802"/>
                  </a:cubicBezTo>
                  <a:cubicBezTo>
                    <a:pt x="552" y="552"/>
                    <a:pt x="577" y="276"/>
                    <a:pt x="4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30"/>
            <p:cNvSpPr/>
            <p:nvPr/>
          </p:nvSpPr>
          <p:spPr>
            <a:xfrm>
              <a:off x="5357172" y="4966454"/>
              <a:ext cx="13319" cy="47286"/>
            </a:xfrm>
            <a:custGeom>
              <a:avLst/>
              <a:gdLst/>
              <a:ahLst/>
              <a:cxnLst/>
              <a:rect l="l" t="t" r="r" b="b"/>
              <a:pathLst>
                <a:path w="678" h="2407" extrusionOk="0">
                  <a:moveTo>
                    <a:pt x="552" y="0"/>
                  </a:moveTo>
                  <a:cubicBezTo>
                    <a:pt x="327" y="401"/>
                    <a:pt x="226" y="777"/>
                    <a:pt x="126" y="1178"/>
                  </a:cubicBezTo>
                  <a:cubicBezTo>
                    <a:pt x="51" y="1579"/>
                    <a:pt x="1" y="1980"/>
                    <a:pt x="76" y="2406"/>
                  </a:cubicBezTo>
                  <a:cubicBezTo>
                    <a:pt x="377" y="2055"/>
                    <a:pt x="502" y="1654"/>
                    <a:pt x="577" y="1253"/>
                  </a:cubicBezTo>
                  <a:cubicBezTo>
                    <a:pt x="652" y="852"/>
                    <a:pt x="678" y="426"/>
                    <a:pt x="5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30"/>
            <p:cNvSpPr/>
            <p:nvPr/>
          </p:nvSpPr>
          <p:spPr>
            <a:xfrm>
              <a:off x="5304504" y="4956101"/>
              <a:ext cx="8880" cy="25146"/>
            </a:xfrm>
            <a:custGeom>
              <a:avLst/>
              <a:gdLst/>
              <a:ahLst/>
              <a:cxnLst/>
              <a:rect l="l" t="t" r="r" b="b"/>
              <a:pathLst>
                <a:path w="452" h="1280" extrusionOk="0">
                  <a:moveTo>
                    <a:pt x="251" y="1"/>
                  </a:moveTo>
                  <a:cubicBezTo>
                    <a:pt x="50" y="227"/>
                    <a:pt x="0" y="427"/>
                    <a:pt x="0" y="653"/>
                  </a:cubicBezTo>
                  <a:cubicBezTo>
                    <a:pt x="0" y="853"/>
                    <a:pt x="25" y="1079"/>
                    <a:pt x="201" y="1279"/>
                  </a:cubicBezTo>
                  <a:cubicBezTo>
                    <a:pt x="401" y="1079"/>
                    <a:pt x="451" y="878"/>
                    <a:pt x="451" y="653"/>
                  </a:cubicBezTo>
                  <a:cubicBezTo>
                    <a:pt x="451" y="452"/>
                    <a:pt x="426" y="227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30"/>
            <p:cNvSpPr/>
            <p:nvPr/>
          </p:nvSpPr>
          <p:spPr>
            <a:xfrm>
              <a:off x="5340435" y="4813321"/>
              <a:ext cx="12828" cy="39899"/>
            </a:xfrm>
            <a:custGeom>
              <a:avLst/>
              <a:gdLst/>
              <a:ahLst/>
              <a:cxnLst/>
              <a:rect l="l" t="t" r="r" b="b"/>
              <a:pathLst>
                <a:path w="653" h="2031" extrusionOk="0">
                  <a:moveTo>
                    <a:pt x="101" y="1"/>
                  </a:moveTo>
                  <a:cubicBezTo>
                    <a:pt x="1" y="377"/>
                    <a:pt x="26" y="728"/>
                    <a:pt x="101" y="1053"/>
                  </a:cubicBezTo>
                  <a:cubicBezTo>
                    <a:pt x="176" y="1404"/>
                    <a:pt x="276" y="1730"/>
                    <a:pt x="527" y="2031"/>
                  </a:cubicBezTo>
                  <a:cubicBezTo>
                    <a:pt x="652" y="1655"/>
                    <a:pt x="602" y="1304"/>
                    <a:pt x="552" y="978"/>
                  </a:cubicBezTo>
                  <a:cubicBezTo>
                    <a:pt x="477" y="627"/>
                    <a:pt x="352" y="302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30"/>
            <p:cNvSpPr/>
            <p:nvPr/>
          </p:nvSpPr>
          <p:spPr>
            <a:xfrm>
              <a:off x="5759443" y="4955610"/>
              <a:ext cx="21177" cy="23161"/>
            </a:xfrm>
            <a:custGeom>
              <a:avLst/>
              <a:gdLst/>
              <a:ahLst/>
              <a:cxnLst/>
              <a:rect l="l" t="t" r="r" b="b"/>
              <a:pathLst>
                <a:path w="1078" h="1179" extrusionOk="0">
                  <a:moveTo>
                    <a:pt x="1078" y="1"/>
                  </a:moveTo>
                  <a:cubicBezTo>
                    <a:pt x="777" y="101"/>
                    <a:pt x="602" y="277"/>
                    <a:pt x="401" y="452"/>
                  </a:cubicBezTo>
                  <a:cubicBezTo>
                    <a:pt x="226" y="653"/>
                    <a:pt x="75" y="853"/>
                    <a:pt x="0" y="1179"/>
                  </a:cubicBezTo>
                  <a:cubicBezTo>
                    <a:pt x="326" y="1154"/>
                    <a:pt x="552" y="978"/>
                    <a:pt x="752" y="778"/>
                  </a:cubicBezTo>
                  <a:cubicBezTo>
                    <a:pt x="927" y="577"/>
                    <a:pt x="1078" y="327"/>
                    <a:pt x="10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30"/>
            <p:cNvSpPr/>
            <p:nvPr/>
          </p:nvSpPr>
          <p:spPr>
            <a:xfrm>
              <a:off x="5774216" y="4916163"/>
              <a:ext cx="26108" cy="16836"/>
            </a:xfrm>
            <a:custGeom>
              <a:avLst/>
              <a:gdLst/>
              <a:ahLst/>
              <a:cxnLst/>
              <a:rect l="l" t="t" r="r" b="b"/>
              <a:pathLst>
                <a:path w="1329" h="857" extrusionOk="0">
                  <a:moveTo>
                    <a:pt x="1245" y="1"/>
                  </a:moveTo>
                  <a:cubicBezTo>
                    <a:pt x="959" y="1"/>
                    <a:pt x="732" y="115"/>
                    <a:pt x="526" y="229"/>
                  </a:cubicBezTo>
                  <a:cubicBezTo>
                    <a:pt x="326" y="380"/>
                    <a:pt x="125" y="555"/>
                    <a:pt x="0" y="856"/>
                  </a:cubicBezTo>
                  <a:cubicBezTo>
                    <a:pt x="326" y="856"/>
                    <a:pt x="576" y="756"/>
                    <a:pt x="802" y="630"/>
                  </a:cubicBezTo>
                  <a:cubicBezTo>
                    <a:pt x="1003" y="480"/>
                    <a:pt x="1203" y="305"/>
                    <a:pt x="1328" y="4"/>
                  </a:cubicBezTo>
                  <a:cubicBezTo>
                    <a:pt x="1300" y="2"/>
                    <a:pt x="1272" y="1"/>
                    <a:pt x="12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30"/>
            <p:cNvSpPr/>
            <p:nvPr/>
          </p:nvSpPr>
          <p:spPr>
            <a:xfrm>
              <a:off x="5740721" y="4946259"/>
              <a:ext cx="14793" cy="16757"/>
            </a:xfrm>
            <a:custGeom>
              <a:avLst/>
              <a:gdLst/>
              <a:ahLst/>
              <a:cxnLst/>
              <a:rect l="l" t="t" r="r" b="b"/>
              <a:pathLst>
                <a:path w="753" h="853" extrusionOk="0">
                  <a:moveTo>
                    <a:pt x="728" y="1"/>
                  </a:moveTo>
                  <a:lnTo>
                    <a:pt x="728" y="1"/>
                  </a:lnTo>
                  <a:cubicBezTo>
                    <a:pt x="477" y="26"/>
                    <a:pt x="327" y="151"/>
                    <a:pt x="201" y="276"/>
                  </a:cubicBezTo>
                  <a:cubicBezTo>
                    <a:pt x="76" y="427"/>
                    <a:pt x="1" y="577"/>
                    <a:pt x="26" y="853"/>
                  </a:cubicBezTo>
                  <a:cubicBezTo>
                    <a:pt x="276" y="828"/>
                    <a:pt x="427" y="702"/>
                    <a:pt x="552" y="577"/>
                  </a:cubicBezTo>
                  <a:cubicBezTo>
                    <a:pt x="677" y="427"/>
                    <a:pt x="753" y="276"/>
                    <a:pt x="7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30"/>
            <p:cNvSpPr/>
            <p:nvPr/>
          </p:nvSpPr>
          <p:spPr>
            <a:xfrm>
              <a:off x="5723001" y="4991560"/>
              <a:ext cx="14793" cy="14793"/>
            </a:xfrm>
            <a:custGeom>
              <a:avLst/>
              <a:gdLst/>
              <a:ahLst/>
              <a:cxnLst/>
              <a:rect l="l" t="t" r="r" b="b"/>
              <a:pathLst>
                <a:path w="753" h="753" extrusionOk="0">
                  <a:moveTo>
                    <a:pt x="752" y="1"/>
                  </a:moveTo>
                  <a:cubicBezTo>
                    <a:pt x="502" y="1"/>
                    <a:pt x="326" y="101"/>
                    <a:pt x="201" y="201"/>
                  </a:cubicBezTo>
                  <a:cubicBezTo>
                    <a:pt x="101" y="351"/>
                    <a:pt x="0" y="502"/>
                    <a:pt x="0" y="752"/>
                  </a:cubicBezTo>
                  <a:cubicBezTo>
                    <a:pt x="251" y="752"/>
                    <a:pt x="401" y="652"/>
                    <a:pt x="552" y="552"/>
                  </a:cubicBezTo>
                  <a:cubicBezTo>
                    <a:pt x="652" y="402"/>
                    <a:pt x="752" y="251"/>
                    <a:pt x="7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30"/>
            <p:cNvSpPr/>
            <p:nvPr/>
          </p:nvSpPr>
          <p:spPr>
            <a:xfrm>
              <a:off x="5694929" y="4985156"/>
              <a:ext cx="22179" cy="25617"/>
            </a:xfrm>
            <a:custGeom>
              <a:avLst/>
              <a:gdLst/>
              <a:ahLst/>
              <a:cxnLst/>
              <a:rect l="l" t="t" r="r" b="b"/>
              <a:pathLst>
                <a:path w="1129" h="1304" extrusionOk="0">
                  <a:moveTo>
                    <a:pt x="1129" y="1"/>
                  </a:moveTo>
                  <a:lnTo>
                    <a:pt x="1129" y="1"/>
                  </a:lnTo>
                  <a:cubicBezTo>
                    <a:pt x="803" y="101"/>
                    <a:pt x="577" y="276"/>
                    <a:pt x="402" y="502"/>
                  </a:cubicBezTo>
                  <a:cubicBezTo>
                    <a:pt x="201" y="702"/>
                    <a:pt x="51" y="953"/>
                    <a:pt x="1" y="1304"/>
                  </a:cubicBezTo>
                  <a:cubicBezTo>
                    <a:pt x="327" y="1204"/>
                    <a:pt x="552" y="1003"/>
                    <a:pt x="753" y="803"/>
                  </a:cubicBezTo>
                  <a:cubicBezTo>
                    <a:pt x="928" y="577"/>
                    <a:pt x="1079" y="327"/>
                    <a:pt x="1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35" name="Google Shape;1535;p30"/>
          <p:cNvGrpSpPr/>
          <p:nvPr/>
        </p:nvGrpSpPr>
        <p:grpSpPr>
          <a:xfrm rot="10800000">
            <a:off x="9412253" y="-298873"/>
            <a:ext cx="2779732" cy="3793207"/>
            <a:chOff x="4784068" y="3757226"/>
            <a:chExt cx="1128016" cy="1539284"/>
          </a:xfrm>
        </p:grpSpPr>
        <p:sp>
          <p:nvSpPr>
            <p:cNvPr id="1536" name="Google Shape;1536;p30"/>
            <p:cNvSpPr/>
            <p:nvPr/>
          </p:nvSpPr>
          <p:spPr>
            <a:xfrm>
              <a:off x="5332557" y="4868956"/>
              <a:ext cx="577072" cy="427554"/>
            </a:xfrm>
            <a:custGeom>
              <a:avLst/>
              <a:gdLst/>
              <a:ahLst/>
              <a:cxnLst/>
              <a:rect l="l" t="t" r="r" b="b"/>
              <a:pathLst>
                <a:path w="29375" h="21764" extrusionOk="0">
                  <a:moveTo>
                    <a:pt x="29374" y="1"/>
                  </a:moveTo>
                  <a:cubicBezTo>
                    <a:pt x="25314" y="151"/>
                    <a:pt x="21204" y="2006"/>
                    <a:pt x="18021" y="5139"/>
                  </a:cubicBezTo>
                  <a:cubicBezTo>
                    <a:pt x="15916" y="7219"/>
                    <a:pt x="14236" y="9800"/>
                    <a:pt x="12407" y="12206"/>
                  </a:cubicBezTo>
                  <a:cubicBezTo>
                    <a:pt x="10552" y="14587"/>
                    <a:pt x="8447" y="16868"/>
                    <a:pt x="5865" y="18021"/>
                  </a:cubicBezTo>
                  <a:cubicBezTo>
                    <a:pt x="4865" y="18469"/>
                    <a:pt x="3781" y="18709"/>
                    <a:pt x="2724" y="18709"/>
                  </a:cubicBezTo>
                  <a:cubicBezTo>
                    <a:pt x="1768" y="18709"/>
                    <a:pt x="834" y="18513"/>
                    <a:pt x="1" y="18096"/>
                  </a:cubicBezTo>
                  <a:lnTo>
                    <a:pt x="1" y="18096"/>
                  </a:lnTo>
                  <a:cubicBezTo>
                    <a:pt x="577" y="19475"/>
                    <a:pt x="1655" y="20527"/>
                    <a:pt x="2908" y="21129"/>
                  </a:cubicBezTo>
                  <a:cubicBezTo>
                    <a:pt x="3885" y="21580"/>
                    <a:pt x="4976" y="21763"/>
                    <a:pt x="6073" y="21763"/>
                  </a:cubicBezTo>
                  <a:cubicBezTo>
                    <a:pt x="6439" y="21763"/>
                    <a:pt x="6805" y="21743"/>
                    <a:pt x="7169" y="21705"/>
                  </a:cubicBezTo>
                  <a:cubicBezTo>
                    <a:pt x="9750" y="21430"/>
                    <a:pt x="12281" y="20252"/>
                    <a:pt x="14362" y="18422"/>
                  </a:cubicBezTo>
                  <a:cubicBezTo>
                    <a:pt x="18171" y="15039"/>
                    <a:pt x="20251" y="9725"/>
                    <a:pt x="23459" y="5615"/>
                  </a:cubicBezTo>
                  <a:cubicBezTo>
                    <a:pt x="25189" y="3434"/>
                    <a:pt x="27219" y="1605"/>
                    <a:pt x="293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30"/>
            <p:cNvSpPr/>
            <p:nvPr/>
          </p:nvSpPr>
          <p:spPr>
            <a:xfrm>
              <a:off x="5331083" y="4846305"/>
              <a:ext cx="581001" cy="390189"/>
            </a:xfrm>
            <a:custGeom>
              <a:avLst/>
              <a:gdLst/>
              <a:ahLst/>
              <a:cxnLst/>
              <a:rect l="l" t="t" r="r" b="b"/>
              <a:pathLst>
                <a:path w="29575" h="19862" extrusionOk="0">
                  <a:moveTo>
                    <a:pt x="22707" y="1"/>
                  </a:moveTo>
                  <a:cubicBezTo>
                    <a:pt x="20326" y="1"/>
                    <a:pt x="17895" y="402"/>
                    <a:pt x="15665" y="1580"/>
                  </a:cubicBezTo>
                  <a:cubicBezTo>
                    <a:pt x="12808" y="3109"/>
                    <a:pt x="10502" y="5790"/>
                    <a:pt x="8672" y="8723"/>
                  </a:cubicBezTo>
                  <a:cubicBezTo>
                    <a:pt x="7444" y="10703"/>
                    <a:pt x="6417" y="12783"/>
                    <a:pt x="5038" y="14638"/>
                  </a:cubicBezTo>
                  <a:cubicBezTo>
                    <a:pt x="3685" y="16467"/>
                    <a:pt x="2031" y="18522"/>
                    <a:pt x="1" y="18999"/>
                  </a:cubicBezTo>
                  <a:cubicBezTo>
                    <a:pt x="26" y="19099"/>
                    <a:pt x="51" y="19174"/>
                    <a:pt x="76" y="19249"/>
                  </a:cubicBezTo>
                  <a:cubicBezTo>
                    <a:pt x="909" y="19666"/>
                    <a:pt x="1843" y="19862"/>
                    <a:pt x="2799" y="19862"/>
                  </a:cubicBezTo>
                  <a:cubicBezTo>
                    <a:pt x="3856" y="19862"/>
                    <a:pt x="4940" y="19622"/>
                    <a:pt x="5940" y="19174"/>
                  </a:cubicBezTo>
                  <a:cubicBezTo>
                    <a:pt x="8522" y="18021"/>
                    <a:pt x="10627" y="15740"/>
                    <a:pt x="12482" y="13359"/>
                  </a:cubicBezTo>
                  <a:cubicBezTo>
                    <a:pt x="14311" y="10953"/>
                    <a:pt x="15991" y="8372"/>
                    <a:pt x="18096" y="6292"/>
                  </a:cubicBezTo>
                  <a:cubicBezTo>
                    <a:pt x="21279" y="3159"/>
                    <a:pt x="25389" y="1304"/>
                    <a:pt x="29449" y="1154"/>
                  </a:cubicBezTo>
                  <a:cubicBezTo>
                    <a:pt x="29499" y="1104"/>
                    <a:pt x="29550" y="1079"/>
                    <a:pt x="29575" y="1054"/>
                  </a:cubicBezTo>
                  <a:cubicBezTo>
                    <a:pt x="27244" y="628"/>
                    <a:pt x="25088" y="1"/>
                    <a:pt x="22707" y="1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30"/>
            <p:cNvSpPr/>
            <p:nvPr/>
          </p:nvSpPr>
          <p:spPr>
            <a:xfrm>
              <a:off x="5252798" y="3764101"/>
              <a:ext cx="360918" cy="1473336"/>
            </a:xfrm>
            <a:custGeom>
              <a:avLst/>
              <a:gdLst/>
              <a:ahLst/>
              <a:cxnLst/>
              <a:rect l="l" t="t" r="r" b="b"/>
              <a:pathLst>
                <a:path w="18372" h="74998" extrusionOk="0">
                  <a:moveTo>
                    <a:pt x="6016" y="1"/>
                  </a:moveTo>
                  <a:cubicBezTo>
                    <a:pt x="1705" y="8322"/>
                    <a:pt x="1" y="18222"/>
                    <a:pt x="1304" y="27370"/>
                  </a:cubicBezTo>
                  <a:cubicBezTo>
                    <a:pt x="2181" y="33460"/>
                    <a:pt x="4311" y="39099"/>
                    <a:pt x="5965" y="44913"/>
                  </a:cubicBezTo>
                  <a:cubicBezTo>
                    <a:pt x="7620" y="50728"/>
                    <a:pt x="8798" y="56969"/>
                    <a:pt x="7720" y="63134"/>
                  </a:cubicBezTo>
                  <a:cubicBezTo>
                    <a:pt x="6893" y="67721"/>
                    <a:pt x="4562" y="72257"/>
                    <a:pt x="1229" y="74989"/>
                  </a:cubicBezTo>
                  <a:cubicBezTo>
                    <a:pt x="1358" y="74995"/>
                    <a:pt x="1487" y="74997"/>
                    <a:pt x="1616" y="74997"/>
                  </a:cubicBezTo>
                  <a:cubicBezTo>
                    <a:pt x="4297" y="74997"/>
                    <a:pt x="6999" y="73769"/>
                    <a:pt x="9199" y="71856"/>
                  </a:cubicBezTo>
                  <a:cubicBezTo>
                    <a:pt x="11630" y="69751"/>
                    <a:pt x="13509" y="66869"/>
                    <a:pt x="14913" y="63786"/>
                  </a:cubicBezTo>
                  <a:cubicBezTo>
                    <a:pt x="17344" y="58397"/>
                    <a:pt x="18372" y="52257"/>
                    <a:pt x="17845" y="46442"/>
                  </a:cubicBezTo>
                  <a:cubicBezTo>
                    <a:pt x="16868" y="35791"/>
                    <a:pt x="10928" y="26969"/>
                    <a:pt x="8146" y="16868"/>
                  </a:cubicBezTo>
                  <a:cubicBezTo>
                    <a:pt x="6667" y="11480"/>
                    <a:pt x="6116" y="5740"/>
                    <a:pt x="60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30"/>
            <p:cNvSpPr/>
            <p:nvPr/>
          </p:nvSpPr>
          <p:spPr>
            <a:xfrm>
              <a:off x="5064226" y="3757226"/>
              <a:ext cx="361409" cy="1480035"/>
            </a:xfrm>
            <a:custGeom>
              <a:avLst/>
              <a:gdLst/>
              <a:ahLst/>
              <a:cxnLst/>
              <a:rect l="l" t="t" r="r" b="b"/>
              <a:pathLst>
                <a:path w="18397" h="75339" extrusionOk="0">
                  <a:moveTo>
                    <a:pt x="15615" y="0"/>
                  </a:moveTo>
                  <a:cubicBezTo>
                    <a:pt x="12356" y="4311"/>
                    <a:pt x="8973" y="8095"/>
                    <a:pt x="6291" y="12882"/>
                  </a:cubicBezTo>
                  <a:cubicBezTo>
                    <a:pt x="3610" y="17644"/>
                    <a:pt x="1504" y="22933"/>
                    <a:pt x="853" y="28421"/>
                  </a:cubicBezTo>
                  <a:cubicBezTo>
                    <a:pt x="0" y="35489"/>
                    <a:pt x="1579" y="42532"/>
                    <a:pt x="4111" y="48797"/>
                  </a:cubicBezTo>
                  <a:cubicBezTo>
                    <a:pt x="5790" y="52983"/>
                    <a:pt x="7895" y="56943"/>
                    <a:pt x="9224" y="61304"/>
                  </a:cubicBezTo>
                  <a:cubicBezTo>
                    <a:pt x="10552" y="65665"/>
                    <a:pt x="11905" y="70828"/>
                    <a:pt x="10351" y="75314"/>
                  </a:cubicBezTo>
                  <a:cubicBezTo>
                    <a:pt x="10527" y="75339"/>
                    <a:pt x="10677" y="75339"/>
                    <a:pt x="10828" y="75339"/>
                  </a:cubicBezTo>
                  <a:cubicBezTo>
                    <a:pt x="14161" y="72607"/>
                    <a:pt x="16492" y="68071"/>
                    <a:pt x="17319" y="63484"/>
                  </a:cubicBezTo>
                  <a:cubicBezTo>
                    <a:pt x="18397" y="57319"/>
                    <a:pt x="17219" y="51078"/>
                    <a:pt x="15564" y="45263"/>
                  </a:cubicBezTo>
                  <a:cubicBezTo>
                    <a:pt x="13910" y="39449"/>
                    <a:pt x="11780" y="33810"/>
                    <a:pt x="10903" y="27720"/>
                  </a:cubicBezTo>
                  <a:cubicBezTo>
                    <a:pt x="9600" y="18572"/>
                    <a:pt x="11304" y="8672"/>
                    <a:pt x="15615" y="351"/>
                  </a:cubicBezTo>
                  <a:cubicBezTo>
                    <a:pt x="15615" y="226"/>
                    <a:pt x="15615" y="125"/>
                    <a:pt x="15615" y="0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30"/>
            <p:cNvSpPr/>
            <p:nvPr/>
          </p:nvSpPr>
          <p:spPr>
            <a:xfrm>
              <a:off x="4799824" y="4581432"/>
              <a:ext cx="498295" cy="699657"/>
            </a:xfrm>
            <a:custGeom>
              <a:avLst/>
              <a:gdLst/>
              <a:ahLst/>
              <a:cxnLst/>
              <a:rect l="l" t="t" r="r" b="b"/>
              <a:pathLst>
                <a:path w="25365" h="35615" extrusionOk="0">
                  <a:moveTo>
                    <a:pt x="1" y="0"/>
                  </a:moveTo>
                  <a:lnTo>
                    <a:pt x="1" y="0"/>
                  </a:lnTo>
                  <a:cubicBezTo>
                    <a:pt x="552" y="5539"/>
                    <a:pt x="2908" y="10702"/>
                    <a:pt x="6517" y="14236"/>
                  </a:cubicBezTo>
                  <a:cubicBezTo>
                    <a:pt x="8923" y="16592"/>
                    <a:pt x="11805" y="18246"/>
                    <a:pt x="14512" y="20151"/>
                  </a:cubicBezTo>
                  <a:cubicBezTo>
                    <a:pt x="17219" y="22081"/>
                    <a:pt x="19825" y="24386"/>
                    <a:pt x="21279" y="27594"/>
                  </a:cubicBezTo>
                  <a:cubicBezTo>
                    <a:pt x="22357" y="30000"/>
                    <a:pt x="22658" y="33008"/>
                    <a:pt x="21881" y="35614"/>
                  </a:cubicBezTo>
                  <a:cubicBezTo>
                    <a:pt x="23309" y="34512"/>
                    <a:pt x="24337" y="32757"/>
                    <a:pt x="24838" y="30903"/>
                  </a:cubicBezTo>
                  <a:cubicBezTo>
                    <a:pt x="25364" y="28923"/>
                    <a:pt x="25364" y="26842"/>
                    <a:pt x="25064" y="24888"/>
                  </a:cubicBezTo>
                  <a:cubicBezTo>
                    <a:pt x="24537" y="21454"/>
                    <a:pt x="23059" y="18271"/>
                    <a:pt x="20928" y="15890"/>
                  </a:cubicBezTo>
                  <a:cubicBezTo>
                    <a:pt x="16968" y="11529"/>
                    <a:pt x="11179" y="10050"/>
                    <a:pt x="6517" y="6667"/>
                  </a:cubicBezTo>
                  <a:cubicBezTo>
                    <a:pt x="4036" y="4887"/>
                    <a:pt x="1906" y="2557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30"/>
            <p:cNvSpPr/>
            <p:nvPr/>
          </p:nvSpPr>
          <p:spPr>
            <a:xfrm>
              <a:off x="4784068" y="4578465"/>
              <a:ext cx="460872" cy="706552"/>
            </a:xfrm>
            <a:custGeom>
              <a:avLst/>
              <a:gdLst/>
              <a:ahLst/>
              <a:cxnLst/>
              <a:rect l="l" t="t" r="r" b="b"/>
              <a:pathLst>
                <a:path w="23460" h="35966" extrusionOk="0">
                  <a:moveTo>
                    <a:pt x="703" y="1"/>
                  </a:moveTo>
                  <a:cubicBezTo>
                    <a:pt x="477" y="3309"/>
                    <a:pt x="1" y="6417"/>
                    <a:pt x="201" y="9675"/>
                  </a:cubicBezTo>
                  <a:cubicBezTo>
                    <a:pt x="427" y="12933"/>
                    <a:pt x="1078" y="16166"/>
                    <a:pt x="2532" y="18898"/>
                  </a:cubicBezTo>
                  <a:cubicBezTo>
                    <a:pt x="4412" y="22432"/>
                    <a:pt x="7469" y="24913"/>
                    <a:pt x="10753" y="26693"/>
                  </a:cubicBezTo>
                  <a:cubicBezTo>
                    <a:pt x="12958" y="27871"/>
                    <a:pt x="15264" y="28748"/>
                    <a:pt x="17344" y="30151"/>
                  </a:cubicBezTo>
                  <a:cubicBezTo>
                    <a:pt x="19424" y="31555"/>
                    <a:pt x="21755" y="33309"/>
                    <a:pt x="22457" y="35966"/>
                  </a:cubicBezTo>
                  <a:cubicBezTo>
                    <a:pt x="22532" y="35891"/>
                    <a:pt x="22607" y="35841"/>
                    <a:pt x="22683" y="35765"/>
                  </a:cubicBezTo>
                  <a:cubicBezTo>
                    <a:pt x="23460" y="33159"/>
                    <a:pt x="23159" y="30151"/>
                    <a:pt x="22081" y="27745"/>
                  </a:cubicBezTo>
                  <a:cubicBezTo>
                    <a:pt x="20627" y="24537"/>
                    <a:pt x="18021" y="22232"/>
                    <a:pt x="15314" y="20302"/>
                  </a:cubicBezTo>
                  <a:cubicBezTo>
                    <a:pt x="12607" y="18397"/>
                    <a:pt x="9725" y="16743"/>
                    <a:pt x="7319" y="14387"/>
                  </a:cubicBezTo>
                  <a:cubicBezTo>
                    <a:pt x="3710" y="10853"/>
                    <a:pt x="1354" y="5690"/>
                    <a:pt x="803" y="151"/>
                  </a:cubicBezTo>
                  <a:cubicBezTo>
                    <a:pt x="778" y="101"/>
                    <a:pt x="728" y="51"/>
                    <a:pt x="703" y="1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30"/>
            <p:cNvSpPr/>
            <p:nvPr/>
          </p:nvSpPr>
          <p:spPr>
            <a:xfrm>
              <a:off x="5295624" y="4539077"/>
              <a:ext cx="21197" cy="73394"/>
            </a:xfrm>
            <a:custGeom>
              <a:avLst/>
              <a:gdLst/>
              <a:ahLst/>
              <a:cxnLst/>
              <a:rect l="l" t="t" r="r" b="b"/>
              <a:pathLst>
                <a:path w="1079" h="3736" extrusionOk="0">
                  <a:moveTo>
                    <a:pt x="1" y="1"/>
                  </a:moveTo>
                  <a:lnTo>
                    <a:pt x="1" y="1"/>
                  </a:lnTo>
                  <a:cubicBezTo>
                    <a:pt x="51" y="652"/>
                    <a:pt x="227" y="1279"/>
                    <a:pt x="377" y="1906"/>
                  </a:cubicBezTo>
                  <a:cubicBezTo>
                    <a:pt x="527" y="2507"/>
                    <a:pt x="703" y="3134"/>
                    <a:pt x="978" y="3735"/>
                  </a:cubicBezTo>
                  <a:cubicBezTo>
                    <a:pt x="1079" y="3058"/>
                    <a:pt x="978" y="2407"/>
                    <a:pt x="828" y="1780"/>
                  </a:cubicBezTo>
                  <a:cubicBezTo>
                    <a:pt x="653" y="1154"/>
                    <a:pt x="402" y="527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30"/>
            <p:cNvSpPr/>
            <p:nvPr/>
          </p:nvSpPr>
          <p:spPr>
            <a:xfrm>
              <a:off x="5264624" y="4478040"/>
              <a:ext cx="12809" cy="35459"/>
            </a:xfrm>
            <a:custGeom>
              <a:avLst/>
              <a:gdLst/>
              <a:ahLst/>
              <a:cxnLst/>
              <a:rect l="l" t="t" r="r" b="b"/>
              <a:pathLst>
                <a:path w="652" h="1805" extrusionOk="0">
                  <a:moveTo>
                    <a:pt x="100" y="0"/>
                  </a:moveTo>
                  <a:cubicBezTo>
                    <a:pt x="0" y="351"/>
                    <a:pt x="25" y="677"/>
                    <a:pt x="100" y="977"/>
                  </a:cubicBezTo>
                  <a:cubicBezTo>
                    <a:pt x="175" y="1253"/>
                    <a:pt x="301" y="1554"/>
                    <a:pt x="551" y="1805"/>
                  </a:cubicBezTo>
                  <a:cubicBezTo>
                    <a:pt x="652" y="1454"/>
                    <a:pt x="627" y="1153"/>
                    <a:pt x="551" y="852"/>
                  </a:cubicBezTo>
                  <a:cubicBezTo>
                    <a:pt x="476" y="551"/>
                    <a:pt x="351" y="276"/>
                    <a:pt x="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30"/>
            <p:cNvSpPr/>
            <p:nvPr/>
          </p:nvSpPr>
          <p:spPr>
            <a:xfrm>
              <a:off x="5255254" y="4549430"/>
              <a:ext cx="13319" cy="42846"/>
            </a:xfrm>
            <a:custGeom>
              <a:avLst/>
              <a:gdLst/>
              <a:ahLst/>
              <a:cxnLst/>
              <a:rect l="l" t="t" r="r" b="b"/>
              <a:pathLst>
                <a:path w="678" h="2181" extrusionOk="0">
                  <a:moveTo>
                    <a:pt x="26" y="0"/>
                  </a:moveTo>
                  <a:cubicBezTo>
                    <a:pt x="1" y="426"/>
                    <a:pt x="51" y="777"/>
                    <a:pt x="126" y="1128"/>
                  </a:cubicBezTo>
                  <a:cubicBezTo>
                    <a:pt x="201" y="1479"/>
                    <a:pt x="302" y="1830"/>
                    <a:pt x="502" y="2181"/>
                  </a:cubicBezTo>
                  <a:cubicBezTo>
                    <a:pt x="678" y="1805"/>
                    <a:pt x="652" y="1404"/>
                    <a:pt x="577" y="1028"/>
                  </a:cubicBezTo>
                  <a:cubicBezTo>
                    <a:pt x="502" y="652"/>
                    <a:pt x="327" y="276"/>
                    <a:pt x="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30"/>
            <p:cNvSpPr/>
            <p:nvPr/>
          </p:nvSpPr>
          <p:spPr>
            <a:xfrm>
              <a:off x="5246394" y="4634100"/>
              <a:ext cx="14302" cy="51234"/>
            </a:xfrm>
            <a:custGeom>
              <a:avLst/>
              <a:gdLst/>
              <a:ahLst/>
              <a:cxnLst/>
              <a:rect l="l" t="t" r="r" b="b"/>
              <a:pathLst>
                <a:path w="728" h="2608" extrusionOk="0">
                  <a:moveTo>
                    <a:pt x="76" y="1"/>
                  </a:moveTo>
                  <a:cubicBezTo>
                    <a:pt x="1" y="477"/>
                    <a:pt x="51" y="928"/>
                    <a:pt x="126" y="1354"/>
                  </a:cubicBezTo>
                  <a:cubicBezTo>
                    <a:pt x="251" y="1780"/>
                    <a:pt x="377" y="2206"/>
                    <a:pt x="652" y="2607"/>
                  </a:cubicBezTo>
                  <a:cubicBezTo>
                    <a:pt x="728" y="2131"/>
                    <a:pt x="677" y="1680"/>
                    <a:pt x="602" y="1254"/>
                  </a:cubicBezTo>
                  <a:cubicBezTo>
                    <a:pt x="477" y="828"/>
                    <a:pt x="352" y="402"/>
                    <a:pt x="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30"/>
            <p:cNvSpPr/>
            <p:nvPr/>
          </p:nvSpPr>
          <p:spPr>
            <a:xfrm>
              <a:off x="5220305" y="4539077"/>
              <a:ext cx="10844" cy="39408"/>
            </a:xfrm>
            <a:custGeom>
              <a:avLst/>
              <a:gdLst/>
              <a:ahLst/>
              <a:cxnLst/>
              <a:rect l="l" t="t" r="r" b="b"/>
              <a:pathLst>
                <a:path w="552" h="2006" extrusionOk="0">
                  <a:moveTo>
                    <a:pt x="126" y="1"/>
                  </a:moveTo>
                  <a:cubicBezTo>
                    <a:pt x="0" y="352"/>
                    <a:pt x="0" y="703"/>
                    <a:pt x="51" y="1028"/>
                  </a:cubicBezTo>
                  <a:cubicBezTo>
                    <a:pt x="101" y="1354"/>
                    <a:pt x="201" y="1680"/>
                    <a:pt x="426" y="2006"/>
                  </a:cubicBezTo>
                  <a:cubicBezTo>
                    <a:pt x="552" y="1630"/>
                    <a:pt x="552" y="1304"/>
                    <a:pt x="502" y="953"/>
                  </a:cubicBezTo>
                  <a:cubicBezTo>
                    <a:pt x="452" y="627"/>
                    <a:pt x="351" y="302"/>
                    <a:pt x="1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30"/>
            <p:cNvSpPr/>
            <p:nvPr/>
          </p:nvSpPr>
          <p:spPr>
            <a:xfrm>
              <a:off x="5288749" y="4642469"/>
              <a:ext cx="9862" cy="31039"/>
            </a:xfrm>
            <a:custGeom>
              <a:avLst/>
              <a:gdLst/>
              <a:ahLst/>
              <a:cxnLst/>
              <a:rect l="l" t="t" r="r" b="b"/>
              <a:pathLst>
                <a:path w="502" h="1580" extrusionOk="0">
                  <a:moveTo>
                    <a:pt x="176" y="1"/>
                  </a:moveTo>
                  <a:cubicBezTo>
                    <a:pt x="25" y="277"/>
                    <a:pt x="0" y="552"/>
                    <a:pt x="25" y="828"/>
                  </a:cubicBezTo>
                  <a:cubicBezTo>
                    <a:pt x="50" y="1079"/>
                    <a:pt x="125" y="1354"/>
                    <a:pt x="326" y="1580"/>
                  </a:cubicBezTo>
                  <a:cubicBezTo>
                    <a:pt x="501" y="1304"/>
                    <a:pt x="501" y="1029"/>
                    <a:pt x="476" y="778"/>
                  </a:cubicBezTo>
                  <a:cubicBezTo>
                    <a:pt x="451" y="502"/>
                    <a:pt x="376" y="252"/>
                    <a:pt x="1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30"/>
            <p:cNvSpPr/>
            <p:nvPr/>
          </p:nvSpPr>
          <p:spPr>
            <a:xfrm>
              <a:off x="5205532" y="4624258"/>
              <a:ext cx="9862" cy="46794"/>
            </a:xfrm>
            <a:custGeom>
              <a:avLst/>
              <a:gdLst/>
              <a:ahLst/>
              <a:cxnLst/>
              <a:rect l="l" t="t" r="r" b="b"/>
              <a:pathLst>
                <a:path w="502" h="2382" extrusionOk="0">
                  <a:moveTo>
                    <a:pt x="151" y="1"/>
                  </a:moveTo>
                  <a:cubicBezTo>
                    <a:pt x="0" y="402"/>
                    <a:pt x="0" y="803"/>
                    <a:pt x="26" y="1204"/>
                  </a:cubicBezTo>
                  <a:cubicBezTo>
                    <a:pt x="51" y="1605"/>
                    <a:pt x="126" y="2006"/>
                    <a:pt x="351" y="2382"/>
                  </a:cubicBezTo>
                  <a:cubicBezTo>
                    <a:pt x="502" y="1981"/>
                    <a:pt x="502" y="1580"/>
                    <a:pt x="477" y="1179"/>
                  </a:cubicBezTo>
                  <a:cubicBezTo>
                    <a:pt x="452" y="778"/>
                    <a:pt x="376" y="377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30"/>
            <p:cNvSpPr/>
            <p:nvPr/>
          </p:nvSpPr>
          <p:spPr>
            <a:xfrm>
              <a:off x="5213901" y="4450458"/>
              <a:ext cx="12337" cy="39899"/>
            </a:xfrm>
            <a:custGeom>
              <a:avLst/>
              <a:gdLst/>
              <a:ahLst/>
              <a:cxnLst/>
              <a:rect l="l" t="t" r="r" b="b"/>
              <a:pathLst>
                <a:path w="628" h="2031" extrusionOk="0">
                  <a:moveTo>
                    <a:pt x="101" y="1"/>
                  </a:moveTo>
                  <a:cubicBezTo>
                    <a:pt x="1" y="376"/>
                    <a:pt x="26" y="727"/>
                    <a:pt x="76" y="1078"/>
                  </a:cubicBezTo>
                  <a:cubicBezTo>
                    <a:pt x="151" y="1404"/>
                    <a:pt x="276" y="1730"/>
                    <a:pt x="527" y="2031"/>
                  </a:cubicBezTo>
                  <a:cubicBezTo>
                    <a:pt x="627" y="1680"/>
                    <a:pt x="602" y="1329"/>
                    <a:pt x="552" y="978"/>
                  </a:cubicBezTo>
                  <a:cubicBezTo>
                    <a:pt x="477" y="652"/>
                    <a:pt x="351" y="301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30"/>
            <p:cNvSpPr/>
            <p:nvPr/>
          </p:nvSpPr>
          <p:spPr>
            <a:xfrm>
              <a:off x="5181899" y="4498707"/>
              <a:ext cx="11335" cy="36952"/>
            </a:xfrm>
            <a:custGeom>
              <a:avLst/>
              <a:gdLst/>
              <a:ahLst/>
              <a:cxnLst/>
              <a:rect l="l" t="t" r="r" b="b"/>
              <a:pathLst>
                <a:path w="577" h="1881" extrusionOk="0">
                  <a:moveTo>
                    <a:pt x="126" y="1"/>
                  </a:moveTo>
                  <a:cubicBezTo>
                    <a:pt x="0" y="352"/>
                    <a:pt x="0" y="677"/>
                    <a:pt x="51" y="978"/>
                  </a:cubicBezTo>
                  <a:cubicBezTo>
                    <a:pt x="101" y="1304"/>
                    <a:pt x="201" y="1605"/>
                    <a:pt x="452" y="1880"/>
                  </a:cubicBezTo>
                  <a:cubicBezTo>
                    <a:pt x="577" y="1555"/>
                    <a:pt x="552" y="1229"/>
                    <a:pt x="502" y="903"/>
                  </a:cubicBezTo>
                  <a:cubicBezTo>
                    <a:pt x="452" y="602"/>
                    <a:pt x="351" y="276"/>
                    <a:pt x="1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30"/>
            <p:cNvSpPr/>
            <p:nvPr/>
          </p:nvSpPr>
          <p:spPr>
            <a:xfrm>
              <a:off x="5483705" y="4586343"/>
              <a:ext cx="9881" cy="48779"/>
            </a:xfrm>
            <a:custGeom>
              <a:avLst/>
              <a:gdLst/>
              <a:ahLst/>
              <a:cxnLst/>
              <a:rect l="l" t="t" r="r" b="b"/>
              <a:pathLst>
                <a:path w="503" h="2483" extrusionOk="0">
                  <a:moveTo>
                    <a:pt x="151" y="1"/>
                  </a:moveTo>
                  <a:cubicBezTo>
                    <a:pt x="1" y="427"/>
                    <a:pt x="1" y="828"/>
                    <a:pt x="26" y="1254"/>
                  </a:cubicBezTo>
                  <a:cubicBezTo>
                    <a:pt x="51" y="1680"/>
                    <a:pt x="126" y="2081"/>
                    <a:pt x="327" y="2482"/>
                  </a:cubicBezTo>
                  <a:cubicBezTo>
                    <a:pt x="477" y="2056"/>
                    <a:pt x="502" y="1630"/>
                    <a:pt x="477" y="1229"/>
                  </a:cubicBezTo>
                  <a:cubicBezTo>
                    <a:pt x="452" y="803"/>
                    <a:pt x="377" y="402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30"/>
            <p:cNvSpPr/>
            <p:nvPr/>
          </p:nvSpPr>
          <p:spPr>
            <a:xfrm>
              <a:off x="5471408" y="4509551"/>
              <a:ext cx="9862" cy="31019"/>
            </a:xfrm>
            <a:custGeom>
              <a:avLst/>
              <a:gdLst/>
              <a:ahLst/>
              <a:cxnLst/>
              <a:rect l="l" t="t" r="r" b="b"/>
              <a:pathLst>
                <a:path w="502" h="1579" extrusionOk="0">
                  <a:moveTo>
                    <a:pt x="176" y="0"/>
                  </a:moveTo>
                  <a:cubicBezTo>
                    <a:pt x="25" y="276"/>
                    <a:pt x="0" y="551"/>
                    <a:pt x="25" y="827"/>
                  </a:cubicBezTo>
                  <a:cubicBezTo>
                    <a:pt x="76" y="1078"/>
                    <a:pt x="126" y="1353"/>
                    <a:pt x="351" y="1579"/>
                  </a:cubicBezTo>
                  <a:cubicBezTo>
                    <a:pt x="502" y="1303"/>
                    <a:pt x="502" y="1028"/>
                    <a:pt x="502" y="777"/>
                  </a:cubicBezTo>
                  <a:cubicBezTo>
                    <a:pt x="452" y="501"/>
                    <a:pt x="376" y="251"/>
                    <a:pt x="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30"/>
            <p:cNvSpPr/>
            <p:nvPr/>
          </p:nvSpPr>
          <p:spPr>
            <a:xfrm>
              <a:off x="5452706" y="4568623"/>
              <a:ext cx="9371" cy="33004"/>
            </a:xfrm>
            <a:custGeom>
              <a:avLst/>
              <a:gdLst/>
              <a:ahLst/>
              <a:cxnLst/>
              <a:rect l="l" t="t" r="r" b="b"/>
              <a:pathLst>
                <a:path w="477" h="1680" extrusionOk="0">
                  <a:moveTo>
                    <a:pt x="276" y="1"/>
                  </a:moveTo>
                  <a:cubicBezTo>
                    <a:pt x="75" y="276"/>
                    <a:pt x="25" y="552"/>
                    <a:pt x="25" y="828"/>
                  </a:cubicBezTo>
                  <a:cubicBezTo>
                    <a:pt x="0" y="1103"/>
                    <a:pt x="50" y="1404"/>
                    <a:pt x="226" y="1680"/>
                  </a:cubicBezTo>
                  <a:cubicBezTo>
                    <a:pt x="401" y="1404"/>
                    <a:pt x="451" y="1128"/>
                    <a:pt x="476" y="853"/>
                  </a:cubicBezTo>
                  <a:cubicBezTo>
                    <a:pt x="476" y="577"/>
                    <a:pt x="451" y="301"/>
                    <a:pt x="2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30"/>
            <p:cNvSpPr/>
            <p:nvPr/>
          </p:nvSpPr>
          <p:spPr>
            <a:xfrm>
              <a:off x="5510305" y="4567150"/>
              <a:ext cx="10353" cy="36952"/>
            </a:xfrm>
            <a:custGeom>
              <a:avLst/>
              <a:gdLst/>
              <a:ahLst/>
              <a:cxnLst/>
              <a:rect l="l" t="t" r="r" b="b"/>
              <a:pathLst>
                <a:path w="527" h="1881" extrusionOk="0">
                  <a:moveTo>
                    <a:pt x="151" y="0"/>
                  </a:moveTo>
                  <a:cubicBezTo>
                    <a:pt x="0" y="351"/>
                    <a:pt x="0" y="652"/>
                    <a:pt x="25" y="978"/>
                  </a:cubicBezTo>
                  <a:cubicBezTo>
                    <a:pt x="76" y="1279"/>
                    <a:pt x="151" y="1579"/>
                    <a:pt x="376" y="1880"/>
                  </a:cubicBezTo>
                  <a:cubicBezTo>
                    <a:pt x="527" y="1554"/>
                    <a:pt x="527" y="1228"/>
                    <a:pt x="502" y="928"/>
                  </a:cubicBezTo>
                  <a:cubicBezTo>
                    <a:pt x="451" y="602"/>
                    <a:pt x="376" y="301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30"/>
            <p:cNvSpPr/>
            <p:nvPr/>
          </p:nvSpPr>
          <p:spPr>
            <a:xfrm>
              <a:off x="5471408" y="4682368"/>
              <a:ext cx="9862" cy="33495"/>
            </a:xfrm>
            <a:custGeom>
              <a:avLst/>
              <a:gdLst/>
              <a:ahLst/>
              <a:cxnLst/>
              <a:rect l="l" t="t" r="r" b="b"/>
              <a:pathLst>
                <a:path w="502" h="1705" extrusionOk="0">
                  <a:moveTo>
                    <a:pt x="126" y="0"/>
                  </a:moveTo>
                  <a:cubicBezTo>
                    <a:pt x="0" y="326"/>
                    <a:pt x="0" y="602"/>
                    <a:pt x="25" y="877"/>
                  </a:cubicBezTo>
                  <a:cubicBezTo>
                    <a:pt x="51" y="1153"/>
                    <a:pt x="101" y="1404"/>
                    <a:pt x="276" y="1704"/>
                  </a:cubicBezTo>
                  <a:cubicBezTo>
                    <a:pt x="477" y="1429"/>
                    <a:pt x="502" y="1128"/>
                    <a:pt x="502" y="827"/>
                  </a:cubicBezTo>
                  <a:cubicBezTo>
                    <a:pt x="452" y="526"/>
                    <a:pt x="376" y="226"/>
                    <a:pt x="1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30"/>
            <p:cNvSpPr/>
            <p:nvPr/>
          </p:nvSpPr>
          <p:spPr>
            <a:xfrm>
              <a:off x="5445319" y="4630662"/>
              <a:ext cx="9371" cy="29566"/>
            </a:xfrm>
            <a:custGeom>
              <a:avLst/>
              <a:gdLst/>
              <a:ahLst/>
              <a:cxnLst/>
              <a:rect l="l" t="t" r="r" b="b"/>
              <a:pathLst>
                <a:path w="477" h="1505" extrusionOk="0">
                  <a:moveTo>
                    <a:pt x="251" y="0"/>
                  </a:moveTo>
                  <a:cubicBezTo>
                    <a:pt x="50" y="251"/>
                    <a:pt x="25" y="502"/>
                    <a:pt x="0" y="752"/>
                  </a:cubicBezTo>
                  <a:cubicBezTo>
                    <a:pt x="25" y="1003"/>
                    <a:pt x="50" y="1254"/>
                    <a:pt x="251" y="1504"/>
                  </a:cubicBezTo>
                  <a:cubicBezTo>
                    <a:pt x="426" y="1254"/>
                    <a:pt x="476" y="1003"/>
                    <a:pt x="476" y="752"/>
                  </a:cubicBezTo>
                  <a:cubicBezTo>
                    <a:pt x="476" y="502"/>
                    <a:pt x="426" y="251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7" name="Google Shape;1557;p30"/>
            <p:cNvSpPr/>
            <p:nvPr/>
          </p:nvSpPr>
          <p:spPr>
            <a:xfrm>
              <a:off x="5504392" y="4661682"/>
              <a:ext cx="9371" cy="43337"/>
            </a:xfrm>
            <a:custGeom>
              <a:avLst/>
              <a:gdLst/>
              <a:ahLst/>
              <a:cxnLst/>
              <a:rect l="l" t="t" r="r" b="b"/>
              <a:pathLst>
                <a:path w="477" h="2206" extrusionOk="0">
                  <a:moveTo>
                    <a:pt x="201" y="0"/>
                  </a:moveTo>
                  <a:cubicBezTo>
                    <a:pt x="26" y="376"/>
                    <a:pt x="1" y="727"/>
                    <a:pt x="1" y="1103"/>
                  </a:cubicBezTo>
                  <a:cubicBezTo>
                    <a:pt x="26" y="1479"/>
                    <a:pt x="51" y="1830"/>
                    <a:pt x="251" y="2206"/>
                  </a:cubicBezTo>
                  <a:cubicBezTo>
                    <a:pt x="427" y="1830"/>
                    <a:pt x="477" y="1454"/>
                    <a:pt x="477" y="1103"/>
                  </a:cubicBezTo>
                  <a:cubicBezTo>
                    <a:pt x="452" y="727"/>
                    <a:pt x="402" y="376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30"/>
            <p:cNvSpPr/>
            <p:nvPr/>
          </p:nvSpPr>
          <p:spPr>
            <a:xfrm>
              <a:off x="5528516" y="4633609"/>
              <a:ext cx="9862" cy="26128"/>
            </a:xfrm>
            <a:custGeom>
              <a:avLst/>
              <a:gdLst/>
              <a:ahLst/>
              <a:cxnLst/>
              <a:rect l="l" t="t" r="r" b="b"/>
              <a:pathLst>
                <a:path w="502" h="1330" extrusionOk="0">
                  <a:moveTo>
                    <a:pt x="201" y="1"/>
                  </a:moveTo>
                  <a:cubicBezTo>
                    <a:pt x="26" y="251"/>
                    <a:pt x="1" y="477"/>
                    <a:pt x="26" y="703"/>
                  </a:cubicBezTo>
                  <a:cubicBezTo>
                    <a:pt x="51" y="903"/>
                    <a:pt x="101" y="1129"/>
                    <a:pt x="301" y="1329"/>
                  </a:cubicBezTo>
                  <a:cubicBezTo>
                    <a:pt x="477" y="1104"/>
                    <a:pt x="502" y="878"/>
                    <a:pt x="477" y="652"/>
                  </a:cubicBezTo>
                  <a:cubicBezTo>
                    <a:pt x="452" y="427"/>
                    <a:pt x="402" y="226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30"/>
            <p:cNvSpPr/>
            <p:nvPr/>
          </p:nvSpPr>
          <p:spPr>
            <a:xfrm>
              <a:off x="5446793" y="4509040"/>
              <a:ext cx="9371" cy="28583"/>
            </a:xfrm>
            <a:custGeom>
              <a:avLst/>
              <a:gdLst/>
              <a:ahLst/>
              <a:cxnLst/>
              <a:rect l="l" t="t" r="r" b="b"/>
              <a:pathLst>
                <a:path w="477" h="1455" extrusionOk="0">
                  <a:moveTo>
                    <a:pt x="201" y="1"/>
                  </a:moveTo>
                  <a:cubicBezTo>
                    <a:pt x="25" y="252"/>
                    <a:pt x="0" y="502"/>
                    <a:pt x="0" y="728"/>
                  </a:cubicBezTo>
                  <a:cubicBezTo>
                    <a:pt x="25" y="978"/>
                    <a:pt x="75" y="1229"/>
                    <a:pt x="276" y="1455"/>
                  </a:cubicBezTo>
                  <a:cubicBezTo>
                    <a:pt x="451" y="1204"/>
                    <a:pt x="476" y="953"/>
                    <a:pt x="476" y="703"/>
                  </a:cubicBezTo>
                  <a:cubicBezTo>
                    <a:pt x="451" y="477"/>
                    <a:pt x="401" y="227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30"/>
            <p:cNvSpPr/>
            <p:nvPr/>
          </p:nvSpPr>
          <p:spPr>
            <a:xfrm>
              <a:off x="5418229" y="4517428"/>
              <a:ext cx="10353" cy="30528"/>
            </a:xfrm>
            <a:custGeom>
              <a:avLst/>
              <a:gdLst/>
              <a:ahLst/>
              <a:cxnLst/>
              <a:rect l="l" t="t" r="r" b="b"/>
              <a:pathLst>
                <a:path w="527" h="1554" extrusionOk="0">
                  <a:moveTo>
                    <a:pt x="176" y="0"/>
                  </a:moveTo>
                  <a:cubicBezTo>
                    <a:pt x="26" y="276"/>
                    <a:pt x="1" y="551"/>
                    <a:pt x="26" y="802"/>
                  </a:cubicBezTo>
                  <a:cubicBezTo>
                    <a:pt x="76" y="1053"/>
                    <a:pt x="126" y="1303"/>
                    <a:pt x="351" y="1554"/>
                  </a:cubicBezTo>
                  <a:cubicBezTo>
                    <a:pt x="502" y="1278"/>
                    <a:pt x="527" y="1003"/>
                    <a:pt x="502" y="752"/>
                  </a:cubicBezTo>
                  <a:cubicBezTo>
                    <a:pt x="452" y="501"/>
                    <a:pt x="377" y="226"/>
                    <a:pt x="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30"/>
            <p:cNvSpPr/>
            <p:nvPr/>
          </p:nvSpPr>
          <p:spPr>
            <a:xfrm>
              <a:off x="5352261" y="4087105"/>
              <a:ext cx="9862" cy="35459"/>
            </a:xfrm>
            <a:custGeom>
              <a:avLst/>
              <a:gdLst/>
              <a:ahLst/>
              <a:cxnLst/>
              <a:rect l="l" t="t" r="r" b="b"/>
              <a:pathLst>
                <a:path w="502" h="1805" extrusionOk="0">
                  <a:moveTo>
                    <a:pt x="226" y="0"/>
                  </a:moveTo>
                  <a:cubicBezTo>
                    <a:pt x="50" y="301"/>
                    <a:pt x="0" y="602"/>
                    <a:pt x="25" y="927"/>
                  </a:cubicBezTo>
                  <a:cubicBezTo>
                    <a:pt x="50" y="1228"/>
                    <a:pt x="126" y="1529"/>
                    <a:pt x="326" y="1805"/>
                  </a:cubicBezTo>
                  <a:cubicBezTo>
                    <a:pt x="476" y="1479"/>
                    <a:pt x="501" y="1203"/>
                    <a:pt x="476" y="902"/>
                  </a:cubicBezTo>
                  <a:cubicBezTo>
                    <a:pt x="451" y="602"/>
                    <a:pt x="401" y="301"/>
                    <a:pt x="2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30"/>
            <p:cNvSpPr/>
            <p:nvPr/>
          </p:nvSpPr>
          <p:spPr>
            <a:xfrm>
              <a:off x="5371454" y="4054612"/>
              <a:ext cx="9862" cy="40390"/>
            </a:xfrm>
            <a:custGeom>
              <a:avLst/>
              <a:gdLst/>
              <a:ahLst/>
              <a:cxnLst/>
              <a:rect l="l" t="t" r="r" b="b"/>
              <a:pathLst>
                <a:path w="502" h="2056" extrusionOk="0">
                  <a:moveTo>
                    <a:pt x="151" y="0"/>
                  </a:moveTo>
                  <a:cubicBezTo>
                    <a:pt x="1" y="351"/>
                    <a:pt x="1" y="702"/>
                    <a:pt x="26" y="1053"/>
                  </a:cubicBezTo>
                  <a:cubicBezTo>
                    <a:pt x="51" y="1378"/>
                    <a:pt x="126" y="1729"/>
                    <a:pt x="326" y="2055"/>
                  </a:cubicBezTo>
                  <a:cubicBezTo>
                    <a:pt x="477" y="1704"/>
                    <a:pt x="502" y="1353"/>
                    <a:pt x="477" y="1003"/>
                  </a:cubicBezTo>
                  <a:cubicBezTo>
                    <a:pt x="452" y="652"/>
                    <a:pt x="377" y="326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30"/>
            <p:cNvSpPr/>
            <p:nvPr/>
          </p:nvSpPr>
          <p:spPr>
            <a:xfrm>
              <a:off x="5349294" y="4163406"/>
              <a:ext cx="10373" cy="37934"/>
            </a:xfrm>
            <a:custGeom>
              <a:avLst/>
              <a:gdLst/>
              <a:ahLst/>
              <a:cxnLst/>
              <a:rect l="l" t="t" r="r" b="b"/>
              <a:pathLst>
                <a:path w="528" h="1931" extrusionOk="0">
                  <a:moveTo>
                    <a:pt x="151" y="1"/>
                  </a:moveTo>
                  <a:cubicBezTo>
                    <a:pt x="1" y="352"/>
                    <a:pt x="1" y="678"/>
                    <a:pt x="26" y="1003"/>
                  </a:cubicBezTo>
                  <a:cubicBezTo>
                    <a:pt x="76" y="1329"/>
                    <a:pt x="151" y="1630"/>
                    <a:pt x="377" y="1931"/>
                  </a:cubicBezTo>
                  <a:cubicBezTo>
                    <a:pt x="527" y="1605"/>
                    <a:pt x="527" y="1279"/>
                    <a:pt x="502" y="953"/>
                  </a:cubicBezTo>
                  <a:cubicBezTo>
                    <a:pt x="452" y="627"/>
                    <a:pt x="377" y="302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30"/>
            <p:cNvSpPr/>
            <p:nvPr/>
          </p:nvSpPr>
          <p:spPr>
            <a:xfrm>
              <a:off x="5379332" y="4157021"/>
              <a:ext cx="9862" cy="43337"/>
            </a:xfrm>
            <a:custGeom>
              <a:avLst/>
              <a:gdLst/>
              <a:ahLst/>
              <a:cxnLst/>
              <a:rect l="l" t="t" r="r" b="b"/>
              <a:pathLst>
                <a:path w="502" h="2206" extrusionOk="0">
                  <a:moveTo>
                    <a:pt x="151" y="0"/>
                  </a:moveTo>
                  <a:cubicBezTo>
                    <a:pt x="1" y="376"/>
                    <a:pt x="1" y="752"/>
                    <a:pt x="26" y="1128"/>
                  </a:cubicBezTo>
                  <a:cubicBezTo>
                    <a:pt x="51" y="1479"/>
                    <a:pt x="126" y="1855"/>
                    <a:pt x="352" y="2206"/>
                  </a:cubicBezTo>
                  <a:cubicBezTo>
                    <a:pt x="502" y="1805"/>
                    <a:pt x="502" y="1454"/>
                    <a:pt x="477" y="1078"/>
                  </a:cubicBezTo>
                  <a:cubicBezTo>
                    <a:pt x="452" y="702"/>
                    <a:pt x="377" y="351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30"/>
            <p:cNvSpPr/>
            <p:nvPr/>
          </p:nvSpPr>
          <p:spPr>
            <a:xfrm>
              <a:off x="5337979" y="4899975"/>
              <a:ext cx="11335" cy="56656"/>
            </a:xfrm>
            <a:custGeom>
              <a:avLst/>
              <a:gdLst/>
              <a:ahLst/>
              <a:cxnLst/>
              <a:rect l="l" t="t" r="r" b="b"/>
              <a:pathLst>
                <a:path w="577" h="2884" extrusionOk="0">
                  <a:moveTo>
                    <a:pt x="301" y="1"/>
                  </a:moveTo>
                  <a:cubicBezTo>
                    <a:pt x="151" y="502"/>
                    <a:pt x="126" y="953"/>
                    <a:pt x="76" y="1429"/>
                  </a:cubicBezTo>
                  <a:cubicBezTo>
                    <a:pt x="25" y="1906"/>
                    <a:pt x="0" y="2357"/>
                    <a:pt x="51" y="2883"/>
                  </a:cubicBezTo>
                  <a:cubicBezTo>
                    <a:pt x="351" y="2457"/>
                    <a:pt x="477" y="1956"/>
                    <a:pt x="527" y="1480"/>
                  </a:cubicBezTo>
                  <a:cubicBezTo>
                    <a:pt x="577" y="978"/>
                    <a:pt x="527" y="477"/>
                    <a:pt x="3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30"/>
            <p:cNvSpPr/>
            <p:nvPr/>
          </p:nvSpPr>
          <p:spPr>
            <a:xfrm>
              <a:off x="5315819" y="4883729"/>
              <a:ext cx="9371" cy="41392"/>
            </a:xfrm>
            <a:custGeom>
              <a:avLst/>
              <a:gdLst/>
              <a:ahLst/>
              <a:cxnLst/>
              <a:rect l="l" t="t" r="r" b="b"/>
              <a:pathLst>
                <a:path w="477" h="2107" extrusionOk="0">
                  <a:moveTo>
                    <a:pt x="226" y="1"/>
                  </a:moveTo>
                  <a:cubicBezTo>
                    <a:pt x="51" y="377"/>
                    <a:pt x="1" y="728"/>
                    <a:pt x="1" y="1053"/>
                  </a:cubicBezTo>
                  <a:cubicBezTo>
                    <a:pt x="26" y="1404"/>
                    <a:pt x="76" y="1755"/>
                    <a:pt x="251" y="2106"/>
                  </a:cubicBezTo>
                  <a:cubicBezTo>
                    <a:pt x="427" y="1755"/>
                    <a:pt x="477" y="1404"/>
                    <a:pt x="477" y="1053"/>
                  </a:cubicBezTo>
                  <a:cubicBezTo>
                    <a:pt x="452" y="703"/>
                    <a:pt x="402" y="352"/>
                    <a:pt x="2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30"/>
            <p:cNvSpPr/>
            <p:nvPr/>
          </p:nvSpPr>
          <p:spPr>
            <a:xfrm>
              <a:off x="5318275" y="4989105"/>
              <a:ext cx="11355" cy="29546"/>
            </a:xfrm>
            <a:custGeom>
              <a:avLst/>
              <a:gdLst/>
              <a:ahLst/>
              <a:cxnLst/>
              <a:rect l="l" t="t" r="r" b="b"/>
              <a:pathLst>
                <a:path w="578" h="1504" extrusionOk="0">
                  <a:moveTo>
                    <a:pt x="452" y="0"/>
                  </a:moveTo>
                  <a:cubicBezTo>
                    <a:pt x="201" y="201"/>
                    <a:pt x="126" y="451"/>
                    <a:pt x="51" y="702"/>
                  </a:cubicBezTo>
                  <a:cubicBezTo>
                    <a:pt x="26" y="953"/>
                    <a:pt x="1" y="1203"/>
                    <a:pt x="126" y="1504"/>
                  </a:cubicBezTo>
                  <a:cubicBezTo>
                    <a:pt x="377" y="1278"/>
                    <a:pt x="452" y="1053"/>
                    <a:pt x="527" y="802"/>
                  </a:cubicBezTo>
                  <a:cubicBezTo>
                    <a:pt x="552" y="552"/>
                    <a:pt x="577" y="276"/>
                    <a:pt x="4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30"/>
            <p:cNvSpPr/>
            <p:nvPr/>
          </p:nvSpPr>
          <p:spPr>
            <a:xfrm>
              <a:off x="5357172" y="4966454"/>
              <a:ext cx="13319" cy="47286"/>
            </a:xfrm>
            <a:custGeom>
              <a:avLst/>
              <a:gdLst/>
              <a:ahLst/>
              <a:cxnLst/>
              <a:rect l="l" t="t" r="r" b="b"/>
              <a:pathLst>
                <a:path w="678" h="2407" extrusionOk="0">
                  <a:moveTo>
                    <a:pt x="552" y="0"/>
                  </a:moveTo>
                  <a:cubicBezTo>
                    <a:pt x="327" y="401"/>
                    <a:pt x="226" y="777"/>
                    <a:pt x="126" y="1178"/>
                  </a:cubicBezTo>
                  <a:cubicBezTo>
                    <a:pt x="51" y="1579"/>
                    <a:pt x="1" y="1980"/>
                    <a:pt x="76" y="2406"/>
                  </a:cubicBezTo>
                  <a:cubicBezTo>
                    <a:pt x="377" y="2055"/>
                    <a:pt x="502" y="1654"/>
                    <a:pt x="577" y="1253"/>
                  </a:cubicBezTo>
                  <a:cubicBezTo>
                    <a:pt x="652" y="852"/>
                    <a:pt x="678" y="426"/>
                    <a:pt x="5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30"/>
            <p:cNvSpPr/>
            <p:nvPr/>
          </p:nvSpPr>
          <p:spPr>
            <a:xfrm>
              <a:off x="5304504" y="4956101"/>
              <a:ext cx="8880" cy="25146"/>
            </a:xfrm>
            <a:custGeom>
              <a:avLst/>
              <a:gdLst/>
              <a:ahLst/>
              <a:cxnLst/>
              <a:rect l="l" t="t" r="r" b="b"/>
              <a:pathLst>
                <a:path w="452" h="1280" extrusionOk="0">
                  <a:moveTo>
                    <a:pt x="251" y="1"/>
                  </a:moveTo>
                  <a:cubicBezTo>
                    <a:pt x="50" y="227"/>
                    <a:pt x="0" y="427"/>
                    <a:pt x="0" y="653"/>
                  </a:cubicBezTo>
                  <a:cubicBezTo>
                    <a:pt x="0" y="853"/>
                    <a:pt x="25" y="1079"/>
                    <a:pt x="201" y="1279"/>
                  </a:cubicBezTo>
                  <a:cubicBezTo>
                    <a:pt x="401" y="1079"/>
                    <a:pt x="451" y="878"/>
                    <a:pt x="451" y="653"/>
                  </a:cubicBezTo>
                  <a:cubicBezTo>
                    <a:pt x="451" y="452"/>
                    <a:pt x="426" y="227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30"/>
            <p:cNvSpPr/>
            <p:nvPr/>
          </p:nvSpPr>
          <p:spPr>
            <a:xfrm>
              <a:off x="5340435" y="4813321"/>
              <a:ext cx="12828" cy="39899"/>
            </a:xfrm>
            <a:custGeom>
              <a:avLst/>
              <a:gdLst/>
              <a:ahLst/>
              <a:cxnLst/>
              <a:rect l="l" t="t" r="r" b="b"/>
              <a:pathLst>
                <a:path w="653" h="2031" extrusionOk="0">
                  <a:moveTo>
                    <a:pt x="101" y="1"/>
                  </a:moveTo>
                  <a:cubicBezTo>
                    <a:pt x="1" y="377"/>
                    <a:pt x="26" y="728"/>
                    <a:pt x="101" y="1053"/>
                  </a:cubicBezTo>
                  <a:cubicBezTo>
                    <a:pt x="176" y="1404"/>
                    <a:pt x="276" y="1730"/>
                    <a:pt x="527" y="2031"/>
                  </a:cubicBezTo>
                  <a:cubicBezTo>
                    <a:pt x="652" y="1655"/>
                    <a:pt x="602" y="1304"/>
                    <a:pt x="552" y="978"/>
                  </a:cubicBezTo>
                  <a:cubicBezTo>
                    <a:pt x="477" y="627"/>
                    <a:pt x="352" y="302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30"/>
            <p:cNvSpPr/>
            <p:nvPr/>
          </p:nvSpPr>
          <p:spPr>
            <a:xfrm>
              <a:off x="5759443" y="4955610"/>
              <a:ext cx="21177" cy="23161"/>
            </a:xfrm>
            <a:custGeom>
              <a:avLst/>
              <a:gdLst/>
              <a:ahLst/>
              <a:cxnLst/>
              <a:rect l="l" t="t" r="r" b="b"/>
              <a:pathLst>
                <a:path w="1078" h="1179" extrusionOk="0">
                  <a:moveTo>
                    <a:pt x="1078" y="1"/>
                  </a:moveTo>
                  <a:cubicBezTo>
                    <a:pt x="777" y="101"/>
                    <a:pt x="602" y="277"/>
                    <a:pt x="401" y="452"/>
                  </a:cubicBezTo>
                  <a:cubicBezTo>
                    <a:pt x="226" y="653"/>
                    <a:pt x="75" y="853"/>
                    <a:pt x="0" y="1179"/>
                  </a:cubicBezTo>
                  <a:cubicBezTo>
                    <a:pt x="326" y="1154"/>
                    <a:pt x="552" y="978"/>
                    <a:pt x="752" y="778"/>
                  </a:cubicBezTo>
                  <a:cubicBezTo>
                    <a:pt x="927" y="577"/>
                    <a:pt x="1078" y="327"/>
                    <a:pt x="10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30"/>
            <p:cNvSpPr/>
            <p:nvPr/>
          </p:nvSpPr>
          <p:spPr>
            <a:xfrm>
              <a:off x="5774216" y="4916163"/>
              <a:ext cx="26108" cy="16836"/>
            </a:xfrm>
            <a:custGeom>
              <a:avLst/>
              <a:gdLst/>
              <a:ahLst/>
              <a:cxnLst/>
              <a:rect l="l" t="t" r="r" b="b"/>
              <a:pathLst>
                <a:path w="1329" h="857" extrusionOk="0">
                  <a:moveTo>
                    <a:pt x="1245" y="1"/>
                  </a:moveTo>
                  <a:cubicBezTo>
                    <a:pt x="959" y="1"/>
                    <a:pt x="732" y="115"/>
                    <a:pt x="526" y="229"/>
                  </a:cubicBezTo>
                  <a:cubicBezTo>
                    <a:pt x="326" y="380"/>
                    <a:pt x="125" y="555"/>
                    <a:pt x="0" y="856"/>
                  </a:cubicBezTo>
                  <a:cubicBezTo>
                    <a:pt x="326" y="856"/>
                    <a:pt x="576" y="756"/>
                    <a:pt x="802" y="630"/>
                  </a:cubicBezTo>
                  <a:cubicBezTo>
                    <a:pt x="1003" y="480"/>
                    <a:pt x="1203" y="305"/>
                    <a:pt x="1328" y="4"/>
                  </a:cubicBezTo>
                  <a:cubicBezTo>
                    <a:pt x="1300" y="2"/>
                    <a:pt x="1272" y="1"/>
                    <a:pt x="12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30"/>
            <p:cNvSpPr/>
            <p:nvPr/>
          </p:nvSpPr>
          <p:spPr>
            <a:xfrm>
              <a:off x="5740721" y="4946259"/>
              <a:ext cx="14793" cy="16757"/>
            </a:xfrm>
            <a:custGeom>
              <a:avLst/>
              <a:gdLst/>
              <a:ahLst/>
              <a:cxnLst/>
              <a:rect l="l" t="t" r="r" b="b"/>
              <a:pathLst>
                <a:path w="753" h="853" extrusionOk="0">
                  <a:moveTo>
                    <a:pt x="728" y="1"/>
                  </a:moveTo>
                  <a:lnTo>
                    <a:pt x="728" y="1"/>
                  </a:lnTo>
                  <a:cubicBezTo>
                    <a:pt x="477" y="26"/>
                    <a:pt x="327" y="151"/>
                    <a:pt x="201" y="276"/>
                  </a:cubicBezTo>
                  <a:cubicBezTo>
                    <a:pt x="76" y="427"/>
                    <a:pt x="1" y="577"/>
                    <a:pt x="26" y="853"/>
                  </a:cubicBezTo>
                  <a:cubicBezTo>
                    <a:pt x="276" y="828"/>
                    <a:pt x="427" y="702"/>
                    <a:pt x="552" y="577"/>
                  </a:cubicBezTo>
                  <a:cubicBezTo>
                    <a:pt x="677" y="427"/>
                    <a:pt x="753" y="276"/>
                    <a:pt x="7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30"/>
            <p:cNvSpPr/>
            <p:nvPr/>
          </p:nvSpPr>
          <p:spPr>
            <a:xfrm>
              <a:off x="5723001" y="4991560"/>
              <a:ext cx="14793" cy="14793"/>
            </a:xfrm>
            <a:custGeom>
              <a:avLst/>
              <a:gdLst/>
              <a:ahLst/>
              <a:cxnLst/>
              <a:rect l="l" t="t" r="r" b="b"/>
              <a:pathLst>
                <a:path w="753" h="753" extrusionOk="0">
                  <a:moveTo>
                    <a:pt x="752" y="1"/>
                  </a:moveTo>
                  <a:cubicBezTo>
                    <a:pt x="502" y="1"/>
                    <a:pt x="326" y="101"/>
                    <a:pt x="201" y="201"/>
                  </a:cubicBezTo>
                  <a:cubicBezTo>
                    <a:pt x="101" y="351"/>
                    <a:pt x="0" y="502"/>
                    <a:pt x="0" y="752"/>
                  </a:cubicBezTo>
                  <a:cubicBezTo>
                    <a:pt x="251" y="752"/>
                    <a:pt x="401" y="652"/>
                    <a:pt x="552" y="552"/>
                  </a:cubicBezTo>
                  <a:cubicBezTo>
                    <a:pt x="652" y="402"/>
                    <a:pt x="752" y="251"/>
                    <a:pt x="7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30"/>
            <p:cNvSpPr/>
            <p:nvPr/>
          </p:nvSpPr>
          <p:spPr>
            <a:xfrm>
              <a:off x="5694929" y="4985156"/>
              <a:ext cx="22179" cy="25617"/>
            </a:xfrm>
            <a:custGeom>
              <a:avLst/>
              <a:gdLst/>
              <a:ahLst/>
              <a:cxnLst/>
              <a:rect l="l" t="t" r="r" b="b"/>
              <a:pathLst>
                <a:path w="1129" h="1304" extrusionOk="0">
                  <a:moveTo>
                    <a:pt x="1129" y="1"/>
                  </a:moveTo>
                  <a:lnTo>
                    <a:pt x="1129" y="1"/>
                  </a:lnTo>
                  <a:cubicBezTo>
                    <a:pt x="803" y="101"/>
                    <a:pt x="577" y="276"/>
                    <a:pt x="402" y="502"/>
                  </a:cubicBezTo>
                  <a:cubicBezTo>
                    <a:pt x="201" y="702"/>
                    <a:pt x="51" y="953"/>
                    <a:pt x="1" y="1304"/>
                  </a:cubicBezTo>
                  <a:cubicBezTo>
                    <a:pt x="327" y="1204"/>
                    <a:pt x="552" y="1003"/>
                    <a:pt x="753" y="803"/>
                  </a:cubicBezTo>
                  <a:cubicBezTo>
                    <a:pt x="928" y="577"/>
                    <a:pt x="1079" y="327"/>
                    <a:pt x="1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76" name="Google Shape;1576;p30"/>
          <p:cNvSpPr/>
          <p:nvPr/>
        </p:nvSpPr>
        <p:spPr>
          <a:xfrm rot="-10656195" flipH="1">
            <a:off x="-8169" y="-181852"/>
            <a:ext cx="1917924" cy="1802117"/>
          </a:xfrm>
          <a:custGeom>
            <a:avLst/>
            <a:gdLst/>
            <a:ahLst/>
            <a:cxnLst/>
            <a:rect l="l" t="t" r="r" b="b"/>
            <a:pathLst>
              <a:path w="42066" h="39526" extrusionOk="0">
                <a:moveTo>
                  <a:pt x="2930" y="0"/>
                </a:moveTo>
                <a:cubicBezTo>
                  <a:pt x="2487" y="0"/>
                  <a:pt x="2071" y="255"/>
                  <a:pt x="1730" y="899"/>
                </a:cubicBezTo>
                <a:cubicBezTo>
                  <a:pt x="1178" y="1951"/>
                  <a:pt x="1479" y="3330"/>
                  <a:pt x="1805" y="4407"/>
                </a:cubicBezTo>
                <a:cubicBezTo>
                  <a:pt x="2156" y="5560"/>
                  <a:pt x="2732" y="6588"/>
                  <a:pt x="3434" y="7565"/>
                </a:cubicBezTo>
                <a:cubicBezTo>
                  <a:pt x="4236" y="8643"/>
                  <a:pt x="5188" y="9646"/>
                  <a:pt x="6241" y="10523"/>
                </a:cubicBezTo>
                <a:cubicBezTo>
                  <a:pt x="6767" y="10924"/>
                  <a:pt x="7294" y="11300"/>
                  <a:pt x="7845" y="11651"/>
                </a:cubicBezTo>
                <a:cubicBezTo>
                  <a:pt x="8371" y="12001"/>
                  <a:pt x="8973" y="12402"/>
                  <a:pt x="9625" y="12503"/>
                </a:cubicBezTo>
                <a:cubicBezTo>
                  <a:pt x="10402" y="13505"/>
                  <a:pt x="11178" y="14508"/>
                  <a:pt x="12006" y="15485"/>
                </a:cubicBezTo>
                <a:cubicBezTo>
                  <a:pt x="10279" y="14545"/>
                  <a:pt x="8284" y="14083"/>
                  <a:pt x="6316" y="14083"/>
                </a:cubicBezTo>
                <a:cubicBezTo>
                  <a:pt x="5398" y="14083"/>
                  <a:pt x="4486" y="14183"/>
                  <a:pt x="3609" y="14382"/>
                </a:cubicBezTo>
                <a:cubicBezTo>
                  <a:pt x="2707" y="14583"/>
                  <a:pt x="0" y="15285"/>
                  <a:pt x="978" y="16738"/>
                </a:cubicBezTo>
                <a:cubicBezTo>
                  <a:pt x="1454" y="17415"/>
                  <a:pt x="2381" y="17390"/>
                  <a:pt x="3108" y="17415"/>
                </a:cubicBezTo>
                <a:cubicBezTo>
                  <a:pt x="4161" y="17490"/>
                  <a:pt x="5214" y="17540"/>
                  <a:pt x="6266" y="17540"/>
                </a:cubicBezTo>
                <a:cubicBezTo>
                  <a:pt x="6453" y="17544"/>
                  <a:pt x="6641" y="17547"/>
                  <a:pt x="6829" y="17547"/>
                </a:cubicBezTo>
                <a:cubicBezTo>
                  <a:pt x="7800" y="17547"/>
                  <a:pt x="8780" y="17491"/>
                  <a:pt x="9725" y="17365"/>
                </a:cubicBezTo>
                <a:cubicBezTo>
                  <a:pt x="10301" y="17290"/>
                  <a:pt x="10853" y="17189"/>
                  <a:pt x="11404" y="17039"/>
                </a:cubicBezTo>
                <a:cubicBezTo>
                  <a:pt x="11905" y="16939"/>
                  <a:pt x="12457" y="16814"/>
                  <a:pt x="12908" y="16563"/>
                </a:cubicBezTo>
                <a:cubicBezTo>
                  <a:pt x="13234" y="16939"/>
                  <a:pt x="13559" y="17340"/>
                  <a:pt x="13910" y="17716"/>
                </a:cubicBezTo>
                <a:cubicBezTo>
                  <a:pt x="12457" y="17741"/>
                  <a:pt x="11078" y="18217"/>
                  <a:pt x="9850" y="18919"/>
                </a:cubicBezTo>
                <a:cubicBezTo>
                  <a:pt x="9173" y="19295"/>
                  <a:pt x="8572" y="19771"/>
                  <a:pt x="8021" y="20272"/>
                </a:cubicBezTo>
                <a:cubicBezTo>
                  <a:pt x="7419" y="20773"/>
                  <a:pt x="6843" y="21325"/>
                  <a:pt x="6442" y="22002"/>
                </a:cubicBezTo>
                <a:cubicBezTo>
                  <a:pt x="6066" y="22628"/>
                  <a:pt x="5890" y="23355"/>
                  <a:pt x="6091" y="24082"/>
                </a:cubicBezTo>
                <a:cubicBezTo>
                  <a:pt x="6228" y="24630"/>
                  <a:pt x="6579" y="24826"/>
                  <a:pt x="7037" y="24826"/>
                </a:cubicBezTo>
                <a:cubicBezTo>
                  <a:pt x="7165" y="24826"/>
                  <a:pt x="7301" y="24811"/>
                  <a:pt x="7444" y="24784"/>
                </a:cubicBezTo>
                <a:cubicBezTo>
                  <a:pt x="8196" y="24658"/>
                  <a:pt x="8873" y="24232"/>
                  <a:pt x="9449" y="23781"/>
                </a:cubicBezTo>
                <a:cubicBezTo>
                  <a:pt x="10076" y="23305"/>
                  <a:pt x="10677" y="22778"/>
                  <a:pt x="11279" y="22252"/>
                </a:cubicBezTo>
                <a:cubicBezTo>
                  <a:pt x="11955" y="21651"/>
                  <a:pt x="12582" y="20999"/>
                  <a:pt x="13158" y="20297"/>
                </a:cubicBezTo>
                <a:cubicBezTo>
                  <a:pt x="13635" y="19721"/>
                  <a:pt x="14236" y="19019"/>
                  <a:pt x="14412" y="18267"/>
                </a:cubicBezTo>
                <a:cubicBezTo>
                  <a:pt x="15464" y="19470"/>
                  <a:pt x="16567" y="20623"/>
                  <a:pt x="17720" y="21751"/>
                </a:cubicBezTo>
                <a:cubicBezTo>
                  <a:pt x="18998" y="23054"/>
                  <a:pt x="20301" y="24357"/>
                  <a:pt x="21655" y="25611"/>
                </a:cubicBezTo>
                <a:cubicBezTo>
                  <a:pt x="20909" y="25570"/>
                  <a:pt x="20159" y="25538"/>
                  <a:pt x="19412" y="25538"/>
                </a:cubicBezTo>
                <a:cubicBezTo>
                  <a:pt x="17399" y="25538"/>
                  <a:pt x="15406" y="25767"/>
                  <a:pt x="13559" y="26663"/>
                </a:cubicBezTo>
                <a:cubicBezTo>
                  <a:pt x="13058" y="26914"/>
                  <a:pt x="12457" y="27215"/>
                  <a:pt x="12356" y="27841"/>
                </a:cubicBezTo>
                <a:cubicBezTo>
                  <a:pt x="12281" y="28393"/>
                  <a:pt x="12632" y="28794"/>
                  <a:pt x="13183" y="28869"/>
                </a:cubicBezTo>
                <a:cubicBezTo>
                  <a:pt x="13404" y="28898"/>
                  <a:pt x="13630" y="28910"/>
                  <a:pt x="13860" y="28910"/>
                </a:cubicBezTo>
                <a:cubicBezTo>
                  <a:pt x="14413" y="28910"/>
                  <a:pt x="14983" y="28839"/>
                  <a:pt x="15514" y="28769"/>
                </a:cubicBezTo>
                <a:cubicBezTo>
                  <a:pt x="16316" y="28668"/>
                  <a:pt x="17093" y="28493"/>
                  <a:pt x="17870" y="28292"/>
                </a:cubicBezTo>
                <a:cubicBezTo>
                  <a:pt x="18747" y="28042"/>
                  <a:pt x="19625" y="27741"/>
                  <a:pt x="20477" y="27390"/>
                </a:cubicBezTo>
                <a:cubicBezTo>
                  <a:pt x="20903" y="27240"/>
                  <a:pt x="21329" y="27039"/>
                  <a:pt x="21730" y="26864"/>
                </a:cubicBezTo>
                <a:cubicBezTo>
                  <a:pt x="22006" y="26738"/>
                  <a:pt x="22306" y="26638"/>
                  <a:pt x="22557" y="26488"/>
                </a:cubicBezTo>
                <a:cubicBezTo>
                  <a:pt x="25063" y="28844"/>
                  <a:pt x="27670" y="31099"/>
                  <a:pt x="30402" y="33180"/>
                </a:cubicBezTo>
                <a:cubicBezTo>
                  <a:pt x="29877" y="33090"/>
                  <a:pt x="29344" y="33046"/>
                  <a:pt x="28811" y="33046"/>
                </a:cubicBezTo>
                <a:cubicBezTo>
                  <a:pt x="26801" y="33046"/>
                  <a:pt x="24788" y="33675"/>
                  <a:pt x="23184" y="34884"/>
                </a:cubicBezTo>
                <a:cubicBezTo>
                  <a:pt x="22707" y="35235"/>
                  <a:pt x="22031" y="35711"/>
                  <a:pt x="21780" y="36262"/>
                </a:cubicBezTo>
                <a:cubicBezTo>
                  <a:pt x="21504" y="36864"/>
                  <a:pt x="22106" y="37114"/>
                  <a:pt x="22607" y="37190"/>
                </a:cubicBezTo>
                <a:cubicBezTo>
                  <a:pt x="22826" y="37219"/>
                  <a:pt x="23046" y="37233"/>
                  <a:pt x="23267" y="37233"/>
                </a:cubicBezTo>
                <a:cubicBezTo>
                  <a:pt x="24534" y="37233"/>
                  <a:pt x="25811" y="36778"/>
                  <a:pt x="26943" y="36287"/>
                </a:cubicBezTo>
                <a:cubicBezTo>
                  <a:pt x="27770" y="35936"/>
                  <a:pt x="28572" y="35510"/>
                  <a:pt x="29299" y="35034"/>
                </a:cubicBezTo>
                <a:cubicBezTo>
                  <a:pt x="29650" y="34809"/>
                  <a:pt x="29976" y="34583"/>
                  <a:pt x="30301" y="34332"/>
                </a:cubicBezTo>
                <a:cubicBezTo>
                  <a:pt x="30552" y="34107"/>
                  <a:pt x="30853" y="33931"/>
                  <a:pt x="31028" y="33631"/>
                </a:cubicBezTo>
                <a:cubicBezTo>
                  <a:pt x="31429" y="33906"/>
                  <a:pt x="31805" y="34207"/>
                  <a:pt x="32206" y="34483"/>
                </a:cubicBezTo>
                <a:cubicBezTo>
                  <a:pt x="33710" y="35535"/>
                  <a:pt x="35239" y="36488"/>
                  <a:pt x="36818" y="37390"/>
                </a:cubicBezTo>
                <a:cubicBezTo>
                  <a:pt x="38347" y="38242"/>
                  <a:pt x="39951" y="39119"/>
                  <a:pt x="41680" y="39520"/>
                </a:cubicBezTo>
                <a:cubicBezTo>
                  <a:pt x="41697" y="39524"/>
                  <a:pt x="41715" y="39526"/>
                  <a:pt x="41731" y="39526"/>
                </a:cubicBezTo>
                <a:cubicBezTo>
                  <a:pt x="41950" y="39526"/>
                  <a:pt x="42065" y="39234"/>
                  <a:pt x="41855" y="39094"/>
                </a:cubicBezTo>
                <a:cubicBezTo>
                  <a:pt x="40552" y="38242"/>
                  <a:pt x="39123" y="37616"/>
                  <a:pt x="37745" y="36864"/>
                </a:cubicBezTo>
                <a:cubicBezTo>
                  <a:pt x="36392" y="36112"/>
                  <a:pt x="35038" y="35285"/>
                  <a:pt x="33735" y="34433"/>
                </a:cubicBezTo>
                <a:cubicBezTo>
                  <a:pt x="31529" y="32954"/>
                  <a:pt x="29399" y="31325"/>
                  <a:pt x="27344" y="29621"/>
                </a:cubicBezTo>
                <a:cubicBezTo>
                  <a:pt x="27469" y="29019"/>
                  <a:pt x="27494" y="28393"/>
                  <a:pt x="27494" y="27791"/>
                </a:cubicBezTo>
                <a:cubicBezTo>
                  <a:pt x="27544" y="27039"/>
                  <a:pt x="27519" y="26262"/>
                  <a:pt x="27469" y="25485"/>
                </a:cubicBezTo>
                <a:cubicBezTo>
                  <a:pt x="27419" y="24758"/>
                  <a:pt x="27344" y="24007"/>
                  <a:pt x="27244" y="23280"/>
                </a:cubicBezTo>
                <a:cubicBezTo>
                  <a:pt x="27169" y="22703"/>
                  <a:pt x="27018" y="22102"/>
                  <a:pt x="26692" y="21601"/>
                </a:cubicBezTo>
                <a:cubicBezTo>
                  <a:pt x="26417" y="21225"/>
                  <a:pt x="26041" y="20824"/>
                  <a:pt x="25539" y="20824"/>
                </a:cubicBezTo>
                <a:cubicBezTo>
                  <a:pt x="25523" y="20823"/>
                  <a:pt x="25507" y="20822"/>
                  <a:pt x="25492" y="20822"/>
                </a:cubicBezTo>
                <a:cubicBezTo>
                  <a:pt x="25043" y="20822"/>
                  <a:pt x="24761" y="21165"/>
                  <a:pt x="24712" y="21601"/>
                </a:cubicBezTo>
                <a:cubicBezTo>
                  <a:pt x="24512" y="22929"/>
                  <a:pt x="24737" y="24408"/>
                  <a:pt x="25038" y="25711"/>
                </a:cubicBezTo>
                <a:cubicBezTo>
                  <a:pt x="25239" y="26638"/>
                  <a:pt x="25514" y="27540"/>
                  <a:pt x="25890" y="28393"/>
                </a:cubicBezTo>
                <a:cubicBezTo>
                  <a:pt x="23534" y="26337"/>
                  <a:pt x="21229" y="24232"/>
                  <a:pt x="18973" y="22027"/>
                </a:cubicBezTo>
                <a:cubicBezTo>
                  <a:pt x="19224" y="21375"/>
                  <a:pt x="19224" y="20548"/>
                  <a:pt x="19274" y="19896"/>
                </a:cubicBezTo>
                <a:cubicBezTo>
                  <a:pt x="19349" y="18944"/>
                  <a:pt x="19349" y="17992"/>
                  <a:pt x="19249" y="17039"/>
                </a:cubicBezTo>
                <a:cubicBezTo>
                  <a:pt x="19098" y="15535"/>
                  <a:pt x="18848" y="14032"/>
                  <a:pt x="18346" y="12603"/>
                </a:cubicBezTo>
                <a:cubicBezTo>
                  <a:pt x="18171" y="12127"/>
                  <a:pt x="17970" y="11225"/>
                  <a:pt x="17344" y="11199"/>
                </a:cubicBezTo>
                <a:cubicBezTo>
                  <a:pt x="17324" y="11198"/>
                  <a:pt x="17304" y="11197"/>
                  <a:pt x="17285" y="11197"/>
                </a:cubicBezTo>
                <a:cubicBezTo>
                  <a:pt x="16716" y="11197"/>
                  <a:pt x="16335" y="11892"/>
                  <a:pt x="16141" y="12352"/>
                </a:cubicBezTo>
                <a:cubicBezTo>
                  <a:pt x="15514" y="13681"/>
                  <a:pt x="15815" y="15260"/>
                  <a:pt x="16166" y="16613"/>
                </a:cubicBezTo>
                <a:cubicBezTo>
                  <a:pt x="16517" y="17941"/>
                  <a:pt x="16943" y="19345"/>
                  <a:pt x="17569" y="20623"/>
                </a:cubicBezTo>
                <a:cubicBezTo>
                  <a:pt x="15665" y="18718"/>
                  <a:pt x="13835" y="16788"/>
                  <a:pt x="12056" y="14783"/>
                </a:cubicBezTo>
                <a:cubicBezTo>
                  <a:pt x="11304" y="13956"/>
                  <a:pt x="10577" y="13079"/>
                  <a:pt x="9875" y="12202"/>
                </a:cubicBezTo>
                <a:cubicBezTo>
                  <a:pt x="9875" y="11776"/>
                  <a:pt x="9700" y="11325"/>
                  <a:pt x="9574" y="10949"/>
                </a:cubicBezTo>
                <a:cubicBezTo>
                  <a:pt x="9299" y="10072"/>
                  <a:pt x="8973" y="9245"/>
                  <a:pt x="8672" y="8392"/>
                </a:cubicBezTo>
                <a:cubicBezTo>
                  <a:pt x="8046" y="6588"/>
                  <a:pt x="7344" y="4808"/>
                  <a:pt x="6366" y="3179"/>
                </a:cubicBezTo>
                <a:cubicBezTo>
                  <a:pt x="5804" y="2242"/>
                  <a:pt x="4246" y="0"/>
                  <a:pt x="293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7" name="Google Shape;1577;p30"/>
          <p:cNvSpPr/>
          <p:nvPr/>
        </p:nvSpPr>
        <p:spPr>
          <a:xfrm rot="-3180013" flipH="1">
            <a:off x="10036520" y="5452122"/>
            <a:ext cx="2742411" cy="1373369"/>
          </a:xfrm>
          <a:custGeom>
            <a:avLst/>
            <a:gdLst/>
            <a:ahLst/>
            <a:cxnLst/>
            <a:rect l="l" t="t" r="r" b="b"/>
            <a:pathLst>
              <a:path w="42006" h="21037" extrusionOk="0">
                <a:moveTo>
                  <a:pt x="28329" y="1"/>
                </a:moveTo>
                <a:cubicBezTo>
                  <a:pt x="28204" y="1"/>
                  <a:pt x="28084" y="17"/>
                  <a:pt x="27971" y="57"/>
                </a:cubicBezTo>
                <a:cubicBezTo>
                  <a:pt x="27444" y="207"/>
                  <a:pt x="27519" y="734"/>
                  <a:pt x="27695" y="1135"/>
                </a:cubicBezTo>
                <a:cubicBezTo>
                  <a:pt x="28171" y="2237"/>
                  <a:pt x="29299" y="2864"/>
                  <a:pt x="30276" y="3440"/>
                </a:cubicBezTo>
                <a:cubicBezTo>
                  <a:pt x="31429" y="4092"/>
                  <a:pt x="32607" y="4694"/>
                  <a:pt x="33885" y="4894"/>
                </a:cubicBezTo>
                <a:cubicBezTo>
                  <a:pt x="32081" y="5095"/>
                  <a:pt x="30276" y="5395"/>
                  <a:pt x="28497" y="5771"/>
                </a:cubicBezTo>
                <a:cubicBezTo>
                  <a:pt x="27344" y="4668"/>
                  <a:pt x="25815" y="4042"/>
                  <a:pt x="24311" y="3641"/>
                </a:cubicBezTo>
                <a:cubicBezTo>
                  <a:pt x="22943" y="3288"/>
                  <a:pt x="21523" y="2970"/>
                  <a:pt x="20108" y="2970"/>
                </a:cubicBezTo>
                <a:cubicBezTo>
                  <a:pt x="19813" y="2970"/>
                  <a:pt x="19518" y="2984"/>
                  <a:pt x="19224" y="3014"/>
                </a:cubicBezTo>
                <a:cubicBezTo>
                  <a:pt x="18522" y="3089"/>
                  <a:pt x="15464" y="3691"/>
                  <a:pt x="16442" y="4944"/>
                </a:cubicBezTo>
                <a:cubicBezTo>
                  <a:pt x="16918" y="5546"/>
                  <a:pt x="17920" y="5621"/>
                  <a:pt x="18622" y="5771"/>
                </a:cubicBezTo>
                <a:cubicBezTo>
                  <a:pt x="19550" y="5972"/>
                  <a:pt x="20502" y="6122"/>
                  <a:pt x="21454" y="6222"/>
                </a:cubicBezTo>
                <a:cubicBezTo>
                  <a:pt x="22329" y="6319"/>
                  <a:pt x="23203" y="6356"/>
                  <a:pt x="24077" y="6356"/>
                </a:cubicBezTo>
                <a:cubicBezTo>
                  <a:pt x="24331" y="6356"/>
                  <a:pt x="24584" y="6353"/>
                  <a:pt x="24838" y="6348"/>
                </a:cubicBezTo>
                <a:cubicBezTo>
                  <a:pt x="25314" y="6323"/>
                  <a:pt x="25790" y="6323"/>
                  <a:pt x="26241" y="6272"/>
                </a:cubicBezTo>
                <a:lnTo>
                  <a:pt x="26241" y="6272"/>
                </a:lnTo>
                <a:cubicBezTo>
                  <a:pt x="23810" y="6874"/>
                  <a:pt x="21404" y="7576"/>
                  <a:pt x="19023" y="8328"/>
                </a:cubicBezTo>
                <a:cubicBezTo>
                  <a:pt x="17595" y="8779"/>
                  <a:pt x="16166" y="9255"/>
                  <a:pt x="14763" y="9781"/>
                </a:cubicBezTo>
                <a:cubicBezTo>
                  <a:pt x="13472" y="8180"/>
                  <a:pt x="11136" y="7467"/>
                  <a:pt x="9067" y="7467"/>
                </a:cubicBezTo>
                <a:cubicBezTo>
                  <a:pt x="8805" y="7467"/>
                  <a:pt x="8547" y="7478"/>
                  <a:pt x="8296" y="7501"/>
                </a:cubicBezTo>
                <a:cubicBezTo>
                  <a:pt x="7870" y="7551"/>
                  <a:pt x="5464" y="7826"/>
                  <a:pt x="6016" y="8628"/>
                </a:cubicBezTo>
                <a:cubicBezTo>
                  <a:pt x="6141" y="8829"/>
                  <a:pt x="6467" y="8904"/>
                  <a:pt x="6692" y="8979"/>
                </a:cubicBezTo>
                <a:cubicBezTo>
                  <a:pt x="7043" y="9130"/>
                  <a:pt x="7419" y="9255"/>
                  <a:pt x="7770" y="9380"/>
                </a:cubicBezTo>
                <a:cubicBezTo>
                  <a:pt x="8447" y="9581"/>
                  <a:pt x="9174" y="9731"/>
                  <a:pt x="9875" y="9856"/>
                </a:cubicBezTo>
                <a:cubicBezTo>
                  <a:pt x="10652" y="9982"/>
                  <a:pt x="11429" y="10057"/>
                  <a:pt x="12206" y="10107"/>
                </a:cubicBezTo>
                <a:cubicBezTo>
                  <a:pt x="12510" y="10122"/>
                  <a:pt x="12839" y="10136"/>
                  <a:pt x="13169" y="10136"/>
                </a:cubicBezTo>
                <a:cubicBezTo>
                  <a:pt x="13410" y="10136"/>
                  <a:pt x="13652" y="10128"/>
                  <a:pt x="13885" y="10107"/>
                </a:cubicBezTo>
                <a:lnTo>
                  <a:pt x="13885" y="10107"/>
                </a:lnTo>
                <a:cubicBezTo>
                  <a:pt x="13409" y="10308"/>
                  <a:pt x="12908" y="10508"/>
                  <a:pt x="12432" y="10709"/>
                </a:cubicBezTo>
                <a:cubicBezTo>
                  <a:pt x="11254" y="11235"/>
                  <a:pt x="10101" y="11811"/>
                  <a:pt x="8998" y="12463"/>
                </a:cubicBezTo>
                <a:cubicBezTo>
                  <a:pt x="8973" y="12438"/>
                  <a:pt x="8948" y="12438"/>
                  <a:pt x="8923" y="12438"/>
                </a:cubicBezTo>
                <a:cubicBezTo>
                  <a:pt x="8731" y="12390"/>
                  <a:pt x="8528" y="12370"/>
                  <a:pt x="8320" y="12370"/>
                </a:cubicBezTo>
                <a:cubicBezTo>
                  <a:pt x="7767" y="12370"/>
                  <a:pt x="7177" y="12511"/>
                  <a:pt x="6667" y="12638"/>
                </a:cubicBezTo>
                <a:cubicBezTo>
                  <a:pt x="5915" y="12839"/>
                  <a:pt x="5189" y="13115"/>
                  <a:pt x="4512" y="13440"/>
                </a:cubicBezTo>
                <a:cubicBezTo>
                  <a:pt x="3158" y="14142"/>
                  <a:pt x="1930" y="15195"/>
                  <a:pt x="1053" y="16448"/>
                </a:cubicBezTo>
                <a:cubicBezTo>
                  <a:pt x="702" y="16974"/>
                  <a:pt x="1" y="17801"/>
                  <a:pt x="251" y="18478"/>
                </a:cubicBezTo>
                <a:cubicBezTo>
                  <a:pt x="403" y="18914"/>
                  <a:pt x="854" y="19077"/>
                  <a:pt x="1293" y="19077"/>
                </a:cubicBezTo>
                <a:cubicBezTo>
                  <a:pt x="1435" y="19077"/>
                  <a:pt x="1576" y="19060"/>
                  <a:pt x="1705" y="19029"/>
                </a:cubicBezTo>
                <a:cubicBezTo>
                  <a:pt x="2457" y="18854"/>
                  <a:pt x="3209" y="18453"/>
                  <a:pt x="3885" y="18052"/>
                </a:cubicBezTo>
                <a:cubicBezTo>
                  <a:pt x="4612" y="17651"/>
                  <a:pt x="5264" y="17200"/>
                  <a:pt x="5915" y="16674"/>
                </a:cubicBezTo>
                <a:cubicBezTo>
                  <a:pt x="6642" y="16097"/>
                  <a:pt x="7319" y="15445"/>
                  <a:pt x="7945" y="14744"/>
                </a:cubicBezTo>
                <a:cubicBezTo>
                  <a:pt x="8447" y="14167"/>
                  <a:pt x="8898" y="13566"/>
                  <a:pt x="9174" y="12889"/>
                </a:cubicBezTo>
                <a:cubicBezTo>
                  <a:pt x="10803" y="11987"/>
                  <a:pt x="12532" y="11235"/>
                  <a:pt x="14286" y="10558"/>
                </a:cubicBezTo>
                <a:lnTo>
                  <a:pt x="14286" y="10558"/>
                </a:lnTo>
                <a:cubicBezTo>
                  <a:pt x="13961" y="10859"/>
                  <a:pt x="13635" y="11135"/>
                  <a:pt x="13334" y="11460"/>
                </a:cubicBezTo>
                <a:cubicBezTo>
                  <a:pt x="12783" y="12037"/>
                  <a:pt x="12281" y="12739"/>
                  <a:pt x="11855" y="13415"/>
                </a:cubicBezTo>
                <a:cubicBezTo>
                  <a:pt x="11003" y="14844"/>
                  <a:pt x="10351" y="16448"/>
                  <a:pt x="10176" y="18127"/>
                </a:cubicBezTo>
                <a:cubicBezTo>
                  <a:pt x="10110" y="18698"/>
                  <a:pt x="9929" y="21037"/>
                  <a:pt x="10878" y="21037"/>
                </a:cubicBezTo>
                <a:cubicBezTo>
                  <a:pt x="11013" y="21037"/>
                  <a:pt x="11170" y="20990"/>
                  <a:pt x="11354" y="20884"/>
                </a:cubicBezTo>
                <a:cubicBezTo>
                  <a:pt x="12031" y="20508"/>
                  <a:pt x="12582" y="19556"/>
                  <a:pt x="12958" y="18904"/>
                </a:cubicBezTo>
                <a:cubicBezTo>
                  <a:pt x="13409" y="18127"/>
                  <a:pt x="13785" y="17275"/>
                  <a:pt x="14086" y="16423"/>
                </a:cubicBezTo>
                <a:cubicBezTo>
                  <a:pt x="14412" y="15420"/>
                  <a:pt x="14587" y="14393"/>
                  <a:pt x="14687" y="13365"/>
                </a:cubicBezTo>
                <a:cubicBezTo>
                  <a:pt x="14788" y="12363"/>
                  <a:pt x="14813" y="11285"/>
                  <a:pt x="15063" y="10283"/>
                </a:cubicBezTo>
                <a:cubicBezTo>
                  <a:pt x="16166" y="9882"/>
                  <a:pt x="17319" y="9506"/>
                  <a:pt x="18447" y="9130"/>
                </a:cubicBezTo>
                <a:cubicBezTo>
                  <a:pt x="19199" y="8879"/>
                  <a:pt x="19976" y="8653"/>
                  <a:pt x="20753" y="8428"/>
                </a:cubicBezTo>
                <a:lnTo>
                  <a:pt x="20753" y="8428"/>
                </a:lnTo>
                <a:cubicBezTo>
                  <a:pt x="20402" y="8729"/>
                  <a:pt x="20076" y="9054"/>
                  <a:pt x="19775" y="9380"/>
                </a:cubicBezTo>
                <a:cubicBezTo>
                  <a:pt x="19023" y="10232"/>
                  <a:pt x="18397" y="11210"/>
                  <a:pt x="17996" y="12288"/>
                </a:cubicBezTo>
                <a:cubicBezTo>
                  <a:pt x="17895" y="12538"/>
                  <a:pt x="17795" y="12814"/>
                  <a:pt x="17720" y="13064"/>
                </a:cubicBezTo>
                <a:cubicBezTo>
                  <a:pt x="17645" y="13340"/>
                  <a:pt x="17545" y="13691"/>
                  <a:pt x="17545" y="13967"/>
                </a:cubicBezTo>
                <a:cubicBezTo>
                  <a:pt x="17560" y="14263"/>
                  <a:pt x="17750" y="14375"/>
                  <a:pt x="17970" y="14375"/>
                </a:cubicBezTo>
                <a:cubicBezTo>
                  <a:pt x="18104" y="14375"/>
                  <a:pt x="18249" y="14334"/>
                  <a:pt x="18372" y="14267"/>
                </a:cubicBezTo>
                <a:cubicBezTo>
                  <a:pt x="19349" y="13741"/>
                  <a:pt x="20201" y="12764"/>
                  <a:pt x="20828" y="11861"/>
                </a:cubicBezTo>
                <a:cubicBezTo>
                  <a:pt x="21605" y="10759"/>
                  <a:pt x="22281" y="9105"/>
                  <a:pt x="22758" y="7826"/>
                </a:cubicBezTo>
                <a:cubicBezTo>
                  <a:pt x="23860" y="7526"/>
                  <a:pt x="24938" y="7225"/>
                  <a:pt x="26041" y="6949"/>
                </a:cubicBezTo>
                <a:lnTo>
                  <a:pt x="26041" y="6949"/>
                </a:lnTo>
                <a:cubicBezTo>
                  <a:pt x="25489" y="7801"/>
                  <a:pt x="25088" y="8729"/>
                  <a:pt x="24788" y="9706"/>
                </a:cubicBezTo>
                <a:cubicBezTo>
                  <a:pt x="24437" y="10859"/>
                  <a:pt x="24186" y="12187"/>
                  <a:pt x="24362" y="13390"/>
                </a:cubicBezTo>
                <a:cubicBezTo>
                  <a:pt x="24412" y="13816"/>
                  <a:pt x="24512" y="14493"/>
                  <a:pt x="24913" y="14719"/>
                </a:cubicBezTo>
                <a:cubicBezTo>
                  <a:pt x="25012" y="14781"/>
                  <a:pt x="25110" y="14808"/>
                  <a:pt x="25205" y="14808"/>
                </a:cubicBezTo>
                <a:cubicBezTo>
                  <a:pt x="25491" y="14808"/>
                  <a:pt x="25746" y="14563"/>
                  <a:pt x="25915" y="14318"/>
                </a:cubicBezTo>
                <a:cubicBezTo>
                  <a:pt x="26592" y="13315"/>
                  <a:pt x="27018" y="12187"/>
                  <a:pt x="26968" y="10984"/>
                </a:cubicBezTo>
                <a:cubicBezTo>
                  <a:pt x="26943" y="10257"/>
                  <a:pt x="26943" y="9556"/>
                  <a:pt x="26918" y="8829"/>
                </a:cubicBezTo>
                <a:cubicBezTo>
                  <a:pt x="26868" y="8152"/>
                  <a:pt x="27043" y="7425"/>
                  <a:pt x="26893" y="6774"/>
                </a:cubicBezTo>
                <a:cubicBezTo>
                  <a:pt x="26893" y="6774"/>
                  <a:pt x="26868" y="6774"/>
                  <a:pt x="26868" y="6749"/>
                </a:cubicBezTo>
                <a:cubicBezTo>
                  <a:pt x="28998" y="6272"/>
                  <a:pt x="31103" y="5846"/>
                  <a:pt x="33259" y="5571"/>
                </a:cubicBezTo>
                <a:cubicBezTo>
                  <a:pt x="33535" y="5546"/>
                  <a:pt x="33810" y="5496"/>
                  <a:pt x="34086" y="5470"/>
                </a:cubicBezTo>
                <a:lnTo>
                  <a:pt x="34086" y="5470"/>
                </a:lnTo>
                <a:cubicBezTo>
                  <a:pt x="33986" y="5546"/>
                  <a:pt x="33885" y="5621"/>
                  <a:pt x="33810" y="5671"/>
                </a:cubicBezTo>
                <a:cubicBezTo>
                  <a:pt x="33284" y="6097"/>
                  <a:pt x="32808" y="6573"/>
                  <a:pt x="32357" y="7049"/>
                </a:cubicBezTo>
                <a:cubicBezTo>
                  <a:pt x="31429" y="8077"/>
                  <a:pt x="30677" y="9230"/>
                  <a:pt x="30126" y="10458"/>
                </a:cubicBezTo>
                <a:cubicBezTo>
                  <a:pt x="29900" y="10959"/>
                  <a:pt x="29575" y="11636"/>
                  <a:pt x="29976" y="12137"/>
                </a:cubicBezTo>
                <a:cubicBezTo>
                  <a:pt x="30155" y="12367"/>
                  <a:pt x="30425" y="12447"/>
                  <a:pt x="30710" y="12447"/>
                </a:cubicBezTo>
                <a:cubicBezTo>
                  <a:pt x="30984" y="12447"/>
                  <a:pt x="31271" y="12373"/>
                  <a:pt x="31504" y="12288"/>
                </a:cubicBezTo>
                <a:cubicBezTo>
                  <a:pt x="32758" y="11761"/>
                  <a:pt x="33610" y="10608"/>
                  <a:pt x="34286" y="9480"/>
                </a:cubicBezTo>
                <a:cubicBezTo>
                  <a:pt x="34713" y="8779"/>
                  <a:pt x="35063" y="8027"/>
                  <a:pt x="35389" y="7275"/>
                </a:cubicBezTo>
                <a:cubicBezTo>
                  <a:pt x="35640" y="6648"/>
                  <a:pt x="35966" y="5972"/>
                  <a:pt x="36016" y="5295"/>
                </a:cubicBezTo>
                <a:cubicBezTo>
                  <a:pt x="36517" y="5270"/>
                  <a:pt x="37018" y="5245"/>
                  <a:pt x="37520" y="5220"/>
                </a:cubicBezTo>
                <a:cubicBezTo>
                  <a:pt x="37877" y="5207"/>
                  <a:pt x="38235" y="5204"/>
                  <a:pt x="38595" y="5204"/>
                </a:cubicBezTo>
                <a:cubicBezTo>
                  <a:pt x="38954" y="5204"/>
                  <a:pt x="39313" y="5207"/>
                  <a:pt x="39672" y="5207"/>
                </a:cubicBezTo>
                <a:cubicBezTo>
                  <a:pt x="40389" y="5207"/>
                  <a:pt x="41104" y="5195"/>
                  <a:pt x="41805" y="5120"/>
                </a:cubicBezTo>
                <a:cubicBezTo>
                  <a:pt x="41956" y="5095"/>
                  <a:pt x="42006" y="4894"/>
                  <a:pt x="41855" y="4869"/>
                </a:cubicBezTo>
                <a:cubicBezTo>
                  <a:pt x="40902" y="4636"/>
                  <a:pt x="39949" y="4583"/>
                  <a:pt x="38985" y="4583"/>
                </a:cubicBezTo>
                <a:cubicBezTo>
                  <a:pt x="38706" y="4583"/>
                  <a:pt x="38427" y="4588"/>
                  <a:pt x="38146" y="4593"/>
                </a:cubicBezTo>
                <a:cubicBezTo>
                  <a:pt x="37219" y="4618"/>
                  <a:pt x="36291" y="4668"/>
                  <a:pt x="35364" y="4744"/>
                </a:cubicBezTo>
                <a:cubicBezTo>
                  <a:pt x="35088" y="4318"/>
                  <a:pt x="34637" y="3967"/>
                  <a:pt x="34261" y="3616"/>
                </a:cubicBezTo>
                <a:cubicBezTo>
                  <a:pt x="33785" y="3165"/>
                  <a:pt x="33309" y="2739"/>
                  <a:pt x="32808" y="2313"/>
                </a:cubicBezTo>
                <a:cubicBezTo>
                  <a:pt x="31830" y="1511"/>
                  <a:pt x="30803" y="759"/>
                  <a:pt x="29600" y="333"/>
                </a:cubicBezTo>
                <a:cubicBezTo>
                  <a:pt x="29231" y="197"/>
                  <a:pt x="28757" y="1"/>
                  <a:pt x="283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509541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" name="Google Shape;1579;p31"/>
          <p:cNvSpPr/>
          <p:nvPr/>
        </p:nvSpPr>
        <p:spPr>
          <a:xfrm rot="2409421">
            <a:off x="11372384" y="4486308"/>
            <a:ext cx="1700553" cy="1597872"/>
          </a:xfrm>
          <a:custGeom>
            <a:avLst/>
            <a:gdLst/>
            <a:ahLst/>
            <a:cxnLst/>
            <a:rect l="l" t="t" r="r" b="b"/>
            <a:pathLst>
              <a:path w="42066" h="39526" extrusionOk="0">
                <a:moveTo>
                  <a:pt x="2930" y="0"/>
                </a:moveTo>
                <a:cubicBezTo>
                  <a:pt x="2487" y="0"/>
                  <a:pt x="2071" y="255"/>
                  <a:pt x="1730" y="899"/>
                </a:cubicBezTo>
                <a:cubicBezTo>
                  <a:pt x="1178" y="1951"/>
                  <a:pt x="1479" y="3330"/>
                  <a:pt x="1805" y="4407"/>
                </a:cubicBezTo>
                <a:cubicBezTo>
                  <a:pt x="2156" y="5560"/>
                  <a:pt x="2732" y="6588"/>
                  <a:pt x="3434" y="7565"/>
                </a:cubicBezTo>
                <a:cubicBezTo>
                  <a:pt x="4236" y="8643"/>
                  <a:pt x="5188" y="9646"/>
                  <a:pt x="6241" y="10523"/>
                </a:cubicBezTo>
                <a:cubicBezTo>
                  <a:pt x="6767" y="10924"/>
                  <a:pt x="7294" y="11300"/>
                  <a:pt x="7845" y="11651"/>
                </a:cubicBezTo>
                <a:cubicBezTo>
                  <a:pt x="8371" y="12001"/>
                  <a:pt x="8973" y="12402"/>
                  <a:pt x="9625" y="12503"/>
                </a:cubicBezTo>
                <a:cubicBezTo>
                  <a:pt x="10402" y="13505"/>
                  <a:pt x="11178" y="14508"/>
                  <a:pt x="12006" y="15485"/>
                </a:cubicBezTo>
                <a:cubicBezTo>
                  <a:pt x="10279" y="14545"/>
                  <a:pt x="8284" y="14083"/>
                  <a:pt x="6316" y="14083"/>
                </a:cubicBezTo>
                <a:cubicBezTo>
                  <a:pt x="5398" y="14083"/>
                  <a:pt x="4486" y="14183"/>
                  <a:pt x="3609" y="14382"/>
                </a:cubicBezTo>
                <a:cubicBezTo>
                  <a:pt x="2707" y="14583"/>
                  <a:pt x="0" y="15285"/>
                  <a:pt x="978" y="16738"/>
                </a:cubicBezTo>
                <a:cubicBezTo>
                  <a:pt x="1454" y="17415"/>
                  <a:pt x="2381" y="17390"/>
                  <a:pt x="3108" y="17415"/>
                </a:cubicBezTo>
                <a:cubicBezTo>
                  <a:pt x="4161" y="17490"/>
                  <a:pt x="5214" y="17540"/>
                  <a:pt x="6266" y="17540"/>
                </a:cubicBezTo>
                <a:cubicBezTo>
                  <a:pt x="6453" y="17544"/>
                  <a:pt x="6641" y="17547"/>
                  <a:pt x="6829" y="17547"/>
                </a:cubicBezTo>
                <a:cubicBezTo>
                  <a:pt x="7800" y="17547"/>
                  <a:pt x="8780" y="17491"/>
                  <a:pt x="9725" y="17365"/>
                </a:cubicBezTo>
                <a:cubicBezTo>
                  <a:pt x="10301" y="17290"/>
                  <a:pt x="10853" y="17189"/>
                  <a:pt x="11404" y="17039"/>
                </a:cubicBezTo>
                <a:cubicBezTo>
                  <a:pt x="11905" y="16939"/>
                  <a:pt x="12457" y="16814"/>
                  <a:pt x="12908" y="16563"/>
                </a:cubicBezTo>
                <a:cubicBezTo>
                  <a:pt x="13234" y="16939"/>
                  <a:pt x="13559" y="17340"/>
                  <a:pt x="13910" y="17716"/>
                </a:cubicBezTo>
                <a:cubicBezTo>
                  <a:pt x="12457" y="17741"/>
                  <a:pt x="11078" y="18217"/>
                  <a:pt x="9850" y="18919"/>
                </a:cubicBezTo>
                <a:cubicBezTo>
                  <a:pt x="9173" y="19295"/>
                  <a:pt x="8572" y="19771"/>
                  <a:pt x="8021" y="20272"/>
                </a:cubicBezTo>
                <a:cubicBezTo>
                  <a:pt x="7419" y="20773"/>
                  <a:pt x="6843" y="21325"/>
                  <a:pt x="6442" y="22002"/>
                </a:cubicBezTo>
                <a:cubicBezTo>
                  <a:pt x="6066" y="22628"/>
                  <a:pt x="5890" y="23355"/>
                  <a:pt x="6091" y="24082"/>
                </a:cubicBezTo>
                <a:cubicBezTo>
                  <a:pt x="6228" y="24630"/>
                  <a:pt x="6579" y="24826"/>
                  <a:pt x="7037" y="24826"/>
                </a:cubicBezTo>
                <a:cubicBezTo>
                  <a:pt x="7165" y="24826"/>
                  <a:pt x="7301" y="24811"/>
                  <a:pt x="7444" y="24784"/>
                </a:cubicBezTo>
                <a:cubicBezTo>
                  <a:pt x="8196" y="24658"/>
                  <a:pt x="8873" y="24232"/>
                  <a:pt x="9449" y="23781"/>
                </a:cubicBezTo>
                <a:cubicBezTo>
                  <a:pt x="10076" y="23305"/>
                  <a:pt x="10677" y="22778"/>
                  <a:pt x="11279" y="22252"/>
                </a:cubicBezTo>
                <a:cubicBezTo>
                  <a:pt x="11955" y="21651"/>
                  <a:pt x="12582" y="20999"/>
                  <a:pt x="13158" y="20297"/>
                </a:cubicBezTo>
                <a:cubicBezTo>
                  <a:pt x="13635" y="19721"/>
                  <a:pt x="14236" y="19019"/>
                  <a:pt x="14412" y="18267"/>
                </a:cubicBezTo>
                <a:cubicBezTo>
                  <a:pt x="15464" y="19470"/>
                  <a:pt x="16567" y="20623"/>
                  <a:pt x="17720" y="21751"/>
                </a:cubicBezTo>
                <a:cubicBezTo>
                  <a:pt x="18998" y="23054"/>
                  <a:pt x="20301" y="24357"/>
                  <a:pt x="21655" y="25611"/>
                </a:cubicBezTo>
                <a:cubicBezTo>
                  <a:pt x="20909" y="25570"/>
                  <a:pt x="20159" y="25538"/>
                  <a:pt x="19412" y="25538"/>
                </a:cubicBezTo>
                <a:cubicBezTo>
                  <a:pt x="17399" y="25538"/>
                  <a:pt x="15406" y="25767"/>
                  <a:pt x="13559" y="26663"/>
                </a:cubicBezTo>
                <a:cubicBezTo>
                  <a:pt x="13058" y="26914"/>
                  <a:pt x="12457" y="27215"/>
                  <a:pt x="12356" y="27841"/>
                </a:cubicBezTo>
                <a:cubicBezTo>
                  <a:pt x="12281" y="28393"/>
                  <a:pt x="12632" y="28794"/>
                  <a:pt x="13183" y="28869"/>
                </a:cubicBezTo>
                <a:cubicBezTo>
                  <a:pt x="13404" y="28898"/>
                  <a:pt x="13630" y="28910"/>
                  <a:pt x="13860" y="28910"/>
                </a:cubicBezTo>
                <a:cubicBezTo>
                  <a:pt x="14413" y="28910"/>
                  <a:pt x="14983" y="28839"/>
                  <a:pt x="15514" y="28769"/>
                </a:cubicBezTo>
                <a:cubicBezTo>
                  <a:pt x="16316" y="28668"/>
                  <a:pt x="17093" y="28493"/>
                  <a:pt x="17870" y="28292"/>
                </a:cubicBezTo>
                <a:cubicBezTo>
                  <a:pt x="18747" y="28042"/>
                  <a:pt x="19625" y="27741"/>
                  <a:pt x="20477" y="27390"/>
                </a:cubicBezTo>
                <a:cubicBezTo>
                  <a:pt x="20903" y="27240"/>
                  <a:pt x="21329" y="27039"/>
                  <a:pt x="21730" y="26864"/>
                </a:cubicBezTo>
                <a:cubicBezTo>
                  <a:pt x="22006" y="26738"/>
                  <a:pt x="22306" y="26638"/>
                  <a:pt x="22557" y="26488"/>
                </a:cubicBezTo>
                <a:cubicBezTo>
                  <a:pt x="25063" y="28844"/>
                  <a:pt x="27670" y="31099"/>
                  <a:pt x="30402" y="33180"/>
                </a:cubicBezTo>
                <a:cubicBezTo>
                  <a:pt x="29877" y="33090"/>
                  <a:pt x="29344" y="33046"/>
                  <a:pt x="28811" y="33046"/>
                </a:cubicBezTo>
                <a:cubicBezTo>
                  <a:pt x="26801" y="33046"/>
                  <a:pt x="24788" y="33675"/>
                  <a:pt x="23184" y="34884"/>
                </a:cubicBezTo>
                <a:cubicBezTo>
                  <a:pt x="22707" y="35235"/>
                  <a:pt x="22031" y="35711"/>
                  <a:pt x="21780" y="36262"/>
                </a:cubicBezTo>
                <a:cubicBezTo>
                  <a:pt x="21504" y="36864"/>
                  <a:pt x="22106" y="37114"/>
                  <a:pt x="22607" y="37190"/>
                </a:cubicBezTo>
                <a:cubicBezTo>
                  <a:pt x="22826" y="37219"/>
                  <a:pt x="23046" y="37233"/>
                  <a:pt x="23267" y="37233"/>
                </a:cubicBezTo>
                <a:cubicBezTo>
                  <a:pt x="24534" y="37233"/>
                  <a:pt x="25811" y="36778"/>
                  <a:pt x="26943" y="36287"/>
                </a:cubicBezTo>
                <a:cubicBezTo>
                  <a:pt x="27770" y="35936"/>
                  <a:pt x="28572" y="35510"/>
                  <a:pt x="29299" y="35034"/>
                </a:cubicBezTo>
                <a:cubicBezTo>
                  <a:pt x="29650" y="34809"/>
                  <a:pt x="29976" y="34583"/>
                  <a:pt x="30301" y="34332"/>
                </a:cubicBezTo>
                <a:cubicBezTo>
                  <a:pt x="30552" y="34107"/>
                  <a:pt x="30853" y="33931"/>
                  <a:pt x="31028" y="33631"/>
                </a:cubicBezTo>
                <a:cubicBezTo>
                  <a:pt x="31429" y="33906"/>
                  <a:pt x="31805" y="34207"/>
                  <a:pt x="32206" y="34483"/>
                </a:cubicBezTo>
                <a:cubicBezTo>
                  <a:pt x="33710" y="35535"/>
                  <a:pt x="35239" y="36488"/>
                  <a:pt x="36818" y="37390"/>
                </a:cubicBezTo>
                <a:cubicBezTo>
                  <a:pt x="38347" y="38242"/>
                  <a:pt x="39951" y="39119"/>
                  <a:pt x="41680" y="39520"/>
                </a:cubicBezTo>
                <a:cubicBezTo>
                  <a:pt x="41697" y="39524"/>
                  <a:pt x="41715" y="39526"/>
                  <a:pt x="41731" y="39526"/>
                </a:cubicBezTo>
                <a:cubicBezTo>
                  <a:pt x="41950" y="39526"/>
                  <a:pt x="42065" y="39234"/>
                  <a:pt x="41855" y="39094"/>
                </a:cubicBezTo>
                <a:cubicBezTo>
                  <a:pt x="40552" y="38242"/>
                  <a:pt x="39123" y="37616"/>
                  <a:pt x="37745" y="36864"/>
                </a:cubicBezTo>
                <a:cubicBezTo>
                  <a:pt x="36392" y="36112"/>
                  <a:pt x="35038" y="35285"/>
                  <a:pt x="33735" y="34433"/>
                </a:cubicBezTo>
                <a:cubicBezTo>
                  <a:pt x="31529" y="32954"/>
                  <a:pt x="29399" y="31325"/>
                  <a:pt x="27344" y="29621"/>
                </a:cubicBezTo>
                <a:cubicBezTo>
                  <a:pt x="27469" y="29019"/>
                  <a:pt x="27494" y="28393"/>
                  <a:pt x="27494" y="27791"/>
                </a:cubicBezTo>
                <a:cubicBezTo>
                  <a:pt x="27544" y="27039"/>
                  <a:pt x="27519" y="26262"/>
                  <a:pt x="27469" y="25485"/>
                </a:cubicBezTo>
                <a:cubicBezTo>
                  <a:pt x="27419" y="24758"/>
                  <a:pt x="27344" y="24007"/>
                  <a:pt x="27244" y="23280"/>
                </a:cubicBezTo>
                <a:cubicBezTo>
                  <a:pt x="27169" y="22703"/>
                  <a:pt x="27018" y="22102"/>
                  <a:pt x="26692" y="21601"/>
                </a:cubicBezTo>
                <a:cubicBezTo>
                  <a:pt x="26417" y="21225"/>
                  <a:pt x="26041" y="20824"/>
                  <a:pt x="25539" y="20824"/>
                </a:cubicBezTo>
                <a:cubicBezTo>
                  <a:pt x="25523" y="20823"/>
                  <a:pt x="25507" y="20822"/>
                  <a:pt x="25492" y="20822"/>
                </a:cubicBezTo>
                <a:cubicBezTo>
                  <a:pt x="25043" y="20822"/>
                  <a:pt x="24761" y="21165"/>
                  <a:pt x="24712" y="21601"/>
                </a:cubicBezTo>
                <a:cubicBezTo>
                  <a:pt x="24512" y="22929"/>
                  <a:pt x="24737" y="24408"/>
                  <a:pt x="25038" y="25711"/>
                </a:cubicBezTo>
                <a:cubicBezTo>
                  <a:pt x="25239" y="26638"/>
                  <a:pt x="25514" y="27540"/>
                  <a:pt x="25890" y="28393"/>
                </a:cubicBezTo>
                <a:cubicBezTo>
                  <a:pt x="23534" y="26337"/>
                  <a:pt x="21229" y="24232"/>
                  <a:pt x="18973" y="22027"/>
                </a:cubicBezTo>
                <a:cubicBezTo>
                  <a:pt x="19224" y="21375"/>
                  <a:pt x="19224" y="20548"/>
                  <a:pt x="19274" y="19896"/>
                </a:cubicBezTo>
                <a:cubicBezTo>
                  <a:pt x="19349" y="18944"/>
                  <a:pt x="19349" y="17992"/>
                  <a:pt x="19249" y="17039"/>
                </a:cubicBezTo>
                <a:cubicBezTo>
                  <a:pt x="19098" y="15535"/>
                  <a:pt x="18848" y="14032"/>
                  <a:pt x="18346" y="12603"/>
                </a:cubicBezTo>
                <a:cubicBezTo>
                  <a:pt x="18171" y="12127"/>
                  <a:pt x="17970" y="11225"/>
                  <a:pt x="17344" y="11199"/>
                </a:cubicBezTo>
                <a:cubicBezTo>
                  <a:pt x="17324" y="11198"/>
                  <a:pt x="17304" y="11197"/>
                  <a:pt x="17285" y="11197"/>
                </a:cubicBezTo>
                <a:cubicBezTo>
                  <a:pt x="16716" y="11197"/>
                  <a:pt x="16335" y="11892"/>
                  <a:pt x="16141" y="12352"/>
                </a:cubicBezTo>
                <a:cubicBezTo>
                  <a:pt x="15514" y="13681"/>
                  <a:pt x="15815" y="15260"/>
                  <a:pt x="16166" y="16613"/>
                </a:cubicBezTo>
                <a:cubicBezTo>
                  <a:pt x="16517" y="17941"/>
                  <a:pt x="16943" y="19345"/>
                  <a:pt x="17569" y="20623"/>
                </a:cubicBezTo>
                <a:cubicBezTo>
                  <a:pt x="15665" y="18718"/>
                  <a:pt x="13835" y="16788"/>
                  <a:pt x="12056" y="14783"/>
                </a:cubicBezTo>
                <a:cubicBezTo>
                  <a:pt x="11304" y="13956"/>
                  <a:pt x="10577" y="13079"/>
                  <a:pt x="9875" y="12202"/>
                </a:cubicBezTo>
                <a:cubicBezTo>
                  <a:pt x="9875" y="11776"/>
                  <a:pt x="9700" y="11325"/>
                  <a:pt x="9574" y="10949"/>
                </a:cubicBezTo>
                <a:cubicBezTo>
                  <a:pt x="9299" y="10072"/>
                  <a:pt x="8973" y="9245"/>
                  <a:pt x="8672" y="8392"/>
                </a:cubicBezTo>
                <a:cubicBezTo>
                  <a:pt x="8046" y="6588"/>
                  <a:pt x="7344" y="4808"/>
                  <a:pt x="6366" y="3179"/>
                </a:cubicBezTo>
                <a:cubicBezTo>
                  <a:pt x="5804" y="2242"/>
                  <a:pt x="4246" y="0"/>
                  <a:pt x="29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80" name="Google Shape;1580;p31"/>
          <p:cNvGrpSpPr/>
          <p:nvPr/>
        </p:nvGrpSpPr>
        <p:grpSpPr>
          <a:xfrm rot="-389676">
            <a:off x="10821316" y="4762937"/>
            <a:ext cx="1824355" cy="2489299"/>
            <a:chOff x="4784068" y="3757226"/>
            <a:chExt cx="1128016" cy="1539284"/>
          </a:xfrm>
        </p:grpSpPr>
        <p:sp>
          <p:nvSpPr>
            <p:cNvPr id="1581" name="Google Shape;1581;p31"/>
            <p:cNvSpPr/>
            <p:nvPr/>
          </p:nvSpPr>
          <p:spPr>
            <a:xfrm>
              <a:off x="5332557" y="4868956"/>
              <a:ext cx="577072" cy="427554"/>
            </a:xfrm>
            <a:custGeom>
              <a:avLst/>
              <a:gdLst/>
              <a:ahLst/>
              <a:cxnLst/>
              <a:rect l="l" t="t" r="r" b="b"/>
              <a:pathLst>
                <a:path w="29375" h="21764" extrusionOk="0">
                  <a:moveTo>
                    <a:pt x="29374" y="1"/>
                  </a:moveTo>
                  <a:cubicBezTo>
                    <a:pt x="25314" y="151"/>
                    <a:pt x="21204" y="2006"/>
                    <a:pt x="18021" y="5139"/>
                  </a:cubicBezTo>
                  <a:cubicBezTo>
                    <a:pt x="15916" y="7219"/>
                    <a:pt x="14236" y="9800"/>
                    <a:pt x="12407" y="12206"/>
                  </a:cubicBezTo>
                  <a:cubicBezTo>
                    <a:pt x="10552" y="14587"/>
                    <a:pt x="8447" y="16868"/>
                    <a:pt x="5865" y="18021"/>
                  </a:cubicBezTo>
                  <a:cubicBezTo>
                    <a:pt x="4865" y="18469"/>
                    <a:pt x="3781" y="18709"/>
                    <a:pt x="2724" y="18709"/>
                  </a:cubicBezTo>
                  <a:cubicBezTo>
                    <a:pt x="1768" y="18709"/>
                    <a:pt x="834" y="18513"/>
                    <a:pt x="1" y="18096"/>
                  </a:cubicBezTo>
                  <a:lnTo>
                    <a:pt x="1" y="18096"/>
                  </a:lnTo>
                  <a:cubicBezTo>
                    <a:pt x="577" y="19475"/>
                    <a:pt x="1655" y="20527"/>
                    <a:pt x="2908" y="21129"/>
                  </a:cubicBezTo>
                  <a:cubicBezTo>
                    <a:pt x="3885" y="21580"/>
                    <a:pt x="4976" y="21763"/>
                    <a:pt x="6073" y="21763"/>
                  </a:cubicBezTo>
                  <a:cubicBezTo>
                    <a:pt x="6439" y="21763"/>
                    <a:pt x="6805" y="21743"/>
                    <a:pt x="7169" y="21705"/>
                  </a:cubicBezTo>
                  <a:cubicBezTo>
                    <a:pt x="9750" y="21430"/>
                    <a:pt x="12281" y="20252"/>
                    <a:pt x="14362" y="18422"/>
                  </a:cubicBezTo>
                  <a:cubicBezTo>
                    <a:pt x="18171" y="15039"/>
                    <a:pt x="20251" y="9725"/>
                    <a:pt x="23459" y="5615"/>
                  </a:cubicBezTo>
                  <a:cubicBezTo>
                    <a:pt x="25189" y="3434"/>
                    <a:pt x="27219" y="1605"/>
                    <a:pt x="293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2" name="Google Shape;1582;p31"/>
            <p:cNvSpPr/>
            <p:nvPr/>
          </p:nvSpPr>
          <p:spPr>
            <a:xfrm>
              <a:off x="5331083" y="4846305"/>
              <a:ext cx="581001" cy="390189"/>
            </a:xfrm>
            <a:custGeom>
              <a:avLst/>
              <a:gdLst/>
              <a:ahLst/>
              <a:cxnLst/>
              <a:rect l="l" t="t" r="r" b="b"/>
              <a:pathLst>
                <a:path w="29575" h="19862" extrusionOk="0">
                  <a:moveTo>
                    <a:pt x="22707" y="1"/>
                  </a:moveTo>
                  <a:cubicBezTo>
                    <a:pt x="20326" y="1"/>
                    <a:pt x="17895" y="402"/>
                    <a:pt x="15665" y="1580"/>
                  </a:cubicBezTo>
                  <a:cubicBezTo>
                    <a:pt x="12808" y="3109"/>
                    <a:pt x="10502" y="5790"/>
                    <a:pt x="8672" y="8723"/>
                  </a:cubicBezTo>
                  <a:cubicBezTo>
                    <a:pt x="7444" y="10703"/>
                    <a:pt x="6417" y="12783"/>
                    <a:pt x="5038" y="14638"/>
                  </a:cubicBezTo>
                  <a:cubicBezTo>
                    <a:pt x="3685" y="16467"/>
                    <a:pt x="2031" y="18522"/>
                    <a:pt x="1" y="18999"/>
                  </a:cubicBezTo>
                  <a:cubicBezTo>
                    <a:pt x="26" y="19099"/>
                    <a:pt x="51" y="19174"/>
                    <a:pt x="76" y="19249"/>
                  </a:cubicBezTo>
                  <a:cubicBezTo>
                    <a:pt x="909" y="19666"/>
                    <a:pt x="1843" y="19862"/>
                    <a:pt x="2799" y="19862"/>
                  </a:cubicBezTo>
                  <a:cubicBezTo>
                    <a:pt x="3856" y="19862"/>
                    <a:pt x="4940" y="19622"/>
                    <a:pt x="5940" y="19174"/>
                  </a:cubicBezTo>
                  <a:cubicBezTo>
                    <a:pt x="8522" y="18021"/>
                    <a:pt x="10627" y="15740"/>
                    <a:pt x="12482" y="13359"/>
                  </a:cubicBezTo>
                  <a:cubicBezTo>
                    <a:pt x="14311" y="10953"/>
                    <a:pt x="15991" y="8372"/>
                    <a:pt x="18096" y="6292"/>
                  </a:cubicBezTo>
                  <a:cubicBezTo>
                    <a:pt x="21279" y="3159"/>
                    <a:pt x="25389" y="1304"/>
                    <a:pt x="29449" y="1154"/>
                  </a:cubicBezTo>
                  <a:cubicBezTo>
                    <a:pt x="29499" y="1104"/>
                    <a:pt x="29550" y="1079"/>
                    <a:pt x="29575" y="1054"/>
                  </a:cubicBezTo>
                  <a:cubicBezTo>
                    <a:pt x="27244" y="628"/>
                    <a:pt x="25088" y="1"/>
                    <a:pt x="22707" y="1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31"/>
            <p:cNvSpPr/>
            <p:nvPr/>
          </p:nvSpPr>
          <p:spPr>
            <a:xfrm>
              <a:off x="5252798" y="3764101"/>
              <a:ext cx="360918" cy="1473336"/>
            </a:xfrm>
            <a:custGeom>
              <a:avLst/>
              <a:gdLst/>
              <a:ahLst/>
              <a:cxnLst/>
              <a:rect l="l" t="t" r="r" b="b"/>
              <a:pathLst>
                <a:path w="18372" h="74998" extrusionOk="0">
                  <a:moveTo>
                    <a:pt x="6016" y="1"/>
                  </a:moveTo>
                  <a:cubicBezTo>
                    <a:pt x="1705" y="8322"/>
                    <a:pt x="1" y="18222"/>
                    <a:pt x="1304" y="27370"/>
                  </a:cubicBezTo>
                  <a:cubicBezTo>
                    <a:pt x="2181" y="33460"/>
                    <a:pt x="4311" y="39099"/>
                    <a:pt x="5965" y="44913"/>
                  </a:cubicBezTo>
                  <a:cubicBezTo>
                    <a:pt x="7620" y="50728"/>
                    <a:pt x="8798" y="56969"/>
                    <a:pt x="7720" y="63134"/>
                  </a:cubicBezTo>
                  <a:cubicBezTo>
                    <a:pt x="6893" y="67721"/>
                    <a:pt x="4562" y="72257"/>
                    <a:pt x="1229" y="74989"/>
                  </a:cubicBezTo>
                  <a:cubicBezTo>
                    <a:pt x="1358" y="74995"/>
                    <a:pt x="1487" y="74997"/>
                    <a:pt x="1616" y="74997"/>
                  </a:cubicBezTo>
                  <a:cubicBezTo>
                    <a:pt x="4297" y="74997"/>
                    <a:pt x="6999" y="73769"/>
                    <a:pt x="9199" y="71856"/>
                  </a:cubicBezTo>
                  <a:cubicBezTo>
                    <a:pt x="11630" y="69751"/>
                    <a:pt x="13509" y="66869"/>
                    <a:pt x="14913" y="63786"/>
                  </a:cubicBezTo>
                  <a:cubicBezTo>
                    <a:pt x="17344" y="58397"/>
                    <a:pt x="18372" y="52257"/>
                    <a:pt x="17845" y="46442"/>
                  </a:cubicBezTo>
                  <a:cubicBezTo>
                    <a:pt x="16868" y="35791"/>
                    <a:pt x="10928" y="26969"/>
                    <a:pt x="8146" y="16868"/>
                  </a:cubicBezTo>
                  <a:cubicBezTo>
                    <a:pt x="6667" y="11480"/>
                    <a:pt x="6116" y="5740"/>
                    <a:pt x="60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31"/>
            <p:cNvSpPr/>
            <p:nvPr/>
          </p:nvSpPr>
          <p:spPr>
            <a:xfrm>
              <a:off x="5064226" y="3757226"/>
              <a:ext cx="361409" cy="1480035"/>
            </a:xfrm>
            <a:custGeom>
              <a:avLst/>
              <a:gdLst/>
              <a:ahLst/>
              <a:cxnLst/>
              <a:rect l="l" t="t" r="r" b="b"/>
              <a:pathLst>
                <a:path w="18397" h="75339" extrusionOk="0">
                  <a:moveTo>
                    <a:pt x="15615" y="0"/>
                  </a:moveTo>
                  <a:cubicBezTo>
                    <a:pt x="12356" y="4311"/>
                    <a:pt x="8973" y="8095"/>
                    <a:pt x="6291" y="12882"/>
                  </a:cubicBezTo>
                  <a:cubicBezTo>
                    <a:pt x="3610" y="17644"/>
                    <a:pt x="1504" y="22933"/>
                    <a:pt x="853" y="28421"/>
                  </a:cubicBezTo>
                  <a:cubicBezTo>
                    <a:pt x="0" y="35489"/>
                    <a:pt x="1579" y="42532"/>
                    <a:pt x="4111" y="48797"/>
                  </a:cubicBezTo>
                  <a:cubicBezTo>
                    <a:pt x="5790" y="52983"/>
                    <a:pt x="7895" y="56943"/>
                    <a:pt x="9224" y="61304"/>
                  </a:cubicBezTo>
                  <a:cubicBezTo>
                    <a:pt x="10552" y="65665"/>
                    <a:pt x="11905" y="70828"/>
                    <a:pt x="10351" y="75314"/>
                  </a:cubicBezTo>
                  <a:cubicBezTo>
                    <a:pt x="10527" y="75339"/>
                    <a:pt x="10677" y="75339"/>
                    <a:pt x="10828" y="75339"/>
                  </a:cubicBezTo>
                  <a:cubicBezTo>
                    <a:pt x="14161" y="72607"/>
                    <a:pt x="16492" y="68071"/>
                    <a:pt x="17319" y="63484"/>
                  </a:cubicBezTo>
                  <a:cubicBezTo>
                    <a:pt x="18397" y="57319"/>
                    <a:pt x="17219" y="51078"/>
                    <a:pt x="15564" y="45263"/>
                  </a:cubicBezTo>
                  <a:cubicBezTo>
                    <a:pt x="13910" y="39449"/>
                    <a:pt x="11780" y="33810"/>
                    <a:pt x="10903" y="27720"/>
                  </a:cubicBezTo>
                  <a:cubicBezTo>
                    <a:pt x="9600" y="18572"/>
                    <a:pt x="11304" y="8672"/>
                    <a:pt x="15615" y="351"/>
                  </a:cubicBezTo>
                  <a:cubicBezTo>
                    <a:pt x="15615" y="226"/>
                    <a:pt x="15615" y="125"/>
                    <a:pt x="15615" y="0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31"/>
            <p:cNvSpPr/>
            <p:nvPr/>
          </p:nvSpPr>
          <p:spPr>
            <a:xfrm>
              <a:off x="4799824" y="4581432"/>
              <a:ext cx="498295" cy="699657"/>
            </a:xfrm>
            <a:custGeom>
              <a:avLst/>
              <a:gdLst/>
              <a:ahLst/>
              <a:cxnLst/>
              <a:rect l="l" t="t" r="r" b="b"/>
              <a:pathLst>
                <a:path w="25365" h="35615" extrusionOk="0">
                  <a:moveTo>
                    <a:pt x="1" y="0"/>
                  </a:moveTo>
                  <a:lnTo>
                    <a:pt x="1" y="0"/>
                  </a:lnTo>
                  <a:cubicBezTo>
                    <a:pt x="552" y="5539"/>
                    <a:pt x="2908" y="10702"/>
                    <a:pt x="6517" y="14236"/>
                  </a:cubicBezTo>
                  <a:cubicBezTo>
                    <a:pt x="8923" y="16592"/>
                    <a:pt x="11805" y="18246"/>
                    <a:pt x="14512" y="20151"/>
                  </a:cubicBezTo>
                  <a:cubicBezTo>
                    <a:pt x="17219" y="22081"/>
                    <a:pt x="19825" y="24386"/>
                    <a:pt x="21279" y="27594"/>
                  </a:cubicBezTo>
                  <a:cubicBezTo>
                    <a:pt x="22357" y="30000"/>
                    <a:pt x="22658" y="33008"/>
                    <a:pt x="21881" y="35614"/>
                  </a:cubicBezTo>
                  <a:cubicBezTo>
                    <a:pt x="23309" y="34512"/>
                    <a:pt x="24337" y="32757"/>
                    <a:pt x="24838" y="30903"/>
                  </a:cubicBezTo>
                  <a:cubicBezTo>
                    <a:pt x="25364" y="28923"/>
                    <a:pt x="25364" y="26842"/>
                    <a:pt x="25064" y="24888"/>
                  </a:cubicBezTo>
                  <a:cubicBezTo>
                    <a:pt x="24537" y="21454"/>
                    <a:pt x="23059" y="18271"/>
                    <a:pt x="20928" y="15890"/>
                  </a:cubicBezTo>
                  <a:cubicBezTo>
                    <a:pt x="16968" y="11529"/>
                    <a:pt x="11179" y="10050"/>
                    <a:pt x="6517" y="6667"/>
                  </a:cubicBezTo>
                  <a:cubicBezTo>
                    <a:pt x="4036" y="4887"/>
                    <a:pt x="1906" y="2557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31"/>
            <p:cNvSpPr/>
            <p:nvPr/>
          </p:nvSpPr>
          <p:spPr>
            <a:xfrm>
              <a:off x="4784068" y="4578465"/>
              <a:ext cx="460872" cy="706552"/>
            </a:xfrm>
            <a:custGeom>
              <a:avLst/>
              <a:gdLst/>
              <a:ahLst/>
              <a:cxnLst/>
              <a:rect l="l" t="t" r="r" b="b"/>
              <a:pathLst>
                <a:path w="23460" h="35966" extrusionOk="0">
                  <a:moveTo>
                    <a:pt x="703" y="1"/>
                  </a:moveTo>
                  <a:cubicBezTo>
                    <a:pt x="477" y="3309"/>
                    <a:pt x="1" y="6417"/>
                    <a:pt x="201" y="9675"/>
                  </a:cubicBezTo>
                  <a:cubicBezTo>
                    <a:pt x="427" y="12933"/>
                    <a:pt x="1078" y="16166"/>
                    <a:pt x="2532" y="18898"/>
                  </a:cubicBezTo>
                  <a:cubicBezTo>
                    <a:pt x="4412" y="22432"/>
                    <a:pt x="7469" y="24913"/>
                    <a:pt x="10753" y="26693"/>
                  </a:cubicBezTo>
                  <a:cubicBezTo>
                    <a:pt x="12958" y="27871"/>
                    <a:pt x="15264" y="28748"/>
                    <a:pt x="17344" y="30151"/>
                  </a:cubicBezTo>
                  <a:cubicBezTo>
                    <a:pt x="19424" y="31555"/>
                    <a:pt x="21755" y="33309"/>
                    <a:pt x="22457" y="35966"/>
                  </a:cubicBezTo>
                  <a:cubicBezTo>
                    <a:pt x="22532" y="35891"/>
                    <a:pt x="22607" y="35841"/>
                    <a:pt x="22683" y="35765"/>
                  </a:cubicBezTo>
                  <a:cubicBezTo>
                    <a:pt x="23460" y="33159"/>
                    <a:pt x="23159" y="30151"/>
                    <a:pt x="22081" y="27745"/>
                  </a:cubicBezTo>
                  <a:cubicBezTo>
                    <a:pt x="20627" y="24537"/>
                    <a:pt x="18021" y="22232"/>
                    <a:pt x="15314" y="20302"/>
                  </a:cubicBezTo>
                  <a:cubicBezTo>
                    <a:pt x="12607" y="18397"/>
                    <a:pt x="9725" y="16743"/>
                    <a:pt x="7319" y="14387"/>
                  </a:cubicBezTo>
                  <a:cubicBezTo>
                    <a:pt x="3710" y="10853"/>
                    <a:pt x="1354" y="5690"/>
                    <a:pt x="803" y="151"/>
                  </a:cubicBezTo>
                  <a:cubicBezTo>
                    <a:pt x="778" y="101"/>
                    <a:pt x="728" y="51"/>
                    <a:pt x="703" y="1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31"/>
            <p:cNvSpPr/>
            <p:nvPr/>
          </p:nvSpPr>
          <p:spPr>
            <a:xfrm>
              <a:off x="5295624" y="4539077"/>
              <a:ext cx="21197" cy="73394"/>
            </a:xfrm>
            <a:custGeom>
              <a:avLst/>
              <a:gdLst/>
              <a:ahLst/>
              <a:cxnLst/>
              <a:rect l="l" t="t" r="r" b="b"/>
              <a:pathLst>
                <a:path w="1079" h="3736" extrusionOk="0">
                  <a:moveTo>
                    <a:pt x="1" y="1"/>
                  </a:moveTo>
                  <a:lnTo>
                    <a:pt x="1" y="1"/>
                  </a:lnTo>
                  <a:cubicBezTo>
                    <a:pt x="51" y="652"/>
                    <a:pt x="227" y="1279"/>
                    <a:pt x="377" y="1906"/>
                  </a:cubicBezTo>
                  <a:cubicBezTo>
                    <a:pt x="527" y="2507"/>
                    <a:pt x="703" y="3134"/>
                    <a:pt x="978" y="3735"/>
                  </a:cubicBezTo>
                  <a:cubicBezTo>
                    <a:pt x="1079" y="3058"/>
                    <a:pt x="978" y="2407"/>
                    <a:pt x="828" y="1780"/>
                  </a:cubicBezTo>
                  <a:cubicBezTo>
                    <a:pt x="653" y="1154"/>
                    <a:pt x="402" y="527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31"/>
            <p:cNvSpPr/>
            <p:nvPr/>
          </p:nvSpPr>
          <p:spPr>
            <a:xfrm>
              <a:off x="5264624" y="4478040"/>
              <a:ext cx="12809" cy="35459"/>
            </a:xfrm>
            <a:custGeom>
              <a:avLst/>
              <a:gdLst/>
              <a:ahLst/>
              <a:cxnLst/>
              <a:rect l="l" t="t" r="r" b="b"/>
              <a:pathLst>
                <a:path w="652" h="1805" extrusionOk="0">
                  <a:moveTo>
                    <a:pt x="100" y="0"/>
                  </a:moveTo>
                  <a:cubicBezTo>
                    <a:pt x="0" y="351"/>
                    <a:pt x="25" y="677"/>
                    <a:pt x="100" y="977"/>
                  </a:cubicBezTo>
                  <a:cubicBezTo>
                    <a:pt x="175" y="1253"/>
                    <a:pt x="301" y="1554"/>
                    <a:pt x="551" y="1805"/>
                  </a:cubicBezTo>
                  <a:cubicBezTo>
                    <a:pt x="652" y="1454"/>
                    <a:pt x="627" y="1153"/>
                    <a:pt x="551" y="852"/>
                  </a:cubicBezTo>
                  <a:cubicBezTo>
                    <a:pt x="476" y="551"/>
                    <a:pt x="351" y="276"/>
                    <a:pt x="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31"/>
            <p:cNvSpPr/>
            <p:nvPr/>
          </p:nvSpPr>
          <p:spPr>
            <a:xfrm>
              <a:off x="5255254" y="4549430"/>
              <a:ext cx="13319" cy="42846"/>
            </a:xfrm>
            <a:custGeom>
              <a:avLst/>
              <a:gdLst/>
              <a:ahLst/>
              <a:cxnLst/>
              <a:rect l="l" t="t" r="r" b="b"/>
              <a:pathLst>
                <a:path w="678" h="2181" extrusionOk="0">
                  <a:moveTo>
                    <a:pt x="26" y="0"/>
                  </a:moveTo>
                  <a:cubicBezTo>
                    <a:pt x="1" y="426"/>
                    <a:pt x="51" y="777"/>
                    <a:pt x="126" y="1128"/>
                  </a:cubicBezTo>
                  <a:cubicBezTo>
                    <a:pt x="201" y="1479"/>
                    <a:pt x="302" y="1830"/>
                    <a:pt x="502" y="2181"/>
                  </a:cubicBezTo>
                  <a:cubicBezTo>
                    <a:pt x="678" y="1805"/>
                    <a:pt x="652" y="1404"/>
                    <a:pt x="577" y="1028"/>
                  </a:cubicBezTo>
                  <a:cubicBezTo>
                    <a:pt x="502" y="652"/>
                    <a:pt x="327" y="276"/>
                    <a:pt x="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31"/>
            <p:cNvSpPr/>
            <p:nvPr/>
          </p:nvSpPr>
          <p:spPr>
            <a:xfrm>
              <a:off x="5246394" y="4634100"/>
              <a:ext cx="14302" cy="51234"/>
            </a:xfrm>
            <a:custGeom>
              <a:avLst/>
              <a:gdLst/>
              <a:ahLst/>
              <a:cxnLst/>
              <a:rect l="l" t="t" r="r" b="b"/>
              <a:pathLst>
                <a:path w="728" h="2608" extrusionOk="0">
                  <a:moveTo>
                    <a:pt x="76" y="1"/>
                  </a:moveTo>
                  <a:cubicBezTo>
                    <a:pt x="1" y="477"/>
                    <a:pt x="51" y="928"/>
                    <a:pt x="126" y="1354"/>
                  </a:cubicBezTo>
                  <a:cubicBezTo>
                    <a:pt x="251" y="1780"/>
                    <a:pt x="377" y="2206"/>
                    <a:pt x="652" y="2607"/>
                  </a:cubicBezTo>
                  <a:cubicBezTo>
                    <a:pt x="728" y="2131"/>
                    <a:pt x="677" y="1680"/>
                    <a:pt x="602" y="1254"/>
                  </a:cubicBezTo>
                  <a:cubicBezTo>
                    <a:pt x="477" y="828"/>
                    <a:pt x="352" y="402"/>
                    <a:pt x="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31"/>
            <p:cNvSpPr/>
            <p:nvPr/>
          </p:nvSpPr>
          <p:spPr>
            <a:xfrm>
              <a:off x="5220305" y="4539077"/>
              <a:ext cx="10844" cy="39408"/>
            </a:xfrm>
            <a:custGeom>
              <a:avLst/>
              <a:gdLst/>
              <a:ahLst/>
              <a:cxnLst/>
              <a:rect l="l" t="t" r="r" b="b"/>
              <a:pathLst>
                <a:path w="552" h="2006" extrusionOk="0">
                  <a:moveTo>
                    <a:pt x="126" y="1"/>
                  </a:moveTo>
                  <a:cubicBezTo>
                    <a:pt x="0" y="352"/>
                    <a:pt x="0" y="703"/>
                    <a:pt x="51" y="1028"/>
                  </a:cubicBezTo>
                  <a:cubicBezTo>
                    <a:pt x="101" y="1354"/>
                    <a:pt x="201" y="1680"/>
                    <a:pt x="426" y="2006"/>
                  </a:cubicBezTo>
                  <a:cubicBezTo>
                    <a:pt x="552" y="1630"/>
                    <a:pt x="552" y="1304"/>
                    <a:pt x="502" y="953"/>
                  </a:cubicBezTo>
                  <a:cubicBezTo>
                    <a:pt x="452" y="627"/>
                    <a:pt x="351" y="302"/>
                    <a:pt x="1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2" name="Google Shape;1592;p31"/>
            <p:cNvSpPr/>
            <p:nvPr/>
          </p:nvSpPr>
          <p:spPr>
            <a:xfrm>
              <a:off x="5288749" y="4642469"/>
              <a:ext cx="9862" cy="31039"/>
            </a:xfrm>
            <a:custGeom>
              <a:avLst/>
              <a:gdLst/>
              <a:ahLst/>
              <a:cxnLst/>
              <a:rect l="l" t="t" r="r" b="b"/>
              <a:pathLst>
                <a:path w="502" h="1580" extrusionOk="0">
                  <a:moveTo>
                    <a:pt x="176" y="1"/>
                  </a:moveTo>
                  <a:cubicBezTo>
                    <a:pt x="25" y="277"/>
                    <a:pt x="0" y="552"/>
                    <a:pt x="25" y="828"/>
                  </a:cubicBezTo>
                  <a:cubicBezTo>
                    <a:pt x="50" y="1079"/>
                    <a:pt x="125" y="1354"/>
                    <a:pt x="326" y="1580"/>
                  </a:cubicBezTo>
                  <a:cubicBezTo>
                    <a:pt x="501" y="1304"/>
                    <a:pt x="501" y="1029"/>
                    <a:pt x="476" y="778"/>
                  </a:cubicBezTo>
                  <a:cubicBezTo>
                    <a:pt x="451" y="502"/>
                    <a:pt x="376" y="252"/>
                    <a:pt x="1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31"/>
            <p:cNvSpPr/>
            <p:nvPr/>
          </p:nvSpPr>
          <p:spPr>
            <a:xfrm>
              <a:off x="5205532" y="4624258"/>
              <a:ext cx="9862" cy="46794"/>
            </a:xfrm>
            <a:custGeom>
              <a:avLst/>
              <a:gdLst/>
              <a:ahLst/>
              <a:cxnLst/>
              <a:rect l="l" t="t" r="r" b="b"/>
              <a:pathLst>
                <a:path w="502" h="2382" extrusionOk="0">
                  <a:moveTo>
                    <a:pt x="151" y="1"/>
                  </a:moveTo>
                  <a:cubicBezTo>
                    <a:pt x="0" y="402"/>
                    <a:pt x="0" y="803"/>
                    <a:pt x="26" y="1204"/>
                  </a:cubicBezTo>
                  <a:cubicBezTo>
                    <a:pt x="51" y="1605"/>
                    <a:pt x="126" y="2006"/>
                    <a:pt x="351" y="2382"/>
                  </a:cubicBezTo>
                  <a:cubicBezTo>
                    <a:pt x="502" y="1981"/>
                    <a:pt x="502" y="1580"/>
                    <a:pt x="477" y="1179"/>
                  </a:cubicBezTo>
                  <a:cubicBezTo>
                    <a:pt x="452" y="778"/>
                    <a:pt x="376" y="377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31"/>
            <p:cNvSpPr/>
            <p:nvPr/>
          </p:nvSpPr>
          <p:spPr>
            <a:xfrm>
              <a:off x="5213901" y="4450458"/>
              <a:ext cx="12337" cy="39899"/>
            </a:xfrm>
            <a:custGeom>
              <a:avLst/>
              <a:gdLst/>
              <a:ahLst/>
              <a:cxnLst/>
              <a:rect l="l" t="t" r="r" b="b"/>
              <a:pathLst>
                <a:path w="628" h="2031" extrusionOk="0">
                  <a:moveTo>
                    <a:pt x="101" y="1"/>
                  </a:moveTo>
                  <a:cubicBezTo>
                    <a:pt x="1" y="376"/>
                    <a:pt x="26" y="727"/>
                    <a:pt x="76" y="1078"/>
                  </a:cubicBezTo>
                  <a:cubicBezTo>
                    <a:pt x="151" y="1404"/>
                    <a:pt x="276" y="1730"/>
                    <a:pt x="527" y="2031"/>
                  </a:cubicBezTo>
                  <a:cubicBezTo>
                    <a:pt x="627" y="1680"/>
                    <a:pt x="602" y="1329"/>
                    <a:pt x="552" y="978"/>
                  </a:cubicBezTo>
                  <a:cubicBezTo>
                    <a:pt x="477" y="652"/>
                    <a:pt x="351" y="301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31"/>
            <p:cNvSpPr/>
            <p:nvPr/>
          </p:nvSpPr>
          <p:spPr>
            <a:xfrm>
              <a:off x="5181899" y="4498707"/>
              <a:ext cx="11335" cy="36952"/>
            </a:xfrm>
            <a:custGeom>
              <a:avLst/>
              <a:gdLst/>
              <a:ahLst/>
              <a:cxnLst/>
              <a:rect l="l" t="t" r="r" b="b"/>
              <a:pathLst>
                <a:path w="577" h="1881" extrusionOk="0">
                  <a:moveTo>
                    <a:pt x="126" y="1"/>
                  </a:moveTo>
                  <a:cubicBezTo>
                    <a:pt x="0" y="352"/>
                    <a:pt x="0" y="677"/>
                    <a:pt x="51" y="978"/>
                  </a:cubicBezTo>
                  <a:cubicBezTo>
                    <a:pt x="101" y="1304"/>
                    <a:pt x="201" y="1605"/>
                    <a:pt x="452" y="1880"/>
                  </a:cubicBezTo>
                  <a:cubicBezTo>
                    <a:pt x="577" y="1555"/>
                    <a:pt x="552" y="1229"/>
                    <a:pt x="502" y="903"/>
                  </a:cubicBezTo>
                  <a:cubicBezTo>
                    <a:pt x="452" y="602"/>
                    <a:pt x="351" y="276"/>
                    <a:pt x="1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31"/>
            <p:cNvSpPr/>
            <p:nvPr/>
          </p:nvSpPr>
          <p:spPr>
            <a:xfrm>
              <a:off x="5483705" y="4586343"/>
              <a:ext cx="9881" cy="48779"/>
            </a:xfrm>
            <a:custGeom>
              <a:avLst/>
              <a:gdLst/>
              <a:ahLst/>
              <a:cxnLst/>
              <a:rect l="l" t="t" r="r" b="b"/>
              <a:pathLst>
                <a:path w="503" h="2483" extrusionOk="0">
                  <a:moveTo>
                    <a:pt x="151" y="1"/>
                  </a:moveTo>
                  <a:cubicBezTo>
                    <a:pt x="1" y="427"/>
                    <a:pt x="1" y="828"/>
                    <a:pt x="26" y="1254"/>
                  </a:cubicBezTo>
                  <a:cubicBezTo>
                    <a:pt x="51" y="1680"/>
                    <a:pt x="126" y="2081"/>
                    <a:pt x="327" y="2482"/>
                  </a:cubicBezTo>
                  <a:cubicBezTo>
                    <a:pt x="477" y="2056"/>
                    <a:pt x="502" y="1630"/>
                    <a:pt x="477" y="1229"/>
                  </a:cubicBezTo>
                  <a:cubicBezTo>
                    <a:pt x="452" y="803"/>
                    <a:pt x="377" y="402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31"/>
            <p:cNvSpPr/>
            <p:nvPr/>
          </p:nvSpPr>
          <p:spPr>
            <a:xfrm>
              <a:off x="5471408" y="4509551"/>
              <a:ext cx="9862" cy="31019"/>
            </a:xfrm>
            <a:custGeom>
              <a:avLst/>
              <a:gdLst/>
              <a:ahLst/>
              <a:cxnLst/>
              <a:rect l="l" t="t" r="r" b="b"/>
              <a:pathLst>
                <a:path w="502" h="1579" extrusionOk="0">
                  <a:moveTo>
                    <a:pt x="176" y="0"/>
                  </a:moveTo>
                  <a:cubicBezTo>
                    <a:pt x="25" y="276"/>
                    <a:pt x="0" y="551"/>
                    <a:pt x="25" y="827"/>
                  </a:cubicBezTo>
                  <a:cubicBezTo>
                    <a:pt x="76" y="1078"/>
                    <a:pt x="126" y="1353"/>
                    <a:pt x="351" y="1579"/>
                  </a:cubicBezTo>
                  <a:cubicBezTo>
                    <a:pt x="502" y="1303"/>
                    <a:pt x="502" y="1028"/>
                    <a:pt x="502" y="777"/>
                  </a:cubicBezTo>
                  <a:cubicBezTo>
                    <a:pt x="452" y="501"/>
                    <a:pt x="376" y="251"/>
                    <a:pt x="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31"/>
            <p:cNvSpPr/>
            <p:nvPr/>
          </p:nvSpPr>
          <p:spPr>
            <a:xfrm>
              <a:off x="5452706" y="4568623"/>
              <a:ext cx="9371" cy="33004"/>
            </a:xfrm>
            <a:custGeom>
              <a:avLst/>
              <a:gdLst/>
              <a:ahLst/>
              <a:cxnLst/>
              <a:rect l="l" t="t" r="r" b="b"/>
              <a:pathLst>
                <a:path w="477" h="1680" extrusionOk="0">
                  <a:moveTo>
                    <a:pt x="276" y="1"/>
                  </a:moveTo>
                  <a:cubicBezTo>
                    <a:pt x="75" y="276"/>
                    <a:pt x="25" y="552"/>
                    <a:pt x="25" y="828"/>
                  </a:cubicBezTo>
                  <a:cubicBezTo>
                    <a:pt x="0" y="1103"/>
                    <a:pt x="50" y="1404"/>
                    <a:pt x="226" y="1680"/>
                  </a:cubicBezTo>
                  <a:cubicBezTo>
                    <a:pt x="401" y="1404"/>
                    <a:pt x="451" y="1128"/>
                    <a:pt x="476" y="853"/>
                  </a:cubicBezTo>
                  <a:cubicBezTo>
                    <a:pt x="476" y="577"/>
                    <a:pt x="451" y="301"/>
                    <a:pt x="2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31"/>
            <p:cNvSpPr/>
            <p:nvPr/>
          </p:nvSpPr>
          <p:spPr>
            <a:xfrm>
              <a:off x="5510305" y="4567150"/>
              <a:ext cx="10353" cy="36952"/>
            </a:xfrm>
            <a:custGeom>
              <a:avLst/>
              <a:gdLst/>
              <a:ahLst/>
              <a:cxnLst/>
              <a:rect l="l" t="t" r="r" b="b"/>
              <a:pathLst>
                <a:path w="527" h="1881" extrusionOk="0">
                  <a:moveTo>
                    <a:pt x="151" y="0"/>
                  </a:moveTo>
                  <a:cubicBezTo>
                    <a:pt x="0" y="351"/>
                    <a:pt x="0" y="652"/>
                    <a:pt x="25" y="978"/>
                  </a:cubicBezTo>
                  <a:cubicBezTo>
                    <a:pt x="76" y="1279"/>
                    <a:pt x="151" y="1579"/>
                    <a:pt x="376" y="1880"/>
                  </a:cubicBezTo>
                  <a:cubicBezTo>
                    <a:pt x="527" y="1554"/>
                    <a:pt x="527" y="1228"/>
                    <a:pt x="502" y="928"/>
                  </a:cubicBezTo>
                  <a:cubicBezTo>
                    <a:pt x="451" y="602"/>
                    <a:pt x="376" y="301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31"/>
            <p:cNvSpPr/>
            <p:nvPr/>
          </p:nvSpPr>
          <p:spPr>
            <a:xfrm>
              <a:off x="5471408" y="4682368"/>
              <a:ext cx="9862" cy="33495"/>
            </a:xfrm>
            <a:custGeom>
              <a:avLst/>
              <a:gdLst/>
              <a:ahLst/>
              <a:cxnLst/>
              <a:rect l="l" t="t" r="r" b="b"/>
              <a:pathLst>
                <a:path w="502" h="1705" extrusionOk="0">
                  <a:moveTo>
                    <a:pt x="126" y="0"/>
                  </a:moveTo>
                  <a:cubicBezTo>
                    <a:pt x="0" y="326"/>
                    <a:pt x="0" y="602"/>
                    <a:pt x="25" y="877"/>
                  </a:cubicBezTo>
                  <a:cubicBezTo>
                    <a:pt x="51" y="1153"/>
                    <a:pt x="101" y="1404"/>
                    <a:pt x="276" y="1704"/>
                  </a:cubicBezTo>
                  <a:cubicBezTo>
                    <a:pt x="477" y="1429"/>
                    <a:pt x="502" y="1128"/>
                    <a:pt x="502" y="827"/>
                  </a:cubicBezTo>
                  <a:cubicBezTo>
                    <a:pt x="452" y="526"/>
                    <a:pt x="376" y="226"/>
                    <a:pt x="1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31"/>
            <p:cNvSpPr/>
            <p:nvPr/>
          </p:nvSpPr>
          <p:spPr>
            <a:xfrm>
              <a:off x="5445319" y="4630662"/>
              <a:ext cx="9371" cy="29566"/>
            </a:xfrm>
            <a:custGeom>
              <a:avLst/>
              <a:gdLst/>
              <a:ahLst/>
              <a:cxnLst/>
              <a:rect l="l" t="t" r="r" b="b"/>
              <a:pathLst>
                <a:path w="477" h="1505" extrusionOk="0">
                  <a:moveTo>
                    <a:pt x="251" y="0"/>
                  </a:moveTo>
                  <a:cubicBezTo>
                    <a:pt x="50" y="251"/>
                    <a:pt x="25" y="502"/>
                    <a:pt x="0" y="752"/>
                  </a:cubicBezTo>
                  <a:cubicBezTo>
                    <a:pt x="25" y="1003"/>
                    <a:pt x="50" y="1254"/>
                    <a:pt x="251" y="1504"/>
                  </a:cubicBezTo>
                  <a:cubicBezTo>
                    <a:pt x="426" y="1254"/>
                    <a:pt x="476" y="1003"/>
                    <a:pt x="476" y="752"/>
                  </a:cubicBezTo>
                  <a:cubicBezTo>
                    <a:pt x="476" y="502"/>
                    <a:pt x="426" y="251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31"/>
            <p:cNvSpPr/>
            <p:nvPr/>
          </p:nvSpPr>
          <p:spPr>
            <a:xfrm>
              <a:off x="5504392" y="4661682"/>
              <a:ext cx="9371" cy="43337"/>
            </a:xfrm>
            <a:custGeom>
              <a:avLst/>
              <a:gdLst/>
              <a:ahLst/>
              <a:cxnLst/>
              <a:rect l="l" t="t" r="r" b="b"/>
              <a:pathLst>
                <a:path w="477" h="2206" extrusionOk="0">
                  <a:moveTo>
                    <a:pt x="201" y="0"/>
                  </a:moveTo>
                  <a:cubicBezTo>
                    <a:pt x="26" y="376"/>
                    <a:pt x="1" y="727"/>
                    <a:pt x="1" y="1103"/>
                  </a:cubicBezTo>
                  <a:cubicBezTo>
                    <a:pt x="26" y="1479"/>
                    <a:pt x="51" y="1830"/>
                    <a:pt x="251" y="2206"/>
                  </a:cubicBezTo>
                  <a:cubicBezTo>
                    <a:pt x="427" y="1830"/>
                    <a:pt x="477" y="1454"/>
                    <a:pt x="477" y="1103"/>
                  </a:cubicBezTo>
                  <a:cubicBezTo>
                    <a:pt x="452" y="727"/>
                    <a:pt x="402" y="376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31"/>
            <p:cNvSpPr/>
            <p:nvPr/>
          </p:nvSpPr>
          <p:spPr>
            <a:xfrm>
              <a:off x="5528516" y="4633609"/>
              <a:ext cx="9862" cy="26128"/>
            </a:xfrm>
            <a:custGeom>
              <a:avLst/>
              <a:gdLst/>
              <a:ahLst/>
              <a:cxnLst/>
              <a:rect l="l" t="t" r="r" b="b"/>
              <a:pathLst>
                <a:path w="502" h="1330" extrusionOk="0">
                  <a:moveTo>
                    <a:pt x="201" y="1"/>
                  </a:moveTo>
                  <a:cubicBezTo>
                    <a:pt x="26" y="251"/>
                    <a:pt x="1" y="477"/>
                    <a:pt x="26" y="703"/>
                  </a:cubicBezTo>
                  <a:cubicBezTo>
                    <a:pt x="51" y="903"/>
                    <a:pt x="101" y="1129"/>
                    <a:pt x="301" y="1329"/>
                  </a:cubicBezTo>
                  <a:cubicBezTo>
                    <a:pt x="477" y="1104"/>
                    <a:pt x="502" y="878"/>
                    <a:pt x="477" y="652"/>
                  </a:cubicBezTo>
                  <a:cubicBezTo>
                    <a:pt x="452" y="427"/>
                    <a:pt x="402" y="226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31"/>
            <p:cNvSpPr/>
            <p:nvPr/>
          </p:nvSpPr>
          <p:spPr>
            <a:xfrm>
              <a:off x="5446793" y="4509040"/>
              <a:ext cx="9371" cy="28583"/>
            </a:xfrm>
            <a:custGeom>
              <a:avLst/>
              <a:gdLst/>
              <a:ahLst/>
              <a:cxnLst/>
              <a:rect l="l" t="t" r="r" b="b"/>
              <a:pathLst>
                <a:path w="477" h="1455" extrusionOk="0">
                  <a:moveTo>
                    <a:pt x="201" y="1"/>
                  </a:moveTo>
                  <a:cubicBezTo>
                    <a:pt x="25" y="252"/>
                    <a:pt x="0" y="502"/>
                    <a:pt x="0" y="728"/>
                  </a:cubicBezTo>
                  <a:cubicBezTo>
                    <a:pt x="25" y="978"/>
                    <a:pt x="75" y="1229"/>
                    <a:pt x="276" y="1455"/>
                  </a:cubicBezTo>
                  <a:cubicBezTo>
                    <a:pt x="451" y="1204"/>
                    <a:pt x="476" y="953"/>
                    <a:pt x="476" y="703"/>
                  </a:cubicBezTo>
                  <a:cubicBezTo>
                    <a:pt x="451" y="477"/>
                    <a:pt x="401" y="227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31"/>
            <p:cNvSpPr/>
            <p:nvPr/>
          </p:nvSpPr>
          <p:spPr>
            <a:xfrm>
              <a:off x="5418229" y="4517428"/>
              <a:ext cx="10353" cy="30528"/>
            </a:xfrm>
            <a:custGeom>
              <a:avLst/>
              <a:gdLst/>
              <a:ahLst/>
              <a:cxnLst/>
              <a:rect l="l" t="t" r="r" b="b"/>
              <a:pathLst>
                <a:path w="527" h="1554" extrusionOk="0">
                  <a:moveTo>
                    <a:pt x="176" y="0"/>
                  </a:moveTo>
                  <a:cubicBezTo>
                    <a:pt x="26" y="276"/>
                    <a:pt x="1" y="551"/>
                    <a:pt x="26" y="802"/>
                  </a:cubicBezTo>
                  <a:cubicBezTo>
                    <a:pt x="76" y="1053"/>
                    <a:pt x="126" y="1303"/>
                    <a:pt x="351" y="1554"/>
                  </a:cubicBezTo>
                  <a:cubicBezTo>
                    <a:pt x="502" y="1278"/>
                    <a:pt x="527" y="1003"/>
                    <a:pt x="502" y="752"/>
                  </a:cubicBezTo>
                  <a:cubicBezTo>
                    <a:pt x="452" y="501"/>
                    <a:pt x="377" y="226"/>
                    <a:pt x="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31"/>
            <p:cNvSpPr/>
            <p:nvPr/>
          </p:nvSpPr>
          <p:spPr>
            <a:xfrm>
              <a:off x="5352261" y="4087105"/>
              <a:ext cx="9862" cy="35459"/>
            </a:xfrm>
            <a:custGeom>
              <a:avLst/>
              <a:gdLst/>
              <a:ahLst/>
              <a:cxnLst/>
              <a:rect l="l" t="t" r="r" b="b"/>
              <a:pathLst>
                <a:path w="502" h="1805" extrusionOk="0">
                  <a:moveTo>
                    <a:pt x="226" y="0"/>
                  </a:moveTo>
                  <a:cubicBezTo>
                    <a:pt x="50" y="301"/>
                    <a:pt x="0" y="602"/>
                    <a:pt x="25" y="927"/>
                  </a:cubicBezTo>
                  <a:cubicBezTo>
                    <a:pt x="50" y="1228"/>
                    <a:pt x="126" y="1529"/>
                    <a:pt x="326" y="1805"/>
                  </a:cubicBezTo>
                  <a:cubicBezTo>
                    <a:pt x="476" y="1479"/>
                    <a:pt x="501" y="1203"/>
                    <a:pt x="476" y="902"/>
                  </a:cubicBezTo>
                  <a:cubicBezTo>
                    <a:pt x="451" y="602"/>
                    <a:pt x="401" y="301"/>
                    <a:pt x="2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31"/>
            <p:cNvSpPr/>
            <p:nvPr/>
          </p:nvSpPr>
          <p:spPr>
            <a:xfrm>
              <a:off x="5371454" y="4054612"/>
              <a:ext cx="9862" cy="40390"/>
            </a:xfrm>
            <a:custGeom>
              <a:avLst/>
              <a:gdLst/>
              <a:ahLst/>
              <a:cxnLst/>
              <a:rect l="l" t="t" r="r" b="b"/>
              <a:pathLst>
                <a:path w="502" h="2056" extrusionOk="0">
                  <a:moveTo>
                    <a:pt x="151" y="0"/>
                  </a:moveTo>
                  <a:cubicBezTo>
                    <a:pt x="1" y="351"/>
                    <a:pt x="1" y="702"/>
                    <a:pt x="26" y="1053"/>
                  </a:cubicBezTo>
                  <a:cubicBezTo>
                    <a:pt x="51" y="1378"/>
                    <a:pt x="126" y="1729"/>
                    <a:pt x="326" y="2055"/>
                  </a:cubicBezTo>
                  <a:cubicBezTo>
                    <a:pt x="477" y="1704"/>
                    <a:pt x="502" y="1353"/>
                    <a:pt x="477" y="1003"/>
                  </a:cubicBezTo>
                  <a:cubicBezTo>
                    <a:pt x="452" y="652"/>
                    <a:pt x="377" y="326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31"/>
            <p:cNvSpPr/>
            <p:nvPr/>
          </p:nvSpPr>
          <p:spPr>
            <a:xfrm>
              <a:off x="5349294" y="4163406"/>
              <a:ext cx="10373" cy="37934"/>
            </a:xfrm>
            <a:custGeom>
              <a:avLst/>
              <a:gdLst/>
              <a:ahLst/>
              <a:cxnLst/>
              <a:rect l="l" t="t" r="r" b="b"/>
              <a:pathLst>
                <a:path w="528" h="1931" extrusionOk="0">
                  <a:moveTo>
                    <a:pt x="151" y="1"/>
                  </a:moveTo>
                  <a:cubicBezTo>
                    <a:pt x="1" y="352"/>
                    <a:pt x="1" y="678"/>
                    <a:pt x="26" y="1003"/>
                  </a:cubicBezTo>
                  <a:cubicBezTo>
                    <a:pt x="76" y="1329"/>
                    <a:pt x="151" y="1630"/>
                    <a:pt x="377" y="1931"/>
                  </a:cubicBezTo>
                  <a:cubicBezTo>
                    <a:pt x="527" y="1605"/>
                    <a:pt x="527" y="1279"/>
                    <a:pt x="502" y="953"/>
                  </a:cubicBezTo>
                  <a:cubicBezTo>
                    <a:pt x="452" y="627"/>
                    <a:pt x="377" y="302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31"/>
            <p:cNvSpPr/>
            <p:nvPr/>
          </p:nvSpPr>
          <p:spPr>
            <a:xfrm>
              <a:off x="5379332" y="4157021"/>
              <a:ext cx="9862" cy="43337"/>
            </a:xfrm>
            <a:custGeom>
              <a:avLst/>
              <a:gdLst/>
              <a:ahLst/>
              <a:cxnLst/>
              <a:rect l="l" t="t" r="r" b="b"/>
              <a:pathLst>
                <a:path w="502" h="2206" extrusionOk="0">
                  <a:moveTo>
                    <a:pt x="151" y="0"/>
                  </a:moveTo>
                  <a:cubicBezTo>
                    <a:pt x="1" y="376"/>
                    <a:pt x="1" y="752"/>
                    <a:pt x="26" y="1128"/>
                  </a:cubicBezTo>
                  <a:cubicBezTo>
                    <a:pt x="51" y="1479"/>
                    <a:pt x="126" y="1855"/>
                    <a:pt x="352" y="2206"/>
                  </a:cubicBezTo>
                  <a:cubicBezTo>
                    <a:pt x="502" y="1805"/>
                    <a:pt x="502" y="1454"/>
                    <a:pt x="477" y="1078"/>
                  </a:cubicBezTo>
                  <a:cubicBezTo>
                    <a:pt x="452" y="702"/>
                    <a:pt x="377" y="351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31"/>
            <p:cNvSpPr/>
            <p:nvPr/>
          </p:nvSpPr>
          <p:spPr>
            <a:xfrm>
              <a:off x="5337979" y="4899975"/>
              <a:ext cx="11335" cy="56656"/>
            </a:xfrm>
            <a:custGeom>
              <a:avLst/>
              <a:gdLst/>
              <a:ahLst/>
              <a:cxnLst/>
              <a:rect l="l" t="t" r="r" b="b"/>
              <a:pathLst>
                <a:path w="577" h="2884" extrusionOk="0">
                  <a:moveTo>
                    <a:pt x="301" y="1"/>
                  </a:moveTo>
                  <a:cubicBezTo>
                    <a:pt x="151" y="502"/>
                    <a:pt x="126" y="953"/>
                    <a:pt x="76" y="1429"/>
                  </a:cubicBezTo>
                  <a:cubicBezTo>
                    <a:pt x="25" y="1906"/>
                    <a:pt x="0" y="2357"/>
                    <a:pt x="51" y="2883"/>
                  </a:cubicBezTo>
                  <a:cubicBezTo>
                    <a:pt x="351" y="2457"/>
                    <a:pt x="477" y="1956"/>
                    <a:pt x="527" y="1480"/>
                  </a:cubicBezTo>
                  <a:cubicBezTo>
                    <a:pt x="577" y="978"/>
                    <a:pt x="527" y="477"/>
                    <a:pt x="3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31"/>
            <p:cNvSpPr/>
            <p:nvPr/>
          </p:nvSpPr>
          <p:spPr>
            <a:xfrm>
              <a:off x="5315819" y="4883729"/>
              <a:ext cx="9371" cy="41392"/>
            </a:xfrm>
            <a:custGeom>
              <a:avLst/>
              <a:gdLst/>
              <a:ahLst/>
              <a:cxnLst/>
              <a:rect l="l" t="t" r="r" b="b"/>
              <a:pathLst>
                <a:path w="477" h="2107" extrusionOk="0">
                  <a:moveTo>
                    <a:pt x="226" y="1"/>
                  </a:moveTo>
                  <a:cubicBezTo>
                    <a:pt x="51" y="377"/>
                    <a:pt x="1" y="728"/>
                    <a:pt x="1" y="1053"/>
                  </a:cubicBezTo>
                  <a:cubicBezTo>
                    <a:pt x="26" y="1404"/>
                    <a:pt x="76" y="1755"/>
                    <a:pt x="251" y="2106"/>
                  </a:cubicBezTo>
                  <a:cubicBezTo>
                    <a:pt x="427" y="1755"/>
                    <a:pt x="477" y="1404"/>
                    <a:pt x="477" y="1053"/>
                  </a:cubicBezTo>
                  <a:cubicBezTo>
                    <a:pt x="452" y="703"/>
                    <a:pt x="402" y="352"/>
                    <a:pt x="2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31"/>
            <p:cNvSpPr/>
            <p:nvPr/>
          </p:nvSpPr>
          <p:spPr>
            <a:xfrm>
              <a:off x="5318275" y="4989105"/>
              <a:ext cx="11355" cy="29546"/>
            </a:xfrm>
            <a:custGeom>
              <a:avLst/>
              <a:gdLst/>
              <a:ahLst/>
              <a:cxnLst/>
              <a:rect l="l" t="t" r="r" b="b"/>
              <a:pathLst>
                <a:path w="578" h="1504" extrusionOk="0">
                  <a:moveTo>
                    <a:pt x="452" y="0"/>
                  </a:moveTo>
                  <a:cubicBezTo>
                    <a:pt x="201" y="201"/>
                    <a:pt x="126" y="451"/>
                    <a:pt x="51" y="702"/>
                  </a:cubicBezTo>
                  <a:cubicBezTo>
                    <a:pt x="26" y="953"/>
                    <a:pt x="1" y="1203"/>
                    <a:pt x="126" y="1504"/>
                  </a:cubicBezTo>
                  <a:cubicBezTo>
                    <a:pt x="377" y="1278"/>
                    <a:pt x="452" y="1053"/>
                    <a:pt x="527" y="802"/>
                  </a:cubicBezTo>
                  <a:cubicBezTo>
                    <a:pt x="552" y="552"/>
                    <a:pt x="577" y="276"/>
                    <a:pt x="4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3" name="Google Shape;1613;p31"/>
            <p:cNvSpPr/>
            <p:nvPr/>
          </p:nvSpPr>
          <p:spPr>
            <a:xfrm>
              <a:off x="5357172" y="4966454"/>
              <a:ext cx="13319" cy="47286"/>
            </a:xfrm>
            <a:custGeom>
              <a:avLst/>
              <a:gdLst/>
              <a:ahLst/>
              <a:cxnLst/>
              <a:rect l="l" t="t" r="r" b="b"/>
              <a:pathLst>
                <a:path w="678" h="2407" extrusionOk="0">
                  <a:moveTo>
                    <a:pt x="552" y="0"/>
                  </a:moveTo>
                  <a:cubicBezTo>
                    <a:pt x="327" y="401"/>
                    <a:pt x="226" y="777"/>
                    <a:pt x="126" y="1178"/>
                  </a:cubicBezTo>
                  <a:cubicBezTo>
                    <a:pt x="51" y="1579"/>
                    <a:pt x="1" y="1980"/>
                    <a:pt x="76" y="2406"/>
                  </a:cubicBezTo>
                  <a:cubicBezTo>
                    <a:pt x="377" y="2055"/>
                    <a:pt x="502" y="1654"/>
                    <a:pt x="577" y="1253"/>
                  </a:cubicBezTo>
                  <a:cubicBezTo>
                    <a:pt x="652" y="852"/>
                    <a:pt x="678" y="426"/>
                    <a:pt x="5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4" name="Google Shape;1614;p31"/>
            <p:cNvSpPr/>
            <p:nvPr/>
          </p:nvSpPr>
          <p:spPr>
            <a:xfrm>
              <a:off x="5304504" y="4956101"/>
              <a:ext cx="8880" cy="25146"/>
            </a:xfrm>
            <a:custGeom>
              <a:avLst/>
              <a:gdLst/>
              <a:ahLst/>
              <a:cxnLst/>
              <a:rect l="l" t="t" r="r" b="b"/>
              <a:pathLst>
                <a:path w="452" h="1280" extrusionOk="0">
                  <a:moveTo>
                    <a:pt x="251" y="1"/>
                  </a:moveTo>
                  <a:cubicBezTo>
                    <a:pt x="50" y="227"/>
                    <a:pt x="0" y="427"/>
                    <a:pt x="0" y="653"/>
                  </a:cubicBezTo>
                  <a:cubicBezTo>
                    <a:pt x="0" y="853"/>
                    <a:pt x="25" y="1079"/>
                    <a:pt x="201" y="1279"/>
                  </a:cubicBezTo>
                  <a:cubicBezTo>
                    <a:pt x="401" y="1079"/>
                    <a:pt x="451" y="878"/>
                    <a:pt x="451" y="653"/>
                  </a:cubicBezTo>
                  <a:cubicBezTo>
                    <a:pt x="451" y="452"/>
                    <a:pt x="426" y="227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5" name="Google Shape;1615;p31"/>
            <p:cNvSpPr/>
            <p:nvPr/>
          </p:nvSpPr>
          <p:spPr>
            <a:xfrm>
              <a:off x="5340435" y="4813321"/>
              <a:ext cx="12828" cy="39899"/>
            </a:xfrm>
            <a:custGeom>
              <a:avLst/>
              <a:gdLst/>
              <a:ahLst/>
              <a:cxnLst/>
              <a:rect l="l" t="t" r="r" b="b"/>
              <a:pathLst>
                <a:path w="653" h="2031" extrusionOk="0">
                  <a:moveTo>
                    <a:pt x="101" y="1"/>
                  </a:moveTo>
                  <a:cubicBezTo>
                    <a:pt x="1" y="377"/>
                    <a:pt x="26" y="728"/>
                    <a:pt x="101" y="1053"/>
                  </a:cubicBezTo>
                  <a:cubicBezTo>
                    <a:pt x="176" y="1404"/>
                    <a:pt x="276" y="1730"/>
                    <a:pt x="527" y="2031"/>
                  </a:cubicBezTo>
                  <a:cubicBezTo>
                    <a:pt x="652" y="1655"/>
                    <a:pt x="602" y="1304"/>
                    <a:pt x="552" y="978"/>
                  </a:cubicBezTo>
                  <a:cubicBezTo>
                    <a:pt x="477" y="627"/>
                    <a:pt x="352" y="302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6" name="Google Shape;1616;p31"/>
            <p:cNvSpPr/>
            <p:nvPr/>
          </p:nvSpPr>
          <p:spPr>
            <a:xfrm>
              <a:off x="5759443" y="4955610"/>
              <a:ext cx="21177" cy="23161"/>
            </a:xfrm>
            <a:custGeom>
              <a:avLst/>
              <a:gdLst/>
              <a:ahLst/>
              <a:cxnLst/>
              <a:rect l="l" t="t" r="r" b="b"/>
              <a:pathLst>
                <a:path w="1078" h="1179" extrusionOk="0">
                  <a:moveTo>
                    <a:pt x="1078" y="1"/>
                  </a:moveTo>
                  <a:cubicBezTo>
                    <a:pt x="777" y="101"/>
                    <a:pt x="602" y="277"/>
                    <a:pt x="401" y="452"/>
                  </a:cubicBezTo>
                  <a:cubicBezTo>
                    <a:pt x="226" y="653"/>
                    <a:pt x="75" y="853"/>
                    <a:pt x="0" y="1179"/>
                  </a:cubicBezTo>
                  <a:cubicBezTo>
                    <a:pt x="326" y="1154"/>
                    <a:pt x="552" y="978"/>
                    <a:pt x="752" y="778"/>
                  </a:cubicBezTo>
                  <a:cubicBezTo>
                    <a:pt x="927" y="577"/>
                    <a:pt x="1078" y="327"/>
                    <a:pt x="10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7" name="Google Shape;1617;p31"/>
            <p:cNvSpPr/>
            <p:nvPr/>
          </p:nvSpPr>
          <p:spPr>
            <a:xfrm>
              <a:off x="5774216" y="4916163"/>
              <a:ext cx="26108" cy="16836"/>
            </a:xfrm>
            <a:custGeom>
              <a:avLst/>
              <a:gdLst/>
              <a:ahLst/>
              <a:cxnLst/>
              <a:rect l="l" t="t" r="r" b="b"/>
              <a:pathLst>
                <a:path w="1329" h="857" extrusionOk="0">
                  <a:moveTo>
                    <a:pt x="1245" y="1"/>
                  </a:moveTo>
                  <a:cubicBezTo>
                    <a:pt x="959" y="1"/>
                    <a:pt x="732" y="115"/>
                    <a:pt x="526" y="229"/>
                  </a:cubicBezTo>
                  <a:cubicBezTo>
                    <a:pt x="326" y="380"/>
                    <a:pt x="125" y="555"/>
                    <a:pt x="0" y="856"/>
                  </a:cubicBezTo>
                  <a:cubicBezTo>
                    <a:pt x="326" y="856"/>
                    <a:pt x="576" y="756"/>
                    <a:pt x="802" y="630"/>
                  </a:cubicBezTo>
                  <a:cubicBezTo>
                    <a:pt x="1003" y="480"/>
                    <a:pt x="1203" y="305"/>
                    <a:pt x="1328" y="4"/>
                  </a:cubicBezTo>
                  <a:cubicBezTo>
                    <a:pt x="1300" y="2"/>
                    <a:pt x="1272" y="1"/>
                    <a:pt x="12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31"/>
            <p:cNvSpPr/>
            <p:nvPr/>
          </p:nvSpPr>
          <p:spPr>
            <a:xfrm>
              <a:off x="5740721" y="4946259"/>
              <a:ext cx="14793" cy="16757"/>
            </a:xfrm>
            <a:custGeom>
              <a:avLst/>
              <a:gdLst/>
              <a:ahLst/>
              <a:cxnLst/>
              <a:rect l="l" t="t" r="r" b="b"/>
              <a:pathLst>
                <a:path w="753" h="853" extrusionOk="0">
                  <a:moveTo>
                    <a:pt x="728" y="1"/>
                  </a:moveTo>
                  <a:lnTo>
                    <a:pt x="728" y="1"/>
                  </a:lnTo>
                  <a:cubicBezTo>
                    <a:pt x="477" y="26"/>
                    <a:pt x="327" y="151"/>
                    <a:pt x="201" y="276"/>
                  </a:cubicBezTo>
                  <a:cubicBezTo>
                    <a:pt x="76" y="427"/>
                    <a:pt x="1" y="577"/>
                    <a:pt x="26" y="853"/>
                  </a:cubicBezTo>
                  <a:cubicBezTo>
                    <a:pt x="276" y="828"/>
                    <a:pt x="427" y="702"/>
                    <a:pt x="552" y="577"/>
                  </a:cubicBezTo>
                  <a:cubicBezTo>
                    <a:pt x="677" y="427"/>
                    <a:pt x="753" y="276"/>
                    <a:pt x="7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31"/>
            <p:cNvSpPr/>
            <p:nvPr/>
          </p:nvSpPr>
          <p:spPr>
            <a:xfrm>
              <a:off x="5723001" y="4991560"/>
              <a:ext cx="14793" cy="14793"/>
            </a:xfrm>
            <a:custGeom>
              <a:avLst/>
              <a:gdLst/>
              <a:ahLst/>
              <a:cxnLst/>
              <a:rect l="l" t="t" r="r" b="b"/>
              <a:pathLst>
                <a:path w="753" h="753" extrusionOk="0">
                  <a:moveTo>
                    <a:pt x="752" y="1"/>
                  </a:moveTo>
                  <a:cubicBezTo>
                    <a:pt x="502" y="1"/>
                    <a:pt x="326" y="101"/>
                    <a:pt x="201" y="201"/>
                  </a:cubicBezTo>
                  <a:cubicBezTo>
                    <a:pt x="101" y="351"/>
                    <a:pt x="0" y="502"/>
                    <a:pt x="0" y="752"/>
                  </a:cubicBezTo>
                  <a:cubicBezTo>
                    <a:pt x="251" y="752"/>
                    <a:pt x="401" y="652"/>
                    <a:pt x="552" y="552"/>
                  </a:cubicBezTo>
                  <a:cubicBezTo>
                    <a:pt x="652" y="402"/>
                    <a:pt x="752" y="251"/>
                    <a:pt x="7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31"/>
            <p:cNvSpPr/>
            <p:nvPr/>
          </p:nvSpPr>
          <p:spPr>
            <a:xfrm>
              <a:off x="5694929" y="4985156"/>
              <a:ext cx="22179" cy="25617"/>
            </a:xfrm>
            <a:custGeom>
              <a:avLst/>
              <a:gdLst/>
              <a:ahLst/>
              <a:cxnLst/>
              <a:rect l="l" t="t" r="r" b="b"/>
              <a:pathLst>
                <a:path w="1129" h="1304" extrusionOk="0">
                  <a:moveTo>
                    <a:pt x="1129" y="1"/>
                  </a:moveTo>
                  <a:lnTo>
                    <a:pt x="1129" y="1"/>
                  </a:lnTo>
                  <a:cubicBezTo>
                    <a:pt x="803" y="101"/>
                    <a:pt x="577" y="276"/>
                    <a:pt x="402" y="502"/>
                  </a:cubicBezTo>
                  <a:cubicBezTo>
                    <a:pt x="201" y="702"/>
                    <a:pt x="51" y="953"/>
                    <a:pt x="1" y="1304"/>
                  </a:cubicBezTo>
                  <a:cubicBezTo>
                    <a:pt x="327" y="1204"/>
                    <a:pt x="552" y="1003"/>
                    <a:pt x="753" y="803"/>
                  </a:cubicBezTo>
                  <a:cubicBezTo>
                    <a:pt x="928" y="577"/>
                    <a:pt x="1079" y="327"/>
                    <a:pt x="1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1" name="Google Shape;1621;p31"/>
          <p:cNvGrpSpPr/>
          <p:nvPr/>
        </p:nvGrpSpPr>
        <p:grpSpPr>
          <a:xfrm rot="4426151">
            <a:off x="-172080" y="-725031"/>
            <a:ext cx="1629896" cy="2223949"/>
            <a:chOff x="4784068" y="3757226"/>
            <a:chExt cx="1128016" cy="1539284"/>
          </a:xfrm>
        </p:grpSpPr>
        <p:sp>
          <p:nvSpPr>
            <p:cNvPr id="1622" name="Google Shape;1622;p31"/>
            <p:cNvSpPr/>
            <p:nvPr/>
          </p:nvSpPr>
          <p:spPr>
            <a:xfrm>
              <a:off x="5332557" y="4868956"/>
              <a:ext cx="577072" cy="427554"/>
            </a:xfrm>
            <a:custGeom>
              <a:avLst/>
              <a:gdLst/>
              <a:ahLst/>
              <a:cxnLst/>
              <a:rect l="l" t="t" r="r" b="b"/>
              <a:pathLst>
                <a:path w="29375" h="21764" extrusionOk="0">
                  <a:moveTo>
                    <a:pt x="29374" y="1"/>
                  </a:moveTo>
                  <a:cubicBezTo>
                    <a:pt x="25314" y="151"/>
                    <a:pt x="21204" y="2006"/>
                    <a:pt x="18021" y="5139"/>
                  </a:cubicBezTo>
                  <a:cubicBezTo>
                    <a:pt x="15916" y="7219"/>
                    <a:pt x="14236" y="9800"/>
                    <a:pt x="12407" y="12206"/>
                  </a:cubicBezTo>
                  <a:cubicBezTo>
                    <a:pt x="10552" y="14587"/>
                    <a:pt x="8447" y="16868"/>
                    <a:pt x="5865" y="18021"/>
                  </a:cubicBezTo>
                  <a:cubicBezTo>
                    <a:pt x="4865" y="18469"/>
                    <a:pt x="3781" y="18709"/>
                    <a:pt x="2724" y="18709"/>
                  </a:cubicBezTo>
                  <a:cubicBezTo>
                    <a:pt x="1768" y="18709"/>
                    <a:pt x="834" y="18513"/>
                    <a:pt x="1" y="18096"/>
                  </a:cubicBezTo>
                  <a:lnTo>
                    <a:pt x="1" y="18096"/>
                  </a:lnTo>
                  <a:cubicBezTo>
                    <a:pt x="577" y="19475"/>
                    <a:pt x="1655" y="20527"/>
                    <a:pt x="2908" y="21129"/>
                  </a:cubicBezTo>
                  <a:cubicBezTo>
                    <a:pt x="3885" y="21580"/>
                    <a:pt x="4976" y="21763"/>
                    <a:pt x="6073" y="21763"/>
                  </a:cubicBezTo>
                  <a:cubicBezTo>
                    <a:pt x="6439" y="21763"/>
                    <a:pt x="6805" y="21743"/>
                    <a:pt x="7169" y="21705"/>
                  </a:cubicBezTo>
                  <a:cubicBezTo>
                    <a:pt x="9750" y="21430"/>
                    <a:pt x="12281" y="20252"/>
                    <a:pt x="14362" y="18422"/>
                  </a:cubicBezTo>
                  <a:cubicBezTo>
                    <a:pt x="18171" y="15039"/>
                    <a:pt x="20251" y="9725"/>
                    <a:pt x="23459" y="5615"/>
                  </a:cubicBezTo>
                  <a:cubicBezTo>
                    <a:pt x="25189" y="3434"/>
                    <a:pt x="27219" y="1605"/>
                    <a:pt x="293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31"/>
            <p:cNvSpPr/>
            <p:nvPr/>
          </p:nvSpPr>
          <p:spPr>
            <a:xfrm>
              <a:off x="5331083" y="4846305"/>
              <a:ext cx="581001" cy="390189"/>
            </a:xfrm>
            <a:custGeom>
              <a:avLst/>
              <a:gdLst/>
              <a:ahLst/>
              <a:cxnLst/>
              <a:rect l="l" t="t" r="r" b="b"/>
              <a:pathLst>
                <a:path w="29575" h="19862" extrusionOk="0">
                  <a:moveTo>
                    <a:pt x="22707" y="1"/>
                  </a:moveTo>
                  <a:cubicBezTo>
                    <a:pt x="20326" y="1"/>
                    <a:pt x="17895" y="402"/>
                    <a:pt x="15665" y="1580"/>
                  </a:cubicBezTo>
                  <a:cubicBezTo>
                    <a:pt x="12808" y="3109"/>
                    <a:pt x="10502" y="5790"/>
                    <a:pt x="8672" y="8723"/>
                  </a:cubicBezTo>
                  <a:cubicBezTo>
                    <a:pt x="7444" y="10703"/>
                    <a:pt x="6417" y="12783"/>
                    <a:pt x="5038" y="14638"/>
                  </a:cubicBezTo>
                  <a:cubicBezTo>
                    <a:pt x="3685" y="16467"/>
                    <a:pt x="2031" y="18522"/>
                    <a:pt x="1" y="18999"/>
                  </a:cubicBezTo>
                  <a:cubicBezTo>
                    <a:pt x="26" y="19099"/>
                    <a:pt x="51" y="19174"/>
                    <a:pt x="76" y="19249"/>
                  </a:cubicBezTo>
                  <a:cubicBezTo>
                    <a:pt x="909" y="19666"/>
                    <a:pt x="1843" y="19862"/>
                    <a:pt x="2799" y="19862"/>
                  </a:cubicBezTo>
                  <a:cubicBezTo>
                    <a:pt x="3856" y="19862"/>
                    <a:pt x="4940" y="19622"/>
                    <a:pt x="5940" y="19174"/>
                  </a:cubicBezTo>
                  <a:cubicBezTo>
                    <a:pt x="8522" y="18021"/>
                    <a:pt x="10627" y="15740"/>
                    <a:pt x="12482" y="13359"/>
                  </a:cubicBezTo>
                  <a:cubicBezTo>
                    <a:pt x="14311" y="10953"/>
                    <a:pt x="15991" y="8372"/>
                    <a:pt x="18096" y="6292"/>
                  </a:cubicBezTo>
                  <a:cubicBezTo>
                    <a:pt x="21279" y="3159"/>
                    <a:pt x="25389" y="1304"/>
                    <a:pt x="29449" y="1154"/>
                  </a:cubicBezTo>
                  <a:cubicBezTo>
                    <a:pt x="29499" y="1104"/>
                    <a:pt x="29550" y="1079"/>
                    <a:pt x="29575" y="1054"/>
                  </a:cubicBezTo>
                  <a:cubicBezTo>
                    <a:pt x="27244" y="628"/>
                    <a:pt x="25088" y="1"/>
                    <a:pt x="22707" y="1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31"/>
            <p:cNvSpPr/>
            <p:nvPr/>
          </p:nvSpPr>
          <p:spPr>
            <a:xfrm>
              <a:off x="5252798" y="3764101"/>
              <a:ext cx="360918" cy="1473336"/>
            </a:xfrm>
            <a:custGeom>
              <a:avLst/>
              <a:gdLst/>
              <a:ahLst/>
              <a:cxnLst/>
              <a:rect l="l" t="t" r="r" b="b"/>
              <a:pathLst>
                <a:path w="18372" h="74998" extrusionOk="0">
                  <a:moveTo>
                    <a:pt x="6016" y="1"/>
                  </a:moveTo>
                  <a:cubicBezTo>
                    <a:pt x="1705" y="8322"/>
                    <a:pt x="1" y="18222"/>
                    <a:pt x="1304" y="27370"/>
                  </a:cubicBezTo>
                  <a:cubicBezTo>
                    <a:pt x="2181" y="33460"/>
                    <a:pt x="4311" y="39099"/>
                    <a:pt x="5965" y="44913"/>
                  </a:cubicBezTo>
                  <a:cubicBezTo>
                    <a:pt x="7620" y="50728"/>
                    <a:pt x="8798" y="56969"/>
                    <a:pt x="7720" y="63134"/>
                  </a:cubicBezTo>
                  <a:cubicBezTo>
                    <a:pt x="6893" y="67721"/>
                    <a:pt x="4562" y="72257"/>
                    <a:pt x="1229" y="74989"/>
                  </a:cubicBezTo>
                  <a:cubicBezTo>
                    <a:pt x="1358" y="74995"/>
                    <a:pt x="1487" y="74997"/>
                    <a:pt x="1616" y="74997"/>
                  </a:cubicBezTo>
                  <a:cubicBezTo>
                    <a:pt x="4297" y="74997"/>
                    <a:pt x="6999" y="73769"/>
                    <a:pt x="9199" y="71856"/>
                  </a:cubicBezTo>
                  <a:cubicBezTo>
                    <a:pt x="11630" y="69751"/>
                    <a:pt x="13509" y="66869"/>
                    <a:pt x="14913" y="63786"/>
                  </a:cubicBezTo>
                  <a:cubicBezTo>
                    <a:pt x="17344" y="58397"/>
                    <a:pt x="18372" y="52257"/>
                    <a:pt x="17845" y="46442"/>
                  </a:cubicBezTo>
                  <a:cubicBezTo>
                    <a:pt x="16868" y="35791"/>
                    <a:pt x="10928" y="26969"/>
                    <a:pt x="8146" y="16868"/>
                  </a:cubicBezTo>
                  <a:cubicBezTo>
                    <a:pt x="6667" y="11480"/>
                    <a:pt x="6116" y="5740"/>
                    <a:pt x="60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5" name="Google Shape;1625;p31"/>
            <p:cNvSpPr/>
            <p:nvPr/>
          </p:nvSpPr>
          <p:spPr>
            <a:xfrm>
              <a:off x="5064226" y="3757226"/>
              <a:ext cx="361409" cy="1480035"/>
            </a:xfrm>
            <a:custGeom>
              <a:avLst/>
              <a:gdLst/>
              <a:ahLst/>
              <a:cxnLst/>
              <a:rect l="l" t="t" r="r" b="b"/>
              <a:pathLst>
                <a:path w="18397" h="75339" extrusionOk="0">
                  <a:moveTo>
                    <a:pt x="15615" y="0"/>
                  </a:moveTo>
                  <a:cubicBezTo>
                    <a:pt x="12356" y="4311"/>
                    <a:pt x="8973" y="8095"/>
                    <a:pt x="6291" y="12882"/>
                  </a:cubicBezTo>
                  <a:cubicBezTo>
                    <a:pt x="3610" y="17644"/>
                    <a:pt x="1504" y="22933"/>
                    <a:pt x="853" y="28421"/>
                  </a:cubicBezTo>
                  <a:cubicBezTo>
                    <a:pt x="0" y="35489"/>
                    <a:pt x="1579" y="42532"/>
                    <a:pt x="4111" y="48797"/>
                  </a:cubicBezTo>
                  <a:cubicBezTo>
                    <a:pt x="5790" y="52983"/>
                    <a:pt x="7895" y="56943"/>
                    <a:pt x="9224" y="61304"/>
                  </a:cubicBezTo>
                  <a:cubicBezTo>
                    <a:pt x="10552" y="65665"/>
                    <a:pt x="11905" y="70828"/>
                    <a:pt x="10351" y="75314"/>
                  </a:cubicBezTo>
                  <a:cubicBezTo>
                    <a:pt x="10527" y="75339"/>
                    <a:pt x="10677" y="75339"/>
                    <a:pt x="10828" y="75339"/>
                  </a:cubicBezTo>
                  <a:cubicBezTo>
                    <a:pt x="14161" y="72607"/>
                    <a:pt x="16492" y="68071"/>
                    <a:pt x="17319" y="63484"/>
                  </a:cubicBezTo>
                  <a:cubicBezTo>
                    <a:pt x="18397" y="57319"/>
                    <a:pt x="17219" y="51078"/>
                    <a:pt x="15564" y="45263"/>
                  </a:cubicBezTo>
                  <a:cubicBezTo>
                    <a:pt x="13910" y="39449"/>
                    <a:pt x="11780" y="33810"/>
                    <a:pt x="10903" y="27720"/>
                  </a:cubicBezTo>
                  <a:cubicBezTo>
                    <a:pt x="9600" y="18572"/>
                    <a:pt x="11304" y="8672"/>
                    <a:pt x="15615" y="351"/>
                  </a:cubicBezTo>
                  <a:cubicBezTo>
                    <a:pt x="15615" y="226"/>
                    <a:pt x="15615" y="125"/>
                    <a:pt x="15615" y="0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6" name="Google Shape;1626;p31"/>
            <p:cNvSpPr/>
            <p:nvPr/>
          </p:nvSpPr>
          <p:spPr>
            <a:xfrm>
              <a:off x="4799824" y="4581432"/>
              <a:ext cx="498295" cy="699657"/>
            </a:xfrm>
            <a:custGeom>
              <a:avLst/>
              <a:gdLst/>
              <a:ahLst/>
              <a:cxnLst/>
              <a:rect l="l" t="t" r="r" b="b"/>
              <a:pathLst>
                <a:path w="25365" h="35615" extrusionOk="0">
                  <a:moveTo>
                    <a:pt x="1" y="0"/>
                  </a:moveTo>
                  <a:lnTo>
                    <a:pt x="1" y="0"/>
                  </a:lnTo>
                  <a:cubicBezTo>
                    <a:pt x="552" y="5539"/>
                    <a:pt x="2908" y="10702"/>
                    <a:pt x="6517" y="14236"/>
                  </a:cubicBezTo>
                  <a:cubicBezTo>
                    <a:pt x="8923" y="16592"/>
                    <a:pt x="11805" y="18246"/>
                    <a:pt x="14512" y="20151"/>
                  </a:cubicBezTo>
                  <a:cubicBezTo>
                    <a:pt x="17219" y="22081"/>
                    <a:pt x="19825" y="24386"/>
                    <a:pt x="21279" y="27594"/>
                  </a:cubicBezTo>
                  <a:cubicBezTo>
                    <a:pt x="22357" y="30000"/>
                    <a:pt x="22658" y="33008"/>
                    <a:pt x="21881" y="35614"/>
                  </a:cubicBezTo>
                  <a:cubicBezTo>
                    <a:pt x="23309" y="34512"/>
                    <a:pt x="24337" y="32757"/>
                    <a:pt x="24838" y="30903"/>
                  </a:cubicBezTo>
                  <a:cubicBezTo>
                    <a:pt x="25364" y="28923"/>
                    <a:pt x="25364" y="26842"/>
                    <a:pt x="25064" y="24888"/>
                  </a:cubicBezTo>
                  <a:cubicBezTo>
                    <a:pt x="24537" y="21454"/>
                    <a:pt x="23059" y="18271"/>
                    <a:pt x="20928" y="15890"/>
                  </a:cubicBezTo>
                  <a:cubicBezTo>
                    <a:pt x="16968" y="11529"/>
                    <a:pt x="11179" y="10050"/>
                    <a:pt x="6517" y="6667"/>
                  </a:cubicBezTo>
                  <a:cubicBezTo>
                    <a:pt x="4036" y="4887"/>
                    <a:pt x="1906" y="2557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31"/>
            <p:cNvSpPr/>
            <p:nvPr/>
          </p:nvSpPr>
          <p:spPr>
            <a:xfrm>
              <a:off x="4784068" y="4578465"/>
              <a:ext cx="460872" cy="706552"/>
            </a:xfrm>
            <a:custGeom>
              <a:avLst/>
              <a:gdLst/>
              <a:ahLst/>
              <a:cxnLst/>
              <a:rect l="l" t="t" r="r" b="b"/>
              <a:pathLst>
                <a:path w="23460" h="35966" extrusionOk="0">
                  <a:moveTo>
                    <a:pt x="703" y="1"/>
                  </a:moveTo>
                  <a:cubicBezTo>
                    <a:pt x="477" y="3309"/>
                    <a:pt x="1" y="6417"/>
                    <a:pt x="201" y="9675"/>
                  </a:cubicBezTo>
                  <a:cubicBezTo>
                    <a:pt x="427" y="12933"/>
                    <a:pt x="1078" y="16166"/>
                    <a:pt x="2532" y="18898"/>
                  </a:cubicBezTo>
                  <a:cubicBezTo>
                    <a:pt x="4412" y="22432"/>
                    <a:pt x="7469" y="24913"/>
                    <a:pt x="10753" y="26693"/>
                  </a:cubicBezTo>
                  <a:cubicBezTo>
                    <a:pt x="12958" y="27871"/>
                    <a:pt x="15264" y="28748"/>
                    <a:pt x="17344" y="30151"/>
                  </a:cubicBezTo>
                  <a:cubicBezTo>
                    <a:pt x="19424" y="31555"/>
                    <a:pt x="21755" y="33309"/>
                    <a:pt x="22457" y="35966"/>
                  </a:cubicBezTo>
                  <a:cubicBezTo>
                    <a:pt x="22532" y="35891"/>
                    <a:pt x="22607" y="35841"/>
                    <a:pt x="22683" y="35765"/>
                  </a:cubicBezTo>
                  <a:cubicBezTo>
                    <a:pt x="23460" y="33159"/>
                    <a:pt x="23159" y="30151"/>
                    <a:pt x="22081" y="27745"/>
                  </a:cubicBezTo>
                  <a:cubicBezTo>
                    <a:pt x="20627" y="24537"/>
                    <a:pt x="18021" y="22232"/>
                    <a:pt x="15314" y="20302"/>
                  </a:cubicBezTo>
                  <a:cubicBezTo>
                    <a:pt x="12607" y="18397"/>
                    <a:pt x="9725" y="16743"/>
                    <a:pt x="7319" y="14387"/>
                  </a:cubicBezTo>
                  <a:cubicBezTo>
                    <a:pt x="3710" y="10853"/>
                    <a:pt x="1354" y="5690"/>
                    <a:pt x="803" y="151"/>
                  </a:cubicBezTo>
                  <a:cubicBezTo>
                    <a:pt x="778" y="101"/>
                    <a:pt x="728" y="51"/>
                    <a:pt x="703" y="1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8" name="Google Shape;1628;p31"/>
            <p:cNvSpPr/>
            <p:nvPr/>
          </p:nvSpPr>
          <p:spPr>
            <a:xfrm>
              <a:off x="5295624" y="4539077"/>
              <a:ext cx="21197" cy="73394"/>
            </a:xfrm>
            <a:custGeom>
              <a:avLst/>
              <a:gdLst/>
              <a:ahLst/>
              <a:cxnLst/>
              <a:rect l="l" t="t" r="r" b="b"/>
              <a:pathLst>
                <a:path w="1079" h="3736" extrusionOk="0">
                  <a:moveTo>
                    <a:pt x="1" y="1"/>
                  </a:moveTo>
                  <a:lnTo>
                    <a:pt x="1" y="1"/>
                  </a:lnTo>
                  <a:cubicBezTo>
                    <a:pt x="51" y="652"/>
                    <a:pt x="227" y="1279"/>
                    <a:pt x="377" y="1906"/>
                  </a:cubicBezTo>
                  <a:cubicBezTo>
                    <a:pt x="527" y="2507"/>
                    <a:pt x="703" y="3134"/>
                    <a:pt x="978" y="3735"/>
                  </a:cubicBezTo>
                  <a:cubicBezTo>
                    <a:pt x="1079" y="3058"/>
                    <a:pt x="978" y="2407"/>
                    <a:pt x="828" y="1780"/>
                  </a:cubicBezTo>
                  <a:cubicBezTo>
                    <a:pt x="653" y="1154"/>
                    <a:pt x="402" y="527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9" name="Google Shape;1629;p31"/>
            <p:cNvSpPr/>
            <p:nvPr/>
          </p:nvSpPr>
          <p:spPr>
            <a:xfrm>
              <a:off x="5264624" y="4478040"/>
              <a:ext cx="12809" cy="35459"/>
            </a:xfrm>
            <a:custGeom>
              <a:avLst/>
              <a:gdLst/>
              <a:ahLst/>
              <a:cxnLst/>
              <a:rect l="l" t="t" r="r" b="b"/>
              <a:pathLst>
                <a:path w="652" h="1805" extrusionOk="0">
                  <a:moveTo>
                    <a:pt x="100" y="0"/>
                  </a:moveTo>
                  <a:cubicBezTo>
                    <a:pt x="0" y="351"/>
                    <a:pt x="25" y="677"/>
                    <a:pt x="100" y="977"/>
                  </a:cubicBezTo>
                  <a:cubicBezTo>
                    <a:pt x="175" y="1253"/>
                    <a:pt x="301" y="1554"/>
                    <a:pt x="551" y="1805"/>
                  </a:cubicBezTo>
                  <a:cubicBezTo>
                    <a:pt x="652" y="1454"/>
                    <a:pt x="627" y="1153"/>
                    <a:pt x="551" y="852"/>
                  </a:cubicBezTo>
                  <a:cubicBezTo>
                    <a:pt x="476" y="551"/>
                    <a:pt x="351" y="276"/>
                    <a:pt x="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31"/>
            <p:cNvSpPr/>
            <p:nvPr/>
          </p:nvSpPr>
          <p:spPr>
            <a:xfrm>
              <a:off x="5255254" y="4549430"/>
              <a:ext cx="13319" cy="42846"/>
            </a:xfrm>
            <a:custGeom>
              <a:avLst/>
              <a:gdLst/>
              <a:ahLst/>
              <a:cxnLst/>
              <a:rect l="l" t="t" r="r" b="b"/>
              <a:pathLst>
                <a:path w="678" h="2181" extrusionOk="0">
                  <a:moveTo>
                    <a:pt x="26" y="0"/>
                  </a:moveTo>
                  <a:cubicBezTo>
                    <a:pt x="1" y="426"/>
                    <a:pt x="51" y="777"/>
                    <a:pt x="126" y="1128"/>
                  </a:cubicBezTo>
                  <a:cubicBezTo>
                    <a:pt x="201" y="1479"/>
                    <a:pt x="302" y="1830"/>
                    <a:pt x="502" y="2181"/>
                  </a:cubicBezTo>
                  <a:cubicBezTo>
                    <a:pt x="678" y="1805"/>
                    <a:pt x="652" y="1404"/>
                    <a:pt x="577" y="1028"/>
                  </a:cubicBezTo>
                  <a:cubicBezTo>
                    <a:pt x="502" y="652"/>
                    <a:pt x="327" y="276"/>
                    <a:pt x="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31"/>
            <p:cNvSpPr/>
            <p:nvPr/>
          </p:nvSpPr>
          <p:spPr>
            <a:xfrm>
              <a:off x="5246394" y="4634100"/>
              <a:ext cx="14302" cy="51234"/>
            </a:xfrm>
            <a:custGeom>
              <a:avLst/>
              <a:gdLst/>
              <a:ahLst/>
              <a:cxnLst/>
              <a:rect l="l" t="t" r="r" b="b"/>
              <a:pathLst>
                <a:path w="728" h="2608" extrusionOk="0">
                  <a:moveTo>
                    <a:pt x="76" y="1"/>
                  </a:moveTo>
                  <a:cubicBezTo>
                    <a:pt x="1" y="477"/>
                    <a:pt x="51" y="928"/>
                    <a:pt x="126" y="1354"/>
                  </a:cubicBezTo>
                  <a:cubicBezTo>
                    <a:pt x="251" y="1780"/>
                    <a:pt x="377" y="2206"/>
                    <a:pt x="652" y="2607"/>
                  </a:cubicBezTo>
                  <a:cubicBezTo>
                    <a:pt x="728" y="2131"/>
                    <a:pt x="677" y="1680"/>
                    <a:pt x="602" y="1254"/>
                  </a:cubicBezTo>
                  <a:cubicBezTo>
                    <a:pt x="477" y="828"/>
                    <a:pt x="352" y="402"/>
                    <a:pt x="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2" name="Google Shape;1632;p31"/>
            <p:cNvSpPr/>
            <p:nvPr/>
          </p:nvSpPr>
          <p:spPr>
            <a:xfrm>
              <a:off x="5220305" y="4539077"/>
              <a:ext cx="10844" cy="39408"/>
            </a:xfrm>
            <a:custGeom>
              <a:avLst/>
              <a:gdLst/>
              <a:ahLst/>
              <a:cxnLst/>
              <a:rect l="l" t="t" r="r" b="b"/>
              <a:pathLst>
                <a:path w="552" h="2006" extrusionOk="0">
                  <a:moveTo>
                    <a:pt x="126" y="1"/>
                  </a:moveTo>
                  <a:cubicBezTo>
                    <a:pt x="0" y="352"/>
                    <a:pt x="0" y="703"/>
                    <a:pt x="51" y="1028"/>
                  </a:cubicBezTo>
                  <a:cubicBezTo>
                    <a:pt x="101" y="1354"/>
                    <a:pt x="201" y="1680"/>
                    <a:pt x="426" y="2006"/>
                  </a:cubicBezTo>
                  <a:cubicBezTo>
                    <a:pt x="552" y="1630"/>
                    <a:pt x="552" y="1304"/>
                    <a:pt x="502" y="953"/>
                  </a:cubicBezTo>
                  <a:cubicBezTo>
                    <a:pt x="452" y="627"/>
                    <a:pt x="351" y="302"/>
                    <a:pt x="1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3" name="Google Shape;1633;p31"/>
            <p:cNvSpPr/>
            <p:nvPr/>
          </p:nvSpPr>
          <p:spPr>
            <a:xfrm>
              <a:off x="5288749" y="4642469"/>
              <a:ext cx="9862" cy="31039"/>
            </a:xfrm>
            <a:custGeom>
              <a:avLst/>
              <a:gdLst/>
              <a:ahLst/>
              <a:cxnLst/>
              <a:rect l="l" t="t" r="r" b="b"/>
              <a:pathLst>
                <a:path w="502" h="1580" extrusionOk="0">
                  <a:moveTo>
                    <a:pt x="176" y="1"/>
                  </a:moveTo>
                  <a:cubicBezTo>
                    <a:pt x="25" y="277"/>
                    <a:pt x="0" y="552"/>
                    <a:pt x="25" y="828"/>
                  </a:cubicBezTo>
                  <a:cubicBezTo>
                    <a:pt x="50" y="1079"/>
                    <a:pt x="125" y="1354"/>
                    <a:pt x="326" y="1580"/>
                  </a:cubicBezTo>
                  <a:cubicBezTo>
                    <a:pt x="501" y="1304"/>
                    <a:pt x="501" y="1029"/>
                    <a:pt x="476" y="778"/>
                  </a:cubicBezTo>
                  <a:cubicBezTo>
                    <a:pt x="451" y="502"/>
                    <a:pt x="376" y="252"/>
                    <a:pt x="1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31"/>
            <p:cNvSpPr/>
            <p:nvPr/>
          </p:nvSpPr>
          <p:spPr>
            <a:xfrm>
              <a:off x="5205532" y="4624258"/>
              <a:ext cx="9862" cy="46794"/>
            </a:xfrm>
            <a:custGeom>
              <a:avLst/>
              <a:gdLst/>
              <a:ahLst/>
              <a:cxnLst/>
              <a:rect l="l" t="t" r="r" b="b"/>
              <a:pathLst>
                <a:path w="502" h="2382" extrusionOk="0">
                  <a:moveTo>
                    <a:pt x="151" y="1"/>
                  </a:moveTo>
                  <a:cubicBezTo>
                    <a:pt x="0" y="402"/>
                    <a:pt x="0" y="803"/>
                    <a:pt x="26" y="1204"/>
                  </a:cubicBezTo>
                  <a:cubicBezTo>
                    <a:pt x="51" y="1605"/>
                    <a:pt x="126" y="2006"/>
                    <a:pt x="351" y="2382"/>
                  </a:cubicBezTo>
                  <a:cubicBezTo>
                    <a:pt x="502" y="1981"/>
                    <a:pt x="502" y="1580"/>
                    <a:pt x="477" y="1179"/>
                  </a:cubicBezTo>
                  <a:cubicBezTo>
                    <a:pt x="452" y="778"/>
                    <a:pt x="376" y="377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31"/>
            <p:cNvSpPr/>
            <p:nvPr/>
          </p:nvSpPr>
          <p:spPr>
            <a:xfrm>
              <a:off x="5213901" y="4450458"/>
              <a:ext cx="12337" cy="39899"/>
            </a:xfrm>
            <a:custGeom>
              <a:avLst/>
              <a:gdLst/>
              <a:ahLst/>
              <a:cxnLst/>
              <a:rect l="l" t="t" r="r" b="b"/>
              <a:pathLst>
                <a:path w="628" h="2031" extrusionOk="0">
                  <a:moveTo>
                    <a:pt x="101" y="1"/>
                  </a:moveTo>
                  <a:cubicBezTo>
                    <a:pt x="1" y="376"/>
                    <a:pt x="26" y="727"/>
                    <a:pt x="76" y="1078"/>
                  </a:cubicBezTo>
                  <a:cubicBezTo>
                    <a:pt x="151" y="1404"/>
                    <a:pt x="276" y="1730"/>
                    <a:pt x="527" y="2031"/>
                  </a:cubicBezTo>
                  <a:cubicBezTo>
                    <a:pt x="627" y="1680"/>
                    <a:pt x="602" y="1329"/>
                    <a:pt x="552" y="978"/>
                  </a:cubicBezTo>
                  <a:cubicBezTo>
                    <a:pt x="477" y="652"/>
                    <a:pt x="351" y="301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31"/>
            <p:cNvSpPr/>
            <p:nvPr/>
          </p:nvSpPr>
          <p:spPr>
            <a:xfrm>
              <a:off x="5181899" y="4498707"/>
              <a:ext cx="11335" cy="36952"/>
            </a:xfrm>
            <a:custGeom>
              <a:avLst/>
              <a:gdLst/>
              <a:ahLst/>
              <a:cxnLst/>
              <a:rect l="l" t="t" r="r" b="b"/>
              <a:pathLst>
                <a:path w="577" h="1881" extrusionOk="0">
                  <a:moveTo>
                    <a:pt x="126" y="1"/>
                  </a:moveTo>
                  <a:cubicBezTo>
                    <a:pt x="0" y="352"/>
                    <a:pt x="0" y="677"/>
                    <a:pt x="51" y="978"/>
                  </a:cubicBezTo>
                  <a:cubicBezTo>
                    <a:pt x="101" y="1304"/>
                    <a:pt x="201" y="1605"/>
                    <a:pt x="452" y="1880"/>
                  </a:cubicBezTo>
                  <a:cubicBezTo>
                    <a:pt x="577" y="1555"/>
                    <a:pt x="552" y="1229"/>
                    <a:pt x="502" y="903"/>
                  </a:cubicBezTo>
                  <a:cubicBezTo>
                    <a:pt x="452" y="602"/>
                    <a:pt x="351" y="276"/>
                    <a:pt x="1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7" name="Google Shape;1637;p31"/>
            <p:cNvSpPr/>
            <p:nvPr/>
          </p:nvSpPr>
          <p:spPr>
            <a:xfrm>
              <a:off x="5483705" y="4586343"/>
              <a:ext cx="9881" cy="48779"/>
            </a:xfrm>
            <a:custGeom>
              <a:avLst/>
              <a:gdLst/>
              <a:ahLst/>
              <a:cxnLst/>
              <a:rect l="l" t="t" r="r" b="b"/>
              <a:pathLst>
                <a:path w="503" h="2483" extrusionOk="0">
                  <a:moveTo>
                    <a:pt x="151" y="1"/>
                  </a:moveTo>
                  <a:cubicBezTo>
                    <a:pt x="1" y="427"/>
                    <a:pt x="1" y="828"/>
                    <a:pt x="26" y="1254"/>
                  </a:cubicBezTo>
                  <a:cubicBezTo>
                    <a:pt x="51" y="1680"/>
                    <a:pt x="126" y="2081"/>
                    <a:pt x="327" y="2482"/>
                  </a:cubicBezTo>
                  <a:cubicBezTo>
                    <a:pt x="477" y="2056"/>
                    <a:pt x="502" y="1630"/>
                    <a:pt x="477" y="1229"/>
                  </a:cubicBezTo>
                  <a:cubicBezTo>
                    <a:pt x="452" y="803"/>
                    <a:pt x="377" y="402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8" name="Google Shape;1638;p31"/>
            <p:cNvSpPr/>
            <p:nvPr/>
          </p:nvSpPr>
          <p:spPr>
            <a:xfrm>
              <a:off x="5471408" y="4509551"/>
              <a:ext cx="9862" cy="31019"/>
            </a:xfrm>
            <a:custGeom>
              <a:avLst/>
              <a:gdLst/>
              <a:ahLst/>
              <a:cxnLst/>
              <a:rect l="l" t="t" r="r" b="b"/>
              <a:pathLst>
                <a:path w="502" h="1579" extrusionOk="0">
                  <a:moveTo>
                    <a:pt x="176" y="0"/>
                  </a:moveTo>
                  <a:cubicBezTo>
                    <a:pt x="25" y="276"/>
                    <a:pt x="0" y="551"/>
                    <a:pt x="25" y="827"/>
                  </a:cubicBezTo>
                  <a:cubicBezTo>
                    <a:pt x="76" y="1078"/>
                    <a:pt x="126" y="1353"/>
                    <a:pt x="351" y="1579"/>
                  </a:cubicBezTo>
                  <a:cubicBezTo>
                    <a:pt x="502" y="1303"/>
                    <a:pt x="502" y="1028"/>
                    <a:pt x="502" y="777"/>
                  </a:cubicBezTo>
                  <a:cubicBezTo>
                    <a:pt x="452" y="501"/>
                    <a:pt x="376" y="251"/>
                    <a:pt x="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31"/>
            <p:cNvSpPr/>
            <p:nvPr/>
          </p:nvSpPr>
          <p:spPr>
            <a:xfrm>
              <a:off x="5452706" y="4568623"/>
              <a:ext cx="9371" cy="33004"/>
            </a:xfrm>
            <a:custGeom>
              <a:avLst/>
              <a:gdLst/>
              <a:ahLst/>
              <a:cxnLst/>
              <a:rect l="l" t="t" r="r" b="b"/>
              <a:pathLst>
                <a:path w="477" h="1680" extrusionOk="0">
                  <a:moveTo>
                    <a:pt x="276" y="1"/>
                  </a:moveTo>
                  <a:cubicBezTo>
                    <a:pt x="75" y="276"/>
                    <a:pt x="25" y="552"/>
                    <a:pt x="25" y="828"/>
                  </a:cubicBezTo>
                  <a:cubicBezTo>
                    <a:pt x="0" y="1103"/>
                    <a:pt x="50" y="1404"/>
                    <a:pt x="226" y="1680"/>
                  </a:cubicBezTo>
                  <a:cubicBezTo>
                    <a:pt x="401" y="1404"/>
                    <a:pt x="451" y="1128"/>
                    <a:pt x="476" y="853"/>
                  </a:cubicBezTo>
                  <a:cubicBezTo>
                    <a:pt x="476" y="577"/>
                    <a:pt x="451" y="301"/>
                    <a:pt x="2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0" name="Google Shape;1640;p31"/>
            <p:cNvSpPr/>
            <p:nvPr/>
          </p:nvSpPr>
          <p:spPr>
            <a:xfrm>
              <a:off x="5510305" y="4567150"/>
              <a:ext cx="10353" cy="36952"/>
            </a:xfrm>
            <a:custGeom>
              <a:avLst/>
              <a:gdLst/>
              <a:ahLst/>
              <a:cxnLst/>
              <a:rect l="l" t="t" r="r" b="b"/>
              <a:pathLst>
                <a:path w="527" h="1881" extrusionOk="0">
                  <a:moveTo>
                    <a:pt x="151" y="0"/>
                  </a:moveTo>
                  <a:cubicBezTo>
                    <a:pt x="0" y="351"/>
                    <a:pt x="0" y="652"/>
                    <a:pt x="25" y="978"/>
                  </a:cubicBezTo>
                  <a:cubicBezTo>
                    <a:pt x="76" y="1279"/>
                    <a:pt x="151" y="1579"/>
                    <a:pt x="376" y="1880"/>
                  </a:cubicBezTo>
                  <a:cubicBezTo>
                    <a:pt x="527" y="1554"/>
                    <a:pt x="527" y="1228"/>
                    <a:pt x="502" y="928"/>
                  </a:cubicBezTo>
                  <a:cubicBezTo>
                    <a:pt x="451" y="602"/>
                    <a:pt x="376" y="301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1" name="Google Shape;1641;p31"/>
            <p:cNvSpPr/>
            <p:nvPr/>
          </p:nvSpPr>
          <p:spPr>
            <a:xfrm>
              <a:off x="5471408" y="4682368"/>
              <a:ext cx="9862" cy="33495"/>
            </a:xfrm>
            <a:custGeom>
              <a:avLst/>
              <a:gdLst/>
              <a:ahLst/>
              <a:cxnLst/>
              <a:rect l="l" t="t" r="r" b="b"/>
              <a:pathLst>
                <a:path w="502" h="1705" extrusionOk="0">
                  <a:moveTo>
                    <a:pt x="126" y="0"/>
                  </a:moveTo>
                  <a:cubicBezTo>
                    <a:pt x="0" y="326"/>
                    <a:pt x="0" y="602"/>
                    <a:pt x="25" y="877"/>
                  </a:cubicBezTo>
                  <a:cubicBezTo>
                    <a:pt x="51" y="1153"/>
                    <a:pt x="101" y="1404"/>
                    <a:pt x="276" y="1704"/>
                  </a:cubicBezTo>
                  <a:cubicBezTo>
                    <a:pt x="477" y="1429"/>
                    <a:pt x="502" y="1128"/>
                    <a:pt x="502" y="827"/>
                  </a:cubicBezTo>
                  <a:cubicBezTo>
                    <a:pt x="452" y="526"/>
                    <a:pt x="376" y="226"/>
                    <a:pt x="1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2" name="Google Shape;1642;p31"/>
            <p:cNvSpPr/>
            <p:nvPr/>
          </p:nvSpPr>
          <p:spPr>
            <a:xfrm>
              <a:off x="5445319" y="4630662"/>
              <a:ext cx="9371" cy="29566"/>
            </a:xfrm>
            <a:custGeom>
              <a:avLst/>
              <a:gdLst/>
              <a:ahLst/>
              <a:cxnLst/>
              <a:rect l="l" t="t" r="r" b="b"/>
              <a:pathLst>
                <a:path w="477" h="1505" extrusionOk="0">
                  <a:moveTo>
                    <a:pt x="251" y="0"/>
                  </a:moveTo>
                  <a:cubicBezTo>
                    <a:pt x="50" y="251"/>
                    <a:pt x="25" y="502"/>
                    <a:pt x="0" y="752"/>
                  </a:cubicBezTo>
                  <a:cubicBezTo>
                    <a:pt x="25" y="1003"/>
                    <a:pt x="50" y="1254"/>
                    <a:pt x="251" y="1504"/>
                  </a:cubicBezTo>
                  <a:cubicBezTo>
                    <a:pt x="426" y="1254"/>
                    <a:pt x="476" y="1003"/>
                    <a:pt x="476" y="752"/>
                  </a:cubicBezTo>
                  <a:cubicBezTo>
                    <a:pt x="476" y="502"/>
                    <a:pt x="426" y="251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3" name="Google Shape;1643;p31"/>
            <p:cNvSpPr/>
            <p:nvPr/>
          </p:nvSpPr>
          <p:spPr>
            <a:xfrm>
              <a:off x="5504392" y="4661682"/>
              <a:ext cx="9371" cy="43337"/>
            </a:xfrm>
            <a:custGeom>
              <a:avLst/>
              <a:gdLst/>
              <a:ahLst/>
              <a:cxnLst/>
              <a:rect l="l" t="t" r="r" b="b"/>
              <a:pathLst>
                <a:path w="477" h="2206" extrusionOk="0">
                  <a:moveTo>
                    <a:pt x="201" y="0"/>
                  </a:moveTo>
                  <a:cubicBezTo>
                    <a:pt x="26" y="376"/>
                    <a:pt x="1" y="727"/>
                    <a:pt x="1" y="1103"/>
                  </a:cubicBezTo>
                  <a:cubicBezTo>
                    <a:pt x="26" y="1479"/>
                    <a:pt x="51" y="1830"/>
                    <a:pt x="251" y="2206"/>
                  </a:cubicBezTo>
                  <a:cubicBezTo>
                    <a:pt x="427" y="1830"/>
                    <a:pt x="477" y="1454"/>
                    <a:pt x="477" y="1103"/>
                  </a:cubicBezTo>
                  <a:cubicBezTo>
                    <a:pt x="452" y="727"/>
                    <a:pt x="402" y="376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4" name="Google Shape;1644;p31"/>
            <p:cNvSpPr/>
            <p:nvPr/>
          </p:nvSpPr>
          <p:spPr>
            <a:xfrm>
              <a:off x="5528516" y="4633609"/>
              <a:ext cx="9862" cy="26128"/>
            </a:xfrm>
            <a:custGeom>
              <a:avLst/>
              <a:gdLst/>
              <a:ahLst/>
              <a:cxnLst/>
              <a:rect l="l" t="t" r="r" b="b"/>
              <a:pathLst>
                <a:path w="502" h="1330" extrusionOk="0">
                  <a:moveTo>
                    <a:pt x="201" y="1"/>
                  </a:moveTo>
                  <a:cubicBezTo>
                    <a:pt x="26" y="251"/>
                    <a:pt x="1" y="477"/>
                    <a:pt x="26" y="703"/>
                  </a:cubicBezTo>
                  <a:cubicBezTo>
                    <a:pt x="51" y="903"/>
                    <a:pt x="101" y="1129"/>
                    <a:pt x="301" y="1329"/>
                  </a:cubicBezTo>
                  <a:cubicBezTo>
                    <a:pt x="477" y="1104"/>
                    <a:pt x="502" y="878"/>
                    <a:pt x="477" y="652"/>
                  </a:cubicBezTo>
                  <a:cubicBezTo>
                    <a:pt x="452" y="427"/>
                    <a:pt x="402" y="226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5" name="Google Shape;1645;p31"/>
            <p:cNvSpPr/>
            <p:nvPr/>
          </p:nvSpPr>
          <p:spPr>
            <a:xfrm>
              <a:off x="5446793" y="4509040"/>
              <a:ext cx="9371" cy="28583"/>
            </a:xfrm>
            <a:custGeom>
              <a:avLst/>
              <a:gdLst/>
              <a:ahLst/>
              <a:cxnLst/>
              <a:rect l="l" t="t" r="r" b="b"/>
              <a:pathLst>
                <a:path w="477" h="1455" extrusionOk="0">
                  <a:moveTo>
                    <a:pt x="201" y="1"/>
                  </a:moveTo>
                  <a:cubicBezTo>
                    <a:pt x="25" y="252"/>
                    <a:pt x="0" y="502"/>
                    <a:pt x="0" y="728"/>
                  </a:cubicBezTo>
                  <a:cubicBezTo>
                    <a:pt x="25" y="978"/>
                    <a:pt x="75" y="1229"/>
                    <a:pt x="276" y="1455"/>
                  </a:cubicBezTo>
                  <a:cubicBezTo>
                    <a:pt x="451" y="1204"/>
                    <a:pt x="476" y="953"/>
                    <a:pt x="476" y="703"/>
                  </a:cubicBezTo>
                  <a:cubicBezTo>
                    <a:pt x="451" y="477"/>
                    <a:pt x="401" y="227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6" name="Google Shape;1646;p31"/>
            <p:cNvSpPr/>
            <p:nvPr/>
          </p:nvSpPr>
          <p:spPr>
            <a:xfrm>
              <a:off x="5418229" y="4517428"/>
              <a:ext cx="10353" cy="30528"/>
            </a:xfrm>
            <a:custGeom>
              <a:avLst/>
              <a:gdLst/>
              <a:ahLst/>
              <a:cxnLst/>
              <a:rect l="l" t="t" r="r" b="b"/>
              <a:pathLst>
                <a:path w="527" h="1554" extrusionOk="0">
                  <a:moveTo>
                    <a:pt x="176" y="0"/>
                  </a:moveTo>
                  <a:cubicBezTo>
                    <a:pt x="26" y="276"/>
                    <a:pt x="1" y="551"/>
                    <a:pt x="26" y="802"/>
                  </a:cubicBezTo>
                  <a:cubicBezTo>
                    <a:pt x="76" y="1053"/>
                    <a:pt x="126" y="1303"/>
                    <a:pt x="351" y="1554"/>
                  </a:cubicBezTo>
                  <a:cubicBezTo>
                    <a:pt x="502" y="1278"/>
                    <a:pt x="527" y="1003"/>
                    <a:pt x="502" y="752"/>
                  </a:cubicBezTo>
                  <a:cubicBezTo>
                    <a:pt x="452" y="501"/>
                    <a:pt x="377" y="226"/>
                    <a:pt x="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7" name="Google Shape;1647;p31"/>
            <p:cNvSpPr/>
            <p:nvPr/>
          </p:nvSpPr>
          <p:spPr>
            <a:xfrm>
              <a:off x="5352261" y="4087105"/>
              <a:ext cx="9862" cy="35459"/>
            </a:xfrm>
            <a:custGeom>
              <a:avLst/>
              <a:gdLst/>
              <a:ahLst/>
              <a:cxnLst/>
              <a:rect l="l" t="t" r="r" b="b"/>
              <a:pathLst>
                <a:path w="502" h="1805" extrusionOk="0">
                  <a:moveTo>
                    <a:pt x="226" y="0"/>
                  </a:moveTo>
                  <a:cubicBezTo>
                    <a:pt x="50" y="301"/>
                    <a:pt x="0" y="602"/>
                    <a:pt x="25" y="927"/>
                  </a:cubicBezTo>
                  <a:cubicBezTo>
                    <a:pt x="50" y="1228"/>
                    <a:pt x="126" y="1529"/>
                    <a:pt x="326" y="1805"/>
                  </a:cubicBezTo>
                  <a:cubicBezTo>
                    <a:pt x="476" y="1479"/>
                    <a:pt x="501" y="1203"/>
                    <a:pt x="476" y="902"/>
                  </a:cubicBezTo>
                  <a:cubicBezTo>
                    <a:pt x="451" y="602"/>
                    <a:pt x="401" y="301"/>
                    <a:pt x="2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8" name="Google Shape;1648;p31"/>
            <p:cNvSpPr/>
            <p:nvPr/>
          </p:nvSpPr>
          <p:spPr>
            <a:xfrm>
              <a:off x="5371454" y="4054612"/>
              <a:ext cx="9862" cy="40390"/>
            </a:xfrm>
            <a:custGeom>
              <a:avLst/>
              <a:gdLst/>
              <a:ahLst/>
              <a:cxnLst/>
              <a:rect l="l" t="t" r="r" b="b"/>
              <a:pathLst>
                <a:path w="502" h="2056" extrusionOk="0">
                  <a:moveTo>
                    <a:pt x="151" y="0"/>
                  </a:moveTo>
                  <a:cubicBezTo>
                    <a:pt x="1" y="351"/>
                    <a:pt x="1" y="702"/>
                    <a:pt x="26" y="1053"/>
                  </a:cubicBezTo>
                  <a:cubicBezTo>
                    <a:pt x="51" y="1378"/>
                    <a:pt x="126" y="1729"/>
                    <a:pt x="326" y="2055"/>
                  </a:cubicBezTo>
                  <a:cubicBezTo>
                    <a:pt x="477" y="1704"/>
                    <a:pt x="502" y="1353"/>
                    <a:pt x="477" y="1003"/>
                  </a:cubicBezTo>
                  <a:cubicBezTo>
                    <a:pt x="452" y="652"/>
                    <a:pt x="377" y="326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9" name="Google Shape;1649;p31"/>
            <p:cNvSpPr/>
            <p:nvPr/>
          </p:nvSpPr>
          <p:spPr>
            <a:xfrm>
              <a:off x="5349294" y="4163406"/>
              <a:ext cx="10373" cy="37934"/>
            </a:xfrm>
            <a:custGeom>
              <a:avLst/>
              <a:gdLst/>
              <a:ahLst/>
              <a:cxnLst/>
              <a:rect l="l" t="t" r="r" b="b"/>
              <a:pathLst>
                <a:path w="528" h="1931" extrusionOk="0">
                  <a:moveTo>
                    <a:pt x="151" y="1"/>
                  </a:moveTo>
                  <a:cubicBezTo>
                    <a:pt x="1" y="352"/>
                    <a:pt x="1" y="678"/>
                    <a:pt x="26" y="1003"/>
                  </a:cubicBezTo>
                  <a:cubicBezTo>
                    <a:pt x="76" y="1329"/>
                    <a:pt x="151" y="1630"/>
                    <a:pt x="377" y="1931"/>
                  </a:cubicBezTo>
                  <a:cubicBezTo>
                    <a:pt x="527" y="1605"/>
                    <a:pt x="527" y="1279"/>
                    <a:pt x="502" y="953"/>
                  </a:cubicBezTo>
                  <a:cubicBezTo>
                    <a:pt x="452" y="627"/>
                    <a:pt x="377" y="302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0" name="Google Shape;1650;p31"/>
            <p:cNvSpPr/>
            <p:nvPr/>
          </p:nvSpPr>
          <p:spPr>
            <a:xfrm>
              <a:off x="5379332" y="4157021"/>
              <a:ext cx="9862" cy="43337"/>
            </a:xfrm>
            <a:custGeom>
              <a:avLst/>
              <a:gdLst/>
              <a:ahLst/>
              <a:cxnLst/>
              <a:rect l="l" t="t" r="r" b="b"/>
              <a:pathLst>
                <a:path w="502" h="2206" extrusionOk="0">
                  <a:moveTo>
                    <a:pt x="151" y="0"/>
                  </a:moveTo>
                  <a:cubicBezTo>
                    <a:pt x="1" y="376"/>
                    <a:pt x="1" y="752"/>
                    <a:pt x="26" y="1128"/>
                  </a:cubicBezTo>
                  <a:cubicBezTo>
                    <a:pt x="51" y="1479"/>
                    <a:pt x="126" y="1855"/>
                    <a:pt x="352" y="2206"/>
                  </a:cubicBezTo>
                  <a:cubicBezTo>
                    <a:pt x="502" y="1805"/>
                    <a:pt x="502" y="1454"/>
                    <a:pt x="477" y="1078"/>
                  </a:cubicBezTo>
                  <a:cubicBezTo>
                    <a:pt x="452" y="702"/>
                    <a:pt x="377" y="351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1" name="Google Shape;1651;p31"/>
            <p:cNvSpPr/>
            <p:nvPr/>
          </p:nvSpPr>
          <p:spPr>
            <a:xfrm>
              <a:off x="5337979" y="4899975"/>
              <a:ext cx="11335" cy="56656"/>
            </a:xfrm>
            <a:custGeom>
              <a:avLst/>
              <a:gdLst/>
              <a:ahLst/>
              <a:cxnLst/>
              <a:rect l="l" t="t" r="r" b="b"/>
              <a:pathLst>
                <a:path w="577" h="2884" extrusionOk="0">
                  <a:moveTo>
                    <a:pt x="301" y="1"/>
                  </a:moveTo>
                  <a:cubicBezTo>
                    <a:pt x="151" y="502"/>
                    <a:pt x="126" y="953"/>
                    <a:pt x="76" y="1429"/>
                  </a:cubicBezTo>
                  <a:cubicBezTo>
                    <a:pt x="25" y="1906"/>
                    <a:pt x="0" y="2357"/>
                    <a:pt x="51" y="2883"/>
                  </a:cubicBezTo>
                  <a:cubicBezTo>
                    <a:pt x="351" y="2457"/>
                    <a:pt x="477" y="1956"/>
                    <a:pt x="527" y="1480"/>
                  </a:cubicBezTo>
                  <a:cubicBezTo>
                    <a:pt x="577" y="978"/>
                    <a:pt x="527" y="477"/>
                    <a:pt x="3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2" name="Google Shape;1652;p31"/>
            <p:cNvSpPr/>
            <p:nvPr/>
          </p:nvSpPr>
          <p:spPr>
            <a:xfrm>
              <a:off x="5315819" y="4883729"/>
              <a:ext cx="9371" cy="41392"/>
            </a:xfrm>
            <a:custGeom>
              <a:avLst/>
              <a:gdLst/>
              <a:ahLst/>
              <a:cxnLst/>
              <a:rect l="l" t="t" r="r" b="b"/>
              <a:pathLst>
                <a:path w="477" h="2107" extrusionOk="0">
                  <a:moveTo>
                    <a:pt x="226" y="1"/>
                  </a:moveTo>
                  <a:cubicBezTo>
                    <a:pt x="51" y="377"/>
                    <a:pt x="1" y="728"/>
                    <a:pt x="1" y="1053"/>
                  </a:cubicBezTo>
                  <a:cubicBezTo>
                    <a:pt x="26" y="1404"/>
                    <a:pt x="76" y="1755"/>
                    <a:pt x="251" y="2106"/>
                  </a:cubicBezTo>
                  <a:cubicBezTo>
                    <a:pt x="427" y="1755"/>
                    <a:pt x="477" y="1404"/>
                    <a:pt x="477" y="1053"/>
                  </a:cubicBezTo>
                  <a:cubicBezTo>
                    <a:pt x="452" y="703"/>
                    <a:pt x="402" y="352"/>
                    <a:pt x="2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3" name="Google Shape;1653;p31"/>
            <p:cNvSpPr/>
            <p:nvPr/>
          </p:nvSpPr>
          <p:spPr>
            <a:xfrm>
              <a:off x="5318275" y="4989105"/>
              <a:ext cx="11355" cy="29546"/>
            </a:xfrm>
            <a:custGeom>
              <a:avLst/>
              <a:gdLst/>
              <a:ahLst/>
              <a:cxnLst/>
              <a:rect l="l" t="t" r="r" b="b"/>
              <a:pathLst>
                <a:path w="578" h="1504" extrusionOk="0">
                  <a:moveTo>
                    <a:pt x="452" y="0"/>
                  </a:moveTo>
                  <a:cubicBezTo>
                    <a:pt x="201" y="201"/>
                    <a:pt x="126" y="451"/>
                    <a:pt x="51" y="702"/>
                  </a:cubicBezTo>
                  <a:cubicBezTo>
                    <a:pt x="26" y="953"/>
                    <a:pt x="1" y="1203"/>
                    <a:pt x="126" y="1504"/>
                  </a:cubicBezTo>
                  <a:cubicBezTo>
                    <a:pt x="377" y="1278"/>
                    <a:pt x="452" y="1053"/>
                    <a:pt x="527" y="802"/>
                  </a:cubicBezTo>
                  <a:cubicBezTo>
                    <a:pt x="552" y="552"/>
                    <a:pt x="577" y="276"/>
                    <a:pt x="4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4" name="Google Shape;1654;p31"/>
            <p:cNvSpPr/>
            <p:nvPr/>
          </p:nvSpPr>
          <p:spPr>
            <a:xfrm>
              <a:off x="5357172" y="4966454"/>
              <a:ext cx="13319" cy="47286"/>
            </a:xfrm>
            <a:custGeom>
              <a:avLst/>
              <a:gdLst/>
              <a:ahLst/>
              <a:cxnLst/>
              <a:rect l="l" t="t" r="r" b="b"/>
              <a:pathLst>
                <a:path w="678" h="2407" extrusionOk="0">
                  <a:moveTo>
                    <a:pt x="552" y="0"/>
                  </a:moveTo>
                  <a:cubicBezTo>
                    <a:pt x="327" y="401"/>
                    <a:pt x="226" y="777"/>
                    <a:pt x="126" y="1178"/>
                  </a:cubicBezTo>
                  <a:cubicBezTo>
                    <a:pt x="51" y="1579"/>
                    <a:pt x="1" y="1980"/>
                    <a:pt x="76" y="2406"/>
                  </a:cubicBezTo>
                  <a:cubicBezTo>
                    <a:pt x="377" y="2055"/>
                    <a:pt x="502" y="1654"/>
                    <a:pt x="577" y="1253"/>
                  </a:cubicBezTo>
                  <a:cubicBezTo>
                    <a:pt x="652" y="852"/>
                    <a:pt x="678" y="426"/>
                    <a:pt x="5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31"/>
            <p:cNvSpPr/>
            <p:nvPr/>
          </p:nvSpPr>
          <p:spPr>
            <a:xfrm>
              <a:off x="5304504" y="4956101"/>
              <a:ext cx="8880" cy="25146"/>
            </a:xfrm>
            <a:custGeom>
              <a:avLst/>
              <a:gdLst/>
              <a:ahLst/>
              <a:cxnLst/>
              <a:rect l="l" t="t" r="r" b="b"/>
              <a:pathLst>
                <a:path w="452" h="1280" extrusionOk="0">
                  <a:moveTo>
                    <a:pt x="251" y="1"/>
                  </a:moveTo>
                  <a:cubicBezTo>
                    <a:pt x="50" y="227"/>
                    <a:pt x="0" y="427"/>
                    <a:pt x="0" y="653"/>
                  </a:cubicBezTo>
                  <a:cubicBezTo>
                    <a:pt x="0" y="853"/>
                    <a:pt x="25" y="1079"/>
                    <a:pt x="201" y="1279"/>
                  </a:cubicBezTo>
                  <a:cubicBezTo>
                    <a:pt x="401" y="1079"/>
                    <a:pt x="451" y="878"/>
                    <a:pt x="451" y="653"/>
                  </a:cubicBezTo>
                  <a:cubicBezTo>
                    <a:pt x="451" y="452"/>
                    <a:pt x="426" y="227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31"/>
            <p:cNvSpPr/>
            <p:nvPr/>
          </p:nvSpPr>
          <p:spPr>
            <a:xfrm>
              <a:off x="5340435" y="4813321"/>
              <a:ext cx="12828" cy="39899"/>
            </a:xfrm>
            <a:custGeom>
              <a:avLst/>
              <a:gdLst/>
              <a:ahLst/>
              <a:cxnLst/>
              <a:rect l="l" t="t" r="r" b="b"/>
              <a:pathLst>
                <a:path w="653" h="2031" extrusionOk="0">
                  <a:moveTo>
                    <a:pt x="101" y="1"/>
                  </a:moveTo>
                  <a:cubicBezTo>
                    <a:pt x="1" y="377"/>
                    <a:pt x="26" y="728"/>
                    <a:pt x="101" y="1053"/>
                  </a:cubicBezTo>
                  <a:cubicBezTo>
                    <a:pt x="176" y="1404"/>
                    <a:pt x="276" y="1730"/>
                    <a:pt x="527" y="2031"/>
                  </a:cubicBezTo>
                  <a:cubicBezTo>
                    <a:pt x="652" y="1655"/>
                    <a:pt x="602" y="1304"/>
                    <a:pt x="552" y="978"/>
                  </a:cubicBezTo>
                  <a:cubicBezTo>
                    <a:pt x="477" y="627"/>
                    <a:pt x="352" y="302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31"/>
            <p:cNvSpPr/>
            <p:nvPr/>
          </p:nvSpPr>
          <p:spPr>
            <a:xfrm>
              <a:off x="5759443" y="4955610"/>
              <a:ext cx="21177" cy="23161"/>
            </a:xfrm>
            <a:custGeom>
              <a:avLst/>
              <a:gdLst/>
              <a:ahLst/>
              <a:cxnLst/>
              <a:rect l="l" t="t" r="r" b="b"/>
              <a:pathLst>
                <a:path w="1078" h="1179" extrusionOk="0">
                  <a:moveTo>
                    <a:pt x="1078" y="1"/>
                  </a:moveTo>
                  <a:cubicBezTo>
                    <a:pt x="777" y="101"/>
                    <a:pt x="602" y="277"/>
                    <a:pt x="401" y="452"/>
                  </a:cubicBezTo>
                  <a:cubicBezTo>
                    <a:pt x="226" y="653"/>
                    <a:pt x="75" y="853"/>
                    <a:pt x="0" y="1179"/>
                  </a:cubicBezTo>
                  <a:cubicBezTo>
                    <a:pt x="326" y="1154"/>
                    <a:pt x="552" y="978"/>
                    <a:pt x="752" y="778"/>
                  </a:cubicBezTo>
                  <a:cubicBezTo>
                    <a:pt x="927" y="577"/>
                    <a:pt x="1078" y="327"/>
                    <a:pt x="10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31"/>
            <p:cNvSpPr/>
            <p:nvPr/>
          </p:nvSpPr>
          <p:spPr>
            <a:xfrm>
              <a:off x="5774216" y="4916163"/>
              <a:ext cx="26108" cy="16836"/>
            </a:xfrm>
            <a:custGeom>
              <a:avLst/>
              <a:gdLst/>
              <a:ahLst/>
              <a:cxnLst/>
              <a:rect l="l" t="t" r="r" b="b"/>
              <a:pathLst>
                <a:path w="1329" h="857" extrusionOk="0">
                  <a:moveTo>
                    <a:pt x="1245" y="1"/>
                  </a:moveTo>
                  <a:cubicBezTo>
                    <a:pt x="959" y="1"/>
                    <a:pt x="732" y="115"/>
                    <a:pt x="526" y="229"/>
                  </a:cubicBezTo>
                  <a:cubicBezTo>
                    <a:pt x="326" y="380"/>
                    <a:pt x="125" y="555"/>
                    <a:pt x="0" y="856"/>
                  </a:cubicBezTo>
                  <a:cubicBezTo>
                    <a:pt x="326" y="856"/>
                    <a:pt x="576" y="756"/>
                    <a:pt x="802" y="630"/>
                  </a:cubicBezTo>
                  <a:cubicBezTo>
                    <a:pt x="1003" y="480"/>
                    <a:pt x="1203" y="305"/>
                    <a:pt x="1328" y="4"/>
                  </a:cubicBezTo>
                  <a:cubicBezTo>
                    <a:pt x="1300" y="2"/>
                    <a:pt x="1272" y="1"/>
                    <a:pt x="12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9" name="Google Shape;1659;p31"/>
            <p:cNvSpPr/>
            <p:nvPr/>
          </p:nvSpPr>
          <p:spPr>
            <a:xfrm>
              <a:off x="5740721" y="4946259"/>
              <a:ext cx="14793" cy="16757"/>
            </a:xfrm>
            <a:custGeom>
              <a:avLst/>
              <a:gdLst/>
              <a:ahLst/>
              <a:cxnLst/>
              <a:rect l="l" t="t" r="r" b="b"/>
              <a:pathLst>
                <a:path w="753" h="853" extrusionOk="0">
                  <a:moveTo>
                    <a:pt x="728" y="1"/>
                  </a:moveTo>
                  <a:lnTo>
                    <a:pt x="728" y="1"/>
                  </a:lnTo>
                  <a:cubicBezTo>
                    <a:pt x="477" y="26"/>
                    <a:pt x="327" y="151"/>
                    <a:pt x="201" y="276"/>
                  </a:cubicBezTo>
                  <a:cubicBezTo>
                    <a:pt x="76" y="427"/>
                    <a:pt x="1" y="577"/>
                    <a:pt x="26" y="853"/>
                  </a:cubicBezTo>
                  <a:cubicBezTo>
                    <a:pt x="276" y="828"/>
                    <a:pt x="427" y="702"/>
                    <a:pt x="552" y="577"/>
                  </a:cubicBezTo>
                  <a:cubicBezTo>
                    <a:pt x="677" y="427"/>
                    <a:pt x="753" y="276"/>
                    <a:pt x="7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0" name="Google Shape;1660;p31"/>
            <p:cNvSpPr/>
            <p:nvPr/>
          </p:nvSpPr>
          <p:spPr>
            <a:xfrm>
              <a:off x="5723001" y="4991560"/>
              <a:ext cx="14793" cy="14793"/>
            </a:xfrm>
            <a:custGeom>
              <a:avLst/>
              <a:gdLst/>
              <a:ahLst/>
              <a:cxnLst/>
              <a:rect l="l" t="t" r="r" b="b"/>
              <a:pathLst>
                <a:path w="753" h="753" extrusionOk="0">
                  <a:moveTo>
                    <a:pt x="752" y="1"/>
                  </a:moveTo>
                  <a:cubicBezTo>
                    <a:pt x="502" y="1"/>
                    <a:pt x="326" y="101"/>
                    <a:pt x="201" y="201"/>
                  </a:cubicBezTo>
                  <a:cubicBezTo>
                    <a:pt x="101" y="351"/>
                    <a:pt x="0" y="502"/>
                    <a:pt x="0" y="752"/>
                  </a:cubicBezTo>
                  <a:cubicBezTo>
                    <a:pt x="251" y="752"/>
                    <a:pt x="401" y="652"/>
                    <a:pt x="552" y="552"/>
                  </a:cubicBezTo>
                  <a:cubicBezTo>
                    <a:pt x="652" y="402"/>
                    <a:pt x="752" y="251"/>
                    <a:pt x="7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31"/>
            <p:cNvSpPr/>
            <p:nvPr/>
          </p:nvSpPr>
          <p:spPr>
            <a:xfrm>
              <a:off x="5694929" y="4985156"/>
              <a:ext cx="22179" cy="25617"/>
            </a:xfrm>
            <a:custGeom>
              <a:avLst/>
              <a:gdLst/>
              <a:ahLst/>
              <a:cxnLst/>
              <a:rect l="l" t="t" r="r" b="b"/>
              <a:pathLst>
                <a:path w="1129" h="1304" extrusionOk="0">
                  <a:moveTo>
                    <a:pt x="1129" y="1"/>
                  </a:moveTo>
                  <a:lnTo>
                    <a:pt x="1129" y="1"/>
                  </a:lnTo>
                  <a:cubicBezTo>
                    <a:pt x="803" y="101"/>
                    <a:pt x="577" y="276"/>
                    <a:pt x="402" y="502"/>
                  </a:cubicBezTo>
                  <a:cubicBezTo>
                    <a:pt x="201" y="702"/>
                    <a:pt x="51" y="953"/>
                    <a:pt x="1" y="1304"/>
                  </a:cubicBezTo>
                  <a:cubicBezTo>
                    <a:pt x="327" y="1204"/>
                    <a:pt x="552" y="1003"/>
                    <a:pt x="753" y="803"/>
                  </a:cubicBezTo>
                  <a:cubicBezTo>
                    <a:pt x="928" y="577"/>
                    <a:pt x="1079" y="327"/>
                    <a:pt x="1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62" name="Google Shape;1662;p31"/>
          <p:cNvSpPr/>
          <p:nvPr/>
        </p:nvSpPr>
        <p:spPr>
          <a:xfrm rot="-10023010">
            <a:off x="-511935" y="651869"/>
            <a:ext cx="1519221" cy="1427489"/>
          </a:xfrm>
          <a:custGeom>
            <a:avLst/>
            <a:gdLst/>
            <a:ahLst/>
            <a:cxnLst/>
            <a:rect l="l" t="t" r="r" b="b"/>
            <a:pathLst>
              <a:path w="42066" h="39526" extrusionOk="0">
                <a:moveTo>
                  <a:pt x="2930" y="0"/>
                </a:moveTo>
                <a:cubicBezTo>
                  <a:pt x="2487" y="0"/>
                  <a:pt x="2071" y="255"/>
                  <a:pt x="1730" y="899"/>
                </a:cubicBezTo>
                <a:cubicBezTo>
                  <a:pt x="1178" y="1951"/>
                  <a:pt x="1479" y="3330"/>
                  <a:pt x="1805" y="4407"/>
                </a:cubicBezTo>
                <a:cubicBezTo>
                  <a:pt x="2156" y="5560"/>
                  <a:pt x="2732" y="6588"/>
                  <a:pt x="3434" y="7565"/>
                </a:cubicBezTo>
                <a:cubicBezTo>
                  <a:pt x="4236" y="8643"/>
                  <a:pt x="5188" y="9646"/>
                  <a:pt x="6241" y="10523"/>
                </a:cubicBezTo>
                <a:cubicBezTo>
                  <a:pt x="6767" y="10924"/>
                  <a:pt x="7294" y="11300"/>
                  <a:pt x="7845" y="11651"/>
                </a:cubicBezTo>
                <a:cubicBezTo>
                  <a:pt x="8371" y="12001"/>
                  <a:pt x="8973" y="12402"/>
                  <a:pt x="9625" y="12503"/>
                </a:cubicBezTo>
                <a:cubicBezTo>
                  <a:pt x="10402" y="13505"/>
                  <a:pt x="11178" y="14508"/>
                  <a:pt x="12006" y="15485"/>
                </a:cubicBezTo>
                <a:cubicBezTo>
                  <a:pt x="10279" y="14545"/>
                  <a:pt x="8284" y="14083"/>
                  <a:pt x="6316" y="14083"/>
                </a:cubicBezTo>
                <a:cubicBezTo>
                  <a:pt x="5398" y="14083"/>
                  <a:pt x="4486" y="14183"/>
                  <a:pt x="3609" y="14382"/>
                </a:cubicBezTo>
                <a:cubicBezTo>
                  <a:pt x="2707" y="14583"/>
                  <a:pt x="0" y="15285"/>
                  <a:pt x="978" y="16738"/>
                </a:cubicBezTo>
                <a:cubicBezTo>
                  <a:pt x="1454" y="17415"/>
                  <a:pt x="2381" y="17390"/>
                  <a:pt x="3108" y="17415"/>
                </a:cubicBezTo>
                <a:cubicBezTo>
                  <a:pt x="4161" y="17490"/>
                  <a:pt x="5214" y="17540"/>
                  <a:pt x="6266" y="17540"/>
                </a:cubicBezTo>
                <a:cubicBezTo>
                  <a:pt x="6453" y="17544"/>
                  <a:pt x="6641" y="17547"/>
                  <a:pt x="6829" y="17547"/>
                </a:cubicBezTo>
                <a:cubicBezTo>
                  <a:pt x="7800" y="17547"/>
                  <a:pt x="8780" y="17491"/>
                  <a:pt x="9725" y="17365"/>
                </a:cubicBezTo>
                <a:cubicBezTo>
                  <a:pt x="10301" y="17290"/>
                  <a:pt x="10853" y="17189"/>
                  <a:pt x="11404" y="17039"/>
                </a:cubicBezTo>
                <a:cubicBezTo>
                  <a:pt x="11905" y="16939"/>
                  <a:pt x="12457" y="16814"/>
                  <a:pt x="12908" y="16563"/>
                </a:cubicBezTo>
                <a:cubicBezTo>
                  <a:pt x="13234" y="16939"/>
                  <a:pt x="13559" y="17340"/>
                  <a:pt x="13910" y="17716"/>
                </a:cubicBezTo>
                <a:cubicBezTo>
                  <a:pt x="12457" y="17741"/>
                  <a:pt x="11078" y="18217"/>
                  <a:pt x="9850" y="18919"/>
                </a:cubicBezTo>
                <a:cubicBezTo>
                  <a:pt x="9173" y="19295"/>
                  <a:pt x="8572" y="19771"/>
                  <a:pt x="8021" y="20272"/>
                </a:cubicBezTo>
                <a:cubicBezTo>
                  <a:pt x="7419" y="20773"/>
                  <a:pt x="6843" y="21325"/>
                  <a:pt x="6442" y="22002"/>
                </a:cubicBezTo>
                <a:cubicBezTo>
                  <a:pt x="6066" y="22628"/>
                  <a:pt x="5890" y="23355"/>
                  <a:pt x="6091" y="24082"/>
                </a:cubicBezTo>
                <a:cubicBezTo>
                  <a:pt x="6228" y="24630"/>
                  <a:pt x="6579" y="24826"/>
                  <a:pt x="7037" y="24826"/>
                </a:cubicBezTo>
                <a:cubicBezTo>
                  <a:pt x="7165" y="24826"/>
                  <a:pt x="7301" y="24811"/>
                  <a:pt x="7444" y="24784"/>
                </a:cubicBezTo>
                <a:cubicBezTo>
                  <a:pt x="8196" y="24658"/>
                  <a:pt x="8873" y="24232"/>
                  <a:pt x="9449" y="23781"/>
                </a:cubicBezTo>
                <a:cubicBezTo>
                  <a:pt x="10076" y="23305"/>
                  <a:pt x="10677" y="22778"/>
                  <a:pt x="11279" y="22252"/>
                </a:cubicBezTo>
                <a:cubicBezTo>
                  <a:pt x="11955" y="21651"/>
                  <a:pt x="12582" y="20999"/>
                  <a:pt x="13158" y="20297"/>
                </a:cubicBezTo>
                <a:cubicBezTo>
                  <a:pt x="13635" y="19721"/>
                  <a:pt x="14236" y="19019"/>
                  <a:pt x="14412" y="18267"/>
                </a:cubicBezTo>
                <a:cubicBezTo>
                  <a:pt x="15464" y="19470"/>
                  <a:pt x="16567" y="20623"/>
                  <a:pt x="17720" y="21751"/>
                </a:cubicBezTo>
                <a:cubicBezTo>
                  <a:pt x="18998" y="23054"/>
                  <a:pt x="20301" y="24357"/>
                  <a:pt x="21655" y="25611"/>
                </a:cubicBezTo>
                <a:cubicBezTo>
                  <a:pt x="20909" y="25570"/>
                  <a:pt x="20159" y="25538"/>
                  <a:pt x="19412" y="25538"/>
                </a:cubicBezTo>
                <a:cubicBezTo>
                  <a:pt x="17399" y="25538"/>
                  <a:pt x="15406" y="25767"/>
                  <a:pt x="13559" y="26663"/>
                </a:cubicBezTo>
                <a:cubicBezTo>
                  <a:pt x="13058" y="26914"/>
                  <a:pt x="12457" y="27215"/>
                  <a:pt x="12356" y="27841"/>
                </a:cubicBezTo>
                <a:cubicBezTo>
                  <a:pt x="12281" y="28393"/>
                  <a:pt x="12632" y="28794"/>
                  <a:pt x="13183" y="28869"/>
                </a:cubicBezTo>
                <a:cubicBezTo>
                  <a:pt x="13404" y="28898"/>
                  <a:pt x="13630" y="28910"/>
                  <a:pt x="13860" y="28910"/>
                </a:cubicBezTo>
                <a:cubicBezTo>
                  <a:pt x="14413" y="28910"/>
                  <a:pt x="14983" y="28839"/>
                  <a:pt x="15514" y="28769"/>
                </a:cubicBezTo>
                <a:cubicBezTo>
                  <a:pt x="16316" y="28668"/>
                  <a:pt x="17093" y="28493"/>
                  <a:pt x="17870" y="28292"/>
                </a:cubicBezTo>
                <a:cubicBezTo>
                  <a:pt x="18747" y="28042"/>
                  <a:pt x="19625" y="27741"/>
                  <a:pt x="20477" y="27390"/>
                </a:cubicBezTo>
                <a:cubicBezTo>
                  <a:pt x="20903" y="27240"/>
                  <a:pt x="21329" y="27039"/>
                  <a:pt x="21730" y="26864"/>
                </a:cubicBezTo>
                <a:cubicBezTo>
                  <a:pt x="22006" y="26738"/>
                  <a:pt x="22306" y="26638"/>
                  <a:pt x="22557" y="26488"/>
                </a:cubicBezTo>
                <a:cubicBezTo>
                  <a:pt x="25063" y="28844"/>
                  <a:pt x="27670" y="31099"/>
                  <a:pt x="30402" y="33180"/>
                </a:cubicBezTo>
                <a:cubicBezTo>
                  <a:pt x="29877" y="33090"/>
                  <a:pt x="29344" y="33046"/>
                  <a:pt x="28811" y="33046"/>
                </a:cubicBezTo>
                <a:cubicBezTo>
                  <a:pt x="26801" y="33046"/>
                  <a:pt x="24788" y="33675"/>
                  <a:pt x="23184" y="34884"/>
                </a:cubicBezTo>
                <a:cubicBezTo>
                  <a:pt x="22707" y="35235"/>
                  <a:pt x="22031" y="35711"/>
                  <a:pt x="21780" y="36262"/>
                </a:cubicBezTo>
                <a:cubicBezTo>
                  <a:pt x="21504" y="36864"/>
                  <a:pt x="22106" y="37114"/>
                  <a:pt x="22607" y="37190"/>
                </a:cubicBezTo>
                <a:cubicBezTo>
                  <a:pt x="22826" y="37219"/>
                  <a:pt x="23046" y="37233"/>
                  <a:pt x="23267" y="37233"/>
                </a:cubicBezTo>
                <a:cubicBezTo>
                  <a:pt x="24534" y="37233"/>
                  <a:pt x="25811" y="36778"/>
                  <a:pt x="26943" y="36287"/>
                </a:cubicBezTo>
                <a:cubicBezTo>
                  <a:pt x="27770" y="35936"/>
                  <a:pt x="28572" y="35510"/>
                  <a:pt x="29299" y="35034"/>
                </a:cubicBezTo>
                <a:cubicBezTo>
                  <a:pt x="29650" y="34809"/>
                  <a:pt x="29976" y="34583"/>
                  <a:pt x="30301" y="34332"/>
                </a:cubicBezTo>
                <a:cubicBezTo>
                  <a:pt x="30552" y="34107"/>
                  <a:pt x="30853" y="33931"/>
                  <a:pt x="31028" y="33631"/>
                </a:cubicBezTo>
                <a:cubicBezTo>
                  <a:pt x="31429" y="33906"/>
                  <a:pt x="31805" y="34207"/>
                  <a:pt x="32206" y="34483"/>
                </a:cubicBezTo>
                <a:cubicBezTo>
                  <a:pt x="33710" y="35535"/>
                  <a:pt x="35239" y="36488"/>
                  <a:pt x="36818" y="37390"/>
                </a:cubicBezTo>
                <a:cubicBezTo>
                  <a:pt x="38347" y="38242"/>
                  <a:pt x="39951" y="39119"/>
                  <a:pt x="41680" y="39520"/>
                </a:cubicBezTo>
                <a:cubicBezTo>
                  <a:pt x="41697" y="39524"/>
                  <a:pt x="41715" y="39526"/>
                  <a:pt x="41731" y="39526"/>
                </a:cubicBezTo>
                <a:cubicBezTo>
                  <a:pt x="41950" y="39526"/>
                  <a:pt x="42065" y="39234"/>
                  <a:pt x="41855" y="39094"/>
                </a:cubicBezTo>
                <a:cubicBezTo>
                  <a:pt x="40552" y="38242"/>
                  <a:pt x="39123" y="37616"/>
                  <a:pt x="37745" y="36864"/>
                </a:cubicBezTo>
                <a:cubicBezTo>
                  <a:pt x="36392" y="36112"/>
                  <a:pt x="35038" y="35285"/>
                  <a:pt x="33735" y="34433"/>
                </a:cubicBezTo>
                <a:cubicBezTo>
                  <a:pt x="31529" y="32954"/>
                  <a:pt x="29399" y="31325"/>
                  <a:pt x="27344" y="29621"/>
                </a:cubicBezTo>
                <a:cubicBezTo>
                  <a:pt x="27469" y="29019"/>
                  <a:pt x="27494" y="28393"/>
                  <a:pt x="27494" y="27791"/>
                </a:cubicBezTo>
                <a:cubicBezTo>
                  <a:pt x="27544" y="27039"/>
                  <a:pt x="27519" y="26262"/>
                  <a:pt x="27469" y="25485"/>
                </a:cubicBezTo>
                <a:cubicBezTo>
                  <a:pt x="27419" y="24758"/>
                  <a:pt x="27344" y="24007"/>
                  <a:pt x="27244" y="23280"/>
                </a:cubicBezTo>
                <a:cubicBezTo>
                  <a:pt x="27169" y="22703"/>
                  <a:pt x="27018" y="22102"/>
                  <a:pt x="26692" y="21601"/>
                </a:cubicBezTo>
                <a:cubicBezTo>
                  <a:pt x="26417" y="21225"/>
                  <a:pt x="26041" y="20824"/>
                  <a:pt x="25539" y="20824"/>
                </a:cubicBezTo>
                <a:cubicBezTo>
                  <a:pt x="25523" y="20823"/>
                  <a:pt x="25507" y="20822"/>
                  <a:pt x="25492" y="20822"/>
                </a:cubicBezTo>
                <a:cubicBezTo>
                  <a:pt x="25043" y="20822"/>
                  <a:pt x="24761" y="21165"/>
                  <a:pt x="24712" y="21601"/>
                </a:cubicBezTo>
                <a:cubicBezTo>
                  <a:pt x="24512" y="22929"/>
                  <a:pt x="24737" y="24408"/>
                  <a:pt x="25038" y="25711"/>
                </a:cubicBezTo>
                <a:cubicBezTo>
                  <a:pt x="25239" y="26638"/>
                  <a:pt x="25514" y="27540"/>
                  <a:pt x="25890" y="28393"/>
                </a:cubicBezTo>
                <a:cubicBezTo>
                  <a:pt x="23534" y="26337"/>
                  <a:pt x="21229" y="24232"/>
                  <a:pt x="18973" y="22027"/>
                </a:cubicBezTo>
                <a:cubicBezTo>
                  <a:pt x="19224" y="21375"/>
                  <a:pt x="19224" y="20548"/>
                  <a:pt x="19274" y="19896"/>
                </a:cubicBezTo>
                <a:cubicBezTo>
                  <a:pt x="19349" y="18944"/>
                  <a:pt x="19349" y="17992"/>
                  <a:pt x="19249" y="17039"/>
                </a:cubicBezTo>
                <a:cubicBezTo>
                  <a:pt x="19098" y="15535"/>
                  <a:pt x="18848" y="14032"/>
                  <a:pt x="18346" y="12603"/>
                </a:cubicBezTo>
                <a:cubicBezTo>
                  <a:pt x="18171" y="12127"/>
                  <a:pt x="17970" y="11225"/>
                  <a:pt x="17344" y="11199"/>
                </a:cubicBezTo>
                <a:cubicBezTo>
                  <a:pt x="17324" y="11198"/>
                  <a:pt x="17304" y="11197"/>
                  <a:pt x="17285" y="11197"/>
                </a:cubicBezTo>
                <a:cubicBezTo>
                  <a:pt x="16716" y="11197"/>
                  <a:pt x="16335" y="11892"/>
                  <a:pt x="16141" y="12352"/>
                </a:cubicBezTo>
                <a:cubicBezTo>
                  <a:pt x="15514" y="13681"/>
                  <a:pt x="15815" y="15260"/>
                  <a:pt x="16166" y="16613"/>
                </a:cubicBezTo>
                <a:cubicBezTo>
                  <a:pt x="16517" y="17941"/>
                  <a:pt x="16943" y="19345"/>
                  <a:pt x="17569" y="20623"/>
                </a:cubicBezTo>
                <a:cubicBezTo>
                  <a:pt x="15665" y="18718"/>
                  <a:pt x="13835" y="16788"/>
                  <a:pt x="12056" y="14783"/>
                </a:cubicBezTo>
                <a:cubicBezTo>
                  <a:pt x="11304" y="13956"/>
                  <a:pt x="10577" y="13079"/>
                  <a:pt x="9875" y="12202"/>
                </a:cubicBezTo>
                <a:cubicBezTo>
                  <a:pt x="9875" y="11776"/>
                  <a:pt x="9700" y="11325"/>
                  <a:pt x="9574" y="10949"/>
                </a:cubicBezTo>
                <a:cubicBezTo>
                  <a:pt x="9299" y="10072"/>
                  <a:pt x="8973" y="9245"/>
                  <a:pt x="8672" y="8392"/>
                </a:cubicBezTo>
                <a:cubicBezTo>
                  <a:pt x="8046" y="6588"/>
                  <a:pt x="7344" y="4808"/>
                  <a:pt x="6366" y="3179"/>
                </a:cubicBezTo>
                <a:cubicBezTo>
                  <a:pt x="5804" y="2242"/>
                  <a:pt x="4246" y="0"/>
                  <a:pt x="29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71066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"/>
          <p:cNvSpPr/>
          <p:nvPr/>
        </p:nvSpPr>
        <p:spPr>
          <a:xfrm rot="-2518824">
            <a:off x="10641710" y="-473147"/>
            <a:ext cx="1402249" cy="1317580"/>
          </a:xfrm>
          <a:custGeom>
            <a:avLst/>
            <a:gdLst/>
            <a:ahLst/>
            <a:cxnLst/>
            <a:rect l="l" t="t" r="r" b="b"/>
            <a:pathLst>
              <a:path w="42066" h="39526" extrusionOk="0">
                <a:moveTo>
                  <a:pt x="2930" y="0"/>
                </a:moveTo>
                <a:cubicBezTo>
                  <a:pt x="2487" y="0"/>
                  <a:pt x="2071" y="255"/>
                  <a:pt x="1730" y="899"/>
                </a:cubicBezTo>
                <a:cubicBezTo>
                  <a:pt x="1178" y="1951"/>
                  <a:pt x="1479" y="3330"/>
                  <a:pt x="1805" y="4407"/>
                </a:cubicBezTo>
                <a:cubicBezTo>
                  <a:pt x="2156" y="5560"/>
                  <a:pt x="2732" y="6588"/>
                  <a:pt x="3434" y="7565"/>
                </a:cubicBezTo>
                <a:cubicBezTo>
                  <a:pt x="4236" y="8643"/>
                  <a:pt x="5188" y="9646"/>
                  <a:pt x="6241" y="10523"/>
                </a:cubicBezTo>
                <a:cubicBezTo>
                  <a:pt x="6767" y="10924"/>
                  <a:pt x="7294" y="11300"/>
                  <a:pt x="7845" y="11651"/>
                </a:cubicBezTo>
                <a:cubicBezTo>
                  <a:pt x="8371" y="12001"/>
                  <a:pt x="8973" y="12402"/>
                  <a:pt x="9625" y="12503"/>
                </a:cubicBezTo>
                <a:cubicBezTo>
                  <a:pt x="10402" y="13505"/>
                  <a:pt x="11178" y="14508"/>
                  <a:pt x="12006" y="15485"/>
                </a:cubicBezTo>
                <a:cubicBezTo>
                  <a:pt x="10279" y="14545"/>
                  <a:pt x="8284" y="14083"/>
                  <a:pt x="6316" y="14083"/>
                </a:cubicBezTo>
                <a:cubicBezTo>
                  <a:pt x="5398" y="14083"/>
                  <a:pt x="4486" y="14183"/>
                  <a:pt x="3609" y="14382"/>
                </a:cubicBezTo>
                <a:cubicBezTo>
                  <a:pt x="2707" y="14583"/>
                  <a:pt x="0" y="15285"/>
                  <a:pt x="978" y="16738"/>
                </a:cubicBezTo>
                <a:cubicBezTo>
                  <a:pt x="1454" y="17415"/>
                  <a:pt x="2381" y="17390"/>
                  <a:pt x="3108" y="17415"/>
                </a:cubicBezTo>
                <a:cubicBezTo>
                  <a:pt x="4161" y="17490"/>
                  <a:pt x="5214" y="17540"/>
                  <a:pt x="6266" y="17540"/>
                </a:cubicBezTo>
                <a:cubicBezTo>
                  <a:pt x="6453" y="17544"/>
                  <a:pt x="6641" y="17547"/>
                  <a:pt x="6829" y="17547"/>
                </a:cubicBezTo>
                <a:cubicBezTo>
                  <a:pt x="7800" y="17547"/>
                  <a:pt x="8780" y="17491"/>
                  <a:pt x="9725" y="17365"/>
                </a:cubicBezTo>
                <a:cubicBezTo>
                  <a:pt x="10301" y="17290"/>
                  <a:pt x="10853" y="17189"/>
                  <a:pt x="11404" y="17039"/>
                </a:cubicBezTo>
                <a:cubicBezTo>
                  <a:pt x="11905" y="16939"/>
                  <a:pt x="12457" y="16814"/>
                  <a:pt x="12908" y="16563"/>
                </a:cubicBezTo>
                <a:cubicBezTo>
                  <a:pt x="13234" y="16939"/>
                  <a:pt x="13559" y="17340"/>
                  <a:pt x="13910" y="17716"/>
                </a:cubicBezTo>
                <a:cubicBezTo>
                  <a:pt x="12457" y="17741"/>
                  <a:pt x="11078" y="18217"/>
                  <a:pt x="9850" y="18919"/>
                </a:cubicBezTo>
                <a:cubicBezTo>
                  <a:pt x="9173" y="19295"/>
                  <a:pt x="8572" y="19771"/>
                  <a:pt x="8021" y="20272"/>
                </a:cubicBezTo>
                <a:cubicBezTo>
                  <a:pt x="7419" y="20773"/>
                  <a:pt x="6843" y="21325"/>
                  <a:pt x="6442" y="22002"/>
                </a:cubicBezTo>
                <a:cubicBezTo>
                  <a:pt x="6066" y="22628"/>
                  <a:pt x="5890" y="23355"/>
                  <a:pt x="6091" y="24082"/>
                </a:cubicBezTo>
                <a:cubicBezTo>
                  <a:pt x="6228" y="24630"/>
                  <a:pt x="6579" y="24826"/>
                  <a:pt x="7037" y="24826"/>
                </a:cubicBezTo>
                <a:cubicBezTo>
                  <a:pt x="7165" y="24826"/>
                  <a:pt x="7301" y="24811"/>
                  <a:pt x="7444" y="24784"/>
                </a:cubicBezTo>
                <a:cubicBezTo>
                  <a:pt x="8196" y="24658"/>
                  <a:pt x="8873" y="24232"/>
                  <a:pt x="9449" y="23781"/>
                </a:cubicBezTo>
                <a:cubicBezTo>
                  <a:pt x="10076" y="23305"/>
                  <a:pt x="10677" y="22778"/>
                  <a:pt x="11279" y="22252"/>
                </a:cubicBezTo>
                <a:cubicBezTo>
                  <a:pt x="11955" y="21651"/>
                  <a:pt x="12582" y="20999"/>
                  <a:pt x="13158" y="20297"/>
                </a:cubicBezTo>
                <a:cubicBezTo>
                  <a:pt x="13635" y="19721"/>
                  <a:pt x="14236" y="19019"/>
                  <a:pt x="14412" y="18267"/>
                </a:cubicBezTo>
                <a:cubicBezTo>
                  <a:pt x="15464" y="19470"/>
                  <a:pt x="16567" y="20623"/>
                  <a:pt x="17720" y="21751"/>
                </a:cubicBezTo>
                <a:cubicBezTo>
                  <a:pt x="18998" y="23054"/>
                  <a:pt x="20301" y="24357"/>
                  <a:pt x="21655" y="25611"/>
                </a:cubicBezTo>
                <a:cubicBezTo>
                  <a:pt x="20909" y="25570"/>
                  <a:pt x="20159" y="25538"/>
                  <a:pt x="19412" y="25538"/>
                </a:cubicBezTo>
                <a:cubicBezTo>
                  <a:pt x="17399" y="25538"/>
                  <a:pt x="15406" y="25767"/>
                  <a:pt x="13559" y="26663"/>
                </a:cubicBezTo>
                <a:cubicBezTo>
                  <a:pt x="13058" y="26914"/>
                  <a:pt x="12457" y="27215"/>
                  <a:pt x="12356" y="27841"/>
                </a:cubicBezTo>
                <a:cubicBezTo>
                  <a:pt x="12281" y="28393"/>
                  <a:pt x="12632" y="28794"/>
                  <a:pt x="13183" y="28869"/>
                </a:cubicBezTo>
                <a:cubicBezTo>
                  <a:pt x="13404" y="28898"/>
                  <a:pt x="13630" y="28910"/>
                  <a:pt x="13860" y="28910"/>
                </a:cubicBezTo>
                <a:cubicBezTo>
                  <a:pt x="14413" y="28910"/>
                  <a:pt x="14983" y="28839"/>
                  <a:pt x="15514" y="28769"/>
                </a:cubicBezTo>
                <a:cubicBezTo>
                  <a:pt x="16316" y="28668"/>
                  <a:pt x="17093" y="28493"/>
                  <a:pt x="17870" y="28292"/>
                </a:cubicBezTo>
                <a:cubicBezTo>
                  <a:pt x="18747" y="28042"/>
                  <a:pt x="19625" y="27741"/>
                  <a:pt x="20477" y="27390"/>
                </a:cubicBezTo>
                <a:cubicBezTo>
                  <a:pt x="20903" y="27240"/>
                  <a:pt x="21329" y="27039"/>
                  <a:pt x="21730" y="26864"/>
                </a:cubicBezTo>
                <a:cubicBezTo>
                  <a:pt x="22006" y="26738"/>
                  <a:pt x="22306" y="26638"/>
                  <a:pt x="22557" y="26488"/>
                </a:cubicBezTo>
                <a:cubicBezTo>
                  <a:pt x="25063" y="28844"/>
                  <a:pt x="27670" y="31099"/>
                  <a:pt x="30402" y="33180"/>
                </a:cubicBezTo>
                <a:cubicBezTo>
                  <a:pt x="29877" y="33090"/>
                  <a:pt x="29344" y="33046"/>
                  <a:pt x="28811" y="33046"/>
                </a:cubicBezTo>
                <a:cubicBezTo>
                  <a:pt x="26801" y="33046"/>
                  <a:pt x="24788" y="33675"/>
                  <a:pt x="23184" y="34884"/>
                </a:cubicBezTo>
                <a:cubicBezTo>
                  <a:pt x="22707" y="35235"/>
                  <a:pt x="22031" y="35711"/>
                  <a:pt x="21780" y="36262"/>
                </a:cubicBezTo>
                <a:cubicBezTo>
                  <a:pt x="21504" y="36864"/>
                  <a:pt x="22106" y="37114"/>
                  <a:pt x="22607" y="37190"/>
                </a:cubicBezTo>
                <a:cubicBezTo>
                  <a:pt x="22826" y="37219"/>
                  <a:pt x="23046" y="37233"/>
                  <a:pt x="23267" y="37233"/>
                </a:cubicBezTo>
                <a:cubicBezTo>
                  <a:pt x="24534" y="37233"/>
                  <a:pt x="25811" y="36778"/>
                  <a:pt x="26943" y="36287"/>
                </a:cubicBezTo>
                <a:cubicBezTo>
                  <a:pt x="27770" y="35936"/>
                  <a:pt x="28572" y="35510"/>
                  <a:pt x="29299" y="35034"/>
                </a:cubicBezTo>
                <a:cubicBezTo>
                  <a:pt x="29650" y="34809"/>
                  <a:pt x="29976" y="34583"/>
                  <a:pt x="30301" y="34332"/>
                </a:cubicBezTo>
                <a:cubicBezTo>
                  <a:pt x="30552" y="34107"/>
                  <a:pt x="30853" y="33931"/>
                  <a:pt x="31028" y="33631"/>
                </a:cubicBezTo>
                <a:cubicBezTo>
                  <a:pt x="31429" y="33906"/>
                  <a:pt x="31805" y="34207"/>
                  <a:pt x="32206" y="34483"/>
                </a:cubicBezTo>
                <a:cubicBezTo>
                  <a:pt x="33710" y="35535"/>
                  <a:pt x="35239" y="36488"/>
                  <a:pt x="36818" y="37390"/>
                </a:cubicBezTo>
                <a:cubicBezTo>
                  <a:pt x="38347" y="38242"/>
                  <a:pt x="39951" y="39119"/>
                  <a:pt x="41680" y="39520"/>
                </a:cubicBezTo>
                <a:cubicBezTo>
                  <a:pt x="41697" y="39524"/>
                  <a:pt x="41715" y="39526"/>
                  <a:pt x="41731" y="39526"/>
                </a:cubicBezTo>
                <a:cubicBezTo>
                  <a:pt x="41950" y="39526"/>
                  <a:pt x="42065" y="39234"/>
                  <a:pt x="41855" y="39094"/>
                </a:cubicBezTo>
                <a:cubicBezTo>
                  <a:pt x="40552" y="38242"/>
                  <a:pt x="39123" y="37616"/>
                  <a:pt x="37745" y="36864"/>
                </a:cubicBezTo>
                <a:cubicBezTo>
                  <a:pt x="36392" y="36112"/>
                  <a:pt x="35038" y="35285"/>
                  <a:pt x="33735" y="34433"/>
                </a:cubicBezTo>
                <a:cubicBezTo>
                  <a:pt x="31529" y="32954"/>
                  <a:pt x="29399" y="31325"/>
                  <a:pt x="27344" y="29621"/>
                </a:cubicBezTo>
                <a:cubicBezTo>
                  <a:pt x="27469" y="29019"/>
                  <a:pt x="27494" y="28393"/>
                  <a:pt x="27494" y="27791"/>
                </a:cubicBezTo>
                <a:cubicBezTo>
                  <a:pt x="27544" y="27039"/>
                  <a:pt x="27519" y="26262"/>
                  <a:pt x="27469" y="25485"/>
                </a:cubicBezTo>
                <a:cubicBezTo>
                  <a:pt x="27419" y="24758"/>
                  <a:pt x="27344" y="24007"/>
                  <a:pt x="27244" y="23280"/>
                </a:cubicBezTo>
                <a:cubicBezTo>
                  <a:pt x="27169" y="22703"/>
                  <a:pt x="27018" y="22102"/>
                  <a:pt x="26692" y="21601"/>
                </a:cubicBezTo>
                <a:cubicBezTo>
                  <a:pt x="26417" y="21225"/>
                  <a:pt x="26041" y="20824"/>
                  <a:pt x="25539" y="20824"/>
                </a:cubicBezTo>
                <a:cubicBezTo>
                  <a:pt x="25523" y="20823"/>
                  <a:pt x="25507" y="20822"/>
                  <a:pt x="25492" y="20822"/>
                </a:cubicBezTo>
                <a:cubicBezTo>
                  <a:pt x="25043" y="20822"/>
                  <a:pt x="24761" y="21165"/>
                  <a:pt x="24712" y="21601"/>
                </a:cubicBezTo>
                <a:cubicBezTo>
                  <a:pt x="24512" y="22929"/>
                  <a:pt x="24737" y="24408"/>
                  <a:pt x="25038" y="25711"/>
                </a:cubicBezTo>
                <a:cubicBezTo>
                  <a:pt x="25239" y="26638"/>
                  <a:pt x="25514" y="27540"/>
                  <a:pt x="25890" y="28393"/>
                </a:cubicBezTo>
                <a:cubicBezTo>
                  <a:pt x="23534" y="26337"/>
                  <a:pt x="21229" y="24232"/>
                  <a:pt x="18973" y="22027"/>
                </a:cubicBezTo>
                <a:cubicBezTo>
                  <a:pt x="19224" y="21375"/>
                  <a:pt x="19224" y="20548"/>
                  <a:pt x="19274" y="19896"/>
                </a:cubicBezTo>
                <a:cubicBezTo>
                  <a:pt x="19349" y="18944"/>
                  <a:pt x="19349" y="17992"/>
                  <a:pt x="19249" y="17039"/>
                </a:cubicBezTo>
                <a:cubicBezTo>
                  <a:pt x="19098" y="15535"/>
                  <a:pt x="18848" y="14032"/>
                  <a:pt x="18346" y="12603"/>
                </a:cubicBezTo>
                <a:cubicBezTo>
                  <a:pt x="18171" y="12127"/>
                  <a:pt x="17970" y="11225"/>
                  <a:pt x="17344" y="11199"/>
                </a:cubicBezTo>
                <a:cubicBezTo>
                  <a:pt x="17324" y="11198"/>
                  <a:pt x="17304" y="11197"/>
                  <a:pt x="17285" y="11197"/>
                </a:cubicBezTo>
                <a:cubicBezTo>
                  <a:pt x="16716" y="11197"/>
                  <a:pt x="16335" y="11892"/>
                  <a:pt x="16141" y="12352"/>
                </a:cubicBezTo>
                <a:cubicBezTo>
                  <a:pt x="15514" y="13681"/>
                  <a:pt x="15815" y="15260"/>
                  <a:pt x="16166" y="16613"/>
                </a:cubicBezTo>
                <a:cubicBezTo>
                  <a:pt x="16517" y="17941"/>
                  <a:pt x="16943" y="19345"/>
                  <a:pt x="17569" y="20623"/>
                </a:cubicBezTo>
                <a:cubicBezTo>
                  <a:pt x="15665" y="18718"/>
                  <a:pt x="13835" y="16788"/>
                  <a:pt x="12056" y="14783"/>
                </a:cubicBezTo>
                <a:cubicBezTo>
                  <a:pt x="11304" y="13956"/>
                  <a:pt x="10577" y="13079"/>
                  <a:pt x="9875" y="12202"/>
                </a:cubicBezTo>
                <a:cubicBezTo>
                  <a:pt x="9875" y="11776"/>
                  <a:pt x="9700" y="11325"/>
                  <a:pt x="9574" y="10949"/>
                </a:cubicBezTo>
                <a:cubicBezTo>
                  <a:pt x="9299" y="10072"/>
                  <a:pt x="8973" y="9245"/>
                  <a:pt x="8672" y="8392"/>
                </a:cubicBezTo>
                <a:cubicBezTo>
                  <a:pt x="8046" y="6588"/>
                  <a:pt x="7344" y="4808"/>
                  <a:pt x="6366" y="3179"/>
                </a:cubicBezTo>
                <a:cubicBezTo>
                  <a:pt x="5804" y="2242"/>
                  <a:pt x="4246" y="0"/>
                  <a:pt x="29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4" name="Google Shape;74;p4"/>
          <p:cNvGrpSpPr/>
          <p:nvPr/>
        </p:nvGrpSpPr>
        <p:grpSpPr>
          <a:xfrm rot="2245815">
            <a:off x="-553265" y="-264288"/>
            <a:ext cx="1504033" cy="2052395"/>
            <a:chOff x="4784068" y="3757226"/>
            <a:chExt cx="1128016" cy="1539284"/>
          </a:xfrm>
        </p:grpSpPr>
        <p:sp>
          <p:nvSpPr>
            <p:cNvPr id="75" name="Google Shape;75;p4"/>
            <p:cNvSpPr/>
            <p:nvPr/>
          </p:nvSpPr>
          <p:spPr>
            <a:xfrm>
              <a:off x="5332557" y="4868956"/>
              <a:ext cx="577072" cy="427554"/>
            </a:xfrm>
            <a:custGeom>
              <a:avLst/>
              <a:gdLst/>
              <a:ahLst/>
              <a:cxnLst/>
              <a:rect l="l" t="t" r="r" b="b"/>
              <a:pathLst>
                <a:path w="29375" h="21764" extrusionOk="0">
                  <a:moveTo>
                    <a:pt x="29374" y="1"/>
                  </a:moveTo>
                  <a:cubicBezTo>
                    <a:pt x="25314" y="151"/>
                    <a:pt x="21204" y="2006"/>
                    <a:pt x="18021" y="5139"/>
                  </a:cubicBezTo>
                  <a:cubicBezTo>
                    <a:pt x="15916" y="7219"/>
                    <a:pt x="14236" y="9800"/>
                    <a:pt x="12407" y="12206"/>
                  </a:cubicBezTo>
                  <a:cubicBezTo>
                    <a:pt x="10552" y="14587"/>
                    <a:pt x="8447" y="16868"/>
                    <a:pt x="5865" y="18021"/>
                  </a:cubicBezTo>
                  <a:cubicBezTo>
                    <a:pt x="4865" y="18469"/>
                    <a:pt x="3781" y="18709"/>
                    <a:pt x="2724" y="18709"/>
                  </a:cubicBezTo>
                  <a:cubicBezTo>
                    <a:pt x="1768" y="18709"/>
                    <a:pt x="834" y="18513"/>
                    <a:pt x="1" y="18096"/>
                  </a:cubicBezTo>
                  <a:lnTo>
                    <a:pt x="1" y="18096"/>
                  </a:lnTo>
                  <a:cubicBezTo>
                    <a:pt x="577" y="19475"/>
                    <a:pt x="1655" y="20527"/>
                    <a:pt x="2908" y="21129"/>
                  </a:cubicBezTo>
                  <a:cubicBezTo>
                    <a:pt x="3885" y="21580"/>
                    <a:pt x="4976" y="21763"/>
                    <a:pt x="6073" y="21763"/>
                  </a:cubicBezTo>
                  <a:cubicBezTo>
                    <a:pt x="6439" y="21763"/>
                    <a:pt x="6805" y="21743"/>
                    <a:pt x="7169" y="21705"/>
                  </a:cubicBezTo>
                  <a:cubicBezTo>
                    <a:pt x="9750" y="21430"/>
                    <a:pt x="12281" y="20252"/>
                    <a:pt x="14362" y="18422"/>
                  </a:cubicBezTo>
                  <a:cubicBezTo>
                    <a:pt x="18171" y="15039"/>
                    <a:pt x="20251" y="9725"/>
                    <a:pt x="23459" y="5615"/>
                  </a:cubicBezTo>
                  <a:cubicBezTo>
                    <a:pt x="25189" y="3434"/>
                    <a:pt x="27219" y="1605"/>
                    <a:pt x="29374" y="1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331083" y="4846305"/>
              <a:ext cx="581001" cy="390189"/>
            </a:xfrm>
            <a:custGeom>
              <a:avLst/>
              <a:gdLst/>
              <a:ahLst/>
              <a:cxnLst/>
              <a:rect l="l" t="t" r="r" b="b"/>
              <a:pathLst>
                <a:path w="29575" h="19862" extrusionOk="0">
                  <a:moveTo>
                    <a:pt x="22707" y="1"/>
                  </a:moveTo>
                  <a:cubicBezTo>
                    <a:pt x="20326" y="1"/>
                    <a:pt x="17895" y="402"/>
                    <a:pt x="15665" y="1580"/>
                  </a:cubicBezTo>
                  <a:cubicBezTo>
                    <a:pt x="12808" y="3109"/>
                    <a:pt x="10502" y="5790"/>
                    <a:pt x="8672" y="8723"/>
                  </a:cubicBezTo>
                  <a:cubicBezTo>
                    <a:pt x="7444" y="10703"/>
                    <a:pt x="6417" y="12783"/>
                    <a:pt x="5038" y="14638"/>
                  </a:cubicBezTo>
                  <a:cubicBezTo>
                    <a:pt x="3685" y="16467"/>
                    <a:pt x="2031" y="18522"/>
                    <a:pt x="1" y="18999"/>
                  </a:cubicBezTo>
                  <a:cubicBezTo>
                    <a:pt x="26" y="19099"/>
                    <a:pt x="51" y="19174"/>
                    <a:pt x="76" y="19249"/>
                  </a:cubicBezTo>
                  <a:cubicBezTo>
                    <a:pt x="909" y="19666"/>
                    <a:pt x="1843" y="19862"/>
                    <a:pt x="2799" y="19862"/>
                  </a:cubicBezTo>
                  <a:cubicBezTo>
                    <a:pt x="3856" y="19862"/>
                    <a:pt x="4940" y="19622"/>
                    <a:pt x="5940" y="19174"/>
                  </a:cubicBezTo>
                  <a:cubicBezTo>
                    <a:pt x="8522" y="18021"/>
                    <a:pt x="10627" y="15740"/>
                    <a:pt x="12482" y="13359"/>
                  </a:cubicBezTo>
                  <a:cubicBezTo>
                    <a:pt x="14311" y="10953"/>
                    <a:pt x="15991" y="8372"/>
                    <a:pt x="18096" y="6292"/>
                  </a:cubicBezTo>
                  <a:cubicBezTo>
                    <a:pt x="21279" y="3159"/>
                    <a:pt x="25389" y="1304"/>
                    <a:pt x="29449" y="1154"/>
                  </a:cubicBezTo>
                  <a:cubicBezTo>
                    <a:pt x="29499" y="1104"/>
                    <a:pt x="29550" y="1079"/>
                    <a:pt x="29575" y="1054"/>
                  </a:cubicBezTo>
                  <a:cubicBezTo>
                    <a:pt x="27244" y="628"/>
                    <a:pt x="25088" y="1"/>
                    <a:pt x="227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252798" y="3764101"/>
              <a:ext cx="360918" cy="1473336"/>
            </a:xfrm>
            <a:custGeom>
              <a:avLst/>
              <a:gdLst/>
              <a:ahLst/>
              <a:cxnLst/>
              <a:rect l="l" t="t" r="r" b="b"/>
              <a:pathLst>
                <a:path w="18372" h="74998" extrusionOk="0">
                  <a:moveTo>
                    <a:pt x="6016" y="1"/>
                  </a:moveTo>
                  <a:cubicBezTo>
                    <a:pt x="1705" y="8322"/>
                    <a:pt x="1" y="18222"/>
                    <a:pt x="1304" y="27370"/>
                  </a:cubicBezTo>
                  <a:cubicBezTo>
                    <a:pt x="2181" y="33460"/>
                    <a:pt x="4311" y="39099"/>
                    <a:pt x="5965" y="44913"/>
                  </a:cubicBezTo>
                  <a:cubicBezTo>
                    <a:pt x="7620" y="50728"/>
                    <a:pt x="8798" y="56969"/>
                    <a:pt x="7720" y="63134"/>
                  </a:cubicBezTo>
                  <a:cubicBezTo>
                    <a:pt x="6893" y="67721"/>
                    <a:pt x="4562" y="72257"/>
                    <a:pt x="1229" y="74989"/>
                  </a:cubicBezTo>
                  <a:cubicBezTo>
                    <a:pt x="1358" y="74995"/>
                    <a:pt x="1487" y="74997"/>
                    <a:pt x="1616" y="74997"/>
                  </a:cubicBezTo>
                  <a:cubicBezTo>
                    <a:pt x="4297" y="74997"/>
                    <a:pt x="6999" y="73769"/>
                    <a:pt x="9199" y="71856"/>
                  </a:cubicBezTo>
                  <a:cubicBezTo>
                    <a:pt x="11630" y="69751"/>
                    <a:pt x="13509" y="66869"/>
                    <a:pt x="14913" y="63786"/>
                  </a:cubicBezTo>
                  <a:cubicBezTo>
                    <a:pt x="17344" y="58397"/>
                    <a:pt x="18372" y="52257"/>
                    <a:pt x="17845" y="46442"/>
                  </a:cubicBezTo>
                  <a:cubicBezTo>
                    <a:pt x="16868" y="35791"/>
                    <a:pt x="10928" y="26969"/>
                    <a:pt x="8146" y="16868"/>
                  </a:cubicBezTo>
                  <a:cubicBezTo>
                    <a:pt x="6667" y="11480"/>
                    <a:pt x="6116" y="5740"/>
                    <a:pt x="6016" y="1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5064226" y="3757226"/>
              <a:ext cx="361409" cy="1480035"/>
            </a:xfrm>
            <a:custGeom>
              <a:avLst/>
              <a:gdLst/>
              <a:ahLst/>
              <a:cxnLst/>
              <a:rect l="l" t="t" r="r" b="b"/>
              <a:pathLst>
                <a:path w="18397" h="75339" extrusionOk="0">
                  <a:moveTo>
                    <a:pt x="15615" y="0"/>
                  </a:moveTo>
                  <a:cubicBezTo>
                    <a:pt x="12356" y="4311"/>
                    <a:pt x="8973" y="8095"/>
                    <a:pt x="6291" y="12882"/>
                  </a:cubicBezTo>
                  <a:cubicBezTo>
                    <a:pt x="3610" y="17644"/>
                    <a:pt x="1504" y="22933"/>
                    <a:pt x="853" y="28421"/>
                  </a:cubicBezTo>
                  <a:cubicBezTo>
                    <a:pt x="0" y="35489"/>
                    <a:pt x="1579" y="42532"/>
                    <a:pt x="4111" y="48797"/>
                  </a:cubicBezTo>
                  <a:cubicBezTo>
                    <a:pt x="5790" y="52983"/>
                    <a:pt x="7895" y="56943"/>
                    <a:pt x="9224" y="61304"/>
                  </a:cubicBezTo>
                  <a:cubicBezTo>
                    <a:pt x="10552" y="65665"/>
                    <a:pt x="11905" y="70828"/>
                    <a:pt x="10351" y="75314"/>
                  </a:cubicBezTo>
                  <a:cubicBezTo>
                    <a:pt x="10527" y="75339"/>
                    <a:pt x="10677" y="75339"/>
                    <a:pt x="10828" y="75339"/>
                  </a:cubicBezTo>
                  <a:cubicBezTo>
                    <a:pt x="14161" y="72607"/>
                    <a:pt x="16492" y="68071"/>
                    <a:pt x="17319" y="63484"/>
                  </a:cubicBezTo>
                  <a:cubicBezTo>
                    <a:pt x="18397" y="57319"/>
                    <a:pt x="17219" y="51078"/>
                    <a:pt x="15564" y="45263"/>
                  </a:cubicBezTo>
                  <a:cubicBezTo>
                    <a:pt x="13910" y="39449"/>
                    <a:pt x="11780" y="33810"/>
                    <a:pt x="10903" y="27720"/>
                  </a:cubicBezTo>
                  <a:cubicBezTo>
                    <a:pt x="9600" y="18572"/>
                    <a:pt x="11304" y="8672"/>
                    <a:pt x="15615" y="351"/>
                  </a:cubicBezTo>
                  <a:cubicBezTo>
                    <a:pt x="15615" y="226"/>
                    <a:pt x="15615" y="125"/>
                    <a:pt x="156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4799824" y="4581432"/>
              <a:ext cx="498295" cy="699657"/>
            </a:xfrm>
            <a:custGeom>
              <a:avLst/>
              <a:gdLst/>
              <a:ahLst/>
              <a:cxnLst/>
              <a:rect l="l" t="t" r="r" b="b"/>
              <a:pathLst>
                <a:path w="25365" h="35615" extrusionOk="0">
                  <a:moveTo>
                    <a:pt x="1" y="0"/>
                  </a:moveTo>
                  <a:lnTo>
                    <a:pt x="1" y="0"/>
                  </a:lnTo>
                  <a:cubicBezTo>
                    <a:pt x="552" y="5539"/>
                    <a:pt x="2908" y="10702"/>
                    <a:pt x="6517" y="14236"/>
                  </a:cubicBezTo>
                  <a:cubicBezTo>
                    <a:pt x="8923" y="16592"/>
                    <a:pt x="11805" y="18246"/>
                    <a:pt x="14512" y="20151"/>
                  </a:cubicBezTo>
                  <a:cubicBezTo>
                    <a:pt x="17219" y="22081"/>
                    <a:pt x="19825" y="24386"/>
                    <a:pt x="21279" y="27594"/>
                  </a:cubicBezTo>
                  <a:cubicBezTo>
                    <a:pt x="22357" y="30000"/>
                    <a:pt x="22658" y="33008"/>
                    <a:pt x="21881" y="35614"/>
                  </a:cubicBezTo>
                  <a:cubicBezTo>
                    <a:pt x="23309" y="34512"/>
                    <a:pt x="24337" y="32757"/>
                    <a:pt x="24838" y="30903"/>
                  </a:cubicBezTo>
                  <a:cubicBezTo>
                    <a:pt x="25364" y="28923"/>
                    <a:pt x="25364" y="26842"/>
                    <a:pt x="25064" y="24888"/>
                  </a:cubicBezTo>
                  <a:cubicBezTo>
                    <a:pt x="24537" y="21454"/>
                    <a:pt x="23059" y="18271"/>
                    <a:pt x="20928" y="15890"/>
                  </a:cubicBezTo>
                  <a:cubicBezTo>
                    <a:pt x="16968" y="11529"/>
                    <a:pt x="11179" y="10050"/>
                    <a:pt x="6517" y="6667"/>
                  </a:cubicBezTo>
                  <a:cubicBezTo>
                    <a:pt x="4036" y="4887"/>
                    <a:pt x="1906" y="2557"/>
                    <a:pt x="1" y="0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4784068" y="4578465"/>
              <a:ext cx="460872" cy="706552"/>
            </a:xfrm>
            <a:custGeom>
              <a:avLst/>
              <a:gdLst/>
              <a:ahLst/>
              <a:cxnLst/>
              <a:rect l="l" t="t" r="r" b="b"/>
              <a:pathLst>
                <a:path w="23460" h="35966" extrusionOk="0">
                  <a:moveTo>
                    <a:pt x="703" y="1"/>
                  </a:moveTo>
                  <a:cubicBezTo>
                    <a:pt x="477" y="3309"/>
                    <a:pt x="1" y="6417"/>
                    <a:pt x="201" y="9675"/>
                  </a:cubicBezTo>
                  <a:cubicBezTo>
                    <a:pt x="427" y="12933"/>
                    <a:pt x="1078" y="16166"/>
                    <a:pt x="2532" y="18898"/>
                  </a:cubicBezTo>
                  <a:cubicBezTo>
                    <a:pt x="4412" y="22432"/>
                    <a:pt x="7469" y="24913"/>
                    <a:pt x="10753" y="26693"/>
                  </a:cubicBezTo>
                  <a:cubicBezTo>
                    <a:pt x="12958" y="27871"/>
                    <a:pt x="15264" y="28748"/>
                    <a:pt x="17344" y="30151"/>
                  </a:cubicBezTo>
                  <a:cubicBezTo>
                    <a:pt x="19424" y="31555"/>
                    <a:pt x="21755" y="33309"/>
                    <a:pt x="22457" y="35966"/>
                  </a:cubicBezTo>
                  <a:cubicBezTo>
                    <a:pt x="22532" y="35891"/>
                    <a:pt x="22607" y="35841"/>
                    <a:pt x="22683" y="35765"/>
                  </a:cubicBezTo>
                  <a:cubicBezTo>
                    <a:pt x="23460" y="33159"/>
                    <a:pt x="23159" y="30151"/>
                    <a:pt x="22081" y="27745"/>
                  </a:cubicBezTo>
                  <a:cubicBezTo>
                    <a:pt x="20627" y="24537"/>
                    <a:pt x="18021" y="22232"/>
                    <a:pt x="15314" y="20302"/>
                  </a:cubicBezTo>
                  <a:cubicBezTo>
                    <a:pt x="12607" y="18397"/>
                    <a:pt x="9725" y="16743"/>
                    <a:pt x="7319" y="14387"/>
                  </a:cubicBezTo>
                  <a:cubicBezTo>
                    <a:pt x="3710" y="10853"/>
                    <a:pt x="1354" y="5690"/>
                    <a:pt x="803" y="151"/>
                  </a:cubicBezTo>
                  <a:cubicBezTo>
                    <a:pt x="778" y="101"/>
                    <a:pt x="728" y="51"/>
                    <a:pt x="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5295624" y="4539077"/>
              <a:ext cx="21197" cy="73394"/>
            </a:xfrm>
            <a:custGeom>
              <a:avLst/>
              <a:gdLst/>
              <a:ahLst/>
              <a:cxnLst/>
              <a:rect l="l" t="t" r="r" b="b"/>
              <a:pathLst>
                <a:path w="1079" h="3736" extrusionOk="0">
                  <a:moveTo>
                    <a:pt x="1" y="1"/>
                  </a:moveTo>
                  <a:lnTo>
                    <a:pt x="1" y="1"/>
                  </a:lnTo>
                  <a:cubicBezTo>
                    <a:pt x="51" y="652"/>
                    <a:pt x="227" y="1279"/>
                    <a:pt x="377" y="1906"/>
                  </a:cubicBezTo>
                  <a:cubicBezTo>
                    <a:pt x="527" y="2507"/>
                    <a:pt x="703" y="3134"/>
                    <a:pt x="978" y="3735"/>
                  </a:cubicBezTo>
                  <a:cubicBezTo>
                    <a:pt x="1079" y="3058"/>
                    <a:pt x="978" y="2407"/>
                    <a:pt x="828" y="1780"/>
                  </a:cubicBezTo>
                  <a:cubicBezTo>
                    <a:pt x="653" y="1154"/>
                    <a:pt x="402" y="527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5264624" y="4478040"/>
              <a:ext cx="12809" cy="35459"/>
            </a:xfrm>
            <a:custGeom>
              <a:avLst/>
              <a:gdLst/>
              <a:ahLst/>
              <a:cxnLst/>
              <a:rect l="l" t="t" r="r" b="b"/>
              <a:pathLst>
                <a:path w="652" h="1805" extrusionOk="0">
                  <a:moveTo>
                    <a:pt x="100" y="0"/>
                  </a:moveTo>
                  <a:cubicBezTo>
                    <a:pt x="0" y="351"/>
                    <a:pt x="25" y="677"/>
                    <a:pt x="100" y="977"/>
                  </a:cubicBezTo>
                  <a:cubicBezTo>
                    <a:pt x="175" y="1253"/>
                    <a:pt x="301" y="1554"/>
                    <a:pt x="551" y="1805"/>
                  </a:cubicBezTo>
                  <a:cubicBezTo>
                    <a:pt x="652" y="1454"/>
                    <a:pt x="627" y="1153"/>
                    <a:pt x="551" y="852"/>
                  </a:cubicBezTo>
                  <a:cubicBezTo>
                    <a:pt x="476" y="551"/>
                    <a:pt x="351" y="276"/>
                    <a:pt x="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5255254" y="4549430"/>
              <a:ext cx="13319" cy="42846"/>
            </a:xfrm>
            <a:custGeom>
              <a:avLst/>
              <a:gdLst/>
              <a:ahLst/>
              <a:cxnLst/>
              <a:rect l="l" t="t" r="r" b="b"/>
              <a:pathLst>
                <a:path w="678" h="2181" extrusionOk="0">
                  <a:moveTo>
                    <a:pt x="26" y="0"/>
                  </a:moveTo>
                  <a:cubicBezTo>
                    <a:pt x="1" y="426"/>
                    <a:pt x="51" y="777"/>
                    <a:pt x="126" y="1128"/>
                  </a:cubicBezTo>
                  <a:cubicBezTo>
                    <a:pt x="201" y="1479"/>
                    <a:pt x="302" y="1830"/>
                    <a:pt x="502" y="2181"/>
                  </a:cubicBezTo>
                  <a:cubicBezTo>
                    <a:pt x="678" y="1805"/>
                    <a:pt x="652" y="1404"/>
                    <a:pt x="577" y="1028"/>
                  </a:cubicBezTo>
                  <a:cubicBezTo>
                    <a:pt x="502" y="652"/>
                    <a:pt x="327" y="276"/>
                    <a:pt x="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5246394" y="4634100"/>
              <a:ext cx="14302" cy="51234"/>
            </a:xfrm>
            <a:custGeom>
              <a:avLst/>
              <a:gdLst/>
              <a:ahLst/>
              <a:cxnLst/>
              <a:rect l="l" t="t" r="r" b="b"/>
              <a:pathLst>
                <a:path w="728" h="2608" extrusionOk="0">
                  <a:moveTo>
                    <a:pt x="76" y="1"/>
                  </a:moveTo>
                  <a:cubicBezTo>
                    <a:pt x="1" y="477"/>
                    <a:pt x="51" y="928"/>
                    <a:pt x="126" y="1354"/>
                  </a:cubicBezTo>
                  <a:cubicBezTo>
                    <a:pt x="251" y="1780"/>
                    <a:pt x="377" y="2206"/>
                    <a:pt x="652" y="2607"/>
                  </a:cubicBezTo>
                  <a:cubicBezTo>
                    <a:pt x="728" y="2131"/>
                    <a:pt x="677" y="1680"/>
                    <a:pt x="602" y="1254"/>
                  </a:cubicBezTo>
                  <a:cubicBezTo>
                    <a:pt x="477" y="828"/>
                    <a:pt x="352" y="402"/>
                    <a:pt x="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5220305" y="4539077"/>
              <a:ext cx="10844" cy="39408"/>
            </a:xfrm>
            <a:custGeom>
              <a:avLst/>
              <a:gdLst/>
              <a:ahLst/>
              <a:cxnLst/>
              <a:rect l="l" t="t" r="r" b="b"/>
              <a:pathLst>
                <a:path w="552" h="2006" extrusionOk="0">
                  <a:moveTo>
                    <a:pt x="126" y="1"/>
                  </a:moveTo>
                  <a:cubicBezTo>
                    <a:pt x="0" y="352"/>
                    <a:pt x="0" y="703"/>
                    <a:pt x="51" y="1028"/>
                  </a:cubicBezTo>
                  <a:cubicBezTo>
                    <a:pt x="101" y="1354"/>
                    <a:pt x="201" y="1680"/>
                    <a:pt x="426" y="2006"/>
                  </a:cubicBezTo>
                  <a:cubicBezTo>
                    <a:pt x="552" y="1630"/>
                    <a:pt x="552" y="1304"/>
                    <a:pt x="502" y="953"/>
                  </a:cubicBezTo>
                  <a:cubicBezTo>
                    <a:pt x="452" y="627"/>
                    <a:pt x="351" y="302"/>
                    <a:pt x="1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5288749" y="4642469"/>
              <a:ext cx="9862" cy="31039"/>
            </a:xfrm>
            <a:custGeom>
              <a:avLst/>
              <a:gdLst/>
              <a:ahLst/>
              <a:cxnLst/>
              <a:rect l="l" t="t" r="r" b="b"/>
              <a:pathLst>
                <a:path w="502" h="1580" extrusionOk="0">
                  <a:moveTo>
                    <a:pt x="176" y="1"/>
                  </a:moveTo>
                  <a:cubicBezTo>
                    <a:pt x="25" y="277"/>
                    <a:pt x="0" y="552"/>
                    <a:pt x="25" y="828"/>
                  </a:cubicBezTo>
                  <a:cubicBezTo>
                    <a:pt x="50" y="1079"/>
                    <a:pt x="125" y="1354"/>
                    <a:pt x="326" y="1580"/>
                  </a:cubicBezTo>
                  <a:cubicBezTo>
                    <a:pt x="501" y="1304"/>
                    <a:pt x="501" y="1029"/>
                    <a:pt x="476" y="778"/>
                  </a:cubicBezTo>
                  <a:cubicBezTo>
                    <a:pt x="451" y="502"/>
                    <a:pt x="376" y="252"/>
                    <a:pt x="1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5205532" y="4624258"/>
              <a:ext cx="9862" cy="46794"/>
            </a:xfrm>
            <a:custGeom>
              <a:avLst/>
              <a:gdLst/>
              <a:ahLst/>
              <a:cxnLst/>
              <a:rect l="l" t="t" r="r" b="b"/>
              <a:pathLst>
                <a:path w="502" h="2382" extrusionOk="0">
                  <a:moveTo>
                    <a:pt x="151" y="1"/>
                  </a:moveTo>
                  <a:cubicBezTo>
                    <a:pt x="0" y="402"/>
                    <a:pt x="0" y="803"/>
                    <a:pt x="26" y="1204"/>
                  </a:cubicBezTo>
                  <a:cubicBezTo>
                    <a:pt x="51" y="1605"/>
                    <a:pt x="126" y="2006"/>
                    <a:pt x="351" y="2382"/>
                  </a:cubicBezTo>
                  <a:cubicBezTo>
                    <a:pt x="502" y="1981"/>
                    <a:pt x="502" y="1580"/>
                    <a:pt x="477" y="1179"/>
                  </a:cubicBezTo>
                  <a:cubicBezTo>
                    <a:pt x="452" y="778"/>
                    <a:pt x="376" y="377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5213901" y="4450458"/>
              <a:ext cx="12337" cy="39899"/>
            </a:xfrm>
            <a:custGeom>
              <a:avLst/>
              <a:gdLst/>
              <a:ahLst/>
              <a:cxnLst/>
              <a:rect l="l" t="t" r="r" b="b"/>
              <a:pathLst>
                <a:path w="628" h="2031" extrusionOk="0">
                  <a:moveTo>
                    <a:pt x="101" y="1"/>
                  </a:moveTo>
                  <a:cubicBezTo>
                    <a:pt x="1" y="376"/>
                    <a:pt x="26" y="727"/>
                    <a:pt x="76" y="1078"/>
                  </a:cubicBezTo>
                  <a:cubicBezTo>
                    <a:pt x="151" y="1404"/>
                    <a:pt x="276" y="1730"/>
                    <a:pt x="527" y="2031"/>
                  </a:cubicBezTo>
                  <a:cubicBezTo>
                    <a:pt x="627" y="1680"/>
                    <a:pt x="602" y="1329"/>
                    <a:pt x="552" y="978"/>
                  </a:cubicBezTo>
                  <a:cubicBezTo>
                    <a:pt x="477" y="652"/>
                    <a:pt x="351" y="301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5181899" y="4498707"/>
              <a:ext cx="11335" cy="36952"/>
            </a:xfrm>
            <a:custGeom>
              <a:avLst/>
              <a:gdLst/>
              <a:ahLst/>
              <a:cxnLst/>
              <a:rect l="l" t="t" r="r" b="b"/>
              <a:pathLst>
                <a:path w="577" h="1881" extrusionOk="0">
                  <a:moveTo>
                    <a:pt x="126" y="1"/>
                  </a:moveTo>
                  <a:cubicBezTo>
                    <a:pt x="0" y="352"/>
                    <a:pt x="0" y="677"/>
                    <a:pt x="51" y="978"/>
                  </a:cubicBezTo>
                  <a:cubicBezTo>
                    <a:pt x="101" y="1304"/>
                    <a:pt x="201" y="1605"/>
                    <a:pt x="452" y="1880"/>
                  </a:cubicBezTo>
                  <a:cubicBezTo>
                    <a:pt x="577" y="1555"/>
                    <a:pt x="552" y="1229"/>
                    <a:pt x="502" y="903"/>
                  </a:cubicBezTo>
                  <a:cubicBezTo>
                    <a:pt x="452" y="602"/>
                    <a:pt x="351" y="276"/>
                    <a:pt x="1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5483705" y="4586343"/>
              <a:ext cx="9881" cy="48779"/>
            </a:xfrm>
            <a:custGeom>
              <a:avLst/>
              <a:gdLst/>
              <a:ahLst/>
              <a:cxnLst/>
              <a:rect l="l" t="t" r="r" b="b"/>
              <a:pathLst>
                <a:path w="503" h="2483" extrusionOk="0">
                  <a:moveTo>
                    <a:pt x="151" y="1"/>
                  </a:moveTo>
                  <a:cubicBezTo>
                    <a:pt x="1" y="427"/>
                    <a:pt x="1" y="828"/>
                    <a:pt x="26" y="1254"/>
                  </a:cubicBezTo>
                  <a:cubicBezTo>
                    <a:pt x="51" y="1680"/>
                    <a:pt x="126" y="2081"/>
                    <a:pt x="327" y="2482"/>
                  </a:cubicBezTo>
                  <a:cubicBezTo>
                    <a:pt x="477" y="2056"/>
                    <a:pt x="502" y="1630"/>
                    <a:pt x="477" y="1229"/>
                  </a:cubicBezTo>
                  <a:cubicBezTo>
                    <a:pt x="452" y="803"/>
                    <a:pt x="377" y="402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5471408" y="4509551"/>
              <a:ext cx="9862" cy="31019"/>
            </a:xfrm>
            <a:custGeom>
              <a:avLst/>
              <a:gdLst/>
              <a:ahLst/>
              <a:cxnLst/>
              <a:rect l="l" t="t" r="r" b="b"/>
              <a:pathLst>
                <a:path w="502" h="1579" extrusionOk="0">
                  <a:moveTo>
                    <a:pt x="176" y="0"/>
                  </a:moveTo>
                  <a:cubicBezTo>
                    <a:pt x="25" y="276"/>
                    <a:pt x="0" y="551"/>
                    <a:pt x="25" y="827"/>
                  </a:cubicBezTo>
                  <a:cubicBezTo>
                    <a:pt x="76" y="1078"/>
                    <a:pt x="126" y="1353"/>
                    <a:pt x="351" y="1579"/>
                  </a:cubicBezTo>
                  <a:cubicBezTo>
                    <a:pt x="502" y="1303"/>
                    <a:pt x="502" y="1028"/>
                    <a:pt x="502" y="777"/>
                  </a:cubicBezTo>
                  <a:cubicBezTo>
                    <a:pt x="452" y="501"/>
                    <a:pt x="376" y="251"/>
                    <a:pt x="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5452706" y="4568623"/>
              <a:ext cx="9371" cy="33004"/>
            </a:xfrm>
            <a:custGeom>
              <a:avLst/>
              <a:gdLst/>
              <a:ahLst/>
              <a:cxnLst/>
              <a:rect l="l" t="t" r="r" b="b"/>
              <a:pathLst>
                <a:path w="477" h="1680" extrusionOk="0">
                  <a:moveTo>
                    <a:pt x="276" y="1"/>
                  </a:moveTo>
                  <a:cubicBezTo>
                    <a:pt x="75" y="276"/>
                    <a:pt x="25" y="552"/>
                    <a:pt x="25" y="828"/>
                  </a:cubicBezTo>
                  <a:cubicBezTo>
                    <a:pt x="0" y="1103"/>
                    <a:pt x="50" y="1404"/>
                    <a:pt x="226" y="1680"/>
                  </a:cubicBezTo>
                  <a:cubicBezTo>
                    <a:pt x="401" y="1404"/>
                    <a:pt x="451" y="1128"/>
                    <a:pt x="476" y="853"/>
                  </a:cubicBezTo>
                  <a:cubicBezTo>
                    <a:pt x="476" y="577"/>
                    <a:pt x="451" y="301"/>
                    <a:pt x="2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5510305" y="4567150"/>
              <a:ext cx="10353" cy="36952"/>
            </a:xfrm>
            <a:custGeom>
              <a:avLst/>
              <a:gdLst/>
              <a:ahLst/>
              <a:cxnLst/>
              <a:rect l="l" t="t" r="r" b="b"/>
              <a:pathLst>
                <a:path w="527" h="1881" extrusionOk="0">
                  <a:moveTo>
                    <a:pt x="151" y="0"/>
                  </a:moveTo>
                  <a:cubicBezTo>
                    <a:pt x="0" y="351"/>
                    <a:pt x="0" y="652"/>
                    <a:pt x="25" y="978"/>
                  </a:cubicBezTo>
                  <a:cubicBezTo>
                    <a:pt x="76" y="1279"/>
                    <a:pt x="151" y="1579"/>
                    <a:pt x="376" y="1880"/>
                  </a:cubicBezTo>
                  <a:cubicBezTo>
                    <a:pt x="527" y="1554"/>
                    <a:pt x="527" y="1228"/>
                    <a:pt x="502" y="928"/>
                  </a:cubicBezTo>
                  <a:cubicBezTo>
                    <a:pt x="451" y="602"/>
                    <a:pt x="376" y="301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5471408" y="4682368"/>
              <a:ext cx="9862" cy="33495"/>
            </a:xfrm>
            <a:custGeom>
              <a:avLst/>
              <a:gdLst/>
              <a:ahLst/>
              <a:cxnLst/>
              <a:rect l="l" t="t" r="r" b="b"/>
              <a:pathLst>
                <a:path w="502" h="1705" extrusionOk="0">
                  <a:moveTo>
                    <a:pt x="126" y="0"/>
                  </a:moveTo>
                  <a:cubicBezTo>
                    <a:pt x="0" y="326"/>
                    <a:pt x="0" y="602"/>
                    <a:pt x="25" y="877"/>
                  </a:cubicBezTo>
                  <a:cubicBezTo>
                    <a:pt x="51" y="1153"/>
                    <a:pt x="101" y="1404"/>
                    <a:pt x="276" y="1704"/>
                  </a:cubicBezTo>
                  <a:cubicBezTo>
                    <a:pt x="477" y="1429"/>
                    <a:pt x="502" y="1128"/>
                    <a:pt x="502" y="827"/>
                  </a:cubicBezTo>
                  <a:cubicBezTo>
                    <a:pt x="452" y="526"/>
                    <a:pt x="376" y="226"/>
                    <a:pt x="1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5445319" y="4630662"/>
              <a:ext cx="9371" cy="29566"/>
            </a:xfrm>
            <a:custGeom>
              <a:avLst/>
              <a:gdLst/>
              <a:ahLst/>
              <a:cxnLst/>
              <a:rect l="l" t="t" r="r" b="b"/>
              <a:pathLst>
                <a:path w="477" h="1505" extrusionOk="0">
                  <a:moveTo>
                    <a:pt x="251" y="0"/>
                  </a:moveTo>
                  <a:cubicBezTo>
                    <a:pt x="50" y="251"/>
                    <a:pt x="25" y="502"/>
                    <a:pt x="0" y="752"/>
                  </a:cubicBezTo>
                  <a:cubicBezTo>
                    <a:pt x="25" y="1003"/>
                    <a:pt x="50" y="1254"/>
                    <a:pt x="251" y="1504"/>
                  </a:cubicBezTo>
                  <a:cubicBezTo>
                    <a:pt x="426" y="1254"/>
                    <a:pt x="476" y="1003"/>
                    <a:pt x="476" y="752"/>
                  </a:cubicBezTo>
                  <a:cubicBezTo>
                    <a:pt x="476" y="502"/>
                    <a:pt x="426" y="251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5504392" y="4661682"/>
              <a:ext cx="9371" cy="43337"/>
            </a:xfrm>
            <a:custGeom>
              <a:avLst/>
              <a:gdLst/>
              <a:ahLst/>
              <a:cxnLst/>
              <a:rect l="l" t="t" r="r" b="b"/>
              <a:pathLst>
                <a:path w="477" h="2206" extrusionOk="0">
                  <a:moveTo>
                    <a:pt x="201" y="0"/>
                  </a:moveTo>
                  <a:cubicBezTo>
                    <a:pt x="26" y="376"/>
                    <a:pt x="1" y="727"/>
                    <a:pt x="1" y="1103"/>
                  </a:cubicBezTo>
                  <a:cubicBezTo>
                    <a:pt x="26" y="1479"/>
                    <a:pt x="51" y="1830"/>
                    <a:pt x="251" y="2206"/>
                  </a:cubicBezTo>
                  <a:cubicBezTo>
                    <a:pt x="427" y="1830"/>
                    <a:pt x="477" y="1454"/>
                    <a:pt x="477" y="1103"/>
                  </a:cubicBezTo>
                  <a:cubicBezTo>
                    <a:pt x="452" y="727"/>
                    <a:pt x="402" y="376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5528516" y="4633609"/>
              <a:ext cx="9862" cy="26128"/>
            </a:xfrm>
            <a:custGeom>
              <a:avLst/>
              <a:gdLst/>
              <a:ahLst/>
              <a:cxnLst/>
              <a:rect l="l" t="t" r="r" b="b"/>
              <a:pathLst>
                <a:path w="502" h="1330" extrusionOk="0">
                  <a:moveTo>
                    <a:pt x="201" y="1"/>
                  </a:moveTo>
                  <a:cubicBezTo>
                    <a:pt x="26" y="251"/>
                    <a:pt x="1" y="477"/>
                    <a:pt x="26" y="703"/>
                  </a:cubicBezTo>
                  <a:cubicBezTo>
                    <a:pt x="51" y="903"/>
                    <a:pt x="101" y="1129"/>
                    <a:pt x="301" y="1329"/>
                  </a:cubicBezTo>
                  <a:cubicBezTo>
                    <a:pt x="477" y="1104"/>
                    <a:pt x="502" y="878"/>
                    <a:pt x="477" y="652"/>
                  </a:cubicBezTo>
                  <a:cubicBezTo>
                    <a:pt x="452" y="427"/>
                    <a:pt x="402" y="226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5446793" y="4509040"/>
              <a:ext cx="9371" cy="28583"/>
            </a:xfrm>
            <a:custGeom>
              <a:avLst/>
              <a:gdLst/>
              <a:ahLst/>
              <a:cxnLst/>
              <a:rect l="l" t="t" r="r" b="b"/>
              <a:pathLst>
                <a:path w="477" h="1455" extrusionOk="0">
                  <a:moveTo>
                    <a:pt x="201" y="1"/>
                  </a:moveTo>
                  <a:cubicBezTo>
                    <a:pt x="25" y="252"/>
                    <a:pt x="0" y="502"/>
                    <a:pt x="0" y="728"/>
                  </a:cubicBezTo>
                  <a:cubicBezTo>
                    <a:pt x="25" y="978"/>
                    <a:pt x="75" y="1229"/>
                    <a:pt x="276" y="1455"/>
                  </a:cubicBezTo>
                  <a:cubicBezTo>
                    <a:pt x="451" y="1204"/>
                    <a:pt x="476" y="953"/>
                    <a:pt x="476" y="703"/>
                  </a:cubicBezTo>
                  <a:cubicBezTo>
                    <a:pt x="451" y="477"/>
                    <a:pt x="401" y="227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5418229" y="4517428"/>
              <a:ext cx="10353" cy="30528"/>
            </a:xfrm>
            <a:custGeom>
              <a:avLst/>
              <a:gdLst/>
              <a:ahLst/>
              <a:cxnLst/>
              <a:rect l="l" t="t" r="r" b="b"/>
              <a:pathLst>
                <a:path w="527" h="1554" extrusionOk="0">
                  <a:moveTo>
                    <a:pt x="176" y="0"/>
                  </a:moveTo>
                  <a:cubicBezTo>
                    <a:pt x="26" y="276"/>
                    <a:pt x="1" y="551"/>
                    <a:pt x="26" y="802"/>
                  </a:cubicBezTo>
                  <a:cubicBezTo>
                    <a:pt x="76" y="1053"/>
                    <a:pt x="126" y="1303"/>
                    <a:pt x="351" y="1554"/>
                  </a:cubicBezTo>
                  <a:cubicBezTo>
                    <a:pt x="502" y="1278"/>
                    <a:pt x="527" y="1003"/>
                    <a:pt x="502" y="752"/>
                  </a:cubicBezTo>
                  <a:cubicBezTo>
                    <a:pt x="452" y="501"/>
                    <a:pt x="377" y="226"/>
                    <a:pt x="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5352261" y="4087105"/>
              <a:ext cx="9862" cy="35459"/>
            </a:xfrm>
            <a:custGeom>
              <a:avLst/>
              <a:gdLst/>
              <a:ahLst/>
              <a:cxnLst/>
              <a:rect l="l" t="t" r="r" b="b"/>
              <a:pathLst>
                <a:path w="502" h="1805" extrusionOk="0">
                  <a:moveTo>
                    <a:pt x="226" y="0"/>
                  </a:moveTo>
                  <a:cubicBezTo>
                    <a:pt x="50" y="301"/>
                    <a:pt x="0" y="602"/>
                    <a:pt x="25" y="927"/>
                  </a:cubicBezTo>
                  <a:cubicBezTo>
                    <a:pt x="50" y="1228"/>
                    <a:pt x="126" y="1529"/>
                    <a:pt x="326" y="1805"/>
                  </a:cubicBezTo>
                  <a:cubicBezTo>
                    <a:pt x="476" y="1479"/>
                    <a:pt x="501" y="1203"/>
                    <a:pt x="476" y="902"/>
                  </a:cubicBezTo>
                  <a:cubicBezTo>
                    <a:pt x="451" y="602"/>
                    <a:pt x="401" y="301"/>
                    <a:pt x="2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5371454" y="4054612"/>
              <a:ext cx="9862" cy="40390"/>
            </a:xfrm>
            <a:custGeom>
              <a:avLst/>
              <a:gdLst/>
              <a:ahLst/>
              <a:cxnLst/>
              <a:rect l="l" t="t" r="r" b="b"/>
              <a:pathLst>
                <a:path w="502" h="2056" extrusionOk="0">
                  <a:moveTo>
                    <a:pt x="151" y="0"/>
                  </a:moveTo>
                  <a:cubicBezTo>
                    <a:pt x="1" y="351"/>
                    <a:pt x="1" y="702"/>
                    <a:pt x="26" y="1053"/>
                  </a:cubicBezTo>
                  <a:cubicBezTo>
                    <a:pt x="51" y="1378"/>
                    <a:pt x="126" y="1729"/>
                    <a:pt x="326" y="2055"/>
                  </a:cubicBezTo>
                  <a:cubicBezTo>
                    <a:pt x="477" y="1704"/>
                    <a:pt x="502" y="1353"/>
                    <a:pt x="477" y="1003"/>
                  </a:cubicBezTo>
                  <a:cubicBezTo>
                    <a:pt x="452" y="652"/>
                    <a:pt x="377" y="326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5349294" y="4163406"/>
              <a:ext cx="10373" cy="37934"/>
            </a:xfrm>
            <a:custGeom>
              <a:avLst/>
              <a:gdLst/>
              <a:ahLst/>
              <a:cxnLst/>
              <a:rect l="l" t="t" r="r" b="b"/>
              <a:pathLst>
                <a:path w="528" h="1931" extrusionOk="0">
                  <a:moveTo>
                    <a:pt x="151" y="1"/>
                  </a:moveTo>
                  <a:cubicBezTo>
                    <a:pt x="1" y="352"/>
                    <a:pt x="1" y="678"/>
                    <a:pt x="26" y="1003"/>
                  </a:cubicBezTo>
                  <a:cubicBezTo>
                    <a:pt x="76" y="1329"/>
                    <a:pt x="151" y="1630"/>
                    <a:pt x="377" y="1931"/>
                  </a:cubicBezTo>
                  <a:cubicBezTo>
                    <a:pt x="527" y="1605"/>
                    <a:pt x="527" y="1279"/>
                    <a:pt x="502" y="953"/>
                  </a:cubicBezTo>
                  <a:cubicBezTo>
                    <a:pt x="452" y="627"/>
                    <a:pt x="377" y="302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5379332" y="4157021"/>
              <a:ext cx="9862" cy="43337"/>
            </a:xfrm>
            <a:custGeom>
              <a:avLst/>
              <a:gdLst/>
              <a:ahLst/>
              <a:cxnLst/>
              <a:rect l="l" t="t" r="r" b="b"/>
              <a:pathLst>
                <a:path w="502" h="2206" extrusionOk="0">
                  <a:moveTo>
                    <a:pt x="151" y="0"/>
                  </a:moveTo>
                  <a:cubicBezTo>
                    <a:pt x="1" y="376"/>
                    <a:pt x="1" y="752"/>
                    <a:pt x="26" y="1128"/>
                  </a:cubicBezTo>
                  <a:cubicBezTo>
                    <a:pt x="51" y="1479"/>
                    <a:pt x="126" y="1855"/>
                    <a:pt x="352" y="2206"/>
                  </a:cubicBezTo>
                  <a:cubicBezTo>
                    <a:pt x="502" y="1805"/>
                    <a:pt x="502" y="1454"/>
                    <a:pt x="477" y="1078"/>
                  </a:cubicBezTo>
                  <a:cubicBezTo>
                    <a:pt x="452" y="702"/>
                    <a:pt x="377" y="351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5337979" y="4899975"/>
              <a:ext cx="11335" cy="56656"/>
            </a:xfrm>
            <a:custGeom>
              <a:avLst/>
              <a:gdLst/>
              <a:ahLst/>
              <a:cxnLst/>
              <a:rect l="l" t="t" r="r" b="b"/>
              <a:pathLst>
                <a:path w="577" h="2884" extrusionOk="0">
                  <a:moveTo>
                    <a:pt x="301" y="1"/>
                  </a:moveTo>
                  <a:cubicBezTo>
                    <a:pt x="151" y="502"/>
                    <a:pt x="126" y="953"/>
                    <a:pt x="76" y="1429"/>
                  </a:cubicBezTo>
                  <a:cubicBezTo>
                    <a:pt x="25" y="1906"/>
                    <a:pt x="0" y="2357"/>
                    <a:pt x="51" y="2883"/>
                  </a:cubicBezTo>
                  <a:cubicBezTo>
                    <a:pt x="351" y="2457"/>
                    <a:pt x="477" y="1956"/>
                    <a:pt x="527" y="1480"/>
                  </a:cubicBezTo>
                  <a:cubicBezTo>
                    <a:pt x="577" y="978"/>
                    <a:pt x="527" y="477"/>
                    <a:pt x="3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5315819" y="4883729"/>
              <a:ext cx="9371" cy="41392"/>
            </a:xfrm>
            <a:custGeom>
              <a:avLst/>
              <a:gdLst/>
              <a:ahLst/>
              <a:cxnLst/>
              <a:rect l="l" t="t" r="r" b="b"/>
              <a:pathLst>
                <a:path w="477" h="2107" extrusionOk="0">
                  <a:moveTo>
                    <a:pt x="226" y="1"/>
                  </a:moveTo>
                  <a:cubicBezTo>
                    <a:pt x="51" y="377"/>
                    <a:pt x="1" y="728"/>
                    <a:pt x="1" y="1053"/>
                  </a:cubicBezTo>
                  <a:cubicBezTo>
                    <a:pt x="26" y="1404"/>
                    <a:pt x="76" y="1755"/>
                    <a:pt x="251" y="2106"/>
                  </a:cubicBezTo>
                  <a:cubicBezTo>
                    <a:pt x="427" y="1755"/>
                    <a:pt x="477" y="1404"/>
                    <a:pt x="477" y="1053"/>
                  </a:cubicBezTo>
                  <a:cubicBezTo>
                    <a:pt x="452" y="703"/>
                    <a:pt x="402" y="352"/>
                    <a:pt x="2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5318275" y="4989105"/>
              <a:ext cx="11355" cy="29546"/>
            </a:xfrm>
            <a:custGeom>
              <a:avLst/>
              <a:gdLst/>
              <a:ahLst/>
              <a:cxnLst/>
              <a:rect l="l" t="t" r="r" b="b"/>
              <a:pathLst>
                <a:path w="578" h="1504" extrusionOk="0">
                  <a:moveTo>
                    <a:pt x="452" y="0"/>
                  </a:moveTo>
                  <a:cubicBezTo>
                    <a:pt x="201" y="201"/>
                    <a:pt x="126" y="451"/>
                    <a:pt x="51" y="702"/>
                  </a:cubicBezTo>
                  <a:cubicBezTo>
                    <a:pt x="26" y="953"/>
                    <a:pt x="1" y="1203"/>
                    <a:pt x="126" y="1504"/>
                  </a:cubicBezTo>
                  <a:cubicBezTo>
                    <a:pt x="377" y="1278"/>
                    <a:pt x="452" y="1053"/>
                    <a:pt x="527" y="802"/>
                  </a:cubicBezTo>
                  <a:cubicBezTo>
                    <a:pt x="552" y="552"/>
                    <a:pt x="577" y="276"/>
                    <a:pt x="4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5357172" y="4966454"/>
              <a:ext cx="13319" cy="47286"/>
            </a:xfrm>
            <a:custGeom>
              <a:avLst/>
              <a:gdLst/>
              <a:ahLst/>
              <a:cxnLst/>
              <a:rect l="l" t="t" r="r" b="b"/>
              <a:pathLst>
                <a:path w="678" h="2407" extrusionOk="0">
                  <a:moveTo>
                    <a:pt x="552" y="0"/>
                  </a:moveTo>
                  <a:cubicBezTo>
                    <a:pt x="327" y="401"/>
                    <a:pt x="226" y="777"/>
                    <a:pt x="126" y="1178"/>
                  </a:cubicBezTo>
                  <a:cubicBezTo>
                    <a:pt x="51" y="1579"/>
                    <a:pt x="1" y="1980"/>
                    <a:pt x="76" y="2406"/>
                  </a:cubicBezTo>
                  <a:cubicBezTo>
                    <a:pt x="377" y="2055"/>
                    <a:pt x="502" y="1654"/>
                    <a:pt x="577" y="1253"/>
                  </a:cubicBezTo>
                  <a:cubicBezTo>
                    <a:pt x="652" y="852"/>
                    <a:pt x="678" y="426"/>
                    <a:pt x="5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304504" y="4956101"/>
              <a:ext cx="8880" cy="25146"/>
            </a:xfrm>
            <a:custGeom>
              <a:avLst/>
              <a:gdLst/>
              <a:ahLst/>
              <a:cxnLst/>
              <a:rect l="l" t="t" r="r" b="b"/>
              <a:pathLst>
                <a:path w="452" h="1280" extrusionOk="0">
                  <a:moveTo>
                    <a:pt x="251" y="1"/>
                  </a:moveTo>
                  <a:cubicBezTo>
                    <a:pt x="50" y="227"/>
                    <a:pt x="0" y="427"/>
                    <a:pt x="0" y="653"/>
                  </a:cubicBezTo>
                  <a:cubicBezTo>
                    <a:pt x="0" y="853"/>
                    <a:pt x="25" y="1079"/>
                    <a:pt x="201" y="1279"/>
                  </a:cubicBezTo>
                  <a:cubicBezTo>
                    <a:pt x="401" y="1079"/>
                    <a:pt x="451" y="878"/>
                    <a:pt x="451" y="653"/>
                  </a:cubicBezTo>
                  <a:cubicBezTo>
                    <a:pt x="451" y="452"/>
                    <a:pt x="426" y="227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5340435" y="4813321"/>
              <a:ext cx="12828" cy="39899"/>
            </a:xfrm>
            <a:custGeom>
              <a:avLst/>
              <a:gdLst/>
              <a:ahLst/>
              <a:cxnLst/>
              <a:rect l="l" t="t" r="r" b="b"/>
              <a:pathLst>
                <a:path w="653" h="2031" extrusionOk="0">
                  <a:moveTo>
                    <a:pt x="101" y="1"/>
                  </a:moveTo>
                  <a:cubicBezTo>
                    <a:pt x="1" y="377"/>
                    <a:pt x="26" y="728"/>
                    <a:pt x="101" y="1053"/>
                  </a:cubicBezTo>
                  <a:cubicBezTo>
                    <a:pt x="176" y="1404"/>
                    <a:pt x="276" y="1730"/>
                    <a:pt x="527" y="2031"/>
                  </a:cubicBezTo>
                  <a:cubicBezTo>
                    <a:pt x="652" y="1655"/>
                    <a:pt x="602" y="1304"/>
                    <a:pt x="552" y="978"/>
                  </a:cubicBezTo>
                  <a:cubicBezTo>
                    <a:pt x="477" y="627"/>
                    <a:pt x="352" y="302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5759443" y="4955610"/>
              <a:ext cx="21177" cy="23161"/>
            </a:xfrm>
            <a:custGeom>
              <a:avLst/>
              <a:gdLst/>
              <a:ahLst/>
              <a:cxnLst/>
              <a:rect l="l" t="t" r="r" b="b"/>
              <a:pathLst>
                <a:path w="1078" h="1179" extrusionOk="0">
                  <a:moveTo>
                    <a:pt x="1078" y="1"/>
                  </a:moveTo>
                  <a:cubicBezTo>
                    <a:pt x="777" y="101"/>
                    <a:pt x="602" y="277"/>
                    <a:pt x="401" y="452"/>
                  </a:cubicBezTo>
                  <a:cubicBezTo>
                    <a:pt x="226" y="653"/>
                    <a:pt x="75" y="853"/>
                    <a:pt x="0" y="1179"/>
                  </a:cubicBezTo>
                  <a:cubicBezTo>
                    <a:pt x="326" y="1154"/>
                    <a:pt x="552" y="978"/>
                    <a:pt x="752" y="778"/>
                  </a:cubicBezTo>
                  <a:cubicBezTo>
                    <a:pt x="927" y="577"/>
                    <a:pt x="1078" y="327"/>
                    <a:pt x="10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5774216" y="4916163"/>
              <a:ext cx="26108" cy="16836"/>
            </a:xfrm>
            <a:custGeom>
              <a:avLst/>
              <a:gdLst/>
              <a:ahLst/>
              <a:cxnLst/>
              <a:rect l="l" t="t" r="r" b="b"/>
              <a:pathLst>
                <a:path w="1329" h="857" extrusionOk="0">
                  <a:moveTo>
                    <a:pt x="1245" y="1"/>
                  </a:moveTo>
                  <a:cubicBezTo>
                    <a:pt x="959" y="1"/>
                    <a:pt x="732" y="115"/>
                    <a:pt x="526" y="229"/>
                  </a:cubicBezTo>
                  <a:cubicBezTo>
                    <a:pt x="326" y="380"/>
                    <a:pt x="125" y="555"/>
                    <a:pt x="0" y="856"/>
                  </a:cubicBezTo>
                  <a:cubicBezTo>
                    <a:pt x="326" y="856"/>
                    <a:pt x="576" y="756"/>
                    <a:pt x="802" y="630"/>
                  </a:cubicBezTo>
                  <a:cubicBezTo>
                    <a:pt x="1003" y="480"/>
                    <a:pt x="1203" y="305"/>
                    <a:pt x="1328" y="4"/>
                  </a:cubicBezTo>
                  <a:cubicBezTo>
                    <a:pt x="1300" y="2"/>
                    <a:pt x="1272" y="1"/>
                    <a:pt x="12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5740721" y="4946259"/>
              <a:ext cx="14793" cy="16757"/>
            </a:xfrm>
            <a:custGeom>
              <a:avLst/>
              <a:gdLst/>
              <a:ahLst/>
              <a:cxnLst/>
              <a:rect l="l" t="t" r="r" b="b"/>
              <a:pathLst>
                <a:path w="753" h="853" extrusionOk="0">
                  <a:moveTo>
                    <a:pt x="728" y="1"/>
                  </a:moveTo>
                  <a:lnTo>
                    <a:pt x="728" y="1"/>
                  </a:lnTo>
                  <a:cubicBezTo>
                    <a:pt x="477" y="26"/>
                    <a:pt x="327" y="151"/>
                    <a:pt x="201" y="276"/>
                  </a:cubicBezTo>
                  <a:cubicBezTo>
                    <a:pt x="76" y="427"/>
                    <a:pt x="1" y="577"/>
                    <a:pt x="26" y="853"/>
                  </a:cubicBezTo>
                  <a:cubicBezTo>
                    <a:pt x="276" y="828"/>
                    <a:pt x="427" y="702"/>
                    <a:pt x="552" y="577"/>
                  </a:cubicBezTo>
                  <a:cubicBezTo>
                    <a:pt x="677" y="427"/>
                    <a:pt x="753" y="276"/>
                    <a:pt x="7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5723001" y="4991560"/>
              <a:ext cx="14793" cy="14793"/>
            </a:xfrm>
            <a:custGeom>
              <a:avLst/>
              <a:gdLst/>
              <a:ahLst/>
              <a:cxnLst/>
              <a:rect l="l" t="t" r="r" b="b"/>
              <a:pathLst>
                <a:path w="753" h="753" extrusionOk="0">
                  <a:moveTo>
                    <a:pt x="752" y="1"/>
                  </a:moveTo>
                  <a:cubicBezTo>
                    <a:pt x="502" y="1"/>
                    <a:pt x="326" y="101"/>
                    <a:pt x="201" y="201"/>
                  </a:cubicBezTo>
                  <a:cubicBezTo>
                    <a:pt x="101" y="351"/>
                    <a:pt x="0" y="502"/>
                    <a:pt x="0" y="752"/>
                  </a:cubicBezTo>
                  <a:cubicBezTo>
                    <a:pt x="251" y="752"/>
                    <a:pt x="401" y="652"/>
                    <a:pt x="552" y="552"/>
                  </a:cubicBezTo>
                  <a:cubicBezTo>
                    <a:pt x="652" y="402"/>
                    <a:pt x="752" y="251"/>
                    <a:pt x="7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694929" y="4985156"/>
              <a:ext cx="22179" cy="25617"/>
            </a:xfrm>
            <a:custGeom>
              <a:avLst/>
              <a:gdLst/>
              <a:ahLst/>
              <a:cxnLst/>
              <a:rect l="l" t="t" r="r" b="b"/>
              <a:pathLst>
                <a:path w="1129" h="1304" extrusionOk="0">
                  <a:moveTo>
                    <a:pt x="1129" y="1"/>
                  </a:moveTo>
                  <a:lnTo>
                    <a:pt x="1129" y="1"/>
                  </a:lnTo>
                  <a:cubicBezTo>
                    <a:pt x="803" y="101"/>
                    <a:pt x="577" y="276"/>
                    <a:pt x="402" y="502"/>
                  </a:cubicBezTo>
                  <a:cubicBezTo>
                    <a:pt x="201" y="702"/>
                    <a:pt x="51" y="953"/>
                    <a:pt x="1" y="1304"/>
                  </a:cubicBezTo>
                  <a:cubicBezTo>
                    <a:pt x="327" y="1204"/>
                    <a:pt x="552" y="1003"/>
                    <a:pt x="753" y="803"/>
                  </a:cubicBezTo>
                  <a:cubicBezTo>
                    <a:pt x="928" y="577"/>
                    <a:pt x="1079" y="327"/>
                    <a:pt x="1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5" name="Google Shape;115;p4"/>
          <p:cNvGrpSpPr/>
          <p:nvPr/>
        </p:nvGrpSpPr>
        <p:grpSpPr>
          <a:xfrm rot="-10143835">
            <a:off x="11050713" y="-497795"/>
            <a:ext cx="1649203" cy="1930611"/>
            <a:chOff x="7987008" y="-231825"/>
            <a:chExt cx="1066140" cy="1248058"/>
          </a:xfrm>
        </p:grpSpPr>
        <p:sp>
          <p:nvSpPr>
            <p:cNvPr id="116" name="Google Shape;116;p4"/>
            <p:cNvSpPr/>
            <p:nvPr/>
          </p:nvSpPr>
          <p:spPr>
            <a:xfrm rot="2245793">
              <a:off x="8389840" y="457328"/>
              <a:ext cx="577070" cy="427552"/>
            </a:xfrm>
            <a:custGeom>
              <a:avLst/>
              <a:gdLst/>
              <a:ahLst/>
              <a:cxnLst/>
              <a:rect l="l" t="t" r="r" b="b"/>
              <a:pathLst>
                <a:path w="29375" h="21764" extrusionOk="0">
                  <a:moveTo>
                    <a:pt x="29374" y="1"/>
                  </a:moveTo>
                  <a:cubicBezTo>
                    <a:pt x="25314" y="151"/>
                    <a:pt x="21204" y="2006"/>
                    <a:pt x="18021" y="5139"/>
                  </a:cubicBezTo>
                  <a:cubicBezTo>
                    <a:pt x="15916" y="7219"/>
                    <a:pt x="14236" y="9800"/>
                    <a:pt x="12407" y="12206"/>
                  </a:cubicBezTo>
                  <a:cubicBezTo>
                    <a:pt x="10552" y="14587"/>
                    <a:pt x="8447" y="16868"/>
                    <a:pt x="5865" y="18021"/>
                  </a:cubicBezTo>
                  <a:cubicBezTo>
                    <a:pt x="4865" y="18469"/>
                    <a:pt x="3781" y="18709"/>
                    <a:pt x="2724" y="18709"/>
                  </a:cubicBezTo>
                  <a:cubicBezTo>
                    <a:pt x="1768" y="18709"/>
                    <a:pt x="834" y="18513"/>
                    <a:pt x="1" y="18096"/>
                  </a:cubicBezTo>
                  <a:lnTo>
                    <a:pt x="1" y="18096"/>
                  </a:lnTo>
                  <a:cubicBezTo>
                    <a:pt x="577" y="19475"/>
                    <a:pt x="1655" y="20527"/>
                    <a:pt x="2908" y="21129"/>
                  </a:cubicBezTo>
                  <a:cubicBezTo>
                    <a:pt x="3885" y="21580"/>
                    <a:pt x="4976" y="21763"/>
                    <a:pt x="6073" y="21763"/>
                  </a:cubicBezTo>
                  <a:cubicBezTo>
                    <a:pt x="6439" y="21763"/>
                    <a:pt x="6805" y="21743"/>
                    <a:pt x="7169" y="21705"/>
                  </a:cubicBezTo>
                  <a:cubicBezTo>
                    <a:pt x="9750" y="21430"/>
                    <a:pt x="12281" y="20252"/>
                    <a:pt x="14362" y="18422"/>
                  </a:cubicBezTo>
                  <a:cubicBezTo>
                    <a:pt x="18171" y="15039"/>
                    <a:pt x="20251" y="9725"/>
                    <a:pt x="23459" y="5615"/>
                  </a:cubicBezTo>
                  <a:cubicBezTo>
                    <a:pt x="25189" y="3434"/>
                    <a:pt x="27219" y="1605"/>
                    <a:pt x="29374" y="1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4"/>
            <p:cNvSpPr/>
            <p:nvPr/>
          </p:nvSpPr>
          <p:spPr>
            <a:xfrm rot="2245793">
              <a:off x="8413387" y="443487"/>
              <a:ext cx="580999" cy="390188"/>
            </a:xfrm>
            <a:custGeom>
              <a:avLst/>
              <a:gdLst/>
              <a:ahLst/>
              <a:cxnLst/>
              <a:rect l="l" t="t" r="r" b="b"/>
              <a:pathLst>
                <a:path w="29575" h="19862" extrusionOk="0">
                  <a:moveTo>
                    <a:pt x="22707" y="1"/>
                  </a:moveTo>
                  <a:cubicBezTo>
                    <a:pt x="20326" y="1"/>
                    <a:pt x="17895" y="402"/>
                    <a:pt x="15665" y="1580"/>
                  </a:cubicBezTo>
                  <a:cubicBezTo>
                    <a:pt x="12808" y="3109"/>
                    <a:pt x="10502" y="5790"/>
                    <a:pt x="8672" y="8723"/>
                  </a:cubicBezTo>
                  <a:cubicBezTo>
                    <a:pt x="7444" y="10703"/>
                    <a:pt x="6417" y="12783"/>
                    <a:pt x="5038" y="14638"/>
                  </a:cubicBezTo>
                  <a:cubicBezTo>
                    <a:pt x="3685" y="16467"/>
                    <a:pt x="2031" y="18522"/>
                    <a:pt x="1" y="18999"/>
                  </a:cubicBezTo>
                  <a:cubicBezTo>
                    <a:pt x="26" y="19099"/>
                    <a:pt x="51" y="19174"/>
                    <a:pt x="76" y="19249"/>
                  </a:cubicBezTo>
                  <a:cubicBezTo>
                    <a:pt x="909" y="19666"/>
                    <a:pt x="1843" y="19862"/>
                    <a:pt x="2799" y="19862"/>
                  </a:cubicBezTo>
                  <a:cubicBezTo>
                    <a:pt x="3856" y="19862"/>
                    <a:pt x="4940" y="19622"/>
                    <a:pt x="5940" y="19174"/>
                  </a:cubicBezTo>
                  <a:cubicBezTo>
                    <a:pt x="8522" y="18021"/>
                    <a:pt x="10627" y="15740"/>
                    <a:pt x="12482" y="13359"/>
                  </a:cubicBezTo>
                  <a:cubicBezTo>
                    <a:pt x="14311" y="10953"/>
                    <a:pt x="15991" y="8372"/>
                    <a:pt x="18096" y="6292"/>
                  </a:cubicBezTo>
                  <a:cubicBezTo>
                    <a:pt x="21279" y="3159"/>
                    <a:pt x="25389" y="1304"/>
                    <a:pt x="29449" y="1154"/>
                  </a:cubicBezTo>
                  <a:cubicBezTo>
                    <a:pt x="29499" y="1104"/>
                    <a:pt x="29550" y="1079"/>
                    <a:pt x="29575" y="1054"/>
                  </a:cubicBezTo>
                  <a:cubicBezTo>
                    <a:pt x="27244" y="628"/>
                    <a:pt x="25088" y="1"/>
                    <a:pt x="227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4"/>
            <p:cNvSpPr/>
            <p:nvPr/>
          </p:nvSpPr>
          <p:spPr>
            <a:xfrm rot="2245793">
              <a:off x="8163229" y="-140495"/>
              <a:ext cx="498294" cy="699654"/>
            </a:xfrm>
            <a:custGeom>
              <a:avLst/>
              <a:gdLst/>
              <a:ahLst/>
              <a:cxnLst/>
              <a:rect l="l" t="t" r="r" b="b"/>
              <a:pathLst>
                <a:path w="25365" h="35615" extrusionOk="0">
                  <a:moveTo>
                    <a:pt x="1" y="0"/>
                  </a:moveTo>
                  <a:lnTo>
                    <a:pt x="1" y="0"/>
                  </a:lnTo>
                  <a:cubicBezTo>
                    <a:pt x="552" y="5539"/>
                    <a:pt x="2908" y="10702"/>
                    <a:pt x="6517" y="14236"/>
                  </a:cubicBezTo>
                  <a:cubicBezTo>
                    <a:pt x="8923" y="16592"/>
                    <a:pt x="11805" y="18246"/>
                    <a:pt x="14512" y="20151"/>
                  </a:cubicBezTo>
                  <a:cubicBezTo>
                    <a:pt x="17219" y="22081"/>
                    <a:pt x="19825" y="24386"/>
                    <a:pt x="21279" y="27594"/>
                  </a:cubicBezTo>
                  <a:cubicBezTo>
                    <a:pt x="22357" y="30000"/>
                    <a:pt x="22658" y="33008"/>
                    <a:pt x="21881" y="35614"/>
                  </a:cubicBezTo>
                  <a:cubicBezTo>
                    <a:pt x="23309" y="34512"/>
                    <a:pt x="24337" y="32757"/>
                    <a:pt x="24838" y="30903"/>
                  </a:cubicBezTo>
                  <a:cubicBezTo>
                    <a:pt x="25364" y="28923"/>
                    <a:pt x="25364" y="26842"/>
                    <a:pt x="25064" y="24888"/>
                  </a:cubicBezTo>
                  <a:cubicBezTo>
                    <a:pt x="24537" y="21454"/>
                    <a:pt x="23059" y="18271"/>
                    <a:pt x="20928" y="15890"/>
                  </a:cubicBezTo>
                  <a:cubicBezTo>
                    <a:pt x="16968" y="11529"/>
                    <a:pt x="11179" y="10050"/>
                    <a:pt x="6517" y="6667"/>
                  </a:cubicBezTo>
                  <a:cubicBezTo>
                    <a:pt x="4036" y="4887"/>
                    <a:pt x="1906" y="2557"/>
                    <a:pt x="1" y="0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4"/>
            <p:cNvSpPr/>
            <p:nvPr/>
          </p:nvSpPr>
          <p:spPr>
            <a:xfrm rot="2245793">
              <a:off x="8154278" y="-164509"/>
              <a:ext cx="460870" cy="706550"/>
            </a:xfrm>
            <a:custGeom>
              <a:avLst/>
              <a:gdLst/>
              <a:ahLst/>
              <a:cxnLst/>
              <a:rect l="l" t="t" r="r" b="b"/>
              <a:pathLst>
                <a:path w="23460" h="35966" extrusionOk="0">
                  <a:moveTo>
                    <a:pt x="703" y="1"/>
                  </a:moveTo>
                  <a:cubicBezTo>
                    <a:pt x="477" y="3309"/>
                    <a:pt x="1" y="6417"/>
                    <a:pt x="201" y="9675"/>
                  </a:cubicBezTo>
                  <a:cubicBezTo>
                    <a:pt x="427" y="12933"/>
                    <a:pt x="1078" y="16166"/>
                    <a:pt x="2532" y="18898"/>
                  </a:cubicBezTo>
                  <a:cubicBezTo>
                    <a:pt x="4412" y="22432"/>
                    <a:pt x="7469" y="24913"/>
                    <a:pt x="10753" y="26693"/>
                  </a:cubicBezTo>
                  <a:cubicBezTo>
                    <a:pt x="12958" y="27871"/>
                    <a:pt x="15264" y="28748"/>
                    <a:pt x="17344" y="30151"/>
                  </a:cubicBezTo>
                  <a:cubicBezTo>
                    <a:pt x="19424" y="31555"/>
                    <a:pt x="21755" y="33309"/>
                    <a:pt x="22457" y="35966"/>
                  </a:cubicBezTo>
                  <a:cubicBezTo>
                    <a:pt x="22532" y="35891"/>
                    <a:pt x="22607" y="35841"/>
                    <a:pt x="22683" y="35765"/>
                  </a:cubicBezTo>
                  <a:cubicBezTo>
                    <a:pt x="23460" y="33159"/>
                    <a:pt x="23159" y="30151"/>
                    <a:pt x="22081" y="27745"/>
                  </a:cubicBezTo>
                  <a:cubicBezTo>
                    <a:pt x="20627" y="24537"/>
                    <a:pt x="18021" y="22232"/>
                    <a:pt x="15314" y="20302"/>
                  </a:cubicBezTo>
                  <a:cubicBezTo>
                    <a:pt x="12607" y="18397"/>
                    <a:pt x="9725" y="16743"/>
                    <a:pt x="7319" y="14387"/>
                  </a:cubicBezTo>
                  <a:cubicBezTo>
                    <a:pt x="3710" y="10853"/>
                    <a:pt x="1354" y="5690"/>
                    <a:pt x="803" y="151"/>
                  </a:cubicBezTo>
                  <a:cubicBezTo>
                    <a:pt x="778" y="101"/>
                    <a:pt x="728" y="51"/>
                    <a:pt x="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4"/>
            <p:cNvSpPr/>
            <p:nvPr/>
          </p:nvSpPr>
          <p:spPr>
            <a:xfrm rot="2245793">
              <a:off x="8856284" y="658301"/>
              <a:ext cx="21177" cy="23161"/>
            </a:xfrm>
            <a:custGeom>
              <a:avLst/>
              <a:gdLst/>
              <a:ahLst/>
              <a:cxnLst/>
              <a:rect l="l" t="t" r="r" b="b"/>
              <a:pathLst>
                <a:path w="1078" h="1179" extrusionOk="0">
                  <a:moveTo>
                    <a:pt x="1078" y="1"/>
                  </a:moveTo>
                  <a:cubicBezTo>
                    <a:pt x="777" y="101"/>
                    <a:pt x="602" y="277"/>
                    <a:pt x="401" y="452"/>
                  </a:cubicBezTo>
                  <a:cubicBezTo>
                    <a:pt x="226" y="653"/>
                    <a:pt x="75" y="853"/>
                    <a:pt x="0" y="1179"/>
                  </a:cubicBezTo>
                  <a:cubicBezTo>
                    <a:pt x="326" y="1154"/>
                    <a:pt x="552" y="978"/>
                    <a:pt x="752" y="778"/>
                  </a:cubicBezTo>
                  <a:cubicBezTo>
                    <a:pt x="927" y="577"/>
                    <a:pt x="1078" y="327"/>
                    <a:pt x="10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4"/>
            <p:cNvSpPr/>
            <p:nvPr/>
          </p:nvSpPr>
          <p:spPr>
            <a:xfrm rot="2245793">
              <a:off x="8893406" y="638105"/>
              <a:ext cx="26108" cy="16836"/>
            </a:xfrm>
            <a:custGeom>
              <a:avLst/>
              <a:gdLst/>
              <a:ahLst/>
              <a:cxnLst/>
              <a:rect l="l" t="t" r="r" b="b"/>
              <a:pathLst>
                <a:path w="1329" h="857" extrusionOk="0">
                  <a:moveTo>
                    <a:pt x="1245" y="1"/>
                  </a:moveTo>
                  <a:cubicBezTo>
                    <a:pt x="959" y="1"/>
                    <a:pt x="732" y="115"/>
                    <a:pt x="526" y="229"/>
                  </a:cubicBezTo>
                  <a:cubicBezTo>
                    <a:pt x="326" y="380"/>
                    <a:pt x="125" y="555"/>
                    <a:pt x="0" y="856"/>
                  </a:cubicBezTo>
                  <a:cubicBezTo>
                    <a:pt x="326" y="856"/>
                    <a:pt x="576" y="756"/>
                    <a:pt x="802" y="630"/>
                  </a:cubicBezTo>
                  <a:cubicBezTo>
                    <a:pt x="1003" y="480"/>
                    <a:pt x="1203" y="305"/>
                    <a:pt x="1328" y="4"/>
                  </a:cubicBezTo>
                  <a:cubicBezTo>
                    <a:pt x="1300" y="2"/>
                    <a:pt x="1272" y="1"/>
                    <a:pt x="12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4"/>
            <p:cNvSpPr/>
            <p:nvPr/>
          </p:nvSpPr>
          <p:spPr>
            <a:xfrm rot="2245793">
              <a:off x="8849704" y="638215"/>
              <a:ext cx="14793" cy="16757"/>
            </a:xfrm>
            <a:custGeom>
              <a:avLst/>
              <a:gdLst/>
              <a:ahLst/>
              <a:cxnLst/>
              <a:rect l="l" t="t" r="r" b="b"/>
              <a:pathLst>
                <a:path w="753" h="853" extrusionOk="0">
                  <a:moveTo>
                    <a:pt x="728" y="1"/>
                  </a:moveTo>
                  <a:lnTo>
                    <a:pt x="728" y="1"/>
                  </a:lnTo>
                  <a:cubicBezTo>
                    <a:pt x="477" y="26"/>
                    <a:pt x="327" y="151"/>
                    <a:pt x="201" y="276"/>
                  </a:cubicBezTo>
                  <a:cubicBezTo>
                    <a:pt x="76" y="427"/>
                    <a:pt x="1" y="577"/>
                    <a:pt x="26" y="853"/>
                  </a:cubicBezTo>
                  <a:cubicBezTo>
                    <a:pt x="276" y="828"/>
                    <a:pt x="427" y="702"/>
                    <a:pt x="552" y="577"/>
                  </a:cubicBezTo>
                  <a:cubicBezTo>
                    <a:pt x="677" y="427"/>
                    <a:pt x="753" y="276"/>
                    <a:pt x="7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4"/>
            <p:cNvSpPr/>
            <p:nvPr/>
          </p:nvSpPr>
          <p:spPr>
            <a:xfrm rot="2245793">
              <a:off x="8808696" y="663621"/>
              <a:ext cx="14793" cy="14793"/>
            </a:xfrm>
            <a:custGeom>
              <a:avLst/>
              <a:gdLst/>
              <a:ahLst/>
              <a:cxnLst/>
              <a:rect l="l" t="t" r="r" b="b"/>
              <a:pathLst>
                <a:path w="753" h="753" extrusionOk="0">
                  <a:moveTo>
                    <a:pt x="752" y="1"/>
                  </a:moveTo>
                  <a:cubicBezTo>
                    <a:pt x="502" y="1"/>
                    <a:pt x="326" y="101"/>
                    <a:pt x="201" y="201"/>
                  </a:cubicBezTo>
                  <a:cubicBezTo>
                    <a:pt x="101" y="351"/>
                    <a:pt x="0" y="502"/>
                    <a:pt x="0" y="752"/>
                  </a:cubicBezTo>
                  <a:cubicBezTo>
                    <a:pt x="251" y="752"/>
                    <a:pt x="401" y="652"/>
                    <a:pt x="552" y="552"/>
                  </a:cubicBezTo>
                  <a:cubicBezTo>
                    <a:pt x="652" y="402"/>
                    <a:pt x="752" y="251"/>
                    <a:pt x="7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4"/>
            <p:cNvSpPr/>
            <p:nvPr/>
          </p:nvSpPr>
          <p:spPr>
            <a:xfrm rot="2245793">
              <a:off x="8786246" y="642603"/>
              <a:ext cx="22179" cy="25617"/>
            </a:xfrm>
            <a:custGeom>
              <a:avLst/>
              <a:gdLst/>
              <a:ahLst/>
              <a:cxnLst/>
              <a:rect l="l" t="t" r="r" b="b"/>
              <a:pathLst>
                <a:path w="1129" h="1304" extrusionOk="0">
                  <a:moveTo>
                    <a:pt x="1129" y="1"/>
                  </a:moveTo>
                  <a:lnTo>
                    <a:pt x="1129" y="1"/>
                  </a:lnTo>
                  <a:cubicBezTo>
                    <a:pt x="803" y="101"/>
                    <a:pt x="577" y="276"/>
                    <a:pt x="402" y="502"/>
                  </a:cubicBezTo>
                  <a:cubicBezTo>
                    <a:pt x="201" y="702"/>
                    <a:pt x="51" y="953"/>
                    <a:pt x="1" y="1304"/>
                  </a:cubicBezTo>
                  <a:cubicBezTo>
                    <a:pt x="327" y="1204"/>
                    <a:pt x="552" y="1003"/>
                    <a:pt x="753" y="803"/>
                  </a:cubicBezTo>
                  <a:cubicBezTo>
                    <a:pt x="928" y="577"/>
                    <a:pt x="1079" y="327"/>
                    <a:pt x="1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" name="Google Shape;125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4"/>
          <p:cNvSpPr txBox="1">
            <a:spLocks noGrp="1"/>
          </p:cNvSpPr>
          <p:nvPr>
            <p:ph type="body" idx="1"/>
          </p:nvPr>
        </p:nvSpPr>
        <p:spPr>
          <a:xfrm>
            <a:off x="960000" y="1621000"/>
            <a:ext cx="10272000" cy="45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667"/>
            </a:lvl1pPr>
            <a:lvl2pPr marL="1219170" lvl="1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6526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"/>
          <p:cNvSpPr/>
          <p:nvPr/>
        </p:nvSpPr>
        <p:spPr>
          <a:xfrm rot="1905136">
            <a:off x="-416988" y="4824835"/>
            <a:ext cx="1443373" cy="1356220"/>
          </a:xfrm>
          <a:custGeom>
            <a:avLst/>
            <a:gdLst/>
            <a:ahLst/>
            <a:cxnLst/>
            <a:rect l="l" t="t" r="r" b="b"/>
            <a:pathLst>
              <a:path w="42066" h="39526" extrusionOk="0">
                <a:moveTo>
                  <a:pt x="2930" y="0"/>
                </a:moveTo>
                <a:cubicBezTo>
                  <a:pt x="2487" y="0"/>
                  <a:pt x="2071" y="255"/>
                  <a:pt x="1730" y="899"/>
                </a:cubicBezTo>
                <a:cubicBezTo>
                  <a:pt x="1178" y="1951"/>
                  <a:pt x="1479" y="3330"/>
                  <a:pt x="1805" y="4407"/>
                </a:cubicBezTo>
                <a:cubicBezTo>
                  <a:pt x="2156" y="5560"/>
                  <a:pt x="2732" y="6588"/>
                  <a:pt x="3434" y="7565"/>
                </a:cubicBezTo>
                <a:cubicBezTo>
                  <a:pt x="4236" y="8643"/>
                  <a:pt x="5188" y="9646"/>
                  <a:pt x="6241" y="10523"/>
                </a:cubicBezTo>
                <a:cubicBezTo>
                  <a:pt x="6767" y="10924"/>
                  <a:pt x="7294" y="11300"/>
                  <a:pt x="7845" y="11651"/>
                </a:cubicBezTo>
                <a:cubicBezTo>
                  <a:pt x="8371" y="12001"/>
                  <a:pt x="8973" y="12402"/>
                  <a:pt x="9625" y="12503"/>
                </a:cubicBezTo>
                <a:cubicBezTo>
                  <a:pt x="10402" y="13505"/>
                  <a:pt x="11178" y="14508"/>
                  <a:pt x="12006" y="15485"/>
                </a:cubicBezTo>
                <a:cubicBezTo>
                  <a:pt x="10279" y="14545"/>
                  <a:pt x="8284" y="14083"/>
                  <a:pt x="6316" y="14083"/>
                </a:cubicBezTo>
                <a:cubicBezTo>
                  <a:pt x="5398" y="14083"/>
                  <a:pt x="4486" y="14183"/>
                  <a:pt x="3609" y="14382"/>
                </a:cubicBezTo>
                <a:cubicBezTo>
                  <a:pt x="2707" y="14583"/>
                  <a:pt x="0" y="15285"/>
                  <a:pt x="978" y="16738"/>
                </a:cubicBezTo>
                <a:cubicBezTo>
                  <a:pt x="1454" y="17415"/>
                  <a:pt x="2381" y="17390"/>
                  <a:pt x="3108" y="17415"/>
                </a:cubicBezTo>
                <a:cubicBezTo>
                  <a:pt x="4161" y="17490"/>
                  <a:pt x="5214" y="17540"/>
                  <a:pt x="6266" y="17540"/>
                </a:cubicBezTo>
                <a:cubicBezTo>
                  <a:pt x="6453" y="17544"/>
                  <a:pt x="6641" y="17547"/>
                  <a:pt x="6829" y="17547"/>
                </a:cubicBezTo>
                <a:cubicBezTo>
                  <a:pt x="7800" y="17547"/>
                  <a:pt x="8780" y="17491"/>
                  <a:pt x="9725" y="17365"/>
                </a:cubicBezTo>
                <a:cubicBezTo>
                  <a:pt x="10301" y="17290"/>
                  <a:pt x="10853" y="17189"/>
                  <a:pt x="11404" y="17039"/>
                </a:cubicBezTo>
                <a:cubicBezTo>
                  <a:pt x="11905" y="16939"/>
                  <a:pt x="12457" y="16814"/>
                  <a:pt x="12908" y="16563"/>
                </a:cubicBezTo>
                <a:cubicBezTo>
                  <a:pt x="13234" y="16939"/>
                  <a:pt x="13559" y="17340"/>
                  <a:pt x="13910" y="17716"/>
                </a:cubicBezTo>
                <a:cubicBezTo>
                  <a:pt x="12457" y="17741"/>
                  <a:pt x="11078" y="18217"/>
                  <a:pt x="9850" y="18919"/>
                </a:cubicBezTo>
                <a:cubicBezTo>
                  <a:pt x="9173" y="19295"/>
                  <a:pt x="8572" y="19771"/>
                  <a:pt x="8021" y="20272"/>
                </a:cubicBezTo>
                <a:cubicBezTo>
                  <a:pt x="7419" y="20773"/>
                  <a:pt x="6843" y="21325"/>
                  <a:pt x="6442" y="22002"/>
                </a:cubicBezTo>
                <a:cubicBezTo>
                  <a:pt x="6066" y="22628"/>
                  <a:pt x="5890" y="23355"/>
                  <a:pt x="6091" y="24082"/>
                </a:cubicBezTo>
                <a:cubicBezTo>
                  <a:pt x="6228" y="24630"/>
                  <a:pt x="6579" y="24826"/>
                  <a:pt x="7037" y="24826"/>
                </a:cubicBezTo>
                <a:cubicBezTo>
                  <a:pt x="7165" y="24826"/>
                  <a:pt x="7301" y="24811"/>
                  <a:pt x="7444" y="24784"/>
                </a:cubicBezTo>
                <a:cubicBezTo>
                  <a:pt x="8196" y="24658"/>
                  <a:pt x="8873" y="24232"/>
                  <a:pt x="9449" y="23781"/>
                </a:cubicBezTo>
                <a:cubicBezTo>
                  <a:pt x="10076" y="23305"/>
                  <a:pt x="10677" y="22778"/>
                  <a:pt x="11279" y="22252"/>
                </a:cubicBezTo>
                <a:cubicBezTo>
                  <a:pt x="11955" y="21651"/>
                  <a:pt x="12582" y="20999"/>
                  <a:pt x="13158" y="20297"/>
                </a:cubicBezTo>
                <a:cubicBezTo>
                  <a:pt x="13635" y="19721"/>
                  <a:pt x="14236" y="19019"/>
                  <a:pt x="14412" y="18267"/>
                </a:cubicBezTo>
                <a:cubicBezTo>
                  <a:pt x="15464" y="19470"/>
                  <a:pt x="16567" y="20623"/>
                  <a:pt x="17720" y="21751"/>
                </a:cubicBezTo>
                <a:cubicBezTo>
                  <a:pt x="18998" y="23054"/>
                  <a:pt x="20301" y="24357"/>
                  <a:pt x="21655" y="25611"/>
                </a:cubicBezTo>
                <a:cubicBezTo>
                  <a:pt x="20909" y="25570"/>
                  <a:pt x="20159" y="25538"/>
                  <a:pt x="19412" y="25538"/>
                </a:cubicBezTo>
                <a:cubicBezTo>
                  <a:pt x="17399" y="25538"/>
                  <a:pt x="15406" y="25767"/>
                  <a:pt x="13559" y="26663"/>
                </a:cubicBezTo>
                <a:cubicBezTo>
                  <a:pt x="13058" y="26914"/>
                  <a:pt x="12457" y="27215"/>
                  <a:pt x="12356" y="27841"/>
                </a:cubicBezTo>
                <a:cubicBezTo>
                  <a:pt x="12281" y="28393"/>
                  <a:pt x="12632" y="28794"/>
                  <a:pt x="13183" y="28869"/>
                </a:cubicBezTo>
                <a:cubicBezTo>
                  <a:pt x="13404" y="28898"/>
                  <a:pt x="13630" y="28910"/>
                  <a:pt x="13860" y="28910"/>
                </a:cubicBezTo>
                <a:cubicBezTo>
                  <a:pt x="14413" y="28910"/>
                  <a:pt x="14983" y="28839"/>
                  <a:pt x="15514" y="28769"/>
                </a:cubicBezTo>
                <a:cubicBezTo>
                  <a:pt x="16316" y="28668"/>
                  <a:pt x="17093" y="28493"/>
                  <a:pt x="17870" y="28292"/>
                </a:cubicBezTo>
                <a:cubicBezTo>
                  <a:pt x="18747" y="28042"/>
                  <a:pt x="19625" y="27741"/>
                  <a:pt x="20477" y="27390"/>
                </a:cubicBezTo>
                <a:cubicBezTo>
                  <a:pt x="20903" y="27240"/>
                  <a:pt x="21329" y="27039"/>
                  <a:pt x="21730" y="26864"/>
                </a:cubicBezTo>
                <a:cubicBezTo>
                  <a:pt x="22006" y="26738"/>
                  <a:pt x="22306" y="26638"/>
                  <a:pt x="22557" y="26488"/>
                </a:cubicBezTo>
                <a:cubicBezTo>
                  <a:pt x="25063" y="28844"/>
                  <a:pt x="27670" y="31099"/>
                  <a:pt x="30402" y="33180"/>
                </a:cubicBezTo>
                <a:cubicBezTo>
                  <a:pt x="29877" y="33090"/>
                  <a:pt x="29344" y="33046"/>
                  <a:pt x="28811" y="33046"/>
                </a:cubicBezTo>
                <a:cubicBezTo>
                  <a:pt x="26801" y="33046"/>
                  <a:pt x="24788" y="33675"/>
                  <a:pt x="23184" y="34884"/>
                </a:cubicBezTo>
                <a:cubicBezTo>
                  <a:pt x="22707" y="35235"/>
                  <a:pt x="22031" y="35711"/>
                  <a:pt x="21780" y="36262"/>
                </a:cubicBezTo>
                <a:cubicBezTo>
                  <a:pt x="21504" y="36864"/>
                  <a:pt x="22106" y="37114"/>
                  <a:pt x="22607" y="37190"/>
                </a:cubicBezTo>
                <a:cubicBezTo>
                  <a:pt x="22826" y="37219"/>
                  <a:pt x="23046" y="37233"/>
                  <a:pt x="23267" y="37233"/>
                </a:cubicBezTo>
                <a:cubicBezTo>
                  <a:pt x="24534" y="37233"/>
                  <a:pt x="25811" y="36778"/>
                  <a:pt x="26943" y="36287"/>
                </a:cubicBezTo>
                <a:cubicBezTo>
                  <a:pt x="27770" y="35936"/>
                  <a:pt x="28572" y="35510"/>
                  <a:pt x="29299" y="35034"/>
                </a:cubicBezTo>
                <a:cubicBezTo>
                  <a:pt x="29650" y="34809"/>
                  <a:pt x="29976" y="34583"/>
                  <a:pt x="30301" y="34332"/>
                </a:cubicBezTo>
                <a:cubicBezTo>
                  <a:pt x="30552" y="34107"/>
                  <a:pt x="30853" y="33931"/>
                  <a:pt x="31028" y="33631"/>
                </a:cubicBezTo>
                <a:cubicBezTo>
                  <a:pt x="31429" y="33906"/>
                  <a:pt x="31805" y="34207"/>
                  <a:pt x="32206" y="34483"/>
                </a:cubicBezTo>
                <a:cubicBezTo>
                  <a:pt x="33710" y="35535"/>
                  <a:pt x="35239" y="36488"/>
                  <a:pt x="36818" y="37390"/>
                </a:cubicBezTo>
                <a:cubicBezTo>
                  <a:pt x="38347" y="38242"/>
                  <a:pt x="39951" y="39119"/>
                  <a:pt x="41680" y="39520"/>
                </a:cubicBezTo>
                <a:cubicBezTo>
                  <a:pt x="41697" y="39524"/>
                  <a:pt x="41715" y="39526"/>
                  <a:pt x="41731" y="39526"/>
                </a:cubicBezTo>
                <a:cubicBezTo>
                  <a:pt x="41950" y="39526"/>
                  <a:pt x="42065" y="39234"/>
                  <a:pt x="41855" y="39094"/>
                </a:cubicBezTo>
                <a:cubicBezTo>
                  <a:pt x="40552" y="38242"/>
                  <a:pt x="39123" y="37616"/>
                  <a:pt x="37745" y="36864"/>
                </a:cubicBezTo>
                <a:cubicBezTo>
                  <a:pt x="36392" y="36112"/>
                  <a:pt x="35038" y="35285"/>
                  <a:pt x="33735" y="34433"/>
                </a:cubicBezTo>
                <a:cubicBezTo>
                  <a:pt x="31529" y="32954"/>
                  <a:pt x="29399" y="31325"/>
                  <a:pt x="27344" y="29621"/>
                </a:cubicBezTo>
                <a:cubicBezTo>
                  <a:pt x="27469" y="29019"/>
                  <a:pt x="27494" y="28393"/>
                  <a:pt x="27494" y="27791"/>
                </a:cubicBezTo>
                <a:cubicBezTo>
                  <a:pt x="27544" y="27039"/>
                  <a:pt x="27519" y="26262"/>
                  <a:pt x="27469" y="25485"/>
                </a:cubicBezTo>
                <a:cubicBezTo>
                  <a:pt x="27419" y="24758"/>
                  <a:pt x="27344" y="24007"/>
                  <a:pt x="27244" y="23280"/>
                </a:cubicBezTo>
                <a:cubicBezTo>
                  <a:pt x="27169" y="22703"/>
                  <a:pt x="27018" y="22102"/>
                  <a:pt x="26692" y="21601"/>
                </a:cubicBezTo>
                <a:cubicBezTo>
                  <a:pt x="26417" y="21225"/>
                  <a:pt x="26041" y="20824"/>
                  <a:pt x="25539" y="20824"/>
                </a:cubicBezTo>
                <a:cubicBezTo>
                  <a:pt x="25523" y="20823"/>
                  <a:pt x="25507" y="20822"/>
                  <a:pt x="25492" y="20822"/>
                </a:cubicBezTo>
                <a:cubicBezTo>
                  <a:pt x="25043" y="20822"/>
                  <a:pt x="24761" y="21165"/>
                  <a:pt x="24712" y="21601"/>
                </a:cubicBezTo>
                <a:cubicBezTo>
                  <a:pt x="24512" y="22929"/>
                  <a:pt x="24737" y="24408"/>
                  <a:pt x="25038" y="25711"/>
                </a:cubicBezTo>
                <a:cubicBezTo>
                  <a:pt x="25239" y="26638"/>
                  <a:pt x="25514" y="27540"/>
                  <a:pt x="25890" y="28393"/>
                </a:cubicBezTo>
                <a:cubicBezTo>
                  <a:pt x="23534" y="26337"/>
                  <a:pt x="21229" y="24232"/>
                  <a:pt x="18973" y="22027"/>
                </a:cubicBezTo>
                <a:cubicBezTo>
                  <a:pt x="19224" y="21375"/>
                  <a:pt x="19224" y="20548"/>
                  <a:pt x="19274" y="19896"/>
                </a:cubicBezTo>
                <a:cubicBezTo>
                  <a:pt x="19349" y="18944"/>
                  <a:pt x="19349" y="17992"/>
                  <a:pt x="19249" y="17039"/>
                </a:cubicBezTo>
                <a:cubicBezTo>
                  <a:pt x="19098" y="15535"/>
                  <a:pt x="18848" y="14032"/>
                  <a:pt x="18346" y="12603"/>
                </a:cubicBezTo>
                <a:cubicBezTo>
                  <a:pt x="18171" y="12127"/>
                  <a:pt x="17970" y="11225"/>
                  <a:pt x="17344" y="11199"/>
                </a:cubicBezTo>
                <a:cubicBezTo>
                  <a:pt x="17324" y="11198"/>
                  <a:pt x="17304" y="11197"/>
                  <a:pt x="17285" y="11197"/>
                </a:cubicBezTo>
                <a:cubicBezTo>
                  <a:pt x="16716" y="11197"/>
                  <a:pt x="16335" y="11892"/>
                  <a:pt x="16141" y="12352"/>
                </a:cubicBezTo>
                <a:cubicBezTo>
                  <a:pt x="15514" y="13681"/>
                  <a:pt x="15815" y="15260"/>
                  <a:pt x="16166" y="16613"/>
                </a:cubicBezTo>
                <a:cubicBezTo>
                  <a:pt x="16517" y="17941"/>
                  <a:pt x="16943" y="19345"/>
                  <a:pt x="17569" y="20623"/>
                </a:cubicBezTo>
                <a:cubicBezTo>
                  <a:pt x="15665" y="18718"/>
                  <a:pt x="13835" y="16788"/>
                  <a:pt x="12056" y="14783"/>
                </a:cubicBezTo>
                <a:cubicBezTo>
                  <a:pt x="11304" y="13956"/>
                  <a:pt x="10577" y="13079"/>
                  <a:pt x="9875" y="12202"/>
                </a:cubicBezTo>
                <a:cubicBezTo>
                  <a:pt x="9875" y="11776"/>
                  <a:pt x="9700" y="11325"/>
                  <a:pt x="9574" y="10949"/>
                </a:cubicBezTo>
                <a:cubicBezTo>
                  <a:pt x="9299" y="10072"/>
                  <a:pt x="8973" y="9245"/>
                  <a:pt x="8672" y="8392"/>
                </a:cubicBezTo>
                <a:cubicBezTo>
                  <a:pt x="8046" y="6588"/>
                  <a:pt x="7344" y="4808"/>
                  <a:pt x="6366" y="3179"/>
                </a:cubicBezTo>
                <a:cubicBezTo>
                  <a:pt x="5804" y="2242"/>
                  <a:pt x="4246" y="0"/>
                  <a:pt x="29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9" name="Google Shape;129;p5"/>
          <p:cNvGrpSpPr/>
          <p:nvPr/>
        </p:nvGrpSpPr>
        <p:grpSpPr>
          <a:xfrm rot="403479">
            <a:off x="-511504" y="4012157"/>
            <a:ext cx="1881627" cy="3142384"/>
            <a:chOff x="8020703" y="3817528"/>
            <a:chExt cx="843979" cy="1409475"/>
          </a:xfrm>
        </p:grpSpPr>
        <p:sp>
          <p:nvSpPr>
            <p:cNvPr id="130" name="Google Shape;130;p5"/>
            <p:cNvSpPr/>
            <p:nvPr/>
          </p:nvSpPr>
          <p:spPr>
            <a:xfrm>
              <a:off x="8535180" y="3823805"/>
              <a:ext cx="329502" cy="1345089"/>
            </a:xfrm>
            <a:custGeom>
              <a:avLst/>
              <a:gdLst/>
              <a:ahLst/>
              <a:cxnLst/>
              <a:rect l="l" t="t" r="r" b="b"/>
              <a:pathLst>
                <a:path w="18372" h="74998" extrusionOk="0">
                  <a:moveTo>
                    <a:pt x="6016" y="1"/>
                  </a:moveTo>
                  <a:cubicBezTo>
                    <a:pt x="1705" y="8322"/>
                    <a:pt x="1" y="18222"/>
                    <a:pt x="1304" y="27370"/>
                  </a:cubicBezTo>
                  <a:cubicBezTo>
                    <a:pt x="2181" y="33460"/>
                    <a:pt x="4311" y="39099"/>
                    <a:pt x="5965" y="44913"/>
                  </a:cubicBezTo>
                  <a:cubicBezTo>
                    <a:pt x="7620" y="50728"/>
                    <a:pt x="8798" y="56969"/>
                    <a:pt x="7720" y="63134"/>
                  </a:cubicBezTo>
                  <a:cubicBezTo>
                    <a:pt x="6893" y="67721"/>
                    <a:pt x="4562" y="72257"/>
                    <a:pt x="1229" y="74989"/>
                  </a:cubicBezTo>
                  <a:cubicBezTo>
                    <a:pt x="1358" y="74995"/>
                    <a:pt x="1487" y="74997"/>
                    <a:pt x="1616" y="74997"/>
                  </a:cubicBezTo>
                  <a:cubicBezTo>
                    <a:pt x="4297" y="74997"/>
                    <a:pt x="6999" y="73769"/>
                    <a:pt x="9199" y="71856"/>
                  </a:cubicBezTo>
                  <a:cubicBezTo>
                    <a:pt x="11630" y="69751"/>
                    <a:pt x="13509" y="66869"/>
                    <a:pt x="14913" y="63786"/>
                  </a:cubicBezTo>
                  <a:cubicBezTo>
                    <a:pt x="17344" y="58397"/>
                    <a:pt x="18372" y="52257"/>
                    <a:pt x="17845" y="46442"/>
                  </a:cubicBezTo>
                  <a:cubicBezTo>
                    <a:pt x="16868" y="35791"/>
                    <a:pt x="10928" y="26969"/>
                    <a:pt x="8146" y="16868"/>
                  </a:cubicBezTo>
                  <a:cubicBezTo>
                    <a:pt x="6667" y="11480"/>
                    <a:pt x="6116" y="5740"/>
                    <a:pt x="6016" y="1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8363026" y="3817528"/>
              <a:ext cx="329950" cy="1351205"/>
            </a:xfrm>
            <a:custGeom>
              <a:avLst/>
              <a:gdLst/>
              <a:ahLst/>
              <a:cxnLst/>
              <a:rect l="l" t="t" r="r" b="b"/>
              <a:pathLst>
                <a:path w="18397" h="75339" extrusionOk="0">
                  <a:moveTo>
                    <a:pt x="15615" y="0"/>
                  </a:moveTo>
                  <a:cubicBezTo>
                    <a:pt x="12356" y="4311"/>
                    <a:pt x="8973" y="8095"/>
                    <a:pt x="6291" y="12882"/>
                  </a:cubicBezTo>
                  <a:cubicBezTo>
                    <a:pt x="3610" y="17644"/>
                    <a:pt x="1504" y="22933"/>
                    <a:pt x="853" y="28421"/>
                  </a:cubicBezTo>
                  <a:cubicBezTo>
                    <a:pt x="0" y="35489"/>
                    <a:pt x="1579" y="42532"/>
                    <a:pt x="4111" y="48797"/>
                  </a:cubicBezTo>
                  <a:cubicBezTo>
                    <a:pt x="5790" y="52983"/>
                    <a:pt x="7895" y="56943"/>
                    <a:pt x="9224" y="61304"/>
                  </a:cubicBezTo>
                  <a:cubicBezTo>
                    <a:pt x="10552" y="65665"/>
                    <a:pt x="11905" y="70828"/>
                    <a:pt x="10351" y="75314"/>
                  </a:cubicBezTo>
                  <a:cubicBezTo>
                    <a:pt x="10527" y="75339"/>
                    <a:pt x="10677" y="75339"/>
                    <a:pt x="10828" y="75339"/>
                  </a:cubicBezTo>
                  <a:cubicBezTo>
                    <a:pt x="14161" y="72607"/>
                    <a:pt x="16492" y="68071"/>
                    <a:pt x="17319" y="63484"/>
                  </a:cubicBezTo>
                  <a:cubicBezTo>
                    <a:pt x="18397" y="57319"/>
                    <a:pt x="17219" y="51078"/>
                    <a:pt x="15564" y="45263"/>
                  </a:cubicBezTo>
                  <a:cubicBezTo>
                    <a:pt x="13910" y="39449"/>
                    <a:pt x="11780" y="33810"/>
                    <a:pt x="10903" y="27720"/>
                  </a:cubicBezTo>
                  <a:cubicBezTo>
                    <a:pt x="9600" y="18572"/>
                    <a:pt x="11304" y="8672"/>
                    <a:pt x="15615" y="351"/>
                  </a:cubicBezTo>
                  <a:cubicBezTo>
                    <a:pt x="15615" y="226"/>
                    <a:pt x="15615" y="125"/>
                    <a:pt x="156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8574278" y="4531288"/>
              <a:ext cx="19352" cy="67005"/>
            </a:xfrm>
            <a:custGeom>
              <a:avLst/>
              <a:gdLst/>
              <a:ahLst/>
              <a:cxnLst/>
              <a:rect l="l" t="t" r="r" b="b"/>
              <a:pathLst>
                <a:path w="1079" h="3736" extrusionOk="0">
                  <a:moveTo>
                    <a:pt x="1" y="1"/>
                  </a:moveTo>
                  <a:lnTo>
                    <a:pt x="1" y="1"/>
                  </a:lnTo>
                  <a:cubicBezTo>
                    <a:pt x="51" y="652"/>
                    <a:pt x="227" y="1279"/>
                    <a:pt x="377" y="1906"/>
                  </a:cubicBezTo>
                  <a:cubicBezTo>
                    <a:pt x="527" y="2507"/>
                    <a:pt x="703" y="3134"/>
                    <a:pt x="978" y="3735"/>
                  </a:cubicBezTo>
                  <a:cubicBezTo>
                    <a:pt x="1079" y="3058"/>
                    <a:pt x="978" y="2407"/>
                    <a:pt x="828" y="1780"/>
                  </a:cubicBezTo>
                  <a:cubicBezTo>
                    <a:pt x="653" y="1154"/>
                    <a:pt x="402" y="527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8545977" y="4475567"/>
              <a:ext cx="11694" cy="32373"/>
            </a:xfrm>
            <a:custGeom>
              <a:avLst/>
              <a:gdLst/>
              <a:ahLst/>
              <a:cxnLst/>
              <a:rect l="l" t="t" r="r" b="b"/>
              <a:pathLst>
                <a:path w="652" h="1805" extrusionOk="0">
                  <a:moveTo>
                    <a:pt x="100" y="0"/>
                  </a:moveTo>
                  <a:cubicBezTo>
                    <a:pt x="0" y="351"/>
                    <a:pt x="25" y="677"/>
                    <a:pt x="100" y="977"/>
                  </a:cubicBezTo>
                  <a:cubicBezTo>
                    <a:pt x="175" y="1253"/>
                    <a:pt x="301" y="1554"/>
                    <a:pt x="551" y="1805"/>
                  </a:cubicBezTo>
                  <a:cubicBezTo>
                    <a:pt x="652" y="1454"/>
                    <a:pt x="627" y="1153"/>
                    <a:pt x="551" y="852"/>
                  </a:cubicBezTo>
                  <a:cubicBezTo>
                    <a:pt x="476" y="551"/>
                    <a:pt x="351" y="276"/>
                    <a:pt x="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8537422" y="4540739"/>
              <a:ext cx="12160" cy="39116"/>
            </a:xfrm>
            <a:custGeom>
              <a:avLst/>
              <a:gdLst/>
              <a:ahLst/>
              <a:cxnLst/>
              <a:rect l="l" t="t" r="r" b="b"/>
              <a:pathLst>
                <a:path w="678" h="2181" extrusionOk="0">
                  <a:moveTo>
                    <a:pt x="26" y="0"/>
                  </a:moveTo>
                  <a:cubicBezTo>
                    <a:pt x="1" y="426"/>
                    <a:pt x="51" y="777"/>
                    <a:pt x="126" y="1128"/>
                  </a:cubicBezTo>
                  <a:cubicBezTo>
                    <a:pt x="201" y="1479"/>
                    <a:pt x="302" y="1830"/>
                    <a:pt x="502" y="2181"/>
                  </a:cubicBezTo>
                  <a:cubicBezTo>
                    <a:pt x="678" y="1805"/>
                    <a:pt x="652" y="1404"/>
                    <a:pt x="577" y="1028"/>
                  </a:cubicBezTo>
                  <a:cubicBezTo>
                    <a:pt x="502" y="652"/>
                    <a:pt x="327" y="276"/>
                    <a:pt x="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8529334" y="4618035"/>
              <a:ext cx="13057" cy="46774"/>
            </a:xfrm>
            <a:custGeom>
              <a:avLst/>
              <a:gdLst/>
              <a:ahLst/>
              <a:cxnLst/>
              <a:rect l="l" t="t" r="r" b="b"/>
              <a:pathLst>
                <a:path w="728" h="2608" extrusionOk="0">
                  <a:moveTo>
                    <a:pt x="76" y="1"/>
                  </a:moveTo>
                  <a:cubicBezTo>
                    <a:pt x="1" y="477"/>
                    <a:pt x="51" y="928"/>
                    <a:pt x="126" y="1354"/>
                  </a:cubicBezTo>
                  <a:cubicBezTo>
                    <a:pt x="251" y="1780"/>
                    <a:pt x="377" y="2206"/>
                    <a:pt x="652" y="2607"/>
                  </a:cubicBezTo>
                  <a:cubicBezTo>
                    <a:pt x="728" y="2131"/>
                    <a:pt x="677" y="1680"/>
                    <a:pt x="602" y="1254"/>
                  </a:cubicBezTo>
                  <a:cubicBezTo>
                    <a:pt x="477" y="828"/>
                    <a:pt x="352" y="402"/>
                    <a:pt x="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8505516" y="4531288"/>
              <a:ext cx="9900" cy="35978"/>
            </a:xfrm>
            <a:custGeom>
              <a:avLst/>
              <a:gdLst/>
              <a:ahLst/>
              <a:cxnLst/>
              <a:rect l="l" t="t" r="r" b="b"/>
              <a:pathLst>
                <a:path w="552" h="2006" extrusionOk="0">
                  <a:moveTo>
                    <a:pt x="126" y="1"/>
                  </a:moveTo>
                  <a:cubicBezTo>
                    <a:pt x="0" y="352"/>
                    <a:pt x="0" y="703"/>
                    <a:pt x="51" y="1028"/>
                  </a:cubicBezTo>
                  <a:cubicBezTo>
                    <a:pt x="101" y="1354"/>
                    <a:pt x="201" y="1680"/>
                    <a:pt x="426" y="2006"/>
                  </a:cubicBezTo>
                  <a:cubicBezTo>
                    <a:pt x="552" y="1630"/>
                    <a:pt x="552" y="1304"/>
                    <a:pt x="502" y="953"/>
                  </a:cubicBezTo>
                  <a:cubicBezTo>
                    <a:pt x="452" y="627"/>
                    <a:pt x="351" y="302"/>
                    <a:pt x="1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8568001" y="4625675"/>
              <a:ext cx="9003" cy="28337"/>
            </a:xfrm>
            <a:custGeom>
              <a:avLst/>
              <a:gdLst/>
              <a:ahLst/>
              <a:cxnLst/>
              <a:rect l="l" t="t" r="r" b="b"/>
              <a:pathLst>
                <a:path w="502" h="1580" extrusionOk="0">
                  <a:moveTo>
                    <a:pt x="176" y="1"/>
                  </a:moveTo>
                  <a:cubicBezTo>
                    <a:pt x="25" y="277"/>
                    <a:pt x="0" y="552"/>
                    <a:pt x="25" y="828"/>
                  </a:cubicBezTo>
                  <a:cubicBezTo>
                    <a:pt x="50" y="1079"/>
                    <a:pt x="125" y="1354"/>
                    <a:pt x="326" y="1580"/>
                  </a:cubicBezTo>
                  <a:cubicBezTo>
                    <a:pt x="501" y="1304"/>
                    <a:pt x="501" y="1029"/>
                    <a:pt x="476" y="778"/>
                  </a:cubicBezTo>
                  <a:cubicBezTo>
                    <a:pt x="451" y="502"/>
                    <a:pt x="376" y="252"/>
                    <a:pt x="1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8492030" y="4609050"/>
              <a:ext cx="9003" cy="42721"/>
            </a:xfrm>
            <a:custGeom>
              <a:avLst/>
              <a:gdLst/>
              <a:ahLst/>
              <a:cxnLst/>
              <a:rect l="l" t="t" r="r" b="b"/>
              <a:pathLst>
                <a:path w="502" h="2382" extrusionOk="0">
                  <a:moveTo>
                    <a:pt x="151" y="1"/>
                  </a:moveTo>
                  <a:cubicBezTo>
                    <a:pt x="0" y="402"/>
                    <a:pt x="0" y="803"/>
                    <a:pt x="26" y="1204"/>
                  </a:cubicBezTo>
                  <a:cubicBezTo>
                    <a:pt x="51" y="1605"/>
                    <a:pt x="126" y="2006"/>
                    <a:pt x="351" y="2382"/>
                  </a:cubicBezTo>
                  <a:cubicBezTo>
                    <a:pt x="502" y="1981"/>
                    <a:pt x="502" y="1580"/>
                    <a:pt x="477" y="1179"/>
                  </a:cubicBezTo>
                  <a:cubicBezTo>
                    <a:pt x="452" y="778"/>
                    <a:pt x="376" y="377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8499670" y="4450387"/>
              <a:ext cx="11263" cy="36426"/>
            </a:xfrm>
            <a:custGeom>
              <a:avLst/>
              <a:gdLst/>
              <a:ahLst/>
              <a:cxnLst/>
              <a:rect l="l" t="t" r="r" b="b"/>
              <a:pathLst>
                <a:path w="628" h="2031" extrusionOk="0">
                  <a:moveTo>
                    <a:pt x="101" y="1"/>
                  </a:moveTo>
                  <a:cubicBezTo>
                    <a:pt x="1" y="376"/>
                    <a:pt x="26" y="727"/>
                    <a:pt x="76" y="1078"/>
                  </a:cubicBezTo>
                  <a:cubicBezTo>
                    <a:pt x="151" y="1404"/>
                    <a:pt x="276" y="1730"/>
                    <a:pt x="527" y="2031"/>
                  </a:cubicBezTo>
                  <a:cubicBezTo>
                    <a:pt x="627" y="1680"/>
                    <a:pt x="602" y="1329"/>
                    <a:pt x="552" y="978"/>
                  </a:cubicBezTo>
                  <a:cubicBezTo>
                    <a:pt x="477" y="652"/>
                    <a:pt x="351" y="301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8470454" y="4494433"/>
              <a:ext cx="10348" cy="33736"/>
            </a:xfrm>
            <a:custGeom>
              <a:avLst/>
              <a:gdLst/>
              <a:ahLst/>
              <a:cxnLst/>
              <a:rect l="l" t="t" r="r" b="b"/>
              <a:pathLst>
                <a:path w="577" h="1881" extrusionOk="0">
                  <a:moveTo>
                    <a:pt x="126" y="1"/>
                  </a:moveTo>
                  <a:cubicBezTo>
                    <a:pt x="0" y="352"/>
                    <a:pt x="0" y="677"/>
                    <a:pt x="51" y="978"/>
                  </a:cubicBezTo>
                  <a:cubicBezTo>
                    <a:pt x="101" y="1304"/>
                    <a:pt x="201" y="1605"/>
                    <a:pt x="452" y="1880"/>
                  </a:cubicBezTo>
                  <a:cubicBezTo>
                    <a:pt x="577" y="1555"/>
                    <a:pt x="552" y="1229"/>
                    <a:pt x="502" y="903"/>
                  </a:cubicBezTo>
                  <a:cubicBezTo>
                    <a:pt x="452" y="602"/>
                    <a:pt x="351" y="276"/>
                    <a:pt x="1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8745984" y="4574438"/>
              <a:ext cx="9021" cy="44533"/>
            </a:xfrm>
            <a:custGeom>
              <a:avLst/>
              <a:gdLst/>
              <a:ahLst/>
              <a:cxnLst/>
              <a:rect l="l" t="t" r="r" b="b"/>
              <a:pathLst>
                <a:path w="503" h="2483" extrusionOk="0">
                  <a:moveTo>
                    <a:pt x="151" y="1"/>
                  </a:moveTo>
                  <a:cubicBezTo>
                    <a:pt x="1" y="427"/>
                    <a:pt x="1" y="828"/>
                    <a:pt x="26" y="1254"/>
                  </a:cubicBezTo>
                  <a:cubicBezTo>
                    <a:pt x="51" y="1680"/>
                    <a:pt x="126" y="2081"/>
                    <a:pt x="327" y="2482"/>
                  </a:cubicBezTo>
                  <a:cubicBezTo>
                    <a:pt x="477" y="2056"/>
                    <a:pt x="502" y="1630"/>
                    <a:pt x="477" y="1229"/>
                  </a:cubicBezTo>
                  <a:cubicBezTo>
                    <a:pt x="452" y="803"/>
                    <a:pt x="377" y="402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8734757" y="4504333"/>
              <a:ext cx="9003" cy="28319"/>
            </a:xfrm>
            <a:custGeom>
              <a:avLst/>
              <a:gdLst/>
              <a:ahLst/>
              <a:cxnLst/>
              <a:rect l="l" t="t" r="r" b="b"/>
              <a:pathLst>
                <a:path w="502" h="1579" extrusionOk="0">
                  <a:moveTo>
                    <a:pt x="176" y="0"/>
                  </a:moveTo>
                  <a:cubicBezTo>
                    <a:pt x="25" y="276"/>
                    <a:pt x="0" y="551"/>
                    <a:pt x="25" y="827"/>
                  </a:cubicBezTo>
                  <a:cubicBezTo>
                    <a:pt x="76" y="1078"/>
                    <a:pt x="126" y="1353"/>
                    <a:pt x="351" y="1579"/>
                  </a:cubicBezTo>
                  <a:cubicBezTo>
                    <a:pt x="502" y="1303"/>
                    <a:pt x="502" y="1028"/>
                    <a:pt x="502" y="777"/>
                  </a:cubicBezTo>
                  <a:cubicBezTo>
                    <a:pt x="452" y="501"/>
                    <a:pt x="376" y="251"/>
                    <a:pt x="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8717683" y="4558261"/>
              <a:ext cx="8555" cy="30131"/>
            </a:xfrm>
            <a:custGeom>
              <a:avLst/>
              <a:gdLst/>
              <a:ahLst/>
              <a:cxnLst/>
              <a:rect l="l" t="t" r="r" b="b"/>
              <a:pathLst>
                <a:path w="477" h="1680" extrusionOk="0">
                  <a:moveTo>
                    <a:pt x="276" y="1"/>
                  </a:moveTo>
                  <a:cubicBezTo>
                    <a:pt x="75" y="276"/>
                    <a:pt x="25" y="552"/>
                    <a:pt x="25" y="828"/>
                  </a:cubicBezTo>
                  <a:cubicBezTo>
                    <a:pt x="0" y="1103"/>
                    <a:pt x="50" y="1404"/>
                    <a:pt x="226" y="1680"/>
                  </a:cubicBezTo>
                  <a:cubicBezTo>
                    <a:pt x="401" y="1404"/>
                    <a:pt x="451" y="1128"/>
                    <a:pt x="476" y="853"/>
                  </a:cubicBezTo>
                  <a:cubicBezTo>
                    <a:pt x="476" y="577"/>
                    <a:pt x="451" y="301"/>
                    <a:pt x="2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8770268" y="4556916"/>
              <a:ext cx="9452" cy="33736"/>
            </a:xfrm>
            <a:custGeom>
              <a:avLst/>
              <a:gdLst/>
              <a:ahLst/>
              <a:cxnLst/>
              <a:rect l="l" t="t" r="r" b="b"/>
              <a:pathLst>
                <a:path w="527" h="1881" extrusionOk="0">
                  <a:moveTo>
                    <a:pt x="151" y="0"/>
                  </a:moveTo>
                  <a:cubicBezTo>
                    <a:pt x="0" y="351"/>
                    <a:pt x="0" y="652"/>
                    <a:pt x="25" y="978"/>
                  </a:cubicBezTo>
                  <a:cubicBezTo>
                    <a:pt x="76" y="1279"/>
                    <a:pt x="151" y="1579"/>
                    <a:pt x="376" y="1880"/>
                  </a:cubicBezTo>
                  <a:cubicBezTo>
                    <a:pt x="527" y="1554"/>
                    <a:pt x="527" y="1228"/>
                    <a:pt x="502" y="928"/>
                  </a:cubicBezTo>
                  <a:cubicBezTo>
                    <a:pt x="451" y="602"/>
                    <a:pt x="376" y="301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8734757" y="4662100"/>
              <a:ext cx="9003" cy="30579"/>
            </a:xfrm>
            <a:custGeom>
              <a:avLst/>
              <a:gdLst/>
              <a:ahLst/>
              <a:cxnLst/>
              <a:rect l="l" t="t" r="r" b="b"/>
              <a:pathLst>
                <a:path w="502" h="1705" extrusionOk="0">
                  <a:moveTo>
                    <a:pt x="126" y="0"/>
                  </a:moveTo>
                  <a:cubicBezTo>
                    <a:pt x="0" y="326"/>
                    <a:pt x="0" y="602"/>
                    <a:pt x="25" y="877"/>
                  </a:cubicBezTo>
                  <a:cubicBezTo>
                    <a:pt x="51" y="1153"/>
                    <a:pt x="101" y="1404"/>
                    <a:pt x="276" y="1704"/>
                  </a:cubicBezTo>
                  <a:cubicBezTo>
                    <a:pt x="477" y="1429"/>
                    <a:pt x="502" y="1128"/>
                    <a:pt x="502" y="827"/>
                  </a:cubicBezTo>
                  <a:cubicBezTo>
                    <a:pt x="452" y="526"/>
                    <a:pt x="376" y="226"/>
                    <a:pt x="1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8710940" y="4614897"/>
              <a:ext cx="8555" cy="26992"/>
            </a:xfrm>
            <a:custGeom>
              <a:avLst/>
              <a:gdLst/>
              <a:ahLst/>
              <a:cxnLst/>
              <a:rect l="l" t="t" r="r" b="b"/>
              <a:pathLst>
                <a:path w="477" h="1505" extrusionOk="0">
                  <a:moveTo>
                    <a:pt x="251" y="0"/>
                  </a:moveTo>
                  <a:cubicBezTo>
                    <a:pt x="50" y="251"/>
                    <a:pt x="25" y="502"/>
                    <a:pt x="0" y="752"/>
                  </a:cubicBezTo>
                  <a:cubicBezTo>
                    <a:pt x="25" y="1003"/>
                    <a:pt x="50" y="1254"/>
                    <a:pt x="251" y="1504"/>
                  </a:cubicBezTo>
                  <a:cubicBezTo>
                    <a:pt x="426" y="1254"/>
                    <a:pt x="476" y="1003"/>
                    <a:pt x="476" y="752"/>
                  </a:cubicBezTo>
                  <a:cubicBezTo>
                    <a:pt x="476" y="502"/>
                    <a:pt x="426" y="251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8764869" y="4643215"/>
              <a:ext cx="8555" cy="39565"/>
            </a:xfrm>
            <a:custGeom>
              <a:avLst/>
              <a:gdLst/>
              <a:ahLst/>
              <a:cxnLst/>
              <a:rect l="l" t="t" r="r" b="b"/>
              <a:pathLst>
                <a:path w="477" h="2206" extrusionOk="0">
                  <a:moveTo>
                    <a:pt x="201" y="0"/>
                  </a:moveTo>
                  <a:cubicBezTo>
                    <a:pt x="26" y="376"/>
                    <a:pt x="1" y="727"/>
                    <a:pt x="1" y="1103"/>
                  </a:cubicBezTo>
                  <a:cubicBezTo>
                    <a:pt x="26" y="1479"/>
                    <a:pt x="51" y="1830"/>
                    <a:pt x="251" y="2206"/>
                  </a:cubicBezTo>
                  <a:cubicBezTo>
                    <a:pt x="427" y="1830"/>
                    <a:pt x="477" y="1454"/>
                    <a:pt x="477" y="1103"/>
                  </a:cubicBezTo>
                  <a:cubicBezTo>
                    <a:pt x="452" y="727"/>
                    <a:pt x="402" y="376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8786893" y="4617587"/>
              <a:ext cx="9003" cy="23854"/>
            </a:xfrm>
            <a:custGeom>
              <a:avLst/>
              <a:gdLst/>
              <a:ahLst/>
              <a:cxnLst/>
              <a:rect l="l" t="t" r="r" b="b"/>
              <a:pathLst>
                <a:path w="502" h="1330" extrusionOk="0">
                  <a:moveTo>
                    <a:pt x="201" y="1"/>
                  </a:moveTo>
                  <a:cubicBezTo>
                    <a:pt x="26" y="251"/>
                    <a:pt x="1" y="477"/>
                    <a:pt x="26" y="703"/>
                  </a:cubicBezTo>
                  <a:cubicBezTo>
                    <a:pt x="51" y="903"/>
                    <a:pt x="101" y="1129"/>
                    <a:pt x="301" y="1329"/>
                  </a:cubicBezTo>
                  <a:cubicBezTo>
                    <a:pt x="477" y="1104"/>
                    <a:pt x="502" y="878"/>
                    <a:pt x="477" y="652"/>
                  </a:cubicBezTo>
                  <a:cubicBezTo>
                    <a:pt x="452" y="427"/>
                    <a:pt x="402" y="226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8712285" y="4503867"/>
              <a:ext cx="8555" cy="26095"/>
            </a:xfrm>
            <a:custGeom>
              <a:avLst/>
              <a:gdLst/>
              <a:ahLst/>
              <a:cxnLst/>
              <a:rect l="l" t="t" r="r" b="b"/>
              <a:pathLst>
                <a:path w="477" h="1455" extrusionOk="0">
                  <a:moveTo>
                    <a:pt x="201" y="1"/>
                  </a:moveTo>
                  <a:cubicBezTo>
                    <a:pt x="25" y="252"/>
                    <a:pt x="0" y="502"/>
                    <a:pt x="0" y="728"/>
                  </a:cubicBezTo>
                  <a:cubicBezTo>
                    <a:pt x="25" y="978"/>
                    <a:pt x="75" y="1229"/>
                    <a:pt x="276" y="1455"/>
                  </a:cubicBezTo>
                  <a:cubicBezTo>
                    <a:pt x="451" y="1204"/>
                    <a:pt x="476" y="953"/>
                    <a:pt x="476" y="703"/>
                  </a:cubicBezTo>
                  <a:cubicBezTo>
                    <a:pt x="451" y="477"/>
                    <a:pt x="401" y="227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8686208" y="4511525"/>
              <a:ext cx="9452" cy="27871"/>
            </a:xfrm>
            <a:custGeom>
              <a:avLst/>
              <a:gdLst/>
              <a:ahLst/>
              <a:cxnLst/>
              <a:rect l="l" t="t" r="r" b="b"/>
              <a:pathLst>
                <a:path w="527" h="1554" extrusionOk="0">
                  <a:moveTo>
                    <a:pt x="176" y="0"/>
                  </a:moveTo>
                  <a:cubicBezTo>
                    <a:pt x="26" y="276"/>
                    <a:pt x="1" y="551"/>
                    <a:pt x="26" y="802"/>
                  </a:cubicBezTo>
                  <a:cubicBezTo>
                    <a:pt x="76" y="1053"/>
                    <a:pt x="126" y="1303"/>
                    <a:pt x="351" y="1554"/>
                  </a:cubicBezTo>
                  <a:cubicBezTo>
                    <a:pt x="502" y="1278"/>
                    <a:pt x="527" y="1003"/>
                    <a:pt x="502" y="752"/>
                  </a:cubicBezTo>
                  <a:cubicBezTo>
                    <a:pt x="452" y="501"/>
                    <a:pt x="377" y="226"/>
                    <a:pt x="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8625983" y="4118678"/>
              <a:ext cx="9003" cy="32373"/>
            </a:xfrm>
            <a:custGeom>
              <a:avLst/>
              <a:gdLst/>
              <a:ahLst/>
              <a:cxnLst/>
              <a:rect l="l" t="t" r="r" b="b"/>
              <a:pathLst>
                <a:path w="502" h="1805" extrusionOk="0">
                  <a:moveTo>
                    <a:pt x="226" y="0"/>
                  </a:moveTo>
                  <a:cubicBezTo>
                    <a:pt x="50" y="301"/>
                    <a:pt x="0" y="602"/>
                    <a:pt x="25" y="927"/>
                  </a:cubicBezTo>
                  <a:cubicBezTo>
                    <a:pt x="50" y="1228"/>
                    <a:pt x="126" y="1529"/>
                    <a:pt x="326" y="1805"/>
                  </a:cubicBezTo>
                  <a:cubicBezTo>
                    <a:pt x="476" y="1479"/>
                    <a:pt x="501" y="1203"/>
                    <a:pt x="476" y="902"/>
                  </a:cubicBezTo>
                  <a:cubicBezTo>
                    <a:pt x="451" y="602"/>
                    <a:pt x="401" y="301"/>
                    <a:pt x="2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8643506" y="4089015"/>
              <a:ext cx="9003" cy="36874"/>
            </a:xfrm>
            <a:custGeom>
              <a:avLst/>
              <a:gdLst/>
              <a:ahLst/>
              <a:cxnLst/>
              <a:rect l="l" t="t" r="r" b="b"/>
              <a:pathLst>
                <a:path w="502" h="2056" extrusionOk="0">
                  <a:moveTo>
                    <a:pt x="151" y="0"/>
                  </a:moveTo>
                  <a:cubicBezTo>
                    <a:pt x="1" y="351"/>
                    <a:pt x="1" y="702"/>
                    <a:pt x="26" y="1053"/>
                  </a:cubicBezTo>
                  <a:cubicBezTo>
                    <a:pt x="51" y="1378"/>
                    <a:pt x="126" y="1729"/>
                    <a:pt x="326" y="2055"/>
                  </a:cubicBezTo>
                  <a:cubicBezTo>
                    <a:pt x="477" y="1704"/>
                    <a:pt x="502" y="1353"/>
                    <a:pt x="477" y="1003"/>
                  </a:cubicBezTo>
                  <a:cubicBezTo>
                    <a:pt x="452" y="652"/>
                    <a:pt x="377" y="326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8623275" y="4188334"/>
              <a:ext cx="9470" cy="34632"/>
            </a:xfrm>
            <a:custGeom>
              <a:avLst/>
              <a:gdLst/>
              <a:ahLst/>
              <a:cxnLst/>
              <a:rect l="l" t="t" r="r" b="b"/>
              <a:pathLst>
                <a:path w="528" h="1931" extrusionOk="0">
                  <a:moveTo>
                    <a:pt x="151" y="1"/>
                  </a:moveTo>
                  <a:cubicBezTo>
                    <a:pt x="1" y="352"/>
                    <a:pt x="1" y="678"/>
                    <a:pt x="26" y="1003"/>
                  </a:cubicBezTo>
                  <a:cubicBezTo>
                    <a:pt x="76" y="1329"/>
                    <a:pt x="151" y="1630"/>
                    <a:pt x="377" y="1931"/>
                  </a:cubicBezTo>
                  <a:cubicBezTo>
                    <a:pt x="527" y="1605"/>
                    <a:pt x="527" y="1279"/>
                    <a:pt x="502" y="953"/>
                  </a:cubicBezTo>
                  <a:cubicBezTo>
                    <a:pt x="452" y="627"/>
                    <a:pt x="377" y="302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8650697" y="4182505"/>
              <a:ext cx="9003" cy="39565"/>
            </a:xfrm>
            <a:custGeom>
              <a:avLst/>
              <a:gdLst/>
              <a:ahLst/>
              <a:cxnLst/>
              <a:rect l="l" t="t" r="r" b="b"/>
              <a:pathLst>
                <a:path w="502" h="2206" extrusionOk="0">
                  <a:moveTo>
                    <a:pt x="151" y="0"/>
                  </a:moveTo>
                  <a:cubicBezTo>
                    <a:pt x="1" y="376"/>
                    <a:pt x="1" y="752"/>
                    <a:pt x="26" y="1128"/>
                  </a:cubicBezTo>
                  <a:cubicBezTo>
                    <a:pt x="51" y="1479"/>
                    <a:pt x="126" y="1855"/>
                    <a:pt x="352" y="2206"/>
                  </a:cubicBezTo>
                  <a:cubicBezTo>
                    <a:pt x="502" y="1805"/>
                    <a:pt x="502" y="1454"/>
                    <a:pt x="477" y="1078"/>
                  </a:cubicBezTo>
                  <a:cubicBezTo>
                    <a:pt x="452" y="702"/>
                    <a:pt x="377" y="351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8612945" y="4860756"/>
              <a:ext cx="10348" cy="51725"/>
            </a:xfrm>
            <a:custGeom>
              <a:avLst/>
              <a:gdLst/>
              <a:ahLst/>
              <a:cxnLst/>
              <a:rect l="l" t="t" r="r" b="b"/>
              <a:pathLst>
                <a:path w="577" h="2884" extrusionOk="0">
                  <a:moveTo>
                    <a:pt x="301" y="1"/>
                  </a:moveTo>
                  <a:cubicBezTo>
                    <a:pt x="151" y="502"/>
                    <a:pt x="126" y="953"/>
                    <a:pt x="76" y="1429"/>
                  </a:cubicBezTo>
                  <a:cubicBezTo>
                    <a:pt x="25" y="1906"/>
                    <a:pt x="0" y="2357"/>
                    <a:pt x="51" y="2883"/>
                  </a:cubicBezTo>
                  <a:cubicBezTo>
                    <a:pt x="351" y="2457"/>
                    <a:pt x="477" y="1956"/>
                    <a:pt x="527" y="1480"/>
                  </a:cubicBezTo>
                  <a:cubicBezTo>
                    <a:pt x="577" y="978"/>
                    <a:pt x="527" y="477"/>
                    <a:pt x="3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8592715" y="4845924"/>
              <a:ext cx="8555" cy="37789"/>
            </a:xfrm>
            <a:custGeom>
              <a:avLst/>
              <a:gdLst/>
              <a:ahLst/>
              <a:cxnLst/>
              <a:rect l="l" t="t" r="r" b="b"/>
              <a:pathLst>
                <a:path w="477" h="2107" extrusionOk="0">
                  <a:moveTo>
                    <a:pt x="226" y="1"/>
                  </a:moveTo>
                  <a:cubicBezTo>
                    <a:pt x="51" y="377"/>
                    <a:pt x="1" y="728"/>
                    <a:pt x="1" y="1053"/>
                  </a:cubicBezTo>
                  <a:cubicBezTo>
                    <a:pt x="26" y="1404"/>
                    <a:pt x="76" y="1755"/>
                    <a:pt x="251" y="2106"/>
                  </a:cubicBezTo>
                  <a:cubicBezTo>
                    <a:pt x="427" y="1755"/>
                    <a:pt x="477" y="1404"/>
                    <a:pt x="477" y="1053"/>
                  </a:cubicBezTo>
                  <a:cubicBezTo>
                    <a:pt x="452" y="703"/>
                    <a:pt x="402" y="352"/>
                    <a:pt x="2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8594957" y="4942123"/>
              <a:ext cx="10366" cy="26974"/>
            </a:xfrm>
            <a:custGeom>
              <a:avLst/>
              <a:gdLst/>
              <a:ahLst/>
              <a:cxnLst/>
              <a:rect l="l" t="t" r="r" b="b"/>
              <a:pathLst>
                <a:path w="578" h="1504" extrusionOk="0">
                  <a:moveTo>
                    <a:pt x="452" y="0"/>
                  </a:moveTo>
                  <a:cubicBezTo>
                    <a:pt x="201" y="201"/>
                    <a:pt x="126" y="451"/>
                    <a:pt x="51" y="702"/>
                  </a:cubicBezTo>
                  <a:cubicBezTo>
                    <a:pt x="26" y="953"/>
                    <a:pt x="1" y="1203"/>
                    <a:pt x="126" y="1504"/>
                  </a:cubicBezTo>
                  <a:cubicBezTo>
                    <a:pt x="377" y="1278"/>
                    <a:pt x="452" y="1053"/>
                    <a:pt x="527" y="802"/>
                  </a:cubicBezTo>
                  <a:cubicBezTo>
                    <a:pt x="552" y="552"/>
                    <a:pt x="577" y="276"/>
                    <a:pt x="4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8630467" y="4921445"/>
              <a:ext cx="12160" cy="43170"/>
            </a:xfrm>
            <a:custGeom>
              <a:avLst/>
              <a:gdLst/>
              <a:ahLst/>
              <a:cxnLst/>
              <a:rect l="l" t="t" r="r" b="b"/>
              <a:pathLst>
                <a:path w="678" h="2407" extrusionOk="0">
                  <a:moveTo>
                    <a:pt x="552" y="0"/>
                  </a:moveTo>
                  <a:cubicBezTo>
                    <a:pt x="327" y="401"/>
                    <a:pt x="226" y="777"/>
                    <a:pt x="126" y="1178"/>
                  </a:cubicBezTo>
                  <a:cubicBezTo>
                    <a:pt x="51" y="1579"/>
                    <a:pt x="1" y="1980"/>
                    <a:pt x="76" y="2406"/>
                  </a:cubicBezTo>
                  <a:cubicBezTo>
                    <a:pt x="377" y="2055"/>
                    <a:pt x="502" y="1654"/>
                    <a:pt x="577" y="1253"/>
                  </a:cubicBezTo>
                  <a:cubicBezTo>
                    <a:pt x="652" y="852"/>
                    <a:pt x="678" y="426"/>
                    <a:pt x="5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8582384" y="4911994"/>
              <a:ext cx="8107" cy="22957"/>
            </a:xfrm>
            <a:custGeom>
              <a:avLst/>
              <a:gdLst/>
              <a:ahLst/>
              <a:cxnLst/>
              <a:rect l="l" t="t" r="r" b="b"/>
              <a:pathLst>
                <a:path w="452" h="1280" extrusionOk="0">
                  <a:moveTo>
                    <a:pt x="251" y="1"/>
                  </a:moveTo>
                  <a:cubicBezTo>
                    <a:pt x="50" y="227"/>
                    <a:pt x="0" y="427"/>
                    <a:pt x="0" y="653"/>
                  </a:cubicBezTo>
                  <a:cubicBezTo>
                    <a:pt x="0" y="853"/>
                    <a:pt x="25" y="1079"/>
                    <a:pt x="201" y="1279"/>
                  </a:cubicBezTo>
                  <a:cubicBezTo>
                    <a:pt x="401" y="1079"/>
                    <a:pt x="451" y="878"/>
                    <a:pt x="451" y="653"/>
                  </a:cubicBezTo>
                  <a:cubicBezTo>
                    <a:pt x="451" y="452"/>
                    <a:pt x="426" y="227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8615187" y="4781648"/>
              <a:ext cx="11712" cy="36426"/>
            </a:xfrm>
            <a:custGeom>
              <a:avLst/>
              <a:gdLst/>
              <a:ahLst/>
              <a:cxnLst/>
              <a:rect l="l" t="t" r="r" b="b"/>
              <a:pathLst>
                <a:path w="653" h="2031" extrusionOk="0">
                  <a:moveTo>
                    <a:pt x="101" y="1"/>
                  </a:moveTo>
                  <a:cubicBezTo>
                    <a:pt x="1" y="377"/>
                    <a:pt x="26" y="728"/>
                    <a:pt x="101" y="1053"/>
                  </a:cubicBezTo>
                  <a:cubicBezTo>
                    <a:pt x="176" y="1404"/>
                    <a:pt x="276" y="1730"/>
                    <a:pt x="527" y="2031"/>
                  </a:cubicBezTo>
                  <a:cubicBezTo>
                    <a:pt x="652" y="1655"/>
                    <a:pt x="602" y="1304"/>
                    <a:pt x="552" y="978"/>
                  </a:cubicBezTo>
                  <a:cubicBezTo>
                    <a:pt x="477" y="627"/>
                    <a:pt x="352" y="302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8039955" y="4367264"/>
              <a:ext cx="608887" cy="854938"/>
            </a:xfrm>
            <a:custGeom>
              <a:avLst/>
              <a:gdLst/>
              <a:ahLst/>
              <a:cxnLst/>
              <a:rect l="l" t="t" r="r" b="b"/>
              <a:pathLst>
                <a:path w="25365" h="35615" extrusionOk="0">
                  <a:moveTo>
                    <a:pt x="1" y="0"/>
                  </a:moveTo>
                  <a:lnTo>
                    <a:pt x="1" y="0"/>
                  </a:lnTo>
                  <a:cubicBezTo>
                    <a:pt x="552" y="5539"/>
                    <a:pt x="2908" y="10702"/>
                    <a:pt x="6517" y="14236"/>
                  </a:cubicBezTo>
                  <a:cubicBezTo>
                    <a:pt x="8923" y="16592"/>
                    <a:pt x="11805" y="18246"/>
                    <a:pt x="14512" y="20151"/>
                  </a:cubicBezTo>
                  <a:cubicBezTo>
                    <a:pt x="17219" y="22081"/>
                    <a:pt x="19825" y="24386"/>
                    <a:pt x="21279" y="27594"/>
                  </a:cubicBezTo>
                  <a:cubicBezTo>
                    <a:pt x="22357" y="30000"/>
                    <a:pt x="22658" y="33008"/>
                    <a:pt x="21881" y="35614"/>
                  </a:cubicBezTo>
                  <a:cubicBezTo>
                    <a:pt x="23309" y="34512"/>
                    <a:pt x="24337" y="32757"/>
                    <a:pt x="24838" y="30903"/>
                  </a:cubicBezTo>
                  <a:cubicBezTo>
                    <a:pt x="25364" y="28923"/>
                    <a:pt x="25364" y="26842"/>
                    <a:pt x="25064" y="24888"/>
                  </a:cubicBezTo>
                  <a:cubicBezTo>
                    <a:pt x="24537" y="21454"/>
                    <a:pt x="23059" y="18271"/>
                    <a:pt x="20928" y="15890"/>
                  </a:cubicBezTo>
                  <a:cubicBezTo>
                    <a:pt x="16968" y="11529"/>
                    <a:pt x="11179" y="10050"/>
                    <a:pt x="6517" y="6667"/>
                  </a:cubicBezTo>
                  <a:cubicBezTo>
                    <a:pt x="4036" y="4887"/>
                    <a:pt x="1906" y="2557"/>
                    <a:pt x="1" y="0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8020703" y="4363640"/>
              <a:ext cx="563157" cy="863364"/>
            </a:xfrm>
            <a:custGeom>
              <a:avLst/>
              <a:gdLst/>
              <a:ahLst/>
              <a:cxnLst/>
              <a:rect l="l" t="t" r="r" b="b"/>
              <a:pathLst>
                <a:path w="23460" h="35966" extrusionOk="0">
                  <a:moveTo>
                    <a:pt x="703" y="1"/>
                  </a:moveTo>
                  <a:cubicBezTo>
                    <a:pt x="477" y="3309"/>
                    <a:pt x="1" y="6417"/>
                    <a:pt x="201" y="9675"/>
                  </a:cubicBezTo>
                  <a:cubicBezTo>
                    <a:pt x="427" y="12933"/>
                    <a:pt x="1078" y="16166"/>
                    <a:pt x="2532" y="18898"/>
                  </a:cubicBezTo>
                  <a:cubicBezTo>
                    <a:pt x="4412" y="22432"/>
                    <a:pt x="7469" y="24913"/>
                    <a:pt x="10753" y="26693"/>
                  </a:cubicBezTo>
                  <a:cubicBezTo>
                    <a:pt x="12958" y="27871"/>
                    <a:pt x="15264" y="28748"/>
                    <a:pt x="17344" y="30151"/>
                  </a:cubicBezTo>
                  <a:cubicBezTo>
                    <a:pt x="19424" y="31555"/>
                    <a:pt x="21755" y="33309"/>
                    <a:pt x="22457" y="35966"/>
                  </a:cubicBezTo>
                  <a:cubicBezTo>
                    <a:pt x="22532" y="35891"/>
                    <a:pt x="22607" y="35841"/>
                    <a:pt x="22683" y="35765"/>
                  </a:cubicBezTo>
                  <a:cubicBezTo>
                    <a:pt x="23460" y="33159"/>
                    <a:pt x="23159" y="30151"/>
                    <a:pt x="22081" y="27745"/>
                  </a:cubicBezTo>
                  <a:cubicBezTo>
                    <a:pt x="20627" y="24537"/>
                    <a:pt x="18021" y="22232"/>
                    <a:pt x="15314" y="20302"/>
                  </a:cubicBezTo>
                  <a:cubicBezTo>
                    <a:pt x="12607" y="18397"/>
                    <a:pt x="9725" y="16743"/>
                    <a:pt x="7319" y="14387"/>
                  </a:cubicBezTo>
                  <a:cubicBezTo>
                    <a:pt x="3710" y="10853"/>
                    <a:pt x="1354" y="5690"/>
                    <a:pt x="803" y="151"/>
                  </a:cubicBezTo>
                  <a:cubicBezTo>
                    <a:pt x="778" y="101"/>
                    <a:pt x="728" y="51"/>
                    <a:pt x="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3" name="Google Shape;163;p5"/>
          <p:cNvSpPr/>
          <p:nvPr/>
        </p:nvSpPr>
        <p:spPr>
          <a:xfrm rot="8679739" flipH="1">
            <a:off x="10706899" y="221250"/>
            <a:ext cx="2362963" cy="2220177"/>
          </a:xfrm>
          <a:custGeom>
            <a:avLst/>
            <a:gdLst/>
            <a:ahLst/>
            <a:cxnLst/>
            <a:rect l="l" t="t" r="r" b="b"/>
            <a:pathLst>
              <a:path w="42066" h="39526" extrusionOk="0">
                <a:moveTo>
                  <a:pt x="2930" y="0"/>
                </a:moveTo>
                <a:cubicBezTo>
                  <a:pt x="2487" y="0"/>
                  <a:pt x="2071" y="255"/>
                  <a:pt x="1730" y="899"/>
                </a:cubicBezTo>
                <a:cubicBezTo>
                  <a:pt x="1178" y="1951"/>
                  <a:pt x="1479" y="3330"/>
                  <a:pt x="1805" y="4407"/>
                </a:cubicBezTo>
                <a:cubicBezTo>
                  <a:pt x="2156" y="5560"/>
                  <a:pt x="2732" y="6588"/>
                  <a:pt x="3434" y="7565"/>
                </a:cubicBezTo>
                <a:cubicBezTo>
                  <a:pt x="4236" y="8643"/>
                  <a:pt x="5188" y="9646"/>
                  <a:pt x="6241" y="10523"/>
                </a:cubicBezTo>
                <a:cubicBezTo>
                  <a:pt x="6767" y="10924"/>
                  <a:pt x="7294" y="11300"/>
                  <a:pt x="7845" y="11651"/>
                </a:cubicBezTo>
                <a:cubicBezTo>
                  <a:pt x="8371" y="12001"/>
                  <a:pt x="8973" y="12402"/>
                  <a:pt x="9625" y="12503"/>
                </a:cubicBezTo>
                <a:cubicBezTo>
                  <a:pt x="10402" y="13505"/>
                  <a:pt x="11178" y="14508"/>
                  <a:pt x="12006" y="15485"/>
                </a:cubicBezTo>
                <a:cubicBezTo>
                  <a:pt x="10279" y="14545"/>
                  <a:pt x="8284" y="14083"/>
                  <a:pt x="6316" y="14083"/>
                </a:cubicBezTo>
                <a:cubicBezTo>
                  <a:pt x="5398" y="14083"/>
                  <a:pt x="4486" y="14183"/>
                  <a:pt x="3609" y="14382"/>
                </a:cubicBezTo>
                <a:cubicBezTo>
                  <a:pt x="2707" y="14583"/>
                  <a:pt x="0" y="15285"/>
                  <a:pt x="978" y="16738"/>
                </a:cubicBezTo>
                <a:cubicBezTo>
                  <a:pt x="1454" y="17415"/>
                  <a:pt x="2381" y="17390"/>
                  <a:pt x="3108" y="17415"/>
                </a:cubicBezTo>
                <a:cubicBezTo>
                  <a:pt x="4161" y="17490"/>
                  <a:pt x="5214" y="17540"/>
                  <a:pt x="6266" y="17540"/>
                </a:cubicBezTo>
                <a:cubicBezTo>
                  <a:pt x="6453" y="17544"/>
                  <a:pt x="6641" y="17547"/>
                  <a:pt x="6829" y="17547"/>
                </a:cubicBezTo>
                <a:cubicBezTo>
                  <a:pt x="7800" y="17547"/>
                  <a:pt x="8780" y="17491"/>
                  <a:pt x="9725" y="17365"/>
                </a:cubicBezTo>
                <a:cubicBezTo>
                  <a:pt x="10301" y="17290"/>
                  <a:pt x="10853" y="17189"/>
                  <a:pt x="11404" y="17039"/>
                </a:cubicBezTo>
                <a:cubicBezTo>
                  <a:pt x="11905" y="16939"/>
                  <a:pt x="12457" y="16814"/>
                  <a:pt x="12908" y="16563"/>
                </a:cubicBezTo>
                <a:cubicBezTo>
                  <a:pt x="13234" y="16939"/>
                  <a:pt x="13559" y="17340"/>
                  <a:pt x="13910" y="17716"/>
                </a:cubicBezTo>
                <a:cubicBezTo>
                  <a:pt x="12457" y="17741"/>
                  <a:pt x="11078" y="18217"/>
                  <a:pt x="9850" y="18919"/>
                </a:cubicBezTo>
                <a:cubicBezTo>
                  <a:pt x="9173" y="19295"/>
                  <a:pt x="8572" y="19771"/>
                  <a:pt x="8021" y="20272"/>
                </a:cubicBezTo>
                <a:cubicBezTo>
                  <a:pt x="7419" y="20773"/>
                  <a:pt x="6843" y="21325"/>
                  <a:pt x="6442" y="22002"/>
                </a:cubicBezTo>
                <a:cubicBezTo>
                  <a:pt x="6066" y="22628"/>
                  <a:pt x="5890" y="23355"/>
                  <a:pt x="6091" y="24082"/>
                </a:cubicBezTo>
                <a:cubicBezTo>
                  <a:pt x="6228" y="24630"/>
                  <a:pt x="6579" y="24826"/>
                  <a:pt x="7037" y="24826"/>
                </a:cubicBezTo>
                <a:cubicBezTo>
                  <a:pt x="7165" y="24826"/>
                  <a:pt x="7301" y="24811"/>
                  <a:pt x="7444" y="24784"/>
                </a:cubicBezTo>
                <a:cubicBezTo>
                  <a:pt x="8196" y="24658"/>
                  <a:pt x="8873" y="24232"/>
                  <a:pt x="9449" y="23781"/>
                </a:cubicBezTo>
                <a:cubicBezTo>
                  <a:pt x="10076" y="23305"/>
                  <a:pt x="10677" y="22778"/>
                  <a:pt x="11279" y="22252"/>
                </a:cubicBezTo>
                <a:cubicBezTo>
                  <a:pt x="11955" y="21651"/>
                  <a:pt x="12582" y="20999"/>
                  <a:pt x="13158" y="20297"/>
                </a:cubicBezTo>
                <a:cubicBezTo>
                  <a:pt x="13635" y="19721"/>
                  <a:pt x="14236" y="19019"/>
                  <a:pt x="14412" y="18267"/>
                </a:cubicBezTo>
                <a:cubicBezTo>
                  <a:pt x="15464" y="19470"/>
                  <a:pt x="16567" y="20623"/>
                  <a:pt x="17720" y="21751"/>
                </a:cubicBezTo>
                <a:cubicBezTo>
                  <a:pt x="18998" y="23054"/>
                  <a:pt x="20301" y="24357"/>
                  <a:pt x="21655" y="25611"/>
                </a:cubicBezTo>
                <a:cubicBezTo>
                  <a:pt x="20909" y="25570"/>
                  <a:pt x="20159" y="25538"/>
                  <a:pt x="19412" y="25538"/>
                </a:cubicBezTo>
                <a:cubicBezTo>
                  <a:pt x="17399" y="25538"/>
                  <a:pt x="15406" y="25767"/>
                  <a:pt x="13559" y="26663"/>
                </a:cubicBezTo>
                <a:cubicBezTo>
                  <a:pt x="13058" y="26914"/>
                  <a:pt x="12457" y="27215"/>
                  <a:pt x="12356" y="27841"/>
                </a:cubicBezTo>
                <a:cubicBezTo>
                  <a:pt x="12281" y="28393"/>
                  <a:pt x="12632" y="28794"/>
                  <a:pt x="13183" y="28869"/>
                </a:cubicBezTo>
                <a:cubicBezTo>
                  <a:pt x="13404" y="28898"/>
                  <a:pt x="13630" y="28910"/>
                  <a:pt x="13860" y="28910"/>
                </a:cubicBezTo>
                <a:cubicBezTo>
                  <a:pt x="14413" y="28910"/>
                  <a:pt x="14983" y="28839"/>
                  <a:pt x="15514" y="28769"/>
                </a:cubicBezTo>
                <a:cubicBezTo>
                  <a:pt x="16316" y="28668"/>
                  <a:pt x="17093" y="28493"/>
                  <a:pt x="17870" y="28292"/>
                </a:cubicBezTo>
                <a:cubicBezTo>
                  <a:pt x="18747" y="28042"/>
                  <a:pt x="19625" y="27741"/>
                  <a:pt x="20477" y="27390"/>
                </a:cubicBezTo>
                <a:cubicBezTo>
                  <a:pt x="20903" y="27240"/>
                  <a:pt x="21329" y="27039"/>
                  <a:pt x="21730" y="26864"/>
                </a:cubicBezTo>
                <a:cubicBezTo>
                  <a:pt x="22006" y="26738"/>
                  <a:pt x="22306" y="26638"/>
                  <a:pt x="22557" y="26488"/>
                </a:cubicBezTo>
                <a:cubicBezTo>
                  <a:pt x="25063" y="28844"/>
                  <a:pt x="27670" y="31099"/>
                  <a:pt x="30402" y="33180"/>
                </a:cubicBezTo>
                <a:cubicBezTo>
                  <a:pt x="29877" y="33090"/>
                  <a:pt x="29344" y="33046"/>
                  <a:pt x="28811" y="33046"/>
                </a:cubicBezTo>
                <a:cubicBezTo>
                  <a:pt x="26801" y="33046"/>
                  <a:pt x="24788" y="33675"/>
                  <a:pt x="23184" y="34884"/>
                </a:cubicBezTo>
                <a:cubicBezTo>
                  <a:pt x="22707" y="35235"/>
                  <a:pt x="22031" y="35711"/>
                  <a:pt x="21780" y="36262"/>
                </a:cubicBezTo>
                <a:cubicBezTo>
                  <a:pt x="21504" y="36864"/>
                  <a:pt x="22106" y="37114"/>
                  <a:pt x="22607" y="37190"/>
                </a:cubicBezTo>
                <a:cubicBezTo>
                  <a:pt x="22826" y="37219"/>
                  <a:pt x="23046" y="37233"/>
                  <a:pt x="23267" y="37233"/>
                </a:cubicBezTo>
                <a:cubicBezTo>
                  <a:pt x="24534" y="37233"/>
                  <a:pt x="25811" y="36778"/>
                  <a:pt x="26943" y="36287"/>
                </a:cubicBezTo>
                <a:cubicBezTo>
                  <a:pt x="27770" y="35936"/>
                  <a:pt x="28572" y="35510"/>
                  <a:pt x="29299" y="35034"/>
                </a:cubicBezTo>
                <a:cubicBezTo>
                  <a:pt x="29650" y="34809"/>
                  <a:pt x="29976" y="34583"/>
                  <a:pt x="30301" y="34332"/>
                </a:cubicBezTo>
                <a:cubicBezTo>
                  <a:pt x="30552" y="34107"/>
                  <a:pt x="30853" y="33931"/>
                  <a:pt x="31028" y="33631"/>
                </a:cubicBezTo>
                <a:cubicBezTo>
                  <a:pt x="31429" y="33906"/>
                  <a:pt x="31805" y="34207"/>
                  <a:pt x="32206" y="34483"/>
                </a:cubicBezTo>
                <a:cubicBezTo>
                  <a:pt x="33710" y="35535"/>
                  <a:pt x="35239" y="36488"/>
                  <a:pt x="36818" y="37390"/>
                </a:cubicBezTo>
                <a:cubicBezTo>
                  <a:pt x="38347" y="38242"/>
                  <a:pt x="39951" y="39119"/>
                  <a:pt x="41680" y="39520"/>
                </a:cubicBezTo>
                <a:cubicBezTo>
                  <a:pt x="41697" y="39524"/>
                  <a:pt x="41715" y="39526"/>
                  <a:pt x="41731" y="39526"/>
                </a:cubicBezTo>
                <a:cubicBezTo>
                  <a:pt x="41950" y="39526"/>
                  <a:pt x="42065" y="39234"/>
                  <a:pt x="41855" y="39094"/>
                </a:cubicBezTo>
                <a:cubicBezTo>
                  <a:pt x="40552" y="38242"/>
                  <a:pt x="39123" y="37616"/>
                  <a:pt x="37745" y="36864"/>
                </a:cubicBezTo>
                <a:cubicBezTo>
                  <a:pt x="36392" y="36112"/>
                  <a:pt x="35038" y="35285"/>
                  <a:pt x="33735" y="34433"/>
                </a:cubicBezTo>
                <a:cubicBezTo>
                  <a:pt x="31529" y="32954"/>
                  <a:pt x="29399" y="31325"/>
                  <a:pt x="27344" y="29621"/>
                </a:cubicBezTo>
                <a:cubicBezTo>
                  <a:pt x="27469" y="29019"/>
                  <a:pt x="27494" y="28393"/>
                  <a:pt x="27494" y="27791"/>
                </a:cubicBezTo>
                <a:cubicBezTo>
                  <a:pt x="27544" y="27039"/>
                  <a:pt x="27519" y="26262"/>
                  <a:pt x="27469" y="25485"/>
                </a:cubicBezTo>
                <a:cubicBezTo>
                  <a:pt x="27419" y="24758"/>
                  <a:pt x="27344" y="24007"/>
                  <a:pt x="27244" y="23280"/>
                </a:cubicBezTo>
                <a:cubicBezTo>
                  <a:pt x="27169" y="22703"/>
                  <a:pt x="27018" y="22102"/>
                  <a:pt x="26692" y="21601"/>
                </a:cubicBezTo>
                <a:cubicBezTo>
                  <a:pt x="26417" y="21225"/>
                  <a:pt x="26041" y="20824"/>
                  <a:pt x="25539" y="20824"/>
                </a:cubicBezTo>
                <a:cubicBezTo>
                  <a:pt x="25523" y="20823"/>
                  <a:pt x="25507" y="20822"/>
                  <a:pt x="25492" y="20822"/>
                </a:cubicBezTo>
                <a:cubicBezTo>
                  <a:pt x="25043" y="20822"/>
                  <a:pt x="24761" y="21165"/>
                  <a:pt x="24712" y="21601"/>
                </a:cubicBezTo>
                <a:cubicBezTo>
                  <a:pt x="24512" y="22929"/>
                  <a:pt x="24737" y="24408"/>
                  <a:pt x="25038" y="25711"/>
                </a:cubicBezTo>
                <a:cubicBezTo>
                  <a:pt x="25239" y="26638"/>
                  <a:pt x="25514" y="27540"/>
                  <a:pt x="25890" y="28393"/>
                </a:cubicBezTo>
                <a:cubicBezTo>
                  <a:pt x="23534" y="26337"/>
                  <a:pt x="21229" y="24232"/>
                  <a:pt x="18973" y="22027"/>
                </a:cubicBezTo>
                <a:cubicBezTo>
                  <a:pt x="19224" y="21375"/>
                  <a:pt x="19224" y="20548"/>
                  <a:pt x="19274" y="19896"/>
                </a:cubicBezTo>
                <a:cubicBezTo>
                  <a:pt x="19349" y="18944"/>
                  <a:pt x="19349" y="17992"/>
                  <a:pt x="19249" y="17039"/>
                </a:cubicBezTo>
                <a:cubicBezTo>
                  <a:pt x="19098" y="15535"/>
                  <a:pt x="18848" y="14032"/>
                  <a:pt x="18346" y="12603"/>
                </a:cubicBezTo>
                <a:cubicBezTo>
                  <a:pt x="18171" y="12127"/>
                  <a:pt x="17970" y="11225"/>
                  <a:pt x="17344" y="11199"/>
                </a:cubicBezTo>
                <a:cubicBezTo>
                  <a:pt x="17324" y="11198"/>
                  <a:pt x="17304" y="11197"/>
                  <a:pt x="17285" y="11197"/>
                </a:cubicBezTo>
                <a:cubicBezTo>
                  <a:pt x="16716" y="11197"/>
                  <a:pt x="16335" y="11892"/>
                  <a:pt x="16141" y="12352"/>
                </a:cubicBezTo>
                <a:cubicBezTo>
                  <a:pt x="15514" y="13681"/>
                  <a:pt x="15815" y="15260"/>
                  <a:pt x="16166" y="16613"/>
                </a:cubicBezTo>
                <a:cubicBezTo>
                  <a:pt x="16517" y="17941"/>
                  <a:pt x="16943" y="19345"/>
                  <a:pt x="17569" y="20623"/>
                </a:cubicBezTo>
                <a:cubicBezTo>
                  <a:pt x="15665" y="18718"/>
                  <a:pt x="13835" y="16788"/>
                  <a:pt x="12056" y="14783"/>
                </a:cubicBezTo>
                <a:cubicBezTo>
                  <a:pt x="11304" y="13956"/>
                  <a:pt x="10577" y="13079"/>
                  <a:pt x="9875" y="12202"/>
                </a:cubicBezTo>
                <a:cubicBezTo>
                  <a:pt x="9875" y="11776"/>
                  <a:pt x="9700" y="11325"/>
                  <a:pt x="9574" y="10949"/>
                </a:cubicBezTo>
                <a:cubicBezTo>
                  <a:pt x="9299" y="10072"/>
                  <a:pt x="8973" y="9245"/>
                  <a:pt x="8672" y="8392"/>
                </a:cubicBezTo>
                <a:cubicBezTo>
                  <a:pt x="8046" y="6588"/>
                  <a:pt x="7344" y="4808"/>
                  <a:pt x="6366" y="3179"/>
                </a:cubicBezTo>
                <a:cubicBezTo>
                  <a:pt x="5804" y="2242"/>
                  <a:pt x="4246" y="0"/>
                  <a:pt x="29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4" name="Google Shape;164;p5"/>
          <p:cNvGrpSpPr/>
          <p:nvPr/>
        </p:nvGrpSpPr>
        <p:grpSpPr>
          <a:xfrm rot="-6056041" flipH="1">
            <a:off x="10166509" y="-1192712"/>
            <a:ext cx="2778912" cy="3253085"/>
            <a:chOff x="7987008" y="-231825"/>
            <a:chExt cx="1066140" cy="1248058"/>
          </a:xfrm>
        </p:grpSpPr>
        <p:sp>
          <p:nvSpPr>
            <p:cNvPr id="165" name="Google Shape;165;p5"/>
            <p:cNvSpPr/>
            <p:nvPr/>
          </p:nvSpPr>
          <p:spPr>
            <a:xfrm rot="2245793">
              <a:off x="8389840" y="457328"/>
              <a:ext cx="577070" cy="427552"/>
            </a:xfrm>
            <a:custGeom>
              <a:avLst/>
              <a:gdLst/>
              <a:ahLst/>
              <a:cxnLst/>
              <a:rect l="l" t="t" r="r" b="b"/>
              <a:pathLst>
                <a:path w="29375" h="21764" extrusionOk="0">
                  <a:moveTo>
                    <a:pt x="29374" y="1"/>
                  </a:moveTo>
                  <a:cubicBezTo>
                    <a:pt x="25314" y="151"/>
                    <a:pt x="21204" y="2006"/>
                    <a:pt x="18021" y="5139"/>
                  </a:cubicBezTo>
                  <a:cubicBezTo>
                    <a:pt x="15916" y="7219"/>
                    <a:pt x="14236" y="9800"/>
                    <a:pt x="12407" y="12206"/>
                  </a:cubicBezTo>
                  <a:cubicBezTo>
                    <a:pt x="10552" y="14587"/>
                    <a:pt x="8447" y="16868"/>
                    <a:pt x="5865" y="18021"/>
                  </a:cubicBezTo>
                  <a:cubicBezTo>
                    <a:pt x="4865" y="18469"/>
                    <a:pt x="3781" y="18709"/>
                    <a:pt x="2724" y="18709"/>
                  </a:cubicBezTo>
                  <a:cubicBezTo>
                    <a:pt x="1768" y="18709"/>
                    <a:pt x="834" y="18513"/>
                    <a:pt x="1" y="18096"/>
                  </a:cubicBezTo>
                  <a:lnTo>
                    <a:pt x="1" y="18096"/>
                  </a:lnTo>
                  <a:cubicBezTo>
                    <a:pt x="577" y="19475"/>
                    <a:pt x="1655" y="20527"/>
                    <a:pt x="2908" y="21129"/>
                  </a:cubicBezTo>
                  <a:cubicBezTo>
                    <a:pt x="3885" y="21580"/>
                    <a:pt x="4976" y="21763"/>
                    <a:pt x="6073" y="21763"/>
                  </a:cubicBezTo>
                  <a:cubicBezTo>
                    <a:pt x="6439" y="21763"/>
                    <a:pt x="6805" y="21743"/>
                    <a:pt x="7169" y="21705"/>
                  </a:cubicBezTo>
                  <a:cubicBezTo>
                    <a:pt x="9750" y="21430"/>
                    <a:pt x="12281" y="20252"/>
                    <a:pt x="14362" y="18422"/>
                  </a:cubicBezTo>
                  <a:cubicBezTo>
                    <a:pt x="18171" y="15039"/>
                    <a:pt x="20251" y="9725"/>
                    <a:pt x="23459" y="5615"/>
                  </a:cubicBezTo>
                  <a:cubicBezTo>
                    <a:pt x="25189" y="3434"/>
                    <a:pt x="27219" y="1605"/>
                    <a:pt x="29374" y="1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5"/>
            <p:cNvSpPr/>
            <p:nvPr/>
          </p:nvSpPr>
          <p:spPr>
            <a:xfrm rot="2245793">
              <a:off x="8413387" y="443487"/>
              <a:ext cx="580999" cy="390188"/>
            </a:xfrm>
            <a:custGeom>
              <a:avLst/>
              <a:gdLst/>
              <a:ahLst/>
              <a:cxnLst/>
              <a:rect l="l" t="t" r="r" b="b"/>
              <a:pathLst>
                <a:path w="29575" h="19862" extrusionOk="0">
                  <a:moveTo>
                    <a:pt x="22707" y="1"/>
                  </a:moveTo>
                  <a:cubicBezTo>
                    <a:pt x="20326" y="1"/>
                    <a:pt x="17895" y="402"/>
                    <a:pt x="15665" y="1580"/>
                  </a:cubicBezTo>
                  <a:cubicBezTo>
                    <a:pt x="12808" y="3109"/>
                    <a:pt x="10502" y="5790"/>
                    <a:pt x="8672" y="8723"/>
                  </a:cubicBezTo>
                  <a:cubicBezTo>
                    <a:pt x="7444" y="10703"/>
                    <a:pt x="6417" y="12783"/>
                    <a:pt x="5038" y="14638"/>
                  </a:cubicBezTo>
                  <a:cubicBezTo>
                    <a:pt x="3685" y="16467"/>
                    <a:pt x="2031" y="18522"/>
                    <a:pt x="1" y="18999"/>
                  </a:cubicBezTo>
                  <a:cubicBezTo>
                    <a:pt x="26" y="19099"/>
                    <a:pt x="51" y="19174"/>
                    <a:pt x="76" y="19249"/>
                  </a:cubicBezTo>
                  <a:cubicBezTo>
                    <a:pt x="909" y="19666"/>
                    <a:pt x="1843" y="19862"/>
                    <a:pt x="2799" y="19862"/>
                  </a:cubicBezTo>
                  <a:cubicBezTo>
                    <a:pt x="3856" y="19862"/>
                    <a:pt x="4940" y="19622"/>
                    <a:pt x="5940" y="19174"/>
                  </a:cubicBezTo>
                  <a:cubicBezTo>
                    <a:pt x="8522" y="18021"/>
                    <a:pt x="10627" y="15740"/>
                    <a:pt x="12482" y="13359"/>
                  </a:cubicBezTo>
                  <a:cubicBezTo>
                    <a:pt x="14311" y="10953"/>
                    <a:pt x="15991" y="8372"/>
                    <a:pt x="18096" y="6292"/>
                  </a:cubicBezTo>
                  <a:cubicBezTo>
                    <a:pt x="21279" y="3159"/>
                    <a:pt x="25389" y="1304"/>
                    <a:pt x="29449" y="1154"/>
                  </a:cubicBezTo>
                  <a:cubicBezTo>
                    <a:pt x="29499" y="1104"/>
                    <a:pt x="29550" y="1079"/>
                    <a:pt x="29575" y="1054"/>
                  </a:cubicBezTo>
                  <a:cubicBezTo>
                    <a:pt x="27244" y="628"/>
                    <a:pt x="25088" y="1"/>
                    <a:pt x="227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5"/>
            <p:cNvSpPr/>
            <p:nvPr/>
          </p:nvSpPr>
          <p:spPr>
            <a:xfrm rot="2245793">
              <a:off x="8163229" y="-140495"/>
              <a:ext cx="498294" cy="699654"/>
            </a:xfrm>
            <a:custGeom>
              <a:avLst/>
              <a:gdLst/>
              <a:ahLst/>
              <a:cxnLst/>
              <a:rect l="l" t="t" r="r" b="b"/>
              <a:pathLst>
                <a:path w="25365" h="35615" extrusionOk="0">
                  <a:moveTo>
                    <a:pt x="1" y="0"/>
                  </a:moveTo>
                  <a:lnTo>
                    <a:pt x="1" y="0"/>
                  </a:lnTo>
                  <a:cubicBezTo>
                    <a:pt x="552" y="5539"/>
                    <a:pt x="2908" y="10702"/>
                    <a:pt x="6517" y="14236"/>
                  </a:cubicBezTo>
                  <a:cubicBezTo>
                    <a:pt x="8923" y="16592"/>
                    <a:pt x="11805" y="18246"/>
                    <a:pt x="14512" y="20151"/>
                  </a:cubicBezTo>
                  <a:cubicBezTo>
                    <a:pt x="17219" y="22081"/>
                    <a:pt x="19825" y="24386"/>
                    <a:pt x="21279" y="27594"/>
                  </a:cubicBezTo>
                  <a:cubicBezTo>
                    <a:pt x="22357" y="30000"/>
                    <a:pt x="22658" y="33008"/>
                    <a:pt x="21881" y="35614"/>
                  </a:cubicBezTo>
                  <a:cubicBezTo>
                    <a:pt x="23309" y="34512"/>
                    <a:pt x="24337" y="32757"/>
                    <a:pt x="24838" y="30903"/>
                  </a:cubicBezTo>
                  <a:cubicBezTo>
                    <a:pt x="25364" y="28923"/>
                    <a:pt x="25364" y="26842"/>
                    <a:pt x="25064" y="24888"/>
                  </a:cubicBezTo>
                  <a:cubicBezTo>
                    <a:pt x="24537" y="21454"/>
                    <a:pt x="23059" y="18271"/>
                    <a:pt x="20928" y="15890"/>
                  </a:cubicBezTo>
                  <a:cubicBezTo>
                    <a:pt x="16968" y="11529"/>
                    <a:pt x="11179" y="10050"/>
                    <a:pt x="6517" y="6667"/>
                  </a:cubicBezTo>
                  <a:cubicBezTo>
                    <a:pt x="4036" y="4887"/>
                    <a:pt x="1906" y="2557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5"/>
            <p:cNvSpPr/>
            <p:nvPr/>
          </p:nvSpPr>
          <p:spPr>
            <a:xfrm rot="2245793">
              <a:off x="8154278" y="-164509"/>
              <a:ext cx="460870" cy="706550"/>
            </a:xfrm>
            <a:custGeom>
              <a:avLst/>
              <a:gdLst/>
              <a:ahLst/>
              <a:cxnLst/>
              <a:rect l="l" t="t" r="r" b="b"/>
              <a:pathLst>
                <a:path w="23460" h="35966" extrusionOk="0">
                  <a:moveTo>
                    <a:pt x="703" y="1"/>
                  </a:moveTo>
                  <a:cubicBezTo>
                    <a:pt x="477" y="3309"/>
                    <a:pt x="1" y="6417"/>
                    <a:pt x="201" y="9675"/>
                  </a:cubicBezTo>
                  <a:cubicBezTo>
                    <a:pt x="427" y="12933"/>
                    <a:pt x="1078" y="16166"/>
                    <a:pt x="2532" y="18898"/>
                  </a:cubicBezTo>
                  <a:cubicBezTo>
                    <a:pt x="4412" y="22432"/>
                    <a:pt x="7469" y="24913"/>
                    <a:pt x="10753" y="26693"/>
                  </a:cubicBezTo>
                  <a:cubicBezTo>
                    <a:pt x="12958" y="27871"/>
                    <a:pt x="15264" y="28748"/>
                    <a:pt x="17344" y="30151"/>
                  </a:cubicBezTo>
                  <a:cubicBezTo>
                    <a:pt x="19424" y="31555"/>
                    <a:pt x="21755" y="33309"/>
                    <a:pt x="22457" y="35966"/>
                  </a:cubicBezTo>
                  <a:cubicBezTo>
                    <a:pt x="22532" y="35891"/>
                    <a:pt x="22607" y="35841"/>
                    <a:pt x="22683" y="35765"/>
                  </a:cubicBezTo>
                  <a:cubicBezTo>
                    <a:pt x="23460" y="33159"/>
                    <a:pt x="23159" y="30151"/>
                    <a:pt x="22081" y="27745"/>
                  </a:cubicBezTo>
                  <a:cubicBezTo>
                    <a:pt x="20627" y="24537"/>
                    <a:pt x="18021" y="22232"/>
                    <a:pt x="15314" y="20302"/>
                  </a:cubicBezTo>
                  <a:cubicBezTo>
                    <a:pt x="12607" y="18397"/>
                    <a:pt x="9725" y="16743"/>
                    <a:pt x="7319" y="14387"/>
                  </a:cubicBezTo>
                  <a:cubicBezTo>
                    <a:pt x="3710" y="10853"/>
                    <a:pt x="1354" y="5690"/>
                    <a:pt x="803" y="151"/>
                  </a:cubicBezTo>
                  <a:cubicBezTo>
                    <a:pt x="778" y="101"/>
                    <a:pt x="728" y="51"/>
                    <a:pt x="703" y="1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5"/>
            <p:cNvSpPr/>
            <p:nvPr/>
          </p:nvSpPr>
          <p:spPr>
            <a:xfrm rot="2245793">
              <a:off x="8856284" y="658301"/>
              <a:ext cx="21177" cy="23161"/>
            </a:xfrm>
            <a:custGeom>
              <a:avLst/>
              <a:gdLst/>
              <a:ahLst/>
              <a:cxnLst/>
              <a:rect l="l" t="t" r="r" b="b"/>
              <a:pathLst>
                <a:path w="1078" h="1179" extrusionOk="0">
                  <a:moveTo>
                    <a:pt x="1078" y="1"/>
                  </a:moveTo>
                  <a:cubicBezTo>
                    <a:pt x="777" y="101"/>
                    <a:pt x="602" y="277"/>
                    <a:pt x="401" y="452"/>
                  </a:cubicBezTo>
                  <a:cubicBezTo>
                    <a:pt x="226" y="653"/>
                    <a:pt x="75" y="853"/>
                    <a:pt x="0" y="1179"/>
                  </a:cubicBezTo>
                  <a:cubicBezTo>
                    <a:pt x="326" y="1154"/>
                    <a:pt x="552" y="978"/>
                    <a:pt x="752" y="778"/>
                  </a:cubicBezTo>
                  <a:cubicBezTo>
                    <a:pt x="927" y="577"/>
                    <a:pt x="1078" y="327"/>
                    <a:pt x="10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5"/>
            <p:cNvSpPr/>
            <p:nvPr/>
          </p:nvSpPr>
          <p:spPr>
            <a:xfrm rot="2245793">
              <a:off x="8893406" y="638105"/>
              <a:ext cx="26108" cy="16836"/>
            </a:xfrm>
            <a:custGeom>
              <a:avLst/>
              <a:gdLst/>
              <a:ahLst/>
              <a:cxnLst/>
              <a:rect l="l" t="t" r="r" b="b"/>
              <a:pathLst>
                <a:path w="1329" h="857" extrusionOk="0">
                  <a:moveTo>
                    <a:pt x="1245" y="1"/>
                  </a:moveTo>
                  <a:cubicBezTo>
                    <a:pt x="959" y="1"/>
                    <a:pt x="732" y="115"/>
                    <a:pt x="526" y="229"/>
                  </a:cubicBezTo>
                  <a:cubicBezTo>
                    <a:pt x="326" y="380"/>
                    <a:pt x="125" y="555"/>
                    <a:pt x="0" y="856"/>
                  </a:cubicBezTo>
                  <a:cubicBezTo>
                    <a:pt x="326" y="856"/>
                    <a:pt x="576" y="756"/>
                    <a:pt x="802" y="630"/>
                  </a:cubicBezTo>
                  <a:cubicBezTo>
                    <a:pt x="1003" y="480"/>
                    <a:pt x="1203" y="305"/>
                    <a:pt x="1328" y="4"/>
                  </a:cubicBezTo>
                  <a:cubicBezTo>
                    <a:pt x="1300" y="2"/>
                    <a:pt x="1272" y="1"/>
                    <a:pt x="12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5"/>
            <p:cNvSpPr/>
            <p:nvPr/>
          </p:nvSpPr>
          <p:spPr>
            <a:xfrm rot="2245793">
              <a:off x="8849704" y="638215"/>
              <a:ext cx="14793" cy="16757"/>
            </a:xfrm>
            <a:custGeom>
              <a:avLst/>
              <a:gdLst/>
              <a:ahLst/>
              <a:cxnLst/>
              <a:rect l="l" t="t" r="r" b="b"/>
              <a:pathLst>
                <a:path w="753" h="853" extrusionOk="0">
                  <a:moveTo>
                    <a:pt x="728" y="1"/>
                  </a:moveTo>
                  <a:lnTo>
                    <a:pt x="728" y="1"/>
                  </a:lnTo>
                  <a:cubicBezTo>
                    <a:pt x="477" y="26"/>
                    <a:pt x="327" y="151"/>
                    <a:pt x="201" y="276"/>
                  </a:cubicBezTo>
                  <a:cubicBezTo>
                    <a:pt x="76" y="427"/>
                    <a:pt x="1" y="577"/>
                    <a:pt x="26" y="853"/>
                  </a:cubicBezTo>
                  <a:cubicBezTo>
                    <a:pt x="276" y="828"/>
                    <a:pt x="427" y="702"/>
                    <a:pt x="552" y="577"/>
                  </a:cubicBezTo>
                  <a:cubicBezTo>
                    <a:pt x="677" y="427"/>
                    <a:pt x="753" y="276"/>
                    <a:pt x="7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5"/>
            <p:cNvSpPr/>
            <p:nvPr/>
          </p:nvSpPr>
          <p:spPr>
            <a:xfrm rot="2245793">
              <a:off x="8808696" y="663621"/>
              <a:ext cx="14793" cy="14793"/>
            </a:xfrm>
            <a:custGeom>
              <a:avLst/>
              <a:gdLst/>
              <a:ahLst/>
              <a:cxnLst/>
              <a:rect l="l" t="t" r="r" b="b"/>
              <a:pathLst>
                <a:path w="753" h="753" extrusionOk="0">
                  <a:moveTo>
                    <a:pt x="752" y="1"/>
                  </a:moveTo>
                  <a:cubicBezTo>
                    <a:pt x="502" y="1"/>
                    <a:pt x="326" y="101"/>
                    <a:pt x="201" y="201"/>
                  </a:cubicBezTo>
                  <a:cubicBezTo>
                    <a:pt x="101" y="351"/>
                    <a:pt x="0" y="502"/>
                    <a:pt x="0" y="752"/>
                  </a:cubicBezTo>
                  <a:cubicBezTo>
                    <a:pt x="251" y="752"/>
                    <a:pt x="401" y="652"/>
                    <a:pt x="552" y="552"/>
                  </a:cubicBezTo>
                  <a:cubicBezTo>
                    <a:pt x="652" y="402"/>
                    <a:pt x="752" y="251"/>
                    <a:pt x="7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5"/>
            <p:cNvSpPr/>
            <p:nvPr/>
          </p:nvSpPr>
          <p:spPr>
            <a:xfrm rot="2245793">
              <a:off x="8786246" y="642603"/>
              <a:ext cx="22179" cy="25617"/>
            </a:xfrm>
            <a:custGeom>
              <a:avLst/>
              <a:gdLst/>
              <a:ahLst/>
              <a:cxnLst/>
              <a:rect l="l" t="t" r="r" b="b"/>
              <a:pathLst>
                <a:path w="1129" h="1304" extrusionOk="0">
                  <a:moveTo>
                    <a:pt x="1129" y="1"/>
                  </a:moveTo>
                  <a:lnTo>
                    <a:pt x="1129" y="1"/>
                  </a:lnTo>
                  <a:cubicBezTo>
                    <a:pt x="803" y="101"/>
                    <a:pt x="577" y="276"/>
                    <a:pt x="402" y="502"/>
                  </a:cubicBezTo>
                  <a:cubicBezTo>
                    <a:pt x="201" y="702"/>
                    <a:pt x="51" y="953"/>
                    <a:pt x="1" y="1304"/>
                  </a:cubicBezTo>
                  <a:cubicBezTo>
                    <a:pt x="327" y="1204"/>
                    <a:pt x="552" y="1003"/>
                    <a:pt x="753" y="803"/>
                  </a:cubicBezTo>
                  <a:cubicBezTo>
                    <a:pt x="928" y="577"/>
                    <a:pt x="1079" y="327"/>
                    <a:pt x="1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4" name="Google Shape;174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5"/>
          <p:cNvSpPr txBox="1">
            <a:spLocks noGrp="1"/>
          </p:cNvSpPr>
          <p:nvPr>
            <p:ph type="title" idx="2"/>
          </p:nvPr>
        </p:nvSpPr>
        <p:spPr>
          <a:xfrm>
            <a:off x="2243833" y="2164500"/>
            <a:ext cx="3481600" cy="5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933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5"/>
          <p:cNvSpPr txBox="1">
            <a:spLocks noGrp="1"/>
          </p:cNvSpPr>
          <p:nvPr>
            <p:ph type="title" idx="3"/>
          </p:nvPr>
        </p:nvSpPr>
        <p:spPr>
          <a:xfrm>
            <a:off x="6466567" y="4042933"/>
            <a:ext cx="3481600" cy="5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933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5"/>
          <p:cNvSpPr txBox="1">
            <a:spLocks noGrp="1"/>
          </p:cNvSpPr>
          <p:nvPr>
            <p:ph type="subTitle" idx="1"/>
          </p:nvPr>
        </p:nvSpPr>
        <p:spPr>
          <a:xfrm>
            <a:off x="6466567" y="4640733"/>
            <a:ext cx="3481600" cy="12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78" name="Google Shape;178;p5"/>
          <p:cNvSpPr txBox="1">
            <a:spLocks noGrp="1"/>
          </p:cNvSpPr>
          <p:nvPr>
            <p:ph type="subTitle" idx="4"/>
          </p:nvPr>
        </p:nvSpPr>
        <p:spPr>
          <a:xfrm>
            <a:off x="2243833" y="2762133"/>
            <a:ext cx="3481600" cy="12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0591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"/>
          <p:cNvSpPr/>
          <p:nvPr/>
        </p:nvSpPr>
        <p:spPr>
          <a:xfrm rot="2518824" flipH="1">
            <a:off x="116402" y="-473147"/>
            <a:ext cx="1402249" cy="1317580"/>
          </a:xfrm>
          <a:custGeom>
            <a:avLst/>
            <a:gdLst/>
            <a:ahLst/>
            <a:cxnLst/>
            <a:rect l="l" t="t" r="r" b="b"/>
            <a:pathLst>
              <a:path w="42066" h="39526" extrusionOk="0">
                <a:moveTo>
                  <a:pt x="2930" y="0"/>
                </a:moveTo>
                <a:cubicBezTo>
                  <a:pt x="2487" y="0"/>
                  <a:pt x="2071" y="255"/>
                  <a:pt x="1730" y="899"/>
                </a:cubicBezTo>
                <a:cubicBezTo>
                  <a:pt x="1178" y="1951"/>
                  <a:pt x="1479" y="3330"/>
                  <a:pt x="1805" y="4407"/>
                </a:cubicBezTo>
                <a:cubicBezTo>
                  <a:pt x="2156" y="5560"/>
                  <a:pt x="2732" y="6588"/>
                  <a:pt x="3434" y="7565"/>
                </a:cubicBezTo>
                <a:cubicBezTo>
                  <a:pt x="4236" y="8643"/>
                  <a:pt x="5188" y="9646"/>
                  <a:pt x="6241" y="10523"/>
                </a:cubicBezTo>
                <a:cubicBezTo>
                  <a:pt x="6767" y="10924"/>
                  <a:pt x="7294" y="11300"/>
                  <a:pt x="7845" y="11651"/>
                </a:cubicBezTo>
                <a:cubicBezTo>
                  <a:pt x="8371" y="12001"/>
                  <a:pt x="8973" y="12402"/>
                  <a:pt x="9625" y="12503"/>
                </a:cubicBezTo>
                <a:cubicBezTo>
                  <a:pt x="10402" y="13505"/>
                  <a:pt x="11178" y="14508"/>
                  <a:pt x="12006" y="15485"/>
                </a:cubicBezTo>
                <a:cubicBezTo>
                  <a:pt x="10279" y="14545"/>
                  <a:pt x="8284" y="14083"/>
                  <a:pt x="6316" y="14083"/>
                </a:cubicBezTo>
                <a:cubicBezTo>
                  <a:pt x="5398" y="14083"/>
                  <a:pt x="4486" y="14183"/>
                  <a:pt x="3609" y="14382"/>
                </a:cubicBezTo>
                <a:cubicBezTo>
                  <a:pt x="2707" y="14583"/>
                  <a:pt x="0" y="15285"/>
                  <a:pt x="978" y="16738"/>
                </a:cubicBezTo>
                <a:cubicBezTo>
                  <a:pt x="1454" y="17415"/>
                  <a:pt x="2381" y="17390"/>
                  <a:pt x="3108" y="17415"/>
                </a:cubicBezTo>
                <a:cubicBezTo>
                  <a:pt x="4161" y="17490"/>
                  <a:pt x="5214" y="17540"/>
                  <a:pt x="6266" y="17540"/>
                </a:cubicBezTo>
                <a:cubicBezTo>
                  <a:pt x="6453" y="17544"/>
                  <a:pt x="6641" y="17547"/>
                  <a:pt x="6829" y="17547"/>
                </a:cubicBezTo>
                <a:cubicBezTo>
                  <a:pt x="7800" y="17547"/>
                  <a:pt x="8780" y="17491"/>
                  <a:pt x="9725" y="17365"/>
                </a:cubicBezTo>
                <a:cubicBezTo>
                  <a:pt x="10301" y="17290"/>
                  <a:pt x="10853" y="17189"/>
                  <a:pt x="11404" y="17039"/>
                </a:cubicBezTo>
                <a:cubicBezTo>
                  <a:pt x="11905" y="16939"/>
                  <a:pt x="12457" y="16814"/>
                  <a:pt x="12908" y="16563"/>
                </a:cubicBezTo>
                <a:cubicBezTo>
                  <a:pt x="13234" y="16939"/>
                  <a:pt x="13559" y="17340"/>
                  <a:pt x="13910" y="17716"/>
                </a:cubicBezTo>
                <a:cubicBezTo>
                  <a:pt x="12457" y="17741"/>
                  <a:pt x="11078" y="18217"/>
                  <a:pt x="9850" y="18919"/>
                </a:cubicBezTo>
                <a:cubicBezTo>
                  <a:pt x="9173" y="19295"/>
                  <a:pt x="8572" y="19771"/>
                  <a:pt x="8021" y="20272"/>
                </a:cubicBezTo>
                <a:cubicBezTo>
                  <a:pt x="7419" y="20773"/>
                  <a:pt x="6843" y="21325"/>
                  <a:pt x="6442" y="22002"/>
                </a:cubicBezTo>
                <a:cubicBezTo>
                  <a:pt x="6066" y="22628"/>
                  <a:pt x="5890" y="23355"/>
                  <a:pt x="6091" y="24082"/>
                </a:cubicBezTo>
                <a:cubicBezTo>
                  <a:pt x="6228" y="24630"/>
                  <a:pt x="6579" y="24826"/>
                  <a:pt x="7037" y="24826"/>
                </a:cubicBezTo>
                <a:cubicBezTo>
                  <a:pt x="7165" y="24826"/>
                  <a:pt x="7301" y="24811"/>
                  <a:pt x="7444" y="24784"/>
                </a:cubicBezTo>
                <a:cubicBezTo>
                  <a:pt x="8196" y="24658"/>
                  <a:pt x="8873" y="24232"/>
                  <a:pt x="9449" y="23781"/>
                </a:cubicBezTo>
                <a:cubicBezTo>
                  <a:pt x="10076" y="23305"/>
                  <a:pt x="10677" y="22778"/>
                  <a:pt x="11279" y="22252"/>
                </a:cubicBezTo>
                <a:cubicBezTo>
                  <a:pt x="11955" y="21651"/>
                  <a:pt x="12582" y="20999"/>
                  <a:pt x="13158" y="20297"/>
                </a:cubicBezTo>
                <a:cubicBezTo>
                  <a:pt x="13635" y="19721"/>
                  <a:pt x="14236" y="19019"/>
                  <a:pt x="14412" y="18267"/>
                </a:cubicBezTo>
                <a:cubicBezTo>
                  <a:pt x="15464" y="19470"/>
                  <a:pt x="16567" y="20623"/>
                  <a:pt x="17720" y="21751"/>
                </a:cubicBezTo>
                <a:cubicBezTo>
                  <a:pt x="18998" y="23054"/>
                  <a:pt x="20301" y="24357"/>
                  <a:pt x="21655" y="25611"/>
                </a:cubicBezTo>
                <a:cubicBezTo>
                  <a:pt x="20909" y="25570"/>
                  <a:pt x="20159" y="25538"/>
                  <a:pt x="19412" y="25538"/>
                </a:cubicBezTo>
                <a:cubicBezTo>
                  <a:pt x="17399" y="25538"/>
                  <a:pt x="15406" y="25767"/>
                  <a:pt x="13559" y="26663"/>
                </a:cubicBezTo>
                <a:cubicBezTo>
                  <a:pt x="13058" y="26914"/>
                  <a:pt x="12457" y="27215"/>
                  <a:pt x="12356" y="27841"/>
                </a:cubicBezTo>
                <a:cubicBezTo>
                  <a:pt x="12281" y="28393"/>
                  <a:pt x="12632" y="28794"/>
                  <a:pt x="13183" y="28869"/>
                </a:cubicBezTo>
                <a:cubicBezTo>
                  <a:pt x="13404" y="28898"/>
                  <a:pt x="13630" y="28910"/>
                  <a:pt x="13860" y="28910"/>
                </a:cubicBezTo>
                <a:cubicBezTo>
                  <a:pt x="14413" y="28910"/>
                  <a:pt x="14983" y="28839"/>
                  <a:pt x="15514" y="28769"/>
                </a:cubicBezTo>
                <a:cubicBezTo>
                  <a:pt x="16316" y="28668"/>
                  <a:pt x="17093" y="28493"/>
                  <a:pt x="17870" y="28292"/>
                </a:cubicBezTo>
                <a:cubicBezTo>
                  <a:pt x="18747" y="28042"/>
                  <a:pt x="19625" y="27741"/>
                  <a:pt x="20477" y="27390"/>
                </a:cubicBezTo>
                <a:cubicBezTo>
                  <a:pt x="20903" y="27240"/>
                  <a:pt x="21329" y="27039"/>
                  <a:pt x="21730" y="26864"/>
                </a:cubicBezTo>
                <a:cubicBezTo>
                  <a:pt x="22006" y="26738"/>
                  <a:pt x="22306" y="26638"/>
                  <a:pt x="22557" y="26488"/>
                </a:cubicBezTo>
                <a:cubicBezTo>
                  <a:pt x="25063" y="28844"/>
                  <a:pt x="27670" y="31099"/>
                  <a:pt x="30402" y="33180"/>
                </a:cubicBezTo>
                <a:cubicBezTo>
                  <a:pt x="29877" y="33090"/>
                  <a:pt x="29344" y="33046"/>
                  <a:pt x="28811" y="33046"/>
                </a:cubicBezTo>
                <a:cubicBezTo>
                  <a:pt x="26801" y="33046"/>
                  <a:pt x="24788" y="33675"/>
                  <a:pt x="23184" y="34884"/>
                </a:cubicBezTo>
                <a:cubicBezTo>
                  <a:pt x="22707" y="35235"/>
                  <a:pt x="22031" y="35711"/>
                  <a:pt x="21780" y="36262"/>
                </a:cubicBezTo>
                <a:cubicBezTo>
                  <a:pt x="21504" y="36864"/>
                  <a:pt x="22106" y="37114"/>
                  <a:pt x="22607" y="37190"/>
                </a:cubicBezTo>
                <a:cubicBezTo>
                  <a:pt x="22826" y="37219"/>
                  <a:pt x="23046" y="37233"/>
                  <a:pt x="23267" y="37233"/>
                </a:cubicBezTo>
                <a:cubicBezTo>
                  <a:pt x="24534" y="37233"/>
                  <a:pt x="25811" y="36778"/>
                  <a:pt x="26943" y="36287"/>
                </a:cubicBezTo>
                <a:cubicBezTo>
                  <a:pt x="27770" y="35936"/>
                  <a:pt x="28572" y="35510"/>
                  <a:pt x="29299" y="35034"/>
                </a:cubicBezTo>
                <a:cubicBezTo>
                  <a:pt x="29650" y="34809"/>
                  <a:pt x="29976" y="34583"/>
                  <a:pt x="30301" y="34332"/>
                </a:cubicBezTo>
                <a:cubicBezTo>
                  <a:pt x="30552" y="34107"/>
                  <a:pt x="30853" y="33931"/>
                  <a:pt x="31028" y="33631"/>
                </a:cubicBezTo>
                <a:cubicBezTo>
                  <a:pt x="31429" y="33906"/>
                  <a:pt x="31805" y="34207"/>
                  <a:pt x="32206" y="34483"/>
                </a:cubicBezTo>
                <a:cubicBezTo>
                  <a:pt x="33710" y="35535"/>
                  <a:pt x="35239" y="36488"/>
                  <a:pt x="36818" y="37390"/>
                </a:cubicBezTo>
                <a:cubicBezTo>
                  <a:pt x="38347" y="38242"/>
                  <a:pt x="39951" y="39119"/>
                  <a:pt x="41680" y="39520"/>
                </a:cubicBezTo>
                <a:cubicBezTo>
                  <a:pt x="41697" y="39524"/>
                  <a:pt x="41715" y="39526"/>
                  <a:pt x="41731" y="39526"/>
                </a:cubicBezTo>
                <a:cubicBezTo>
                  <a:pt x="41950" y="39526"/>
                  <a:pt x="42065" y="39234"/>
                  <a:pt x="41855" y="39094"/>
                </a:cubicBezTo>
                <a:cubicBezTo>
                  <a:pt x="40552" y="38242"/>
                  <a:pt x="39123" y="37616"/>
                  <a:pt x="37745" y="36864"/>
                </a:cubicBezTo>
                <a:cubicBezTo>
                  <a:pt x="36392" y="36112"/>
                  <a:pt x="35038" y="35285"/>
                  <a:pt x="33735" y="34433"/>
                </a:cubicBezTo>
                <a:cubicBezTo>
                  <a:pt x="31529" y="32954"/>
                  <a:pt x="29399" y="31325"/>
                  <a:pt x="27344" y="29621"/>
                </a:cubicBezTo>
                <a:cubicBezTo>
                  <a:pt x="27469" y="29019"/>
                  <a:pt x="27494" y="28393"/>
                  <a:pt x="27494" y="27791"/>
                </a:cubicBezTo>
                <a:cubicBezTo>
                  <a:pt x="27544" y="27039"/>
                  <a:pt x="27519" y="26262"/>
                  <a:pt x="27469" y="25485"/>
                </a:cubicBezTo>
                <a:cubicBezTo>
                  <a:pt x="27419" y="24758"/>
                  <a:pt x="27344" y="24007"/>
                  <a:pt x="27244" y="23280"/>
                </a:cubicBezTo>
                <a:cubicBezTo>
                  <a:pt x="27169" y="22703"/>
                  <a:pt x="27018" y="22102"/>
                  <a:pt x="26692" y="21601"/>
                </a:cubicBezTo>
                <a:cubicBezTo>
                  <a:pt x="26417" y="21225"/>
                  <a:pt x="26041" y="20824"/>
                  <a:pt x="25539" y="20824"/>
                </a:cubicBezTo>
                <a:cubicBezTo>
                  <a:pt x="25523" y="20823"/>
                  <a:pt x="25507" y="20822"/>
                  <a:pt x="25492" y="20822"/>
                </a:cubicBezTo>
                <a:cubicBezTo>
                  <a:pt x="25043" y="20822"/>
                  <a:pt x="24761" y="21165"/>
                  <a:pt x="24712" y="21601"/>
                </a:cubicBezTo>
                <a:cubicBezTo>
                  <a:pt x="24512" y="22929"/>
                  <a:pt x="24737" y="24408"/>
                  <a:pt x="25038" y="25711"/>
                </a:cubicBezTo>
                <a:cubicBezTo>
                  <a:pt x="25239" y="26638"/>
                  <a:pt x="25514" y="27540"/>
                  <a:pt x="25890" y="28393"/>
                </a:cubicBezTo>
                <a:cubicBezTo>
                  <a:pt x="23534" y="26337"/>
                  <a:pt x="21229" y="24232"/>
                  <a:pt x="18973" y="22027"/>
                </a:cubicBezTo>
                <a:cubicBezTo>
                  <a:pt x="19224" y="21375"/>
                  <a:pt x="19224" y="20548"/>
                  <a:pt x="19274" y="19896"/>
                </a:cubicBezTo>
                <a:cubicBezTo>
                  <a:pt x="19349" y="18944"/>
                  <a:pt x="19349" y="17992"/>
                  <a:pt x="19249" y="17039"/>
                </a:cubicBezTo>
                <a:cubicBezTo>
                  <a:pt x="19098" y="15535"/>
                  <a:pt x="18848" y="14032"/>
                  <a:pt x="18346" y="12603"/>
                </a:cubicBezTo>
                <a:cubicBezTo>
                  <a:pt x="18171" y="12127"/>
                  <a:pt x="17970" y="11225"/>
                  <a:pt x="17344" y="11199"/>
                </a:cubicBezTo>
                <a:cubicBezTo>
                  <a:pt x="17324" y="11198"/>
                  <a:pt x="17304" y="11197"/>
                  <a:pt x="17285" y="11197"/>
                </a:cubicBezTo>
                <a:cubicBezTo>
                  <a:pt x="16716" y="11197"/>
                  <a:pt x="16335" y="11892"/>
                  <a:pt x="16141" y="12352"/>
                </a:cubicBezTo>
                <a:cubicBezTo>
                  <a:pt x="15514" y="13681"/>
                  <a:pt x="15815" y="15260"/>
                  <a:pt x="16166" y="16613"/>
                </a:cubicBezTo>
                <a:cubicBezTo>
                  <a:pt x="16517" y="17941"/>
                  <a:pt x="16943" y="19345"/>
                  <a:pt x="17569" y="20623"/>
                </a:cubicBezTo>
                <a:cubicBezTo>
                  <a:pt x="15665" y="18718"/>
                  <a:pt x="13835" y="16788"/>
                  <a:pt x="12056" y="14783"/>
                </a:cubicBezTo>
                <a:cubicBezTo>
                  <a:pt x="11304" y="13956"/>
                  <a:pt x="10577" y="13079"/>
                  <a:pt x="9875" y="12202"/>
                </a:cubicBezTo>
                <a:cubicBezTo>
                  <a:pt x="9875" y="11776"/>
                  <a:pt x="9700" y="11325"/>
                  <a:pt x="9574" y="10949"/>
                </a:cubicBezTo>
                <a:cubicBezTo>
                  <a:pt x="9299" y="10072"/>
                  <a:pt x="8973" y="9245"/>
                  <a:pt x="8672" y="8392"/>
                </a:cubicBezTo>
                <a:cubicBezTo>
                  <a:pt x="8046" y="6588"/>
                  <a:pt x="7344" y="4808"/>
                  <a:pt x="6366" y="3179"/>
                </a:cubicBezTo>
                <a:cubicBezTo>
                  <a:pt x="5804" y="2242"/>
                  <a:pt x="4246" y="0"/>
                  <a:pt x="29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1" name="Google Shape;181;p6"/>
          <p:cNvGrpSpPr/>
          <p:nvPr/>
        </p:nvGrpSpPr>
        <p:grpSpPr>
          <a:xfrm rot="10143835" flipH="1">
            <a:off x="-539556" y="-497795"/>
            <a:ext cx="1649203" cy="1930611"/>
            <a:chOff x="7987008" y="-231825"/>
            <a:chExt cx="1066140" cy="1248058"/>
          </a:xfrm>
        </p:grpSpPr>
        <p:sp>
          <p:nvSpPr>
            <p:cNvPr id="182" name="Google Shape;182;p6"/>
            <p:cNvSpPr/>
            <p:nvPr/>
          </p:nvSpPr>
          <p:spPr>
            <a:xfrm rot="2245793">
              <a:off x="8389840" y="457328"/>
              <a:ext cx="577070" cy="427552"/>
            </a:xfrm>
            <a:custGeom>
              <a:avLst/>
              <a:gdLst/>
              <a:ahLst/>
              <a:cxnLst/>
              <a:rect l="l" t="t" r="r" b="b"/>
              <a:pathLst>
                <a:path w="29375" h="21764" extrusionOk="0">
                  <a:moveTo>
                    <a:pt x="29374" y="1"/>
                  </a:moveTo>
                  <a:cubicBezTo>
                    <a:pt x="25314" y="151"/>
                    <a:pt x="21204" y="2006"/>
                    <a:pt x="18021" y="5139"/>
                  </a:cubicBezTo>
                  <a:cubicBezTo>
                    <a:pt x="15916" y="7219"/>
                    <a:pt x="14236" y="9800"/>
                    <a:pt x="12407" y="12206"/>
                  </a:cubicBezTo>
                  <a:cubicBezTo>
                    <a:pt x="10552" y="14587"/>
                    <a:pt x="8447" y="16868"/>
                    <a:pt x="5865" y="18021"/>
                  </a:cubicBezTo>
                  <a:cubicBezTo>
                    <a:pt x="4865" y="18469"/>
                    <a:pt x="3781" y="18709"/>
                    <a:pt x="2724" y="18709"/>
                  </a:cubicBezTo>
                  <a:cubicBezTo>
                    <a:pt x="1768" y="18709"/>
                    <a:pt x="834" y="18513"/>
                    <a:pt x="1" y="18096"/>
                  </a:cubicBezTo>
                  <a:lnTo>
                    <a:pt x="1" y="18096"/>
                  </a:lnTo>
                  <a:cubicBezTo>
                    <a:pt x="577" y="19475"/>
                    <a:pt x="1655" y="20527"/>
                    <a:pt x="2908" y="21129"/>
                  </a:cubicBezTo>
                  <a:cubicBezTo>
                    <a:pt x="3885" y="21580"/>
                    <a:pt x="4976" y="21763"/>
                    <a:pt x="6073" y="21763"/>
                  </a:cubicBezTo>
                  <a:cubicBezTo>
                    <a:pt x="6439" y="21763"/>
                    <a:pt x="6805" y="21743"/>
                    <a:pt x="7169" y="21705"/>
                  </a:cubicBezTo>
                  <a:cubicBezTo>
                    <a:pt x="9750" y="21430"/>
                    <a:pt x="12281" y="20252"/>
                    <a:pt x="14362" y="18422"/>
                  </a:cubicBezTo>
                  <a:cubicBezTo>
                    <a:pt x="18171" y="15039"/>
                    <a:pt x="20251" y="9725"/>
                    <a:pt x="23459" y="5615"/>
                  </a:cubicBezTo>
                  <a:cubicBezTo>
                    <a:pt x="25189" y="3434"/>
                    <a:pt x="27219" y="1605"/>
                    <a:pt x="29374" y="1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6"/>
            <p:cNvSpPr/>
            <p:nvPr/>
          </p:nvSpPr>
          <p:spPr>
            <a:xfrm rot="2245793">
              <a:off x="8413387" y="443487"/>
              <a:ext cx="580999" cy="390188"/>
            </a:xfrm>
            <a:custGeom>
              <a:avLst/>
              <a:gdLst/>
              <a:ahLst/>
              <a:cxnLst/>
              <a:rect l="l" t="t" r="r" b="b"/>
              <a:pathLst>
                <a:path w="29575" h="19862" extrusionOk="0">
                  <a:moveTo>
                    <a:pt x="22707" y="1"/>
                  </a:moveTo>
                  <a:cubicBezTo>
                    <a:pt x="20326" y="1"/>
                    <a:pt x="17895" y="402"/>
                    <a:pt x="15665" y="1580"/>
                  </a:cubicBezTo>
                  <a:cubicBezTo>
                    <a:pt x="12808" y="3109"/>
                    <a:pt x="10502" y="5790"/>
                    <a:pt x="8672" y="8723"/>
                  </a:cubicBezTo>
                  <a:cubicBezTo>
                    <a:pt x="7444" y="10703"/>
                    <a:pt x="6417" y="12783"/>
                    <a:pt x="5038" y="14638"/>
                  </a:cubicBezTo>
                  <a:cubicBezTo>
                    <a:pt x="3685" y="16467"/>
                    <a:pt x="2031" y="18522"/>
                    <a:pt x="1" y="18999"/>
                  </a:cubicBezTo>
                  <a:cubicBezTo>
                    <a:pt x="26" y="19099"/>
                    <a:pt x="51" y="19174"/>
                    <a:pt x="76" y="19249"/>
                  </a:cubicBezTo>
                  <a:cubicBezTo>
                    <a:pt x="909" y="19666"/>
                    <a:pt x="1843" y="19862"/>
                    <a:pt x="2799" y="19862"/>
                  </a:cubicBezTo>
                  <a:cubicBezTo>
                    <a:pt x="3856" y="19862"/>
                    <a:pt x="4940" y="19622"/>
                    <a:pt x="5940" y="19174"/>
                  </a:cubicBezTo>
                  <a:cubicBezTo>
                    <a:pt x="8522" y="18021"/>
                    <a:pt x="10627" y="15740"/>
                    <a:pt x="12482" y="13359"/>
                  </a:cubicBezTo>
                  <a:cubicBezTo>
                    <a:pt x="14311" y="10953"/>
                    <a:pt x="15991" y="8372"/>
                    <a:pt x="18096" y="6292"/>
                  </a:cubicBezTo>
                  <a:cubicBezTo>
                    <a:pt x="21279" y="3159"/>
                    <a:pt x="25389" y="1304"/>
                    <a:pt x="29449" y="1154"/>
                  </a:cubicBezTo>
                  <a:cubicBezTo>
                    <a:pt x="29499" y="1104"/>
                    <a:pt x="29550" y="1079"/>
                    <a:pt x="29575" y="1054"/>
                  </a:cubicBezTo>
                  <a:cubicBezTo>
                    <a:pt x="27244" y="628"/>
                    <a:pt x="25088" y="1"/>
                    <a:pt x="227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6"/>
            <p:cNvSpPr/>
            <p:nvPr/>
          </p:nvSpPr>
          <p:spPr>
            <a:xfrm rot="2245793">
              <a:off x="8163229" y="-140495"/>
              <a:ext cx="498294" cy="699654"/>
            </a:xfrm>
            <a:custGeom>
              <a:avLst/>
              <a:gdLst/>
              <a:ahLst/>
              <a:cxnLst/>
              <a:rect l="l" t="t" r="r" b="b"/>
              <a:pathLst>
                <a:path w="25365" h="35615" extrusionOk="0">
                  <a:moveTo>
                    <a:pt x="1" y="0"/>
                  </a:moveTo>
                  <a:lnTo>
                    <a:pt x="1" y="0"/>
                  </a:lnTo>
                  <a:cubicBezTo>
                    <a:pt x="552" y="5539"/>
                    <a:pt x="2908" y="10702"/>
                    <a:pt x="6517" y="14236"/>
                  </a:cubicBezTo>
                  <a:cubicBezTo>
                    <a:pt x="8923" y="16592"/>
                    <a:pt x="11805" y="18246"/>
                    <a:pt x="14512" y="20151"/>
                  </a:cubicBezTo>
                  <a:cubicBezTo>
                    <a:pt x="17219" y="22081"/>
                    <a:pt x="19825" y="24386"/>
                    <a:pt x="21279" y="27594"/>
                  </a:cubicBezTo>
                  <a:cubicBezTo>
                    <a:pt x="22357" y="30000"/>
                    <a:pt x="22658" y="33008"/>
                    <a:pt x="21881" y="35614"/>
                  </a:cubicBezTo>
                  <a:cubicBezTo>
                    <a:pt x="23309" y="34512"/>
                    <a:pt x="24337" y="32757"/>
                    <a:pt x="24838" y="30903"/>
                  </a:cubicBezTo>
                  <a:cubicBezTo>
                    <a:pt x="25364" y="28923"/>
                    <a:pt x="25364" y="26842"/>
                    <a:pt x="25064" y="24888"/>
                  </a:cubicBezTo>
                  <a:cubicBezTo>
                    <a:pt x="24537" y="21454"/>
                    <a:pt x="23059" y="18271"/>
                    <a:pt x="20928" y="15890"/>
                  </a:cubicBezTo>
                  <a:cubicBezTo>
                    <a:pt x="16968" y="11529"/>
                    <a:pt x="11179" y="10050"/>
                    <a:pt x="6517" y="6667"/>
                  </a:cubicBezTo>
                  <a:cubicBezTo>
                    <a:pt x="4036" y="4887"/>
                    <a:pt x="1906" y="2557"/>
                    <a:pt x="1" y="0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6"/>
            <p:cNvSpPr/>
            <p:nvPr/>
          </p:nvSpPr>
          <p:spPr>
            <a:xfrm rot="2245793">
              <a:off x="8154278" y="-164509"/>
              <a:ext cx="460870" cy="706550"/>
            </a:xfrm>
            <a:custGeom>
              <a:avLst/>
              <a:gdLst/>
              <a:ahLst/>
              <a:cxnLst/>
              <a:rect l="l" t="t" r="r" b="b"/>
              <a:pathLst>
                <a:path w="23460" h="35966" extrusionOk="0">
                  <a:moveTo>
                    <a:pt x="703" y="1"/>
                  </a:moveTo>
                  <a:cubicBezTo>
                    <a:pt x="477" y="3309"/>
                    <a:pt x="1" y="6417"/>
                    <a:pt x="201" y="9675"/>
                  </a:cubicBezTo>
                  <a:cubicBezTo>
                    <a:pt x="427" y="12933"/>
                    <a:pt x="1078" y="16166"/>
                    <a:pt x="2532" y="18898"/>
                  </a:cubicBezTo>
                  <a:cubicBezTo>
                    <a:pt x="4412" y="22432"/>
                    <a:pt x="7469" y="24913"/>
                    <a:pt x="10753" y="26693"/>
                  </a:cubicBezTo>
                  <a:cubicBezTo>
                    <a:pt x="12958" y="27871"/>
                    <a:pt x="15264" y="28748"/>
                    <a:pt x="17344" y="30151"/>
                  </a:cubicBezTo>
                  <a:cubicBezTo>
                    <a:pt x="19424" y="31555"/>
                    <a:pt x="21755" y="33309"/>
                    <a:pt x="22457" y="35966"/>
                  </a:cubicBezTo>
                  <a:cubicBezTo>
                    <a:pt x="22532" y="35891"/>
                    <a:pt x="22607" y="35841"/>
                    <a:pt x="22683" y="35765"/>
                  </a:cubicBezTo>
                  <a:cubicBezTo>
                    <a:pt x="23460" y="33159"/>
                    <a:pt x="23159" y="30151"/>
                    <a:pt x="22081" y="27745"/>
                  </a:cubicBezTo>
                  <a:cubicBezTo>
                    <a:pt x="20627" y="24537"/>
                    <a:pt x="18021" y="22232"/>
                    <a:pt x="15314" y="20302"/>
                  </a:cubicBezTo>
                  <a:cubicBezTo>
                    <a:pt x="12607" y="18397"/>
                    <a:pt x="9725" y="16743"/>
                    <a:pt x="7319" y="14387"/>
                  </a:cubicBezTo>
                  <a:cubicBezTo>
                    <a:pt x="3710" y="10853"/>
                    <a:pt x="1354" y="5690"/>
                    <a:pt x="803" y="151"/>
                  </a:cubicBezTo>
                  <a:cubicBezTo>
                    <a:pt x="778" y="101"/>
                    <a:pt x="728" y="51"/>
                    <a:pt x="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6"/>
            <p:cNvSpPr/>
            <p:nvPr/>
          </p:nvSpPr>
          <p:spPr>
            <a:xfrm rot="2245793">
              <a:off x="8856284" y="658301"/>
              <a:ext cx="21177" cy="23161"/>
            </a:xfrm>
            <a:custGeom>
              <a:avLst/>
              <a:gdLst/>
              <a:ahLst/>
              <a:cxnLst/>
              <a:rect l="l" t="t" r="r" b="b"/>
              <a:pathLst>
                <a:path w="1078" h="1179" extrusionOk="0">
                  <a:moveTo>
                    <a:pt x="1078" y="1"/>
                  </a:moveTo>
                  <a:cubicBezTo>
                    <a:pt x="777" y="101"/>
                    <a:pt x="602" y="277"/>
                    <a:pt x="401" y="452"/>
                  </a:cubicBezTo>
                  <a:cubicBezTo>
                    <a:pt x="226" y="653"/>
                    <a:pt x="75" y="853"/>
                    <a:pt x="0" y="1179"/>
                  </a:cubicBezTo>
                  <a:cubicBezTo>
                    <a:pt x="326" y="1154"/>
                    <a:pt x="552" y="978"/>
                    <a:pt x="752" y="778"/>
                  </a:cubicBezTo>
                  <a:cubicBezTo>
                    <a:pt x="927" y="577"/>
                    <a:pt x="1078" y="327"/>
                    <a:pt x="10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6"/>
            <p:cNvSpPr/>
            <p:nvPr/>
          </p:nvSpPr>
          <p:spPr>
            <a:xfrm rot="2245793">
              <a:off x="8893406" y="638105"/>
              <a:ext cx="26108" cy="16836"/>
            </a:xfrm>
            <a:custGeom>
              <a:avLst/>
              <a:gdLst/>
              <a:ahLst/>
              <a:cxnLst/>
              <a:rect l="l" t="t" r="r" b="b"/>
              <a:pathLst>
                <a:path w="1329" h="857" extrusionOk="0">
                  <a:moveTo>
                    <a:pt x="1245" y="1"/>
                  </a:moveTo>
                  <a:cubicBezTo>
                    <a:pt x="959" y="1"/>
                    <a:pt x="732" y="115"/>
                    <a:pt x="526" y="229"/>
                  </a:cubicBezTo>
                  <a:cubicBezTo>
                    <a:pt x="326" y="380"/>
                    <a:pt x="125" y="555"/>
                    <a:pt x="0" y="856"/>
                  </a:cubicBezTo>
                  <a:cubicBezTo>
                    <a:pt x="326" y="856"/>
                    <a:pt x="576" y="756"/>
                    <a:pt x="802" y="630"/>
                  </a:cubicBezTo>
                  <a:cubicBezTo>
                    <a:pt x="1003" y="480"/>
                    <a:pt x="1203" y="305"/>
                    <a:pt x="1328" y="4"/>
                  </a:cubicBezTo>
                  <a:cubicBezTo>
                    <a:pt x="1300" y="2"/>
                    <a:pt x="1272" y="1"/>
                    <a:pt x="12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6"/>
            <p:cNvSpPr/>
            <p:nvPr/>
          </p:nvSpPr>
          <p:spPr>
            <a:xfrm rot="2245793">
              <a:off x="8849704" y="638215"/>
              <a:ext cx="14793" cy="16757"/>
            </a:xfrm>
            <a:custGeom>
              <a:avLst/>
              <a:gdLst/>
              <a:ahLst/>
              <a:cxnLst/>
              <a:rect l="l" t="t" r="r" b="b"/>
              <a:pathLst>
                <a:path w="753" h="853" extrusionOk="0">
                  <a:moveTo>
                    <a:pt x="728" y="1"/>
                  </a:moveTo>
                  <a:lnTo>
                    <a:pt x="728" y="1"/>
                  </a:lnTo>
                  <a:cubicBezTo>
                    <a:pt x="477" y="26"/>
                    <a:pt x="327" y="151"/>
                    <a:pt x="201" y="276"/>
                  </a:cubicBezTo>
                  <a:cubicBezTo>
                    <a:pt x="76" y="427"/>
                    <a:pt x="1" y="577"/>
                    <a:pt x="26" y="853"/>
                  </a:cubicBezTo>
                  <a:cubicBezTo>
                    <a:pt x="276" y="828"/>
                    <a:pt x="427" y="702"/>
                    <a:pt x="552" y="577"/>
                  </a:cubicBezTo>
                  <a:cubicBezTo>
                    <a:pt x="677" y="427"/>
                    <a:pt x="753" y="276"/>
                    <a:pt x="7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6"/>
            <p:cNvSpPr/>
            <p:nvPr/>
          </p:nvSpPr>
          <p:spPr>
            <a:xfrm rot="2245793">
              <a:off x="8808696" y="663621"/>
              <a:ext cx="14793" cy="14793"/>
            </a:xfrm>
            <a:custGeom>
              <a:avLst/>
              <a:gdLst/>
              <a:ahLst/>
              <a:cxnLst/>
              <a:rect l="l" t="t" r="r" b="b"/>
              <a:pathLst>
                <a:path w="753" h="753" extrusionOk="0">
                  <a:moveTo>
                    <a:pt x="752" y="1"/>
                  </a:moveTo>
                  <a:cubicBezTo>
                    <a:pt x="502" y="1"/>
                    <a:pt x="326" y="101"/>
                    <a:pt x="201" y="201"/>
                  </a:cubicBezTo>
                  <a:cubicBezTo>
                    <a:pt x="101" y="351"/>
                    <a:pt x="0" y="502"/>
                    <a:pt x="0" y="752"/>
                  </a:cubicBezTo>
                  <a:cubicBezTo>
                    <a:pt x="251" y="752"/>
                    <a:pt x="401" y="652"/>
                    <a:pt x="552" y="552"/>
                  </a:cubicBezTo>
                  <a:cubicBezTo>
                    <a:pt x="652" y="402"/>
                    <a:pt x="752" y="251"/>
                    <a:pt x="7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6"/>
            <p:cNvSpPr/>
            <p:nvPr/>
          </p:nvSpPr>
          <p:spPr>
            <a:xfrm rot="2245793">
              <a:off x="8786246" y="642603"/>
              <a:ext cx="22179" cy="25617"/>
            </a:xfrm>
            <a:custGeom>
              <a:avLst/>
              <a:gdLst/>
              <a:ahLst/>
              <a:cxnLst/>
              <a:rect l="l" t="t" r="r" b="b"/>
              <a:pathLst>
                <a:path w="1129" h="1304" extrusionOk="0">
                  <a:moveTo>
                    <a:pt x="1129" y="1"/>
                  </a:moveTo>
                  <a:lnTo>
                    <a:pt x="1129" y="1"/>
                  </a:lnTo>
                  <a:cubicBezTo>
                    <a:pt x="803" y="101"/>
                    <a:pt x="577" y="276"/>
                    <a:pt x="402" y="502"/>
                  </a:cubicBezTo>
                  <a:cubicBezTo>
                    <a:pt x="201" y="702"/>
                    <a:pt x="51" y="953"/>
                    <a:pt x="1" y="1304"/>
                  </a:cubicBezTo>
                  <a:cubicBezTo>
                    <a:pt x="327" y="1204"/>
                    <a:pt x="552" y="1003"/>
                    <a:pt x="753" y="803"/>
                  </a:cubicBezTo>
                  <a:cubicBezTo>
                    <a:pt x="928" y="577"/>
                    <a:pt x="1079" y="327"/>
                    <a:pt x="1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1" name="Google Shape;191;p6"/>
          <p:cNvSpPr/>
          <p:nvPr/>
        </p:nvSpPr>
        <p:spPr>
          <a:xfrm rot="-2518824">
            <a:off x="10641710" y="-579465"/>
            <a:ext cx="1402249" cy="1317580"/>
          </a:xfrm>
          <a:custGeom>
            <a:avLst/>
            <a:gdLst/>
            <a:ahLst/>
            <a:cxnLst/>
            <a:rect l="l" t="t" r="r" b="b"/>
            <a:pathLst>
              <a:path w="42066" h="39526" extrusionOk="0">
                <a:moveTo>
                  <a:pt x="2930" y="0"/>
                </a:moveTo>
                <a:cubicBezTo>
                  <a:pt x="2487" y="0"/>
                  <a:pt x="2071" y="255"/>
                  <a:pt x="1730" y="899"/>
                </a:cubicBezTo>
                <a:cubicBezTo>
                  <a:pt x="1178" y="1951"/>
                  <a:pt x="1479" y="3330"/>
                  <a:pt x="1805" y="4407"/>
                </a:cubicBezTo>
                <a:cubicBezTo>
                  <a:pt x="2156" y="5560"/>
                  <a:pt x="2732" y="6588"/>
                  <a:pt x="3434" y="7565"/>
                </a:cubicBezTo>
                <a:cubicBezTo>
                  <a:pt x="4236" y="8643"/>
                  <a:pt x="5188" y="9646"/>
                  <a:pt x="6241" y="10523"/>
                </a:cubicBezTo>
                <a:cubicBezTo>
                  <a:pt x="6767" y="10924"/>
                  <a:pt x="7294" y="11300"/>
                  <a:pt x="7845" y="11651"/>
                </a:cubicBezTo>
                <a:cubicBezTo>
                  <a:pt x="8371" y="12001"/>
                  <a:pt x="8973" y="12402"/>
                  <a:pt x="9625" y="12503"/>
                </a:cubicBezTo>
                <a:cubicBezTo>
                  <a:pt x="10402" y="13505"/>
                  <a:pt x="11178" y="14508"/>
                  <a:pt x="12006" y="15485"/>
                </a:cubicBezTo>
                <a:cubicBezTo>
                  <a:pt x="10279" y="14545"/>
                  <a:pt x="8284" y="14083"/>
                  <a:pt x="6316" y="14083"/>
                </a:cubicBezTo>
                <a:cubicBezTo>
                  <a:pt x="5398" y="14083"/>
                  <a:pt x="4486" y="14183"/>
                  <a:pt x="3609" y="14382"/>
                </a:cubicBezTo>
                <a:cubicBezTo>
                  <a:pt x="2707" y="14583"/>
                  <a:pt x="0" y="15285"/>
                  <a:pt x="978" y="16738"/>
                </a:cubicBezTo>
                <a:cubicBezTo>
                  <a:pt x="1454" y="17415"/>
                  <a:pt x="2381" y="17390"/>
                  <a:pt x="3108" y="17415"/>
                </a:cubicBezTo>
                <a:cubicBezTo>
                  <a:pt x="4161" y="17490"/>
                  <a:pt x="5214" y="17540"/>
                  <a:pt x="6266" y="17540"/>
                </a:cubicBezTo>
                <a:cubicBezTo>
                  <a:pt x="6453" y="17544"/>
                  <a:pt x="6641" y="17547"/>
                  <a:pt x="6829" y="17547"/>
                </a:cubicBezTo>
                <a:cubicBezTo>
                  <a:pt x="7800" y="17547"/>
                  <a:pt x="8780" y="17491"/>
                  <a:pt x="9725" y="17365"/>
                </a:cubicBezTo>
                <a:cubicBezTo>
                  <a:pt x="10301" y="17290"/>
                  <a:pt x="10853" y="17189"/>
                  <a:pt x="11404" y="17039"/>
                </a:cubicBezTo>
                <a:cubicBezTo>
                  <a:pt x="11905" y="16939"/>
                  <a:pt x="12457" y="16814"/>
                  <a:pt x="12908" y="16563"/>
                </a:cubicBezTo>
                <a:cubicBezTo>
                  <a:pt x="13234" y="16939"/>
                  <a:pt x="13559" y="17340"/>
                  <a:pt x="13910" y="17716"/>
                </a:cubicBezTo>
                <a:cubicBezTo>
                  <a:pt x="12457" y="17741"/>
                  <a:pt x="11078" y="18217"/>
                  <a:pt x="9850" y="18919"/>
                </a:cubicBezTo>
                <a:cubicBezTo>
                  <a:pt x="9173" y="19295"/>
                  <a:pt x="8572" y="19771"/>
                  <a:pt x="8021" y="20272"/>
                </a:cubicBezTo>
                <a:cubicBezTo>
                  <a:pt x="7419" y="20773"/>
                  <a:pt x="6843" y="21325"/>
                  <a:pt x="6442" y="22002"/>
                </a:cubicBezTo>
                <a:cubicBezTo>
                  <a:pt x="6066" y="22628"/>
                  <a:pt x="5890" y="23355"/>
                  <a:pt x="6091" y="24082"/>
                </a:cubicBezTo>
                <a:cubicBezTo>
                  <a:pt x="6228" y="24630"/>
                  <a:pt x="6579" y="24826"/>
                  <a:pt x="7037" y="24826"/>
                </a:cubicBezTo>
                <a:cubicBezTo>
                  <a:pt x="7165" y="24826"/>
                  <a:pt x="7301" y="24811"/>
                  <a:pt x="7444" y="24784"/>
                </a:cubicBezTo>
                <a:cubicBezTo>
                  <a:pt x="8196" y="24658"/>
                  <a:pt x="8873" y="24232"/>
                  <a:pt x="9449" y="23781"/>
                </a:cubicBezTo>
                <a:cubicBezTo>
                  <a:pt x="10076" y="23305"/>
                  <a:pt x="10677" y="22778"/>
                  <a:pt x="11279" y="22252"/>
                </a:cubicBezTo>
                <a:cubicBezTo>
                  <a:pt x="11955" y="21651"/>
                  <a:pt x="12582" y="20999"/>
                  <a:pt x="13158" y="20297"/>
                </a:cubicBezTo>
                <a:cubicBezTo>
                  <a:pt x="13635" y="19721"/>
                  <a:pt x="14236" y="19019"/>
                  <a:pt x="14412" y="18267"/>
                </a:cubicBezTo>
                <a:cubicBezTo>
                  <a:pt x="15464" y="19470"/>
                  <a:pt x="16567" y="20623"/>
                  <a:pt x="17720" y="21751"/>
                </a:cubicBezTo>
                <a:cubicBezTo>
                  <a:pt x="18998" y="23054"/>
                  <a:pt x="20301" y="24357"/>
                  <a:pt x="21655" y="25611"/>
                </a:cubicBezTo>
                <a:cubicBezTo>
                  <a:pt x="20909" y="25570"/>
                  <a:pt x="20159" y="25538"/>
                  <a:pt x="19412" y="25538"/>
                </a:cubicBezTo>
                <a:cubicBezTo>
                  <a:pt x="17399" y="25538"/>
                  <a:pt x="15406" y="25767"/>
                  <a:pt x="13559" y="26663"/>
                </a:cubicBezTo>
                <a:cubicBezTo>
                  <a:pt x="13058" y="26914"/>
                  <a:pt x="12457" y="27215"/>
                  <a:pt x="12356" y="27841"/>
                </a:cubicBezTo>
                <a:cubicBezTo>
                  <a:pt x="12281" y="28393"/>
                  <a:pt x="12632" y="28794"/>
                  <a:pt x="13183" y="28869"/>
                </a:cubicBezTo>
                <a:cubicBezTo>
                  <a:pt x="13404" y="28898"/>
                  <a:pt x="13630" y="28910"/>
                  <a:pt x="13860" y="28910"/>
                </a:cubicBezTo>
                <a:cubicBezTo>
                  <a:pt x="14413" y="28910"/>
                  <a:pt x="14983" y="28839"/>
                  <a:pt x="15514" y="28769"/>
                </a:cubicBezTo>
                <a:cubicBezTo>
                  <a:pt x="16316" y="28668"/>
                  <a:pt x="17093" y="28493"/>
                  <a:pt x="17870" y="28292"/>
                </a:cubicBezTo>
                <a:cubicBezTo>
                  <a:pt x="18747" y="28042"/>
                  <a:pt x="19625" y="27741"/>
                  <a:pt x="20477" y="27390"/>
                </a:cubicBezTo>
                <a:cubicBezTo>
                  <a:pt x="20903" y="27240"/>
                  <a:pt x="21329" y="27039"/>
                  <a:pt x="21730" y="26864"/>
                </a:cubicBezTo>
                <a:cubicBezTo>
                  <a:pt x="22006" y="26738"/>
                  <a:pt x="22306" y="26638"/>
                  <a:pt x="22557" y="26488"/>
                </a:cubicBezTo>
                <a:cubicBezTo>
                  <a:pt x="25063" y="28844"/>
                  <a:pt x="27670" y="31099"/>
                  <a:pt x="30402" y="33180"/>
                </a:cubicBezTo>
                <a:cubicBezTo>
                  <a:pt x="29877" y="33090"/>
                  <a:pt x="29344" y="33046"/>
                  <a:pt x="28811" y="33046"/>
                </a:cubicBezTo>
                <a:cubicBezTo>
                  <a:pt x="26801" y="33046"/>
                  <a:pt x="24788" y="33675"/>
                  <a:pt x="23184" y="34884"/>
                </a:cubicBezTo>
                <a:cubicBezTo>
                  <a:pt x="22707" y="35235"/>
                  <a:pt x="22031" y="35711"/>
                  <a:pt x="21780" y="36262"/>
                </a:cubicBezTo>
                <a:cubicBezTo>
                  <a:pt x="21504" y="36864"/>
                  <a:pt x="22106" y="37114"/>
                  <a:pt x="22607" y="37190"/>
                </a:cubicBezTo>
                <a:cubicBezTo>
                  <a:pt x="22826" y="37219"/>
                  <a:pt x="23046" y="37233"/>
                  <a:pt x="23267" y="37233"/>
                </a:cubicBezTo>
                <a:cubicBezTo>
                  <a:pt x="24534" y="37233"/>
                  <a:pt x="25811" y="36778"/>
                  <a:pt x="26943" y="36287"/>
                </a:cubicBezTo>
                <a:cubicBezTo>
                  <a:pt x="27770" y="35936"/>
                  <a:pt x="28572" y="35510"/>
                  <a:pt x="29299" y="35034"/>
                </a:cubicBezTo>
                <a:cubicBezTo>
                  <a:pt x="29650" y="34809"/>
                  <a:pt x="29976" y="34583"/>
                  <a:pt x="30301" y="34332"/>
                </a:cubicBezTo>
                <a:cubicBezTo>
                  <a:pt x="30552" y="34107"/>
                  <a:pt x="30853" y="33931"/>
                  <a:pt x="31028" y="33631"/>
                </a:cubicBezTo>
                <a:cubicBezTo>
                  <a:pt x="31429" y="33906"/>
                  <a:pt x="31805" y="34207"/>
                  <a:pt x="32206" y="34483"/>
                </a:cubicBezTo>
                <a:cubicBezTo>
                  <a:pt x="33710" y="35535"/>
                  <a:pt x="35239" y="36488"/>
                  <a:pt x="36818" y="37390"/>
                </a:cubicBezTo>
                <a:cubicBezTo>
                  <a:pt x="38347" y="38242"/>
                  <a:pt x="39951" y="39119"/>
                  <a:pt x="41680" y="39520"/>
                </a:cubicBezTo>
                <a:cubicBezTo>
                  <a:pt x="41697" y="39524"/>
                  <a:pt x="41715" y="39526"/>
                  <a:pt x="41731" y="39526"/>
                </a:cubicBezTo>
                <a:cubicBezTo>
                  <a:pt x="41950" y="39526"/>
                  <a:pt x="42065" y="39234"/>
                  <a:pt x="41855" y="39094"/>
                </a:cubicBezTo>
                <a:cubicBezTo>
                  <a:pt x="40552" y="38242"/>
                  <a:pt x="39123" y="37616"/>
                  <a:pt x="37745" y="36864"/>
                </a:cubicBezTo>
                <a:cubicBezTo>
                  <a:pt x="36392" y="36112"/>
                  <a:pt x="35038" y="35285"/>
                  <a:pt x="33735" y="34433"/>
                </a:cubicBezTo>
                <a:cubicBezTo>
                  <a:pt x="31529" y="32954"/>
                  <a:pt x="29399" y="31325"/>
                  <a:pt x="27344" y="29621"/>
                </a:cubicBezTo>
                <a:cubicBezTo>
                  <a:pt x="27469" y="29019"/>
                  <a:pt x="27494" y="28393"/>
                  <a:pt x="27494" y="27791"/>
                </a:cubicBezTo>
                <a:cubicBezTo>
                  <a:pt x="27544" y="27039"/>
                  <a:pt x="27519" y="26262"/>
                  <a:pt x="27469" y="25485"/>
                </a:cubicBezTo>
                <a:cubicBezTo>
                  <a:pt x="27419" y="24758"/>
                  <a:pt x="27344" y="24007"/>
                  <a:pt x="27244" y="23280"/>
                </a:cubicBezTo>
                <a:cubicBezTo>
                  <a:pt x="27169" y="22703"/>
                  <a:pt x="27018" y="22102"/>
                  <a:pt x="26692" y="21601"/>
                </a:cubicBezTo>
                <a:cubicBezTo>
                  <a:pt x="26417" y="21225"/>
                  <a:pt x="26041" y="20824"/>
                  <a:pt x="25539" y="20824"/>
                </a:cubicBezTo>
                <a:cubicBezTo>
                  <a:pt x="25523" y="20823"/>
                  <a:pt x="25507" y="20822"/>
                  <a:pt x="25492" y="20822"/>
                </a:cubicBezTo>
                <a:cubicBezTo>
                  <a:pt x="25043" y="20822"/>
                  <a:pt x="24761" y="21165"/>
                  <a:pt x="24712" y="21601"/>
                </a:cubicBezTo>
                <a:cubicBezTo>
                  <a:pt x="24512" y="22929"/>
                  <a:pt x="24737" y="24408"/>
                  <a:pt x="25038" y="25711"/>
                </a:cubicBezTo>
                <a:cubicBezTo>
                  <a:pt x="25239" y="26638"/>
                  <a:pt x="25514" y="27540"/>
                  <a:pt x="25890" y="28393"/>
                </a:cubicBezTo>
                <a:cubicBezTo>
                  <a:pt x="23534" y="26337"/>
                  <a:pt x="21229" y="24232"/>
                  <a:pt x="18973" y="22027"/>
                </a:cubicBezTo>
                <a:cubicBezTo>
                  <a:pt x="19224" y="21375"/>
                  <a:pt x="19224" y="20548"/>
                  <a:pt x="19274" y="19896"/>
                </a:cubicBezTo>
                <a:cubicBezTo>
                  <a:pt x="19349" y="18944"/>
                  <a:pt x="19349" y="17992"/>
                  <a:pt x="19249" y="17039"/>
                </a:cubicBezTo>
                <a:cubicBezTo>
                  <a:pt x="19098" y="15535"/>
                  <a:pt x="18848" y="14032"/>
                  <a:pt x="18346" y="12603"/>
                </a:cubicBezTo>
                <a:cubicBezTo>
                  <a:pt x="18171" y="12127"/>
                  <a:pt x="17970" y="11225"/>
                  <a:pt x="17344" y="11199"/>
                </a:cubicBezTo>
                <a:cubicBezTo>
                  <a:pt x="17324" y="11198"/>
                  <a:pt x="17304" y="11197"/>
                  <a:pt x="17285" y="11197"/>
                </a:cubicBezTo>
                <a:cubicBezTo>
                  <a:pt x="16716" y="11197"/>
                  <a:pt x="16335" y="11892"/>
                  <a:pt x="16141" y="12352"/>
                </a:cubicBezTo>
                <a:cubicBezTo>
                  <a:pt x="15514" y="13681"/>
                  <a:pt x="15815" y="15260"/>
                  <a:pt x="16166" y="16613"/>
                </a:cubicBezTo>
                <a:cubicBezTo>
                  <a:pt x="16517" y="17941"/>
                  <a:pt x="16943" y="19345"/>
                  <a:pt x="17569" y="20623"/>
                </a:cubicBezTo>
                <a:cubicBezTo>
                  <a:pt x="15665" y="18718"/>
                  <a:pt x="13835" y="16788"/>
                  <a:pt x="12056" y="14783"/>
                </a:cubicBezTo>
                <a:cubicBezTo>
                  <a:pt x="11304" y="13956"/>
                  <a:pt x="10577" y="13079"/>
                  <a:pt x="9875" y="12202"/>
                </a:cubicBezTo>
                <a:cubicBezTo>
                  <a:pt x="9875" y="11776"/>
                  <a:pt x="9700" y="11325"/>
                  <a:pt x="9574" y="10949"/>
                </a:cubicBezTo>
                <a:cubicBezTo>
                  <a:pt x="9299" y="10072"/>
                  <a:pt x="8973" y="9245"/>
                  <a:pt x="8672" y="8392"/>
                </a:cubicBezTo>
                <a:cubicBezTo>
                  <a:pt x="8046" y="6588"/>
                  <a:pt x="7344" y="4808"/>
                  <a:pt x="6366" y="3179"/>
                </a:cubicBezTo>
                <a:cubicBezTo>
                  <a:pt x="5804" y="2242"/>
                  <a:pt x="4246" y="0"/>
                  <a:pt x="293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6"/>
          <p:cNvSpPr/>
          <p:nvPr/>
        </p:nvSpPr>
        <p:spPr>
          <a:xfrm rot="-945155">
            <a:off x="10975573" y="372481"/>
            <a:ext cx="1400283" cy="701275"/>
          </a:xfrm>
          <a:custGeom>
            <a:avLst/>
            <a:gdLst/>
            <a:ahLst/>
            <a:cxnLst/>
            <a:rect l="l" t="t" r="r" b="b"/>
            <a:pathLst>
              <a:path w="42006" h="21037" extrusionOk="0">
                <a:moveTo>
                  <a:pt x="28329" y="1"/>
                </a:moveTo>
                <a:cubicBezTo>
                  <a:pt x="28204" y="1"/>
                  <a:pt x="28084" y="17"/>
                  <a:pt x="27971" y="57"/>
                </a:cubicBezTo>
                <a:cubicBezTo>
                  <a:pt x="27444" y="207"/>
                  <a:pt x="27519" y="734"/>
                  <a:pt x="27695" y="1135"/>
                </a:cubicBezTo>
                <a:cubicBezTo>
                  <a:pt x="28171" y="2237"/>
                  <a:pt x="29299" y="2864"/>
                  <a:pt x="30276" y="3440"/>
                </a:cubicBezTo>
                <a:cubicBezTo>
                  <a:pt x="31429" y="4092"/>
                  <a:pt x="32607" y="4694"/>
                  <a:pt x="33885" y="4894"/>
                </a:cubicBezTo>
                <a:cubicBezTo>
                  <a:pt x="32081" y="5095"/>
                  <a:pt x="30276" y="5395"/>
                  <a:pt x="28497" y="5771"/>
                </a:cubicBezTo>
                <a:cubicBezTo>
                  <a:pt x="27344" y="4668"/>
                  <a:pt x="25815" y="4042"/>
                  <a:pt x="24311" y="3641"/>
                </a:cubicBezTo>
                <a:cubicBezTo>
                  <a:pt x="22943" y="3288"/>
                  <a:pt x="21523" y="2970"/>
                  <a:pt x="20108" y="2970"/>
                </a:cubicBezTo>
                <a:cubicBezTo>
                  <a:pt x="19813" y="2970"/>
                  <a:pt x="19518" y="2984"/>
                  <a:pt x="19224" y="3014"/>
                </a:cubicBezTo>
                <a:cubicBezTo>
                  <a:pt x="18522" y="3089"/>
                  <a:pt x="15464" y="3691"/>
                  <a:pt x="16442" y="4944"/>
                </a:cubicBezTo>
                <a:cubicBezTo>
                  <a:pt x="16918" y="5546"/>
                  <a:pt x="17920" y="5621"/>
                  <a:pt x="18622" y="5771"/>
                </a:cubicBezTo>
                <a:cubicBezTo>
                  <a:pt x="19550" y="5972"/>
                  <a:pt x="20502" y="6122"/>
                  <a:pt x="21454" y="6222"/>
                </a:cubicBezTo>
                <a:cubicBezTo>
                  <a:pt x="22329" y="6319"/>
                  <a:pt x="23203" y="6356"/>
                  <a:pt x="24077" y="6356"/>
                </a:cubicBezTo>
                <a:cubicBezTo>
                  <a:pt x="24331" y="6356"/>
                  <a:pt x="24584" y="6353"/>
                  <a:pt x="24838" y="6348"/>
                </a:cubicBezTo>
                <a:cubicBezTo>
                  <a:pt x="25314" y="6323"/>
                  <a:pt x="25790" y="6323"/>
                  <a:pt x="26241" y="6272"/>
                </a:cubicBezTo>
                <a:lnTo>
                  <a:pt x="26241" y="6272"/>
                </a:lnTo>
                <a:cubicBezTo>
                  <a:pt x="23810" y="6874"/>
                  <a:pt x="21404" y="7576"/>
                  <a:pt x="19023" y="8328"/>
                </a:cubicBezTo>
                <a:cubicBezTo>
                  <a:pt x="17595" y="8779"/>
                  <a:pt x="16166" y="9255"/>
                  <a:pt x="14763" y="9781"/>
                </a:cubicBezTo>
                <a:cubicBezTo>
                  <a:pt x="13472" y="8180"/>
                  <a:pt x="11136" y="7467"/>
                  <a:pt x="9067" y="7467"/>
                </a:cubicBezTo>
                <a:cubicBezTo>
                  <a:pt x="8805" y="7467"/>
                  <a:pt x="8547" y="7478"/>
                  <a:pt x="8296" y="7501"/>
                </a:cubicBezTo>
                <a:cubicBezTo>
                  <a:pt x="7870" y="7551"/>
                  <a:pt x="5464" y="7826"/>
                  <a:pt x="6016" y="8628"/>
                </a:cubicBezTo>
                <a:cubicBezTo>
                  <a:pt x="6141" y="8829"/>
                  <a:pt x="6467" y="8904"/>
                  <a:pt x="6692" y="8979"/>
                </a:cubicBezTo>
                <a:cubicBezTo>
                  <a:pt x="7043" y="9130"/>
                  <a:pt x="7419" y="9255"/>
                  <a:pt x="7770" y="9380"/>
                </a:cubicBezTo>
                <a:cubicBezTo>
                  <a:pt x="8447" y="9581"/>
                  <a:pt x="9174" y="9731"/>
                  <a:pt x="9875" y="9856"/>
                </a:cubicBezTo>
                <a:cubicBezTo>
                  <a:pt x="10652" y="9982"/>
                  <a:pt x="11429" y="10057"/>
                  <a:pt x="12206" y="10107"/>
                </a:cubicBezTo>
                <a:cubicBezTo>
                  <a:pt x="12510" y="10122"/>
                  <a:pt x="12839" y="10136"/>
                  <a:pt x="13169" y="10136"/>
                </a:cubicBezTo>
                <a:cubicBezTo>
                  <a:pt x="13410" y="10136"/>
                  <a:pt x="13652" y="10128"/>
                  <a:pt x="13885" y="10107"/>
                </a:cubicBezTo>
                <a:lnTo>
                  <a:pt x="13885" y="10107"/>
                </a:lnTo>
                <a:cubicBezTo>
                  <a:pt x="13409" y="10308"/>
                  <a:pt x="12908" y="10508"/>
                  <a:pt x="12432" y="10709"/>
                </a:cubicBezTo>
                <a:cubicBezTo>
                  <a:pt x="11254" y="11235"/>
                  <a:pt x="10101" y="11811"/>
                  <a:pt x="8998" y="12463"/>
                </a:cubicBezTo>
                <a:cubicBezTo>
                  <a:pt x="8973" y="12438"/>
                  <a:pt x="8948" y="12438"/>
                  <a:pt x="8923" y="12438"/>
                </a:cubicBezTo>
                <a:cubicBezTo>
                  <a:pt x="8731" y="12390"/>
                  <a:pt x="8528" y="12370"/>
                  <a:pt x="8320" y="12370"/>
                </a:cubicBezTo>
                <a:cubicBezTo>
                  <a:pt x="7767" y="12370"/>
                  <a:pt x="7177" y="12511"/>
                  <a:pt x="6667" y="12638"/>
                </a:cubicBezTo>
                <a:cubicBezTo>
                  <a:pt x="5915" y="12839"/>
                  <a:pt x="5189" y="13115"/>
                  <a:pt x="4512" y="13440"/>
                </a:cubicBezTo>
                <a:cubicBezTo>
                  <a:pt x="3158" y="14142"/>
                  <a:pt x="1930" y="15195"/>
                  <a:pt x="1053" y="16448"/>
                </a:cubicBezTo>
                <a:cubicBezTo>
                  <a:pt x="702" y="16974"/>
                  <a:pt x="1" y="17801"/>
                  <a:pt x="251" y="18478"/>
                </a:cubicBezTo>
                <a:cubicBezTo>
                  <a:pt x="403" y="18914"/>
                  <a:pt x="854" y="19077"/>
                  <a:pt x="1293" y="19077"/>
                </a:cubicBezTo>
                <a:cubicBezTo>
                  <a:pt x="1435" y="19077"/>
                  <a:pt x="1576" y="19060"/>
                  <a:pt x="1705" y="19029"/>
                </a:cubicBezTo>
                <a:cubicBezTo>
                  <a:pt x="2457" y="18854"/>
                  <a:pt x="3209" y="18453"/>
                  <a:pt x="3885" y="18052"/>
                </a:cubicBezTo>
                <a:cubicBezTo>
                  <a:pt x="4612" y="17651"/>
                  <a:pt x="5264" y="17200"/>
                  <a:pt x="5915" y="16674"/>
                </a:cubicBezTo>
                <a:cubicBezTo>
                  <a:pt x="6642" y="16097"/>
                  <a:pt x="7319" y="15445"/>
                  <a:pt x="7945" y="14744"/>
                </a:cubicBezTo>
                <a:cubicBezTo>
                  <a:pt x="8447" y="14167"/>
                  <a:pt x="8898" y="13566"/>
                  <a:pt x="9174" y="12889"/>
                </a:cubicBezTo>
                <a:cubicBezTo>
                  <a:pt x="10803" y="11987"/>
                  <a:pt x="12532" y="11235"/>
                  <a:pt x="14286" y="10558"/>
                </a:cubicBezTo>
                <a:lnTo>
                  <a:pt x="14286" y="10558"/>
                </a:lnTo>
                <a:cubicBezTo>
                  <a:pt x="13961" y="10859"/>
                  <a:pt x="13635" y="11135"/>
                  <a:pt x="13334" y="11460"/>
                </a:cubicBezTo>
                <a:cubicBezTo>
                  <a:pt x="12783" y="12037"/>
                  <a:pt x="12281" y="12739"/>
                  <a:pt x="11855" y="13415"/>
                </a:cubicBezTo>
                <a:cubicBezTo>
                  <a:pt x="11003" y="14844"/>
                  <a:pt x="10351" y="16448"/>
                  <a:pt x="10176" y="18127"/>
                </a:cubicBezTo>
                <a:cubicBezTo>
                  <a:pt x="10110" y="18698"/>
                  <a:pt x="9929" y="21037"/>
                  <a:pt x="10878" y="21037"/>
                </a:cubicBezTo>
                <a:cubicBezTo>
                  <a:pt x="11013" y="21037"/>
                  <a:pt x="11170" y="20990"/>
                  <a:pt x="11354" y="20884"/>
                </a:cubicBezTo>
                <a:cubicBezTo>
                  <a:pt x="12031" y="20508"/>
                  <a:pt x="12582" y="19556"/>
                  <a:pt x="12958" y="18904"/>
                </a:cubicBezTo>
                <a:cubicBezTo>
                  <a:pt x="13409" y="18127"/>
                  <a:pt x="13785" y="17275"/>
                  <a:pt x="14086" y="16423"/>
                </a:cubicBezTo>
                <a:cubicBezTo>
                  <a:pt x="14412" y="15420"/>
                  <a:pt x="14587" y="14393"/>
                  <a:pt x="14687" y="13365"/>
                </a:cubicBezTo>
                <a:cubicBezTo>
                  <a:pt x="14788" y="12363"/>
                  <a:pt x="14813" y="11285"/>
                  <a:pt x="15063" y="10283"/>
                </a:cubicBezTo>
                <a:cubicBezTo>
                  <a:pt x="16166" y="9882"/>
                  <a:pt x="17319" y="9506"/>
                  <a:pt x="18447" y="9130"/>
                </a:cubicBezTo>
                <a:cubicBezTo>
                  <a:pt x="19199" y="8879"/>
                  <a:pt x="19976" y="8653"/>
                  <a:pt x="20753" y="8428"/>
                </a:cubicBezTo>
                <a:lnTo>
                  <a:pt x="20753" y="8428"/>
                </a:lnTo>
                <a:cubicBezTo>
                  <a:pt x="20402" y="8729"/>
                  <a:pt x="20076" y="9054"/>
                  <a:pt x="19775" y="9380"/>
                </a:cubicBezTo>
                <a:cubicBezTo>
                  <a:pt x="19023" y="10232"/>
                  <a:pt x="18397" y="11210"/>
                  <a:pt x="17996" y="12288"/>
                </a:cubicBezTo>
                <a:cubicBezTo>
                  <a:pt x="17895" y="12538"/>
                  <a:pt x="17795" y="12814"/>
                  <a:pt x="17720" y="13064"/>
                </a:cubicBezTo>
                <a:cubicBezTo>
                  <a:pt x="17645" y="13340"/>
                  <a:pt x="17545" y="13691"/>
                  <a:pt x="17545" y="13967"/>
                </a:cubicBezTo>
                <a:cubicBezTo>
                  <a:pt x="17560" y="14263"/>
                  <a:pt x="17750" y="14375"/>
                  <a:pt x="17970" y="14375"/>
                </a:cubicBezTo>
                <a:cubicBezTo>
                  <a:pt x="18104" y="14375"/>
                  <a:pt x="18249" y="14334"/>
                  <a:pt x="18372" y="14267"/>
                </a:cubicBezTo>
                <a:cubicBezTo>
                  <a:pt x="19349" y="13741"/>
                  <a:pt x="20201" y="12764"/>
                  <a:pt x="20828" y="11861"/>
                </a:cubicBezTo>
                <a:cubicBezTo>
                  <a:pt x="21605" y="10759"/>
                  <a:pt x="22281" y="9105"/>
                  <a:pt x="22758" y="7826"/>
                </a:cubicBezTo>
                <a:cubicBezTo>
                  <a:pt x="23860" y="7526"/>
                  <a:pt x="24938" y="7225"/>
                  <a:pt x="26041" y="6949"/>
                </a:cubicBezTo>
                <a:lnTo>
                  <a:pt x="26041" y="6949"/>
                </a:lnTo>
                <a:cubicBezTo>
                  <a:pt x="25489" y="7801"/>
                  <a:pt x="25088" y="8729"/>
                  <a:pt x="24788" y="9706"/>
                </a:cubicBezTo>
                <a:cubicBezTo>
                  <a:pt x="24437" y="10859"/>
                  <a:pt x="24186" y="12187"/>
                  <a:pt x="24362" y="13390"/>
                </a:cubicBezTo>
                <a:cubicBezTo>
                  <a:pt x="24412" y="13816"/>
                  <a:pt x="24512" y="14493"/>
                  <a:pt x="24913" y="14719"/>
                </a:cubicBezTo>
                <a:cubicBezTo>
                  <a:pt x="25012" y="14781"/>
                  <a:pt x="25110" y="14808"/>
                  <a:pt x="25205" y="14808"/>
                </a:cubicBezTo>
                <a:cubicBezTo>
                  <a:pt x="25491" y="14808"/>
                  <a:pt x="25746" y="14563"/>
                  <a:pt x="25915" y="14318"/>
                </a:cubicBezTo>
                <a:cubicBezTo>
                  <a:pt x="26592" y="13315"/>
                  <a:pt x="27018" y="12187"/>
                  <a:pt x="26968" y="10984"/>
                </a:cubicBezTo>
                <a:cubicBezTo>
                  <a:pt x="26943" y="10257"/>
                  <a:pt x="26943" y="9556"/>
                  <a:pt x="26918" y="8829"/>
                </a:cubicBezTo>
                <a:cubicBezTo>
                  <a:pt x="26868" y="8152"/>
                  <a:pt x="27043" y="7425"/>
                  <a:pt x="26893" y="6774"/>
                </a:cubicBezTo>
                <a:cubicBezTo>
                  <a:pt x="26893" y="6774"/>
                  <a:pt x="26868" y="6774"/>
                  <a:pt x="26868" y="6749"/>
                </a:cubicBezTo>
                <a:cubicBezTo>
                  <a:pt x="28998" y="6272"/>
                  <a:pt x="31103" y="5846"/>
                  <a:pt x="33259" y="5571"/>
                </a:cubicBezTo>
                <a:cubicBezTo>
                  <a:pt x="33535" y="5546"/>
                  <a:pt x="33810" y="5496"/>
                  <a:pt x="34086" y="5470"/>
                </a:cubicBezTo>
                <a:lnTo>
                  <a:pt x="34086" y="5470"/>
                </a:lnTo>
                <a:cubicBezTo>
                  <a:pt x="33986" y="5546"/>
                  <a:pt x="33885" y="5621"/>
                  <a:pt x="33810" y="5671"/>
                </a:cubicBezTo>
                <a:cubicBezTo>
                  <a:pt x="33284" y="6097"/>
                  <a:pt x="32808" y="6573"/>
                  <a:pt x="32357" y="7049"/>
                </a:cubicBezTo>
                <a:cubicBezTo>
                  <a:pt x="31429" y="8077"/>
                  <a:pt x="30677" y="9230"/>
                  <a:pt x="30126" y="10458"/>
                </a:cubicBezTo>
                <a:cubicBezTo>
                  <a:pt x="29900" y="10959"/>
                  <a:pt x="29575" y="11636"/>
                  <a:pt x="29976" y="12137"/>
                </a:cubicBezTo>
                <a:cubicBezTo>
                  <a:pt x="30155" y="12367"/>
                  <a:pt x="30425" y="12447"/>
                  <a:pt x="30710" y="12447"/>
                </a:cubicBezTo>
                <a:cubicBezTo>
                  <a:pt x="30984" y="12447"/>
                  <a:pt x="31271" y="12373"/>
                  <a:pt x="31504" y="12288"/>
                </a:cubicBezTo>
                <a:cubicBezTo>
                  <a:pt x="32758" y="11761"/>
                  <a:pt x="33610" y="10608"/>
                  <a:pt x="34286" y="9480"/>
                </a:cubicBezTo>
                <a:cubicBezTo>
                  <a:pt x="34713" y="8779"/>
                  <a:pt x="35063" y="8027"/>
                  <a:pt x="35389" y="7275"/>
                </a:cubicBezTo>
                <a:cubicBezTo>
                  <a:pt x="35640" y="6648"/>
                  <a:pt x="35966" y="5972"/>
                  <a:pt x="36016" y="5295"/>
                </a:cubicBezTo>
                <a:cubicBezTo>
                  <a:pt x="36517" y="5270"/>
                  <a:pt x="37018" y="5245"/>
                  <a:pt x="37520" y="5220"/>
                </a:cubicBezTo>
                <a:cubicBezTo>
                  <a:pt x="37877" y="5207"/>
                  <a:pt x="38235" y="5204"/>
                  <a:pt x="38595" y="5204"/>
                </a:cubicBezTo>
                <a:cubicBezTo>
                  <a:pt x="38954" y="5204"/>
                  <a:pt x="39313" y="5207"/>
                  <a:pt x="39672" y="5207"/>
                </a:cubicBezTo>
                <a:cubicBezTo>
                  <a:pt x="40389" y="5207"/>
                  <a:pt x="41104" y="5195"/>
                  <a:pt x="41805" y="5120"/>
                </a:cubicBezTo>
                <a:cubicBezTo>
                  <a:pt x="41956" y="5095"/>
                  <a:pt x="42006" y="4894"/>
                  <a:pt x="41855" y="4869"/>
                </a:cubicBezTo>
                <a:cubicBezTo>
                  <a:pt x="40902" y="4636"/>
                  <a:pt x="39949" y="4583"/>
                  <a:pt x="38985" y="4583"/>
                </a:cubicBezTo>
                <a:cubicBezTo>
                  <a:pt x="38706" y="4583"/>
                  <a:pt x="38427" y="4588"/>
                  <a:pt x="38146" y="4593"/>
                </a:cubicBezTo>
                <a:cubicBezTo>
                  <a:pt x="37219" y="4618"/>
                  <a:pt x="36291" y="4668"/>
                  <a:pt x="35364" y="4744"/>
                </a:cubicBezTo>
                <a:cubicBezTo>
                  <a:pt x="35088" y="4318"/>
                  <a:pt x="34637" y="3967"/>
                  <a:pt x="34261" y="3616"/>
                </a:cubicBezTo>
                <a:cubicBezTo>
                  <a:pt x="33785" y="3165"/>
                  <a:pt x="33309" y="2739"/>
                  <a:pt x="32808" y="2313"/>
                </a:cubicBezTo>
                <a:cubicBezTo>
                  <a:pt x="31830" y="1511"/>
                  <a:pt x="30803" y="759"/>
                  <a:pt x="29600" y="333"/>
                </a:cubicBezTo>
                <a:cubicBezTo>
                  <a:pt x="29231" y="197"/>
                  <a:pt x="28757" y="1"/>
                  <a:pt x="283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0387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"/>
          <p:cNvSpPr txBox="1">
            <a:spLocks noGrp="1"/>
          </p:cNvSpPr>
          <p:nvPr>
            <p:ph type="body" idx="1"/>
          </p:nvPr>
        </p:nvSpPr>
        <p:spPr>
          <a:xfrm>
            <a:off x="960000" y="2652300"/>
            <a:ext cx="4690800" cy="33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/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6" name="Google Shape;196;p7"/>
          <p:cNvSpPr txBox="1">
            <a:spLocks noGrp="1"/>
          </p:cNvSpPr>
          <p:nvPr>
            <p:ph type="title"/>
          </p:nvPr>
        </p:nvSpPr>
        <p:spPr>
          <a:xfrm>
            <a:off x="960000" y="1016567"/>
            <a:ext cx="4690800" cy="16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97" name="Google Shape;197;p7"/>
          <p:cNvGrpSpPr/>
          <p:nvPr/>
        </p:nvGrpSpPr>
        <p:grpSpPr>
          <a:xfrm rot="-5400000">
            <a:off x="9048086" y="-1679473"/>
            <a:ext cx="2779732" cy="3793207"/>
            <a:chOff x="4784068" y="3757226"/>
            <a:chExt cx="1128016" cy="1539284"/>
          </a:xfrm>
        </p:grpSpPr>
        <p:sp>
          <p:nvSpPr>
            <p:cNvPr id="198" name="Google Shape;198;p7"/>
            <p:cNvSpPr/>
            <p:nvPr/>
          </p:nvSpPr>
          <p:spPr>
            <a:xfrm>
              <a:off x="5332557" y="4868956"/>
              <a:ext cx="577072" cy="427554"/>
            </a:xfrm>
            <a:custGeom>
              <a:avLst/>
              <a:gdLst/>
              <a:ahLst/>
              <a:cxnLst/>
              <a:rect l="l" t="t" r="r" b="b"/>
              <a:pathLst>
                <a:path w="29375" h="21764" extrusionOk="0">
                  <a:moveTo>
                    <a:pt x="29374" y="1"/>
                  </a:moveTo>
                  <a:cubicBezTo>
                    <a:pt x="25314" y="151"/>
                    <a:pt x="21204" y="2006"/>
                    <a:pt x="18021" y="5139"/>
                  </a:cubicBezTo>
                  <a:cubicBezTo>
                    <a:pt x="15916" y="7219"/>
                    <a:pt x="14236" y="9800"/>
                    <a:pt x="12407" y="12206"/>
                  </a:cubicBezTo>
                  <a:cubicBezTo>
                    <a:pt x="10552" y="14587"/>
                    <a:pt x="8447" y="16868"/>
                    <a:pt x="5865" y="18021"/>
                  </a:cubicBezTo>
                  <a:cubicBezTo>
                    <a:pt x="4865" y="18469"/>
                    <a:pt x="3781" y="18709"/>
                    <a:pt x="2724" y="18709"/>
                  </a:cubicBezTo>
                  <a:cubicBezTo>
                    <a:pt x="1768" y="18709"/>
                    <a:pt x="834" y="18513"/>
                    <a:pt x="1" y="18096"/>
                  </a:cubicBezTo>
                  <a:lnTo>
                    <a:pt x="1" y="18096"/>
                  </a:lnTo>
                  <a:cubicBezTo>
                    <a:pt x="577" y="19475"/>
                    <a:pt x="1655" y="20527"/>
                    <a:pt x="2908" y="21129"/>
                  </a:cubicBezTo>
                  <a:cubicBezTo>
                    <a:pt x="3885" y="21580"/>
                    <a:pt x="4976" y="21763"/>
                    <a:pt x="6073" y="21763"/>
                  </a:cubicBezTo>
                  <a:cubicBezTo>
                    <a:pt x="6439" y="21763"/>
                    <a:pt x="6805" y="21743"/>
                    <a:pt x="7169" y="21705"/>
                  </a:cubicBezTo>
                  <a:cubicBezTo>
                    <a:pt x="9750" y="21430"/>
                    <a:pt x="12281" y="20252"/>
                    <a:pt x="14362" y="18422"/>
                  </a:cubicBezTo>
                  <a:cubicBezTo>
                    <a:pt x="18171" y="15039"/>
                    <a:pt x="20251" y="9725"/>
                    <a:pt x="23459" y="5615"/>
                  </a:cubicBezTo>
                  <a:cubicBezTo>
                    <a:pt x="25189" y="3434"/>
                    <a:pt x="27219" y="1605"/>
                    <a:pt x="293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5331083" y="4846305"/>
              <a:ext cx="581001" cy="390189"/>
            </a:xfrm>
            <a:custGeom>
              <a:avLst/>
              <a:gdLst/>
              <a:ahLst/>
              <a:cxnLst/>
              <a:rect l="l" t="t" r="r" b="b"/>
              <a:pathLst>
                <a:path w="29575" h="19862" extrusionOk="0">
                  <a:moveTo>
                    <a:pt x="22707" y="1"/>
                  </a:moveTo>
                  <a:cubicBezTo>
                    <a:pt x="20326" y="1"/>
                    <a:pt x="17895" y="402"/>
                    <a:pt x="15665" y="1580"/>
                  </a:cubicBezTo>
                  <a:cubicBezTo>
                    <a:pt x="12808" y="3109"/>
                    <a:pt x="10502" y="5790"/>
                    <a:pt x="8672" y="8723"/>
                  </a:cubicBezTo>
                  <a:cubicBezTo>
                    <a:pt x="7444" y="10703"/>
                    <a:pt x="6417" y="12783"/>
                    <a:pt x="5038" y="14638"/>
                  </a:cubicBezTo>
                  <a:cubicBezTo>
                    <a:pt x="3685" y="16467"/>
                    <a:pt x="2031" y="18522"/>
                    <a:pt x="1" y="18999"/>
                  </a:cubicBezTo>
                  <a:cubicBezTo>
                    <a:pt x="26" y="19099"/>
                    <a:pt x="51" y="19174"/>
                    <a:pt x="76" y="19249"/>
                  </a:cubicBezTo>
                  <a:cubicBezTo>
                    <a:pt x="909" y="19666"/>
                    <a:pt x="1843" y="19862"/>
                    <a:pt x="2799" y="19862"/>
                  </a:cubicBezTo>
                  <a:cubicBezTo>
                    <a:pt x="3856" y="19862"/>
                    <a:pt x="4940" y="19622"/>
                    <a:pt x="5940" y="19174"/>
                  </a:cubicBezTo>
                  <a:cubicBezTo>
                    <a:pt x="8522" y="18021"/>
                    <a:pt x="10627" y="15740"/>
                    <a:pt x="12482" y="13359"/>
                  </a:cubicBezTo>
                  <a:cubicBezTo>
                    <a:pt x="14311" y="10953"/>
                    <a:pt x="15991" y="8372"/>
                    <a:pt x="18096" y="6292"/>
                  </a:cubicBezTo>
                  <a:cubicBezTo>
                    <a:pt x="21279" y="3159"/>
                    <a:pt x="25389" y="1304"/>
                    <a:pt x="29449" y="1154"/>
                  </a:cubicBezTo>
                  <a:cubicBezTo>
                    <a:pt x="29499" y="1104"/>
                    <a:pt x="29550" y="1079"/>
                    <a:pt x="29575" y="1054"/>
                  </a:cubicBezTo>
                  <a:cubicBezTo>
                    <a:pt x="27244" y="628"/>
                    <a:pt x="25088" y="1"/>
                    <a:pt x="22707" y="1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252798" y="3764101"/>
              <a:ext cx="360918" cy="1473336"/>
            </a:xfrm>
            <a:custGeom>
              <a:avLst/>
              <a:gdLst/>
              <a:ahLst/>
              <a:cxnLst/>
              <a:rect l="l" t="t" r="r" b="b"/>
              <a:pathLst>
                <a:path w="18372" h="74998" extrusionOk="0">
                  <a:moveTo>
                    <a:pt x="6016" y="1"/>
                  </a:moveTo>
                  <a:cubicBezTo>
                    <a:pt x="1705" y="8322"/>
                    <a:pt x="1" y="18222"/>
                    <a:pt x="1304" y="27370"/>
                  </a:cubicBezTo>
                  <a:cubicBezTo>
                    <a:pt x="2181" y="33460"/>
                    <a:pt x="4311" y="39099"/>
                    <a:pt x="5965" y="44913"/>
                  </a:cubicBezTo>
                  <a:cubicBezTo>
                    <a:pt x="7620" y="50728"/>
                    <a:pt x="8798" y="56969"/>
                    <a:pt x="7720" y="63134"/>
                  </a:cubicBezTo>
                  <a:cubicBezTo>
                    <a:pt x="6893" y="67721"/>
                    <a:pt x="4562" y="72257"/>
                    <a:pt x="1229" y="74989"/>
                  </a:cubicBezTo>
                  <a:cubicBezTo>
                    <a:pt x="1358" y="74995"/>
                    <a:pt x="1487" y="74997"/>
                    <a:pt x="1616" y="74997"/>
                  </a:cubicBezTo>
                  <a:cubicBezTo>
                    <a:pt x="4297" y="74997"/>
                    <a:pt x="6999" y="73769"/>
                    <a:pt x="9199" y="71856"/>
                  </a:cubicBezTo>
                  <a:cubicBezTo>
                    <a:pt x="11630" y="69751"/>
                    <a:pt x="13509" y="66869"/>
                    <a:pt x="14913" y="63786"/>
                  </a:cubicBezTo>
                  <a:cubicBezTo>
                    <a:pt x="17344" y="58397"/>
                    <a:pt x="18372" y="52257"/>
                    <a:pt x="17845" y="46442"/>
                  </a:cubicBezTo>
                  <a:cubicBezTo>
                    <a:pt x="16868" y="35791"/>
                    <a:pt x="10928" y="26969"/>
                    <a:pt x="8146" y="16868"/>
                  </a:cubicBezTo>
                  <a:cubicBezTo>
                    <a:pt x="6667" y="11480"/>
                    <a:pt x="6116" y="5740"/>
                    <a:pt x="60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5064226" y="3757226"/>
              <a:ext cx="361409" cy="1480035"/>
            </a:xfrm>
            <a:custGeom>
              <a:avLst/>
              <a:gdLst/>
              <a:ahLst/>
              <a:cxnLst/>
              <a:rect l="l" t="t" r="r" b="b"/>
              <a:pathLst>
                <a:path w="18397" h="75339" extrusionOk="0">
                  <a:moveTo>
                    <a:pt x="15615" y="0"/>
                  </a:moveTo>
                  <a:cubicBezTo>
                    <a:pt x="12356" y="4311"/>
                    <a:pt x="8973" y="8095"/>
                    <a:pt x="6291" y="12882"/>
                  </a:cubicBezTo>
                  <a:cubicBezTo>
                    <a:pt x="3610" y="17644"/>
                    <a:pt x="1504" y="22933"/>
                    <a:pt x="853" y="28421"/>
                  </a:cubicBezTo>
                  <a:cubicBezTo>
                    <a:pt x="0" y="35489"/>
                    <a:pt x="1579" y="42532"/>
                    <a:pt x="4111" y="48797"/>
                  </a:cubicBezTo>
                  <a:cubicBezTo>
                    <a:pt x="5790" y="52983"/>
                    <a:pt x="7895" y="56943"/>
                    <a:pt x="9224" y="61304"/>
                  </a:cubicBezTo>
                  <a:cubicBezTo>
                    <a:pt x="10552" y="65665"/>
                    <a:pt x="11905" y="70828"/>
                    <a:pt x="10351" y="75314"/>
                  </a:cubicBezTo>
                  <a:cubicBezTo>
                    <a:pt x="10527" y="75339"/>
                    <a:pt x="10677" y="75339"/>
                    <a:pt x="10828" y="75339"/>
                  </a:cubicBezTo>
                  <a:cubicBezTo>
                    <a:pt x="14161" y="72607"/>
                    <a:pt x="16492" y="68071"/>
                    <a:pt x="17319" y="63484"/>
                  </a:cubicBezTo>
                  <a:cubicBezTo>
                    <a:pt x="18397" y="57319"/>
                    <a:pt x="17219" y="51078"/>
                    <a:pt x="15564" y="45263"/>
                  </a:cubicBezTo>
                  <a:cubicBezTo>
                    <a:pt x="13910" y="39449"/>
                    <a:pt x="11780" y="33810"/>
                    <a:pt x="10903" y="27720"/>
                  </a:cubicBezTo>
                  <a:cubicBezTo>
                    <a:pt x="9600" y="18572"/>
                    <a:pt x="11304" y="8672"/>
                    <a:pt x="15615" y="351"/>
                  </a:cubicBezTo>
                  <a:cubicBezTo>
                    <a:pt x="15615" y="226"/>
                    <a:pt x="15615" y="125"/>
                    <a:pt x="15615" y="0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4799824" y="4581432"/>
              <a:ext cx="498295" cy="699657"/>
            </a:xfrm>
            <a:custGeom>
              <a:avLst/>
              <a:gdLst/>
              <a:ahLst/>
              <a:cxnLst/>
              <a:rect l="l" t="t" r="r" b="b"/>
              <a:pathLst>
                <a:path w="25365" h="35615" extrusionOk="0">
                  <a:moveTo>
                    <a:pt x="1" y="0"/>
                  </a:moveTo>
                  <a:lnTo>
                    <a:pt x="1" y="0"/>
                  </a:lnTo>
                  <a:cubicBezTo>
                    <a:pt x="552" y="5539"/>
                    <a:pt x="2908" y="10702"/>
                    <a:pt x="6517" y="14236"/>
                  </a:cubicBezTo>
                  <a:cubicBezTo>
                    <a:pt x="8923" y="16592"/>
                    <a:pt x="11805" y="18246"/>
                    <a:pt x="14512" y="20151"/>
                  </a:cubicBezTo>
                  <a:cubicBezTo>
                    <a:pt x="17219" y="22081"/>
                    <a:pt x="19825" y="24386"/>
                    <a:pt x="21279" y="27594"/>
                  </a:cubicBezTo>
                  <a:cubicBezTo>
                    <a:pt x="22357" y="30000"/>
                    <a:pt x="22658" y="33008"/>
                    <a:pt x="21881" y="35614"/>
                  </a:cubicBezTo>
                  <a:cubicBezTo>
                    <a:pt x="23309" y="34512"/>
                    <a:pt x="24337" y="32757"/>
                    <a:pt x="24838" y="30903"/>
                  </a:cubicBezTo>
                  <a:cubicBezTo>
                    <a:pt x="25364" y="28923"/>
                    <a:pt x="25364" y="26842"/>
                    <a:pt x="25064" y="24888"/>
                  </a:cubicBezTo>
                  <a:cubicBezTo>
                    <a:pt x="24537" y="21454"/>
                    <a:pt x="23059" y="18271"/>
                    <a:pt x="20928" y="15890"/>
                  </a:cubicBezTo>
                  <a:cubicBezTo>
                    <a:pt x="16968" y="11529"/>
                    <a:pt x="11179" y="10050"/>
                    <a:pt x="6517" y="6667"/>
                  </a:cubicBezTo>
                  <a:cubicBezTo>
                    <a:pt x="4036" y="4887"/>
                    <a:pt x="1906" y="2557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4784068" y="4578465"/>
              <a:ext cx="460872" cy="706552"/>
            </a:xfrm>
            <a:custGeom>
              <a:avLst/>
              <a:gdLst/>
              <a:ahLst/>
              <a:cxnLst/>
              <a:rect l="l" t="t" r="r" b="b"/>
              <a:pathLst>
                <a:path w="23460" h="35966" extrusionOk="0">
                  <a:moveTo>
                    <a:pt x="703" y="1"/>
                  </a:moveTo>
                  <a:cubicBezTo>
                    <a:pt x="477" y="3309"/>
                    <a:pt x="1" y="6417"/>
                    <a:pt x="201" y="9675"/>
                  </a:cubicBezTo>
                  <a:cubicBezTo>
                    <a:pt x="427" y="12933"/>
                    <a:pt x="1078" y="16166"/>
                    <a:pt x="2532" y="18898"/>
                  </a:cubicBezTo>
                  <a:cubicBezTo>
                    <a:pt x="4412" y="22432"/>
                    <a:pt x="7469" y="24913"/>
                    <a:pt x="10753" y="26693"/>
                  </a:cubicBezTo>
                  <a:cubicBezTo>
                    <a:pt x="12958" y="27871"/>
                    <a:pt x="15264" y="28748"/>
                    <a:pt x="17344" y="30151"/>
                  </a:cubicBezTo>
                  <a:cubicBezTo>
                    <a:pt x="19424" y="31555"/>
                    <a:pt x="21755" y="33309"/>
                    <a:pt x="22457" y="35966"/>
                  </a:cubicBezTo>
                  <a:cubicBezTo>
                    <a:pt x="22532" y="35891"/>
                    <a:pt x="22607" y="35841"/>
                    <a:pt x="22683" y="35765"/>
                  </a:cubicBezTo>
                  <a:cubicBezTo>
                    <a:pt x="23460" y="33159"/>
                    <a:pt x="23159" y="30151"/>
                    <a:pt x="22081" y="27745"/>
                  </a:cubicBezTo>
                  <a:cubicBezTo>
                    <a:pt x="20627" y="24537"/>
                    <a:pt x="18021" y="22232"/>
                    <a:pt x="15314" y="20302"/>
                  </a:cubicBezTo>
                  <a:cubicBezTo>
                    <a:pt x="12607" y="18397"/>
                    <a:pt x="9725" y="16743"/>
                    <a:pt x="7319" y="14387"/>
                  </a:cubicBezTo>
                  <a:cubicBezTo>
                    <a:pt x="3710" y="10853"/>
                    <a:pt x="1354" y="5690"/>
                    <a:pt x="803" y="151"/>
                  </a:cubicBezTo>
                  <a:cubicBezTo>
                    <a:pt x="778" y="101"/>
                    <a:pt x="728" y="51"/>
                    <a:pt x="703" y="1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5295624" y="4539077"/>
              <a:ext cx="21197" cy="73394"/>
            </a:xfrm>
            <a:custGeom>
              <a:avLst/>
              <a:gdLst/>
              <a:ahLst/>
              <a:cxnLst/>
              <a:rect l="l" t="t" r="r" b="b"/>
              <a:pathLst>
                <a:path w="1079" h="3736" extrusionOk="0">
                  <a:moveTo>
                    <a:pt x="1" y="1"/>
                  </a:moveTo>
                  <a:lnTo>
                    <a:pt x="1" y="1"/>
                  </a:lnTo>
                  <a:cubicBezTo>
                    <a:pt x="51" y="652"/>
                    <a:pt x="227" y="1279"/>
                    <a:pt x="377" y="1906"/>
                  </a:cubicBezTo>
                  <a:cubicBezTo>
                    <a:pt x="527" y="2507"/>
                    <a:pt x="703" y="3134"/>
                    <a:pt x="978" y="3735"/>
                  </a:cubicBezTo>
                  <a:cubicBezTo>
                    <a:pt x="1079" y="3058"/>
                    <a:pt x="978" y="2407"/>
                    <a:pt x="828" y="1780"/>
                  </a:cubicBezTo>
                  <a:cubicBezTo>
                    <a:pt x="653" y="1154"/>
                    <a:pt x="402" y="527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5264624" y="4478040"/>
              <a:ext cx="12809" cy="35459"/>
            </a:xfrm>
            <a:custGeom>
              <a:avLst/>
              <a:gdLst/>
              <a:ahLst/>
              <a:cxnLst/>
              <a:rect l="l" t="t" r="r" b="b"/>
              <a:pathLst>
                <a:path w="652" h="1805" extrusionOk="0">
                  <a:moveTo>
                    <a:pt x="100" y="0"/>
                  </a:moveTo>
                  <a:cubicBezTo>
                    <a:pt x="0" y="351"/>
                    <a:pt x="25" y="677"/>
                    <a:pt x="100" y="977"/>
                  </a:cubicBezTo>
                  <a:cubicBezTo>
                    <a:pt x="175" y="1253"/>
                    <a:pt x="301" y="1554"/>
                    <a:pt x="551" y="1805"/>
                  </a:cubicBezTo>
                  <a:cubicBezTo>
                    <a:pt x="652" y="1454"/>
                    <a:pt x="627" y="1153"/>
                    <a:pt x="551" y="852"/>
                  </a:cubicBezTo>
                  <a:cubicBezTo>
                    <a:pt x="476" y="551"/>
                    <a:pt x="351" y="276"/>
                    <a:pt x="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5255254" y="4549430"/>
              <a:ext cx="13319" cy="42846"/>
            </a:xfrm>
            <a:custGeom>
              <a:avLst/>
              <a:gdLst/>
              <a:ahLst/>
              <a:cxnLst/>
              <a:rect l="l" t="t" r="r" b="b"/>
              <a:pathLst>
                <a:path w="678" h="2181" extrusionOk="0">
                  <a:moveTo>
                    <a:pt x="26" y="0"/>
                  </a:moveTo>
                  <a:cubicBezTo>
                    <a:pt x="1" y="426"/>
                    <a:pt x="51" y="777"/>
                    <a:pt x="126" y="1128"/>
                  </a:cubicBezTo>
                  <a:cubicBezTo>
                    <a:pt x="201" y="1479"/>
                    <a:pt x="302" y="1830"/>
                    <a:pt x="502" y="2181"/>
                  </a:cubicBezTo>
                  <a:cubicBezTo>
                    <a:pt x="678" y="1805"/>
                    <a:pt x="652" y="1404"/>
                    <a:pt x="577" y="1028"/>
                  </a:cubicBezTo>
                  <a:cubicBezTo>
                    <a:pt x="502" y="652"/>
                    <a:pt x="327" y="276"/>
                    <a:pt x="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5246394" y="4634100"/>
              <a:ext cx="14302" cy="51234"/>
            </a:xfrm>
            <a:custGeom>
              <a:avLst/>
              <a:gdLst/>
              <a:ahLst/>
              <a:cxnLst/>
              <a:rect l="l" t="t" r="r" b="b"/>
              <a:pathLst>
                <a:path w="728" h="2608" extrusionOk="0">
                  <a:moveTo>
                    <a:pt x="76" y="1"/>
                  </a:moveTo>
                  <a:cubicBezTo>
                    <a:pt x="1" y="477"/>
                    <a:pt x="51" y="928"/>
                    <a:pt x="126" y="1354"/>
                  </a:cubicBezTo>
                  <a:cubicBezTo>
                    <a:pt x="251" y="1780"/>
                    <a:pt x="377" y="2206"/>
                    <a:pt x="652" y="2607"/>
                  </a:cubicBezTo>
                  <a:cubicBezTo>
                    <a:pt x="728" y="2131"/>
                    <a:pt x="677" y="1680"/>
                    <a:pt x="602" y="1254"/>
                  </a:cubicBezTo>
                  <a:cubicBezTo>
                    <a:pt x="477" y="828"/>
                    <a:pt x="352" y="402"/>
                    <a:pt x="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5220305" y="4539077"/>
              <a:ext cx="10844" cy="39408"/>
            </a:xfrm>
            <a:custGeom>
              <a:avLst/>
              <a:gdLst/>
              <a:ahLst/>
              <a:cxnLst/>
              <a:rect l="l" t="t" r="r" b="b"/>
              <a:pathLst>
                <a:path w="552" h="2006" extrusionOk="0">
                  <a:moveTo>
                    <a:pt x="126" y="1"/>
                  </a:moveTo>
                  <a:cubicBezTo>
                    <a:pt x="0" y="352"/>
                    <a:pt x="0" y="703"/>
                    <a:pt x="51" y="1028"/>
                  </a:cubicBezTo>
                  <a:cubicBezTo>
                    <a:pt x="101" y="1354"/>
                    <a:pt x="201" y="1680"/>
                    <a:pt x="426" y="2006"/>
                  </a:cubicBezTo>
                  <a:cubicBezTo>
                    <a:pt x="552" y="1630"/>
                    <a:pt x="552" y="1304"/>
                    <a:pt x="502" y="953"/>
                  </a:cubicBezTo>
                  <a:cubicBezTo>
                    <a:pt x="452" y="627"/>
                    <a:pt x="351" y="302"/>
                    <a:pt x="1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5288749" y="4642469"/>
              <a:ext cx="9862" cy="31039"/>
            </a:xfrm>
            <a:custGeom>
              <a:avLst/>
              <a:gdLst/>
              <a:ahLst/>
              <a:cxnLst/>
              <a:rect l="l" t="t" r="r" b="b"/>
              <a:pathLst>
                <a:path w="502" h="1580" extrusionOk="0">
                  <a:moveTo>
                    <a:pt x="176" y="1"/>
                  </a:moveTo>
                  <a:cubicBezTo>
                    <a:pt x="25" y="277"/>
                    <a:pt x="0" y="552"/>
                    <a:pt x="25" y="828"/>
                  </a:cubicBezTo>
                  <a:cubicBezTo>
                    <a:pt x="50" y="1079"/>
                    <a:pt x="125" y="1354"/>
                    <a:pt x="326" y="1580"/>
                  </a:cubicBezTo>
                  <a:cubicBezTo>
                    <a:pt x="501" y="1304"/>
                    <a:pt x="501" y="1029"/>
                    <a:pt x="476" y="778"/>
                  </a:cubicBezTo>
                  <a:cubicBezTo>
                    <a:pt x="451" y="502"/>
                    <a:pt x="376" y="252"/>
                    <a:pt x="1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5205532" y="4624258"/>
              <a:ext cx="9862" cy="46794"/>
            </a:xfrm>
            <a:custGeom>
              <a:avLst/>
              <a:gdLst/>
              <a:ahLst/>
              <a:cxnLst/>
              <a:rect l="l" t="t" r="r" b="b"/>
              <a:pathLst>
                <a:path w="502" h="2382" extrusionOk="0">
                  <a:moveTo>
                    <a:pt x="151" y="1"/>
                  </a:moveTo>
                  <a:cubicBezTo>
                    <a:pt x="0" y="402"/>
                    <a:pt x="0" y="803"/>
                    <a:pt x="26" y="1204"/>
                  </a:cubicBezTo>
                  <a:cubicBezTo>
                    <a:pt x="51" y="1605"/>
                    <a:pt x="126" y="2006"/>
                    <a:pt x="351" y="2382"/>
                  </a:cubicBezTo>
                  <a:cubicBezTo>
                    <a:pt x="502" y="1981"/>
                    <a:pt x="502" y="1580"/>
                    <a:pt x="477" y="1179"/>
                  </a:cubicBezTo>
                  <a:cubicBezTo>
                    <a:pt x="452" y="778"/>
                    <a:pt x="376" y="377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5213901" y="4450458"/>
              <a:ext cx="12337" cy="39899"/>
            </a:xfrm>
            <a:custGeom>
              <a:avLst/>
              <a:gdLst/>
              <a:ahLst/>
              <a:cxnLst/>
              <a:rect l="l" t="t" r="r" b="b"/>
              <a:pathLst>
                <a:path w="628" h="2031" extrusionOk="0">
                  <a:moveTo>
                    <a:pt x="101" y="1"/>
                  </a:moveTo>
                  <a:cubicBezTo>
                    <a:pt x="1" y="376"/>
                    <a:pt x="26" y="727"/>
                    <a:pt x="76" y="1078"/>
                  </a:cubicBezTo>
                  <a:cubicBezTo>
                    <a:pt x="151" y="1404"/>
                    <a:pt x="276" y="1730"/>
                    <a:pt x="527" y="2031"/>
                  </a:cubicBezTo>
                  <a:cubicBezTo>
                    <a:pt x="627" y="1680"/>
                    <a:pt x="602" y="1329"/>
                    <a:pt x="552" y="978"/>
                  </a:cubicBezTo>
                  <a:cubicBezTo>
                    <a:pt x="477" y="652"/>
                    <a:pt x="351" y="301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5181899" y="4498707"/>
              <a:ext cx="11335" cy="36952"/>
            </a:xfrm>
            <a:custGeom>
              <a:avLst/>
              <a:gdLst/>
              <a:ahLst/>
              <a:cxnLst/>
              <a:rect l="l" t="t" r="r" b="b"/>
              <a:pathLst>
                <a:path w="577" h="1881" extrusionOk="0">
                  <a:moveTo>
                    <a:pt x="126" y="1"/>
                  </a:moveTo>
                  <a:cubicBezTo>
                    <a:pt x="0" y="352"/>
                    <a:pt x="0" y="677"/>
                    <a:pt x="51" y="978"/>
                  </a:cubicBezTo>
                  <a:cubicBezTo>
                    <a:pt x="101" y="1304"/>
                    <a:pt x="201" y="1605"/>
                    <a:pt x="452" y="1880"/>
                  </a:cubicBezTo>
                  <a:cubicBezTo>
                    <a:pt x="577" y="1555"/>
                    <a:pt x="552" y="1229"/>
                    <a:pt x="502" y="903"/>
                  </a:cubicBezTo>
                  <a:cubicBezTo>
                    <a:pt x="452" y="602"/>
                    <a:pt x="351" y="276"/>
                    <a:pt x="1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7"/>
            <p:cNvSpPr/>
            <p:nvPr/>
          </p:nvSpPr>
          <p:spPr>
            <a:xfrm>
              <a:off x="5483705" y="4586343"/>
              <a:ext cx="9881" cy="48779"/>
            </a:xfrm>
            <a:custGeom>
              <a:avLst/>
              <a:gdLst/>
              <a:ahLst/>
              <a:cxnLst/>
              <a:rect l="l" t="t" r="r" b="b"/>
              <a:pathLst>
                <a:path w="503" h="2483" extrusionOk="0">
                  <a:moveTo>
                    <a:pt x="151" y="1"/>
                  </a:moveTo>
                  <a:cubicBezTo>
                    <a:pt x="1" y="427"/>
                    <a:pt x="1" y="828"/>
                    <a:pt x="26" y="1254"/>
                  </a:cubicBezTo>
                  <a:cubicBezTo>
                    <a:pt x="51" y="1680"/>
                    <a:pt x="126" y="2081"/>
                    <a:pt x="327" y="2482"/>
                  </a:cubicBezTo>
                  <a:cubicBezTo>
                    <a:pt x="477" y="2056"/>
                    <a:pt x="502" y="1630"/>
                    <a:pt x="477" y="1229"/>
                  </a:cubicBezTo>
                  <a:cubicBezTo>
                    <a:pt x="452" y="803"/>
                    <a:pt x="377" y="402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7"/>
            <p:cNvSpPr/>
            <p:nvPr/>
          </p:nvSpPr>
          <p:spPr>
            <a:xfrm>
              <a:off x="5471408" y="4509551"/>
              <a:ext cx="9862" cy="31019"/>
            </a:xfrm>
            <a:custGeom>
              <a:avLst/>
              <a:gdLst/>
              <a:ahLst/>
              <a:cxnLst/>
              <a:rect l="l" t="t" r="r" b="b"/>
              <a:pathLst>
                <a:path w="502" h="1579" extrusionOk="0">
                  <a:moveTo>
                    <a:pt x="176" y="0"/>
                  </a:moveTo>
                  <a:cubicBezTo>
                    <a:pt x="25" y="276"/>
                    <a:pt x="0" y="551"/>
                    <a:pt x="25" y="827"/>
                  </a:cubicBezTo>
                  <a:cubicBezTo>
                    <a:pt x="76" y="1078"/>
                    <a:pt x="126" y="1353"/>
                    <a:pt x="351" y="1579"/>
                  </a:cubicBezTo>
                  <a:cubicBezTo>
                    <a:pt x="502" y="1303"/>
                    <a:pt x="502" y="1028"/>
                    <a:pt x="502" y="777"/>
                  </a:cubicBezTo>
                  <a:cubicBezTo>
                    <a:pt x="452" y="501"/>
                    <a:pt x="376" y="251"/>
                    <a:pt x="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5452706" y="4568623"/>
              <a:ext cx="9371" cy="33004"/>
            </a:xfrm>
            <a:custGeom>
              <a:avLst/>
              <a:gdLst/>
              <a:ahLst/>
              <a:cxnLst/>
              <a:rect l="l" t="t" r="r" b="b"/>
              <a:pathLst>
                <a:path w="477" h="1680" extrusionOk="0">
                  <a:moveTo>
                    <a:pt x="276" y="1"/>
                  </a:moveTo>
                  <a:cubicBezTo>
                    <a:pt x="75" y="276"/>
                    <a:pt x="25" y="552"/>
                    <a:pt x="25" y="828"/>
                  </a:cubicBezTo>
                  <a:cubicBezTo>
                    <a:pt x="0" y="1103"/>
                    <a:pt x="50" y="1404"/>
                    <a:pt x="226" y="1680"/>
                  </a:cubicBezTo>
                  <a:cubicBezTo>
                    <a:pt x="401" y="1404"/>
                    <a:pt x="451" y="1128"/>
                    <a:pt x="476" y="853"/>
                  </a:cubicBezTo>
                  <a:cubicBezTo>
                    <a:pt x="476" y="577"/>
                    <a:pt x="451" y="301"/>
                    <a:pt x="2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5510305" y="4567150"/>
              <a:ext cx="10353" cy="36952"/>
            </a:xfrm>
            <a:custGeom>
              <a:avLst/>
              <a:gdLst/>
              <a:ahLst/>
              <a:cxnLst/>
              <a:rect l="l" t="t" r="r" b="b"/>
              <a:pathLst>
                <a:path w="527" h="1881" extrusionOk="0">
                  <a:moveTo>
                    <a:pt x="151" y="0"/>
                  </a:moveTo>
                  <a:cubicBezTo>
                    <a:pt x="0" y="351"/>
                    <a:pt x="0" y="652"/>
                    <a:pt x="25" y="978"/>
                  </a:cubicBezTo>
                  <a:cubicBezTo>
                    <a:pt x="76" y="1279"/>
                    <a:pt x="151" y="1579"/>
                    <a:pt x="376" y="1880"/>
                  </a:cubicBezTo>
                  <a:cubicBezTo>
                    <a:pt x="527" y="1554"/>
                    <a:pt x="527" y="1228"/>
                    <a:pt x="502" y="928"/>
                  </a:cubicBezTo>
                  <a:cubicBezTo>
                    <a:pt x="451" y="602"/>
                    <a:pt x="376" y="301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7"/>
            <p:cNvSpPr/>
            <p:nvPr/>
          </p:nvSpPr>
          <p:spPr>
            <a:xfrm>
              <a:off x="5471408" y="4682368"/>
              <a:ext cx="9862" cy="33495"/>
            </a:xfrm>
            <a:custGeom>
              <a:avLst/>
              <a:gdLst/>
              <a:ahLst/>
              <a:cxnLst/>
              <a:rect l="l" t="t" r="r" b="b"/>
              <a:pathLst>
                <a:path w="502" h="1705" extrusionOk="0">
                  <a:moveTo>
                    <a:pt x="126" y="0"/>
                  </a:moveTo>
                  <a:cubicBezTo>
                    <a:pt x="0" y="326"/>
                    <a:pt x="0" y="602"/>
                    <a:pt x="25" y="877"/>
                  </a:cubicBezTo>
                  <a:cubicBezTo>
                    <a:pt x="51" y="1153"/>
                    <a:pt x="101" y="1404"/>
                    <a:pt x="276" y="1704"/>
                  </a:cubicBezTo>
                  <a:cubicBezTo>
                    <a:pt x="477" y="1429"/>
                    <a:pt x="502" y="1128"/>
                    <a:pt x="502" y="827"/>
                  </a:cubicBezTo>
                  <a:cubicBezTo>
                    <a:pt x="452" y="526"/>
                    <a:pt x="376" y="226"/>
                    <a:pt x="1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7"/>
            <p:cNvSpPr/>
            <p:nvPr/>
          </p:nvSpPr>
          <p:spPr>
            <a:xfrm>
              <a:off x="5445319" y="4630662"/>
              <a:ext cx="9371" cy="29566"/>
            </a:xfrm>
            <a:custGeom>
              <a:avLst/>
              <a:gdLst/>
              <a:ahLst/>
              <a:cxnLst/>
              <a:rect l="l" t="t" r="r" b="b"/>
              <a:pathLst>
                <a:path w="477" h="1505" extrusionOk="0">
                  <a:moveTo>
                    <a:pt x="251" y="0"/>
                  </a:moveTo>
                  <a:cubicBezTo>
                    <a:pt x="50" y="251"/>
                    <a:pt x="25" y="502"/>
                    <a:pt x="0" y="752"/>
                  </a:cubicBezTo>
                  <a:cubicBezTo>
                    <a:pt x="25" y="1003"/>
                    <a:pt x="50" y="1254"/>
                    <a:pt x="251" y="1504"/>
                  </a:cubicBezTo>
                  <a:cubicBezTo>
                    <a:pt x="426" y="1254"/>
                    <a:pt x="476" y="1003"/>
                    <a:pt x="476" y="752"/>
                  </a:cubicBezTo>
                  <a:cubicBezTo>
                    <a:pt x="476" y="502"/>
                    <a:pt x="426" y="251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7"/>
            <p:cNvSpPr/>
            <p:nvPr/>
          </p:nvSpPr>
          <p:spPr>
            <a:xfrm>
              <a:off x="5504392" y="4661682"/>
              <a:ext cx="9371" cy="43337"/>
            </a:xfrm>
            <a:custGeom>
              <a:avLst/>
              <a:gdLst/>
              <a:ahLst/>
              <a:cxnLst/>
              <a:rect l="l" t="t" r="r" b="b"/>
              <a:pathLst>
                <a:path w="477" h="2206" extrusionOk="0">
                  <a:moveTo>
                    <a:pt x="201" y="0"/>
                  </a:moveTo>
                  <a:cubicBezTo>
                    <a:pt x="26" y="376"/>
                    <a:pt x="1" y="727"/>
                    <a:pt x="1" y="1103"/>
                  </a:cubicBezTo>
                  <a:cubicBezTo>
                    <a:pt x="26" y="1479"/>
                    <a:pt x="51" y="1830"/>
                    <a:pt x="251" y="2206"/>
                  </a:cubicBezTo>
                  <a:cubicBezTo>
                    <a:pt x="427" y="1830"/>
                    <a:pt x="477" y="1454"/>
                    <a:pt x="477" y="1103"/>
                  </a:cubicBezTo>
                  <a:cubicBezTo>
                    <a:pt x="452" y="727"/>
                    <a:pt x="402" y="376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7"/>
            <p:cNvSpPr/>
            <p:nvPr/>
          </p:nvSpPr>
          <p:spPr>
            <a:xfrm>
              <a:off x="5528516" y="4633609"/>
              <a:ext cx="9862" cy="26128"/>
            </a:xfrm>
            <a:custGeom>
              <a:avLst/>
              <a:gdLst/>
              <a:ahLst/>
              <a:cxnLst/>
              <a:rect l="l" t="t" r="r" b="b"/>
              <a:pathLst>
                <a:path w="502" h="1330" extrusionOk="0">
                  <a:moveTo>
                    <a:pt x="201" y="1"/>
                  </a:moveTo>
                  <a:cubicBezTo>
                    <a:pt x="26" y="251"/>
                    <a:pt x="1" y="477"/>
                    <a:pt x="26" y="703"/>
                  </a:cubicBezTo>
                  <a:cubicBezTo>
                    <a:pt x="51" y="903"/>
                    <a:pt x="101" y="1129"/>
                    <a:pt x="301" y="1329"/>
                  </a:cubicBezTo>
                  <a:cubicBezTo>
                    <a:pt x="477" y="1104"/>
                    <a:pt x="502" y="878"/>
                    <a:pt x="477" y="652"/>
                  </a:cubicBezTo>
                  <a:cubicBezTo>
                    <a:pt x="452" y="427"/>
                    <a:pt x="402" y="226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5446793" y="4509040"/>
              <a:ext cx="9371" cy="28583"/>
            </a:xfrm>
            <a:custGeom>
              <a:avLst/>
              <a:gdLst/>
              <a:ahLst/>
              <a:cxnLst/>
              <a:rect l="l" t="t" r="r" b="b"/>
              <a:pathLst>
                <a:path w="477" h="1455" extrusionOk="0">
                  <a:moveTo>
                    <a:pt x="201" y="1"/>
                  </a:moveTo>
                  <a:cubicBezTo>
                    <a:pt x="25" y="252"/>
                    <a:pt x="0" y="502"/>
                    <a:pt x="0" y="728"/>
                  </a:cubicBezTo>
                  <a:cubicBezTo>
                    <a:pt x="25" y="978"/>
                    <a:pt x="75" y="1229"/>
                    <a:pt x="276" y="1455"/>
                  </a:cubicBezTo>
                  <a:cubicBezTo>
                    <a:pt x="451" y="1204"/>
                    <a:pt x="476" y="953"/>
                    <a:pt x="476" y="703"/>
                  </a:cubicBezTo>
                  <a:cubicBezTo>
                    <a:pt x="451" y="477"/>
                    <a:pt x="401" y="227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5418229" y="4517428"/>
              <a:ext cx="10353" cy="30528"/>
            </a:xfrm>
            <a:custGeom>
              <a:avLst/>
              <a:gdLst/>
              <a:ahLst/>
              <a:cxnLst/>
              <a:rect l="l" t="t" r="r" b="b"/>
              <a:pathLst>
                <a:path w="527" h="1554" extrusionOk="0">
                  <a:moveTo>
                    <a:pt x="176" y="0"/>
                  </a:moveTo>
                  <a:cubicBezTo>
                    <a:pt x="26" y="276"/>
                    <a:pt x="1" y="551"/>
                    <a:pt x="26" y="802"/>
                  </a:cubicBezTo>
                  <a:cubicBezTo>
                    <a:pt x="76" y="1053"/>
                    <a:pt x="126" y="1303"/>
                    <a:pt x="351" y="1554"/>
                  </a:cubicBezTo>
                  <a:cubicBezTo>
                    <a:pt x="502" y="1278"/>
                    <a:pt x="527" y="1003"/>
                    <a:pt x="502" y="752"/>
                  </a:cubicBezTo>
                  <a:cubicBezTo>
                    <a:pt x="452" y="501"/>
                    <a:pt x="377" y="226"/>
                    <a:pt x="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5352261" y="4087105"/>
              <a:ext cx="9862" cy="35459"/>
            </a:xfrm>
            <a:custGeom>
              <a:avLst/>
              <a:gdLst/>
              <a:ahLst/>
              <a:cxnLst/>
              <a:rect l="l" t="t" r="r" b="b"/>
              <a:pathLst>
                <a:path w="502" h="1805" extrusionOk="0">
                  <a:moveTo>
                    <a:pt x="226" y="0"/>
                  </a:moveTo>
                  <a:cubicBezTo>
                    <a:pt x="50" y="301"/>
                    <a:pt x="0" y="602"/>
                    <a:pt x="25" y="927"/>
                  </a:cubicBezTo>
                  <a:cubicBezTo>
                    <a:pt x="50" y="1228"/>
                    <a:pt x="126" y="1529"/>
                    <a:pt x="326" y="1805"/>
                  </a:cubicBezTo>
                  <a:cubicBezTo>
                    <a:pt x="476" y="1479"/>
                    <a:pt x="501" y="1203"/>
                    <a:pt x="476" y="902"/>
                  </a:cubicBezTo>
                  <a:cubicBezTo>
                    <a:pt x="451" y="602"/>
                    <a:pt x="401" y="301"/>
                    <a:pt x="2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5371454" y="4054612"/>
              <a:ext cx="9862" cy="40390"/>
            </a:xfrm>
            <a:custGeom>
              <a:avLst/>
              <a:gdLst/>
              <a:ahLst/>
              <a:cxnLst/>
              <a:rect l="l" t="t" r="r" b="b"/>
              <a:pathLst>
                <a:path w="502" h="2056" extrusionOk="0">
                  <a:moveTo>
                    <a:pt x="151" y="0"/>
                  </a:moveTo>
                  <a:cubicBezTo>
                    <a:pt x="1" y="351"/>
                    <a:pt x="1" y="702"/>
                    <a:pt x="26" y="1053"/>
                  </a:cubicBezTo>
                  <a:cubicBezTo>
                    <a:pt x="51" y="1378"/>
                    <a:pt x="126" y="1729"/>
                    <a:pt x="326" y="2055"/>
                  </a:cubicBezTo>
                  <a:cubicBezTo>
                    <a:pt x="477" y="1704"/>
                    <a:pt x="502" y="1353"/>
                    <a:pt x="477" y="1003"/>
                  </a:cubicBezTo>
                  <a:cubicBezTo>
                    <a:pt x="452" y="652"/>
                    <a:pt x="377" y="326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5349294" y="4163406"/>
              <a:ext cx="10373" cy="37934"/>
            </a:xfrm>
            <a:custGeom>
              <a:avLst/>
              <a:gdLst/>
              <a:ahLst/>
              <a:cxnLst/>
              <a:rect l="l" t="t" r="r" b="b"/>
              <a:pathLst>
                <a:path w="528" h="1931" extrusionOk="0">
                  <a:moveTo>
                    <a:pt x="151" y="1"/>
                  </a:moveTo>
                  <a:cubicBezTo>
                    <a:pt x="1" y="352"/>
                    <a:pt x="1" y="678"/>
                    <a:pt x="26" y="1003"/>
                  </a:cubicBezTo>
                  <a:cubicBezTo>
                    <a:pt x="76" y="1329"/>
                    <a:pt x="151" y="1630"/>
                    <a:pt x="377" y="1931"/>
                  </a:cubicBezTo>
                  <a:cubicBezTo>
                    <a:pt x="527" y="1605"/>
                    <a:pt x="527" y="1279"/>
                    <a:pt x="502" y="953"/>
                  </a:cubicBezTo>
                  <a:cubicBezTo>
                    <a:pt x="452" y="627"/>
                    <a:pt x="377" y="302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5379332" y="4157021"/>
              <a:ext cx="9862" cy="43337"/>
            </a:xfrm>
            <a:custGeom>
              <a:avLst/>
              <a:gdLst/>
              <a:ahLst/>
              <a:cxnLst/>
              <a:rect l="l" t="t" r="r" b="b"/>
              <a:pathLst>
                <a:path w="502" h="2206" extrusionOk="0">
                  <a:moveTo>
                    <a:pt x="151" y="0"/>
                  </a:moveTo>
                  <a:cubicBezTo>
                    <a:pt x="1" y="376"/>
                    <a:pt x="1" y="752"/>
                    <a:pt x="26" y="1128"/>
                  </a:cubicBezTo>
                  <a:cubicBezTo>
                    <a:pt x="51" y="1479"/>
                    <a:pt x="126" y="1855"/>
                    <a:pt x="352" y="2206"/>
                  </a:cubicBezTo>
                  <a:cubicBezTo>
                    <a:pt x="502" y="1805"/>
                    <a:pt x="502" y="1454"/>
                    <a:pt x="477" y="1078"/>
                  </a:cubicBezTo>
                  <a:cubicBezTo>
                    <a:pt x="452" y="702"/>
                    <a:pt x="377" y="351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5337979" y="4899975"/>
              <a:ext cx="11335" cy="56656"/>
            </a:xfrm>
            <a:custGeom>
              <a:avLst/>
              <a:gdLst/>
              <a:ahLst/>
              <a:cxnLst/>
              <a:rect l="l" t="t" r="r" b="b"/>
              <a:pathLst>
                <a:path w="577" h="2884" extrusionOk="0">
                  <a:moveTo>
                    <a:pt x="301" y="1"/>
                  </a:moveTo>
                  <a:cubicBezTo>
                    <a:pt x="151" y="502"/>
                    <a:pt x="126" y="953"/>
                    <a:pt x="76" y="1429"/>
                  </a:cubicBezTo>
                  <a:cubicBezTo>
                    <a:pt x="25" y="1906"/>
                    <a:pt x="0" y="2357"/>
                    <a:pt x="51" y="2883"/>
                  </a:cubicBezTo>
                  <a:cubicBezTo>
                    <a:pt x="351" y="2457"/>
                    <a:pt x="477" y="1956"/>
                    <a:pt x="527" y="1480"/>
                  </a:cubicBezTo>
                  <a:cubicBezTo>
                    <a:pt x="577" y="978"/>
                    <a:pt x="527" y="477"/>
                    <a:pt x="3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7"/>
            <p:cNvSpPr/>
            <p:nvPr/>
          </p:nvSpPr>
          <p:spPr>
            <a:xfrm>
              <a:off x="5315819" y="4883729"/>
              <a:ext cx="9371" cy="41392"/>
            </a:xfrm>
            <a:custGeom>
              <a:avLst/>
              <a:gdLst/>
              <a:ahLst/>
              <a:cxnLst/>
              <a:rect l="l" t="t" r="r" b="b"/>
              <a:pathLst>
                <a:path w="477" h="2107" extrusionOk="0">
                  <a:moveTo>
                    <a:pt x="226" y="1"/>
                  </a:moveTo>
                  <a:cubicBezTo>
                    <a:pt x="51" y="377"/>
                    <a:pt x="1" y="728"/>
                    <a:pt x="1" y="1053"/>
                  </a:cubicBezTo>
                  <a:cubicBezTo>
                    <a:pt x="26" y="1404"/>
                    <a:pt x="76" y="1755"/>
                    <a:pt x="251" y="2106"/>
                  </a:cubicBezTo>
                  <a:cubicBezTo>
                    <a:pt x="427" y="1755"/>
                    <a:pt x="477" y="1404"/>
                    <a:pt x="477" y="1053"/>
                  </a:cubicBezTo>
                  <a:cubicBezTo>
                    <a:pt x="452" y="703"/>
                    <a:pt x="402" y="352"/>
                    <a:pt x="2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5318275" y="4989105"/>
              <a:ext cx="11355" cy="29546"/>
            </a:xfrm>
            <a:custGeom>
              <a:avLst/>
              <a:gdLst/>
              <a:ahLst/>
              <a:cxnLst/>
              <a:rect l="l" t="t" r="r" b="b"/>
              <a:pathLst>
                <a:path w="578" h="1504" extrusionOk="0">
                  <a:moveTo>
                    <a:pt x="452" y="0"/>
                  </a:moveTo>
                  <a:cubicBezTo>
                    <a:pt x="201" y="201"/>
                    <a:pt x="126" y="451"/>
                    <a:pt x="51" y="702"/>
                  </a:cubicBezTo>
                  <a:cubicBezTo>
                    <a:pt x="26" y="953"/>
                    <a:pt x="1" y="1203"/>
                    <a:pt x="126" y="1504"/>
                  </a:cubicBezTo>
                  <a:cubicBezTo>
                    <a:pt x="377" y="1278"/>
                    <a:pt x="452" y="1053"/>
                    <a:pt x="527" y="802"/>
                  </a:cubicBezTo>
                  <a:cubicBezTo>
                    <a:pt x="552" y="552"/>
                    <a:pt x="577" y="276"/>
                    <a:pt x="4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5357172" y="4966454"/>
              <a:ext cx="13319" cy="47286"/>
            </a:xfrm>
            <a:custGeom>
              <a:avLst/>
              <a:gdLst/>
              <a:ahLst/>
              <a:cxnLst/>
              <a:rect l="l" t="t" r="r" b="b"/>
              <a:pathLst>
                <a:path w="678" h="2407" extrusionOk="0">
                  <a:moveTo>
                    <a:pt x="552" y="0"/>
                  </a:moveTo>
                  <a:cubicBezTo>
                    <a:pt x="327" y="401"/>
                    <a:pt x="226" y="777"/>
                    <a:pt x="126" y="1178"/>
                  </a:cubicBezTo>
                  <a:cubicBezTo>
                    <a:pt x="51" y="1579"/>
                    <a:pt x="1" y="1980"/>
                    <a:pt x="76" y="2406"/>
                  </a:cubicBezTo>
                  <a:cubicBezTo>
                    <a:pt x="377" y="2055"/>
                    <a:pt x="502" y="1654"/>
                    <a:pt x="577" y="1253"/>
                  </a:cubicBezTo>
                  <a:cubicBezTo>
                    <a:pt x="652" y="852"/>
                    <a:pt x="678" y="426"/>
                    <a:pt x="5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5304504" y="4956101"/>
              <a:ext cx="8880" cy="25146"/>
            </a:xfrm>
            <a:custGeom>
              <a:avLst/>
              <a:gdLst/>
              <a:ahLst/>
              <a:cxnLst/>
              <a:rect l="l" t="t" r="r" b="b"/>
              <a:pathLst>
                <a:path w="452" h="1280" extrusionOk="0">
                  <a:moveTo>
                    <a:pt x="251" y="1"/>
                  </a:moveTo>
                  <a:cubicBezTo>
                    <a:pt x="50" y="227"/>
                    <a:pt x="0" y="427"/>
                    <a:pt x="0" y="653"/>
                  </a:cubicBezTo>
                  <a:cubicBezTo>
                    <a:pt x="0" y="853"/>
                    <a:pt x="25" y="1079"/>
                    <a:pt x="201" y="1279"/>
                  </a:cubicBezTo>
                  <a:cubicBezTo>
                    <a:pt x="401" y="1079"/>
                    <a:pt x="451" y="878"/>
                    <a:pt x="451" y="653"/>
                  </a:cubicBezTo>
                  <a:cubicBezTo>
                    <a:pt x="451" y="452"/>
                    <a:pt x="426" y="227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5340435" y="4813321"/>
              <a:ext cx="12828" cy="39899"/>
            </a:xfrm>
            <a:custGeom>
              <a:avLst/>
              <a:gdLst/>
              <a:ahLst/>
              <a:cxnLst/>
              <a:rect l="l" t="t" r="r" b="b"/>
              <a:pathLst>
                <a:path w="653" h="2031" extrusionOk="0">
                  <a:moveTo>
                    <a:pt x="101" y="1"/>
                  </a:moveTo>
                  <a:cubicBezTo>
                    <a:pt x="1" y="377"/>
                    <a:pt x="26" y="728"/>
                    <a:pt x="101" y="1053"/>
                  </a:cubicBezTo>
                  <a:cubicBezTo>
                    <a:pt x="176" y="1404"/>
                    <a:pt x="276" y="1730"/>
                    <a:pt x="527" y="2031"/>
                  </a:cubicBezTo>
                  <a:cubicBezTo>
                    <a:pt x="652" y="1655"/>
                    <a:pt x="602" y="1304"/>
                    <a:pt x="552" y="978"/>
                  </a:cubicBezTo>
                  <a:cubicBezTo>
                    <a:pt x="477" y="627"/>
                    <a:pt x="352" y="302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5759443" y="4955610"/>
              <a:ext cx="21177" cy="23161"/>
            </a:xfrm>
            <a:custGeom>
              <a:avLst/>
              <a:gdLst/>
              <a:ahLst/>
              <a:cxnLst/>
              <a:rect l="l" t="t" r="r" b="b"/>
              <a:pathLst>
                <a:path w="1078" h="1179" extrusionOk="0">
                  <a:moveTo>
                    <a:pt x="1078" y="1"/>
                  </a:moveTo>
                  <a:cubicBezTo>
                    <a:pt x="777" y="101"/>
                    <a:pt x="602" y="277"/>
                    <a:pt x="401" y="452"/>
                  </a:cubicBezTo>
                  <a:cubicBezTo>
                    <a:pt x="226" y="653"/>
                    <a:pt x="75" y="853"/>
                    <a:pt x="0" y="1179"/>
                  </a:cubicBezTo>
                  <a:cubicBezTo>
                    <a:pt x="326" y="1154"/>
                    <a:pt x="552" y="978"/>
                    <a:pt x="752" y="778"/>
                  </a:cubicBezTo>
                  <a:cubicBezTo>
                    <a:pt x="927" y="577"/>
                    <a:pt x="1078" y="327"/>
                    <a:pt x="10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5774216" y="4916163"/>
              <a:ext cx="26108" cy="16836"/>
            </a:xfrm>
            <a:custGeom>
              <a:avLst/>
              <a:gdLst/>
              <a:ahLst/>
              <a:cxnLst/>
              <a:rect l="l" t="t" r="r" b="b"/>
              <a:pathLst>
                <a:path w="1329" h="857" extrusionOk="0">
                  <a:moveTo>
                    <a:pt x="1245" y="1"/>
                  </a:moveTo>
                  <a:cubicBezTo>
                    <a:pt x="959" y="1"/>
                    <a:pt x="732" y="115"/>
                    <a:pt x="526" y="229"/>
                  </a:cubicBezTo>
                  <a:cubicBezTo>
                    <a:pt x="326" y="380"/>
                    <a:pt x="125" y="555"/>
                    <a:pt x="0" y="856"/>
                  </a:cubicBezTo>
                  <a:cubicBezTo>
                    <a:pt x="326" y="856"/>
                    <a:pt x="576" y="756"/>
                    <a:pt x="802" y="630"/>
                  </a:cubicBezTo>
                  <a:cubicBezTo>
                    <a:pt x="1003" y="480"/>
                    <a:pt x="1203" y="305"/>
                    <a:pt x="1328" y="4"/>
                  </a:cubicBezTo>
                  <a:cubicBezTo>
                    <a:pt x="1300" y="2"/>
                    <a:pt x="1272" y="1"/>
                    <a:pt x="12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5740721" y="4946259"/>
              <a:ext cx="14793" cy="16757"/>
            </a:xfrm>
            <a:custGeom>
              <a:avLst/>
              <a:gdLst/>
              <a:ahLst/>
              <a:cxnLst/>
              <a:rect l="l" t="t" r="r" b="b"/>
              <a:pathLst>
                <a:path w="753" h="853" extrusionOk="0">
                  <a:moveTo>
                    <a:pt x="728" y="1"/>
                  </a:moveTo>
                  <a:lnTo>
                    <a:pt x="728" y="1"/>
                  </a:lnTo>
                  <a:cubicBezTo>
                    <a:pt x="477" y="26"/>
                    <a:pt x="327" y="151"/>
                    <a:pt x="201" y="276"/>
                  </a:cubicBezTo>
                  <a:cubicBezTo>
                    <a:pt x="76" y="427"/>
                    <a:pt x="1" y="577"/>
                    <a:pt x="26" y="853"/>
                  </a:cubicBezTo>
                  <a:cubicBezTo>
                    <a:pt x="276" y="828"/>
                    <a:pt x="427" y="702"/>
                    <a:pt x="552" y="577"/>
                  </a:cubicBezTo>
                  <a:cubicBezTo>
                    <a:pt x="677" y="427"/>
                    <a:pt x="753" y="276"/>
                    <a:pt x="7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5723001" y="4991560"/>
              <a:ext cx="14793" cy="14793"/>
            </a:xfrm>
            <a:custGeom>
              <a:avLst/>
              <a:gdLst/>
              <a:ahLst/>
              <a:cxnLst/>
              <a:rect l="l" t="t" r="r" b="b"/>
              <a:pathLst>
                <a:path w="753" h="753" extrusionOk="0">
                  <a:moveTo>
                    <a:pt x="752" y="1"/>
                  </a:moveTo>
                  <a:cubicBezTo>
                    <a:pt x="502" y="1"/>
                    <a:pt x="326" y="101"/>
                    <a:pt x="201" y="201"/>
                  </a:cubicBezTo>
                  <a:cubicBezTo>
                    <a:pt x="101" y="351"/>
                    <a:pt x="0" y="502"/>
                    <a:pt x="0" y="752"/>
                  </a:cubicBezTo>
                  <a:cubicBezTo>
                    <a:pt x="251" y="752"/>
                    <a:pt x="401" y="652"/>
                    <a:pt x="552" y="552"/>
                  </a:cubicBezTo>
                  <a:cubicBezTo>
                    <a:pt x="652" y="402"/>
                    <a:pt x="752" y="251"/>
                    <a:pt x="7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5694929" y="4985156"/>
              <a:ext cx="22179" cy="25617"/>
            </a:xfrm>
            <a:custGeom>
              <a:avLst/>
              <a:gdLst/>
              <a:ahLst/>
              <a:cxnLst/>
              <a:rect l="l" t="t" r="r" b="b"/>
              <a:pathLst>
                <a:path w="1129" h="1304" extrusionOk="0">
                  <a:moveTo>
                    <a:pt x="1129" y="1"/>
                  </a:moveTo>
                  <a:lnTo>
                    <a:pt x="1129" y="1"/>
                  </a:lnTo>
                  <a:cubicBezTo>
                    <a:pt x="803" y="101"/>
                    <a:pt x="577" y="276"/>
                    <a:pt x="402" y="502"/>
                  </a:cubicBezTo>
                  <a:cubicBezTo>
                    <a:pt x="201" y="702"/>
                    <a:pt x="51" y="953"/>
                    <a:pt x="1" y="1304"/>
                  </a:cubicBezTo>
                  <a:cubicBezTo>
                    <a:pt x="327" y="1204"/>
                    <a:pt x="552" y="1003"/>
                    <a:pt x="753" y="803"/>
                  </a:cubicBezTo>
                  <a:cubicBezTo>
                    <a:pt x="928" y="577"/>
                    <a:pt x="1079" y="327"/>
                    <a:pt x="1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8" name="Google Shape;238;p7"/>
          <p:cNvSpPr/>
          <p:nvPr/>
        </p:nvSpPr>
        <p:spPr>
          <a:xfrm rot="3454497" flipH="1">
            <a:off x="5811062" y="-728801"/>
            <a:ext cx="1402211" cy="1317544"/>
          </a:xfrm>
          <a:custGeom>
            <a:avLst/>
            <a:gdLst/>
            <a:ahLst/>
            <a:cxnLst/>
            <a:rect l="l" t="t" r="r" b="b"/>
            <a:pathLst>
              <a:path w="42066" h="39526" extrusionOk="0">
                <a:moveTo>
                  <a:pt x="2930" y="0"/>
                </a:moveTo>
                <a:cubicBezTo>
                  <a:pt x="2487" y="0"/>
                  <a:pt x="2071" y="255"/>
                  <a:pt x="1730" y="899"/>
                </a:cubicBezTo>
                <a:cubicBezTo>
                  <a:pt x="1178" y="1951"/>
                  <a:pt x="1479" y="3330"/>
                  <a:pt x="1805" y="4407"/>
                </a:cubicBezTo>
                <a:cubicBezTo>
                  <a:pt x="2156" y="5560"/>
                  <a:pt x="2732" y="6588"/>
                  <a:pt x="3434" y="7565"/>
                </a:cubicBezTo>
                <a:cubicBezTo>
                  <a:pt x="4236" y="8643"/>
                  <a:pt x="5188" y="9646"/>
                  <a:pt x="6241" y="10523"/>
                </a:cubicBezTo>
                <a:cubicBezTo>
                  <a:pt x="6767" y="10924"/>
                  <a:pt x="7294" y="11300"/>
                  <a:pt x="7845" y="11651"/>
                </a:cubicBezTo>
                <a:cubicBezTo>
                  <a:pt x="8371" y="12001"/>
                  <a:pt x="8973" y="12402"/>
                  <a:pt x="9625" y="12503"/>
                </a:cubicBezTo>
                <a:cubicBezTo>
                  <a:pt x="10402" y="13505"/>
                  <a:pt x="11178" y="14508"/>
                  <a:pt x="12006" y="15485"/>
                </a:cubicBezTo>
                <a:cubicBezTo>
                  <a:pt x="10279" y="14545"/>
                  <a:pt x="8284" y="14083"/>
                  <a:pt x="6316" y="14083"/>
                </a:cubicBezTo>
                <a:cubicBezTo>
                  <a:pt x="5398" y="14083"/>
                  <a:pt x="4486" y="14183"/>
                  <a:pt x="3609" y="14382"/>
                </a:cubicBezTo>
                <a:cubicBezTo>
                  <a:pt x="2707" y="14583"/>
                  <a:pt x="0" y="15285"/>
                  <a:pt x="978" y="16738"/>
                </a:cubicBezTo>
                <a:cubicBezTo>
                  <a:pt x="1454" y="17415"/>
                  <a:pt x="2381" y="17390"/>
                  <a:pt x="3108" y="17415"/>
                </a:cubicBezTo>
                <a:cubicBezTo>
                  <a:pt x="4161" y="17490"/>
                  <a:pt x="5214" y="17540"/>
                  <a:pt x="6266" y="17540"/>
                </a:cubicBezTo>
                <a:cubicBezTo>
                  <a:pt x="6453" y="17544"/>
                  <a:pt x="6641" y="17547"/>
                  <a:pt x="6829" y="17547"/>
                </a:cubicBezTo>
                <a:cubicBezTo>
                  <a:pt x="7800" y="17547"/>
                  <a:pt x="8780" y="17491"/>
                  <a:pt x="9725" y="17365"/>
                </a:cubicBezTo>
                <a:cubicBezTo>
                  <a:pt x="10301" y="17290"/>
                  <a:pt x="10853" y="17189"/>
                  <a:pt x="11404" y="17039"/>
                </a:cubicBezTo>
                <a:cubicBezTo>
                  <a:pt x="11905" y="16939"/>
                  <a:pt x="12457" y="16814"/>
                  <a:pt x="12908" y="16563"/>
                </a:cubicBezTo>
                <a:cubicBezTo>
                  <a:pt x="13234" y="16939"/>
                  <a:pt x="13559" y="17340"/>
                  <a:pt x="13910" y="17716"/>
                </a:cubicBezTo>
                <a:cubicBezTo>
                  <a:pt x="12457" y="17741"/>
                  <a:pt x="11078" y="18217"/>
                  <a:pt x="9850" y="18919"/>
                </a:cubicBezTo>
                <a:cubicBezTo>
                  <a:pt x="9173" y="19295"/>
                  <a:pt x="8572" y="19771"/>
                  <a:pt x="8021" y="20272"/>
                </a:cubicBezTo>
                <a:cubicBezTo>
                  <a:pt x="7419" y="20773"/>
                  <a:pt x="6843" y="21325"/>
                  <a:pt x="6442" y="22002"/>
                </a:cubicBezTo>
                <a:cubicBezTo>
                  <a:pt x="6066" y="22628"/>
                  <a:pt x="5890" y="23355"/>
                  <a:pt x="6091" y="24082"/>
                </a:cubicBezTo>
                <a:cubicBezTo>
                  <a:pt x="6228" y="24630"/>
                  <a:pt x="6579" y="24826"/>
                  <a:pt x="7037" y="24826"/>
                </a:cubicBezTo>
                <a:cubicBezTo>
                  <a:pt x="7165" y="24826"/>
                  <a:pt x="7301" y="24811"/>
                  <a:pt x="7444" y="24784"/>
                </a:cubicBezTo>
                <a:cubicBezTo>
                  <a:pt x="8196" y="24658"/>
                  <a:pt x="8873" y="24232"/>
                  <a:pt x="9449" y="23781"/>
                </a:cubicBezTo>
                <a:cubicBezTo>
                  <a:pt x="10076" y="23305"/>
                  <a:pt x="10677" y="22778"/>
                  <a:pt x="11279" y="22252"/>
                </a:cubicBezTo>
                <a:cubicBezTo>
                  <a:pt x="11955" y="21651"/>
                  <a:pt x="12582" y="20999"/>
                  <a:pt x="13158" y="20297"/>
                </a:cubicBezTo>
                <a:cubicBezTo>
                  <a:pt x="13635" y="19721"/>
                  <a:pt x="14236" y="19019"/>
                  <a:pt x="14412" y="18267"/>
                </a:cubicBezTo>
                <a:cubicBezTo>
                  <a:pt x="15464" y="19470"/>
                  <a:pt x="16567" y="20623"/>
                  <a:pt x="17720" y="21751"/>
                </a:cubicBezTo>
                <a:cubicBezTo>
                  <a:pt x="18998" y="23054"/>
                  <a:pt x="20301" y="24357"/>
                  <a:pt x="21655" y="25611"/>
                </a:cubicBezTo>
                <a:cubicBezTo>
                  <a:pt x="20909" y="25570"/>
                  <a:pt x="20159" y="25538"/>
                  <a:pt x="19412" y="25538"/>
                </a:cubicBezTo>
                <a:cubicBezTo>
                  <a:pt x="17399" y="25538"/>
                  <a:pt x="15406" y="25767"/>
                  <a:pt x="13559" y="26663"/>
                </a:cubicBezTo>
                <a:cubicBezTo>
                  <a:pt x="13058" y="26914"/>
                  <a:pt x="12457" y="27215"/>
                  <a:pt x="12356" y="27841"/>
                </a:cubicBezTo>
                <a:cubicBezTo>
                  <a:pt x="12281" y="28393"/>
                  <a:pt x="12632" y="28794"/>
                  <a:pt x="13183" y="28869"/>
                </a:cubicBezTo>
                <a:cubicBezTo>
                  <a:pt x="13404" y="28898"/>
                  <a:pt x="13630" y="28910"/>
                  <a:pt x="13860" y="28910"/>
                </a:cubicBezTo>
                <a:cubicBezTo>
                  <a:pt x="14413" y="28910"/>
                  <a:pt x="14983" y="28839"/>
                  <a:pt x="15514" y="28769"/>
                </a:cubicBezTo>
                <a:cubicBezTo>
                  <a:pt x="16316" y="28668"/>
                  <a:pt x="17093" y="28493"/>
                  <a:pt x="17870" y="28292"/>
                </a:cubicBezTo>
                <a:cubicBezTo>
                  <a:pt x="18747" y="28042"/>
                  <a:pt x="19625" y="27741"/>
                  <a:pt x="20477" y="27390"/>
                </a:cubicBezTo>
                <a:cubicBezTo>
                  <a:pt x="20903" y="27240"/>
                  <a:pt x="21329" y="27039"/>
                  <a:pt x="21730" y="26864"/>
                </a:cubicBezTo>
                <a:cubicBezTo>
                  <a:pt x="22006" y="26738"/>
                  <a:pt x="22306" y="26638"/>
                  <a:pt x="22557" y="26488"/>
                </a:cubicBezTo>
                <a:cubicBezTo>
                  <a:pt x="25063" y="28844"/>
                  <a:pt x="27670" y="31099"/>
                  <a:pt x="30402" y="33180"/>
                </a:cubicBezTo>
                <a:cubicBezTo>
                  <a:pt x="29877" y="33090"/>
                  <a:pt x="29344" y="33046"/>
                  <a:pt x="28811" y="33046"/>
                </a:cubicBezTo>
                <a:cubicBezTo>
                  <a:pt x="26801" y="33046"/>
                  <a:pt x="24788" y="33675"/>
                  <a:pt x="23184" y="34884"/>
                </a:cubicBezTo>
                <a:cubicBezTo>
                  <a:pt x="22707" y="35235"/>
                  <a:pt x="22031" y="35711"/>
                  <a:pt x="21780" y="36262"/>
                </a:cubicBezTo>
                <a:cubicBezTo>
                  <a:pt x="21504" y="36864"/>
                  <a:pt x="22106" y="37114"/>
                  <a:pt x="22607" y="37190"/>
                </a:cubicBezTo>
                <a:cubicBezTo>
                  <a:pt x="22826" y="37219"/>
                  <a:pt x="23046" y="37233"/>
                  <a:pt x="23267" y="37233"/>
                </a:cubicBezTo>
                <a:cubicBezTo>
                  <a:pt x="24534" y="37233"/>
                  <a:pt x="25811" y="36778"/>
                  <a:pt x="26943" y="36287"/>
                </a:cubicBezTo>
                <a:cubicBezTo>
                  <a:pt x="27770" y="35936"/>
                  <a:pt x="28572" y="35510"/>
                  <a:pt x="29299" y="35034"/>
                </a:cubicBezTo>
                <a:cubicBezTo>
                  <a:pt x="29650" y="34809"/>
                  <a:pt x="29976" y="34583"/>
                  <a:pt x="30301" y="34332"/>
                </a:cubicBezTo>
                <a:cubicBezTo>
                  <a:pt x="30552" y="34107"/>
                  <a:pt x="30853" y="33931"/>
                  <a:pt x="31028" y="33631"/>
                </a:cubicBezTo>
                <a:cubicBezTo>
                  <a:pt x="31429" y="33906"/>
                  <a:pt x="31805" y="34207"/>
                  <a:pt x="32206" y="34483"/>
                </a:cubicBezTo>
                <a:cubicBezTo>
                  <a:pt x="33710" y="35535"/>
                  <a:pt x="35239" y="36488"/>
                  <a:pt x="36818" y="37390"/>
                </a:cubicBezTo>
                <a:cubicBezTo>
                  <a:pt x="38347" y="38242"/>
                  <a:pt x="39951" y="39119"/>
                  <a:pt x="41680" y="39520"/>
                </a:cubicBezTo>
                <a:cubicBezTo>
                  <a:pt x="41697" y="39524"/>
                  <a:pt x="41715" y="39526"/>
                  <a:pt x="41731" y="39526"/>
                </a:cubicBezTo>
                <a:cubicBezTo>
                  <a:pt x="41950" y="39526"/>
                  <a:pt x="42065" y="39234"/>
                  <a:pt x="41855" y="39094"/>
                </a:cubicBezTo>
                <a:cubicBezTo>
                  <a:pt x="40552" y="38242"/>
                  <a:pt x="39123" y="37616"/>
                  <a:pt x="37745" y="36864"/>
                </a:cubicBezTo>
                <a:cubicBezTo>
                  <a:pt x="36392" y="36112"/>
                  <a:pt x="35038" y="35285"/>
                  <a:pt x="33735" y="34433"/>
                </a:cubicBezTo>
                <a:cubicBezTo>
                  <a:pt x="31529" y="32954"/>
                  <a:pt x="29399" y="31325"/>
                  <a:pt x="27344" y="29621"/>
                </a:cubicBezTo>
                <a:cubicBezTo>
                  <a:pt x="27469" y="29019"/>
                  <a:pt x="27494" y="28393"/>
                  <a:pt x="27494" y="27791"/>
                </a:cubicBezTo>
                <a:cubicBezTo>
                  <a:pt x="27544" y="27039"/>
                  <a:pt x="27519" y="26262"/>
                  <a:pt x="27469" y="25485"/>
                </a:cubicBezTo>
                <a:cubicBezTo>
                  <a:pt x="27419" y="24758"/>
                  <a:pt x="27344" y="24007"/>
                  <a:pt x="27244" y="23280"/>
                </a:cubicBezTo>
                <a:cubicBezTo>
                  <a:pt x="27169" y="22703"/>
                  <a:pt x="27018" y="22102"/>
                  <a:pt x="26692" y="21601"/>
                </a:cubicBezTo>
                <a:cubicBezTo>
                  <a:pt x="26417" y="21225"/>
                  <a:pt x="26041" y="20824"/>
                  <a:pt x="25539" y="20824"/>
                </a:cubicBezTo>
                <a:cubicBezTo>
                  <a:pt x="25523" y="20823"/>
                  <a:pt x="25507" y="20822"/>
                  <a:pt x="25492" y="20822"/>
                </a:cubicBezTo>
                <a:cubicBezTo>
                  <a:pt x="25043" y="20822"/>
                  <a:pt x="24761" y="21165"/>
                  <a:pt x="24712" y="21601"/>
                </a:cubicBezTo>
                <a:cubicBezTo>
                  <a:pt x="24512" y="22929"/>
                  <a:pt x="24737" y="24408"/>
                  <a:pt x="25038" y="25711"/>
                </a:cubicBezTo>
                <a:cubicBezTo>
                  <a:pt x="25239" y="26638"/>
                  <a:pt x="25514" y="27540"/>
                  <a:pt x="25890" y="28393"/>
                </a:cubicBezTo>
                <a:cubicBezTo>
                  <a:pt x="23534" y="26337"/>
                  <a:pt x="21229" y="24232"/>
                  <a:pt x="18973" y="22027"/>
                </a:cubicBezTo>
                <a:cubicBezTo>
                  <a:pt x="19224" y="21375"/>
                  <a:pt x="19224" y="20548"/>
                  <a:pt x="19274" y="19896"/>
                </a:cubicBezTo>
                <a:cubicBezTo>
                  <a:pt x="19349" y="18944"/>
                  <a:pt x="19349" y="17992"/>
                  <a:pt x="19249" y="17039"/>
                </a:cubicBezTo>
                <a:cubicBezTo>
                  <a:pt x="19098" y="15535"/>
                  <a:pt x="18848" y="14032"/>
                  <a:pt x="18346" y="12603"/>
                </a:cubicBezTo>
                <a:cubicBezTo>
                  <a:pt x="18171" y="12127"/>
                  <a:pt x="17970" y="11225"/>
                  <a:pt x="17344" y="11199"/>
                </a:cubicBezTo>
                <a:cubicBezTo>
                  <a:pt x="17324" y="11198"/>
                  <a:pt x="17304" y="11197"/>
                  <a:pt x="17285" y="11197"/>
                </a:cubicBezTo>
                <a:cubicBezTo>
                  <a:pt x="16716" y="11197"/>
                  <a:pt x="16335" y="11892"/>
                  <a:pt x="16141" y="12352"/>
                </a:cubicBezTo>
                <a:cubicBezTo>
                  <a:pt x="15514" y="13681"/>
                  <a:pt x="15815" y="15260"/>
                  <a:pt x="16166" y="16613"/>
                </a:cubicBezTo>
                <a:cubicBezTo>
                  <a:pt x="16517" y="17941"/>
                  <a:pt x="16943" y="19345"/>
                  <a:pt x="17569" y="20623"/>
                </a:cubicBezTo>
                <a:cubicBezTo>
                  <a:pt x="15665" y="18718"/>
                  <a:pt x="13835" y="16788"/>
                  <a:pt x="12056" y="14783"/>
                </a:cubicBezTo>
                <a:cubicBezTo>
                  <a:pt x="11304" y="13956"/>
                  <a:pt x="10577" y="13079"/>
                  <a:pt x="9875" y="12202"/>
                </a:cubicBezTo>
                <a:cubicBezTo>
                  <a:pt x="9875" y="11776"/>
                  <a:pt x="9700" y="11325"/>
                  <a:pt x="9574" y="10949"/>
                </a:cubicBezTo>
                <a:cubicBezTo>
                  <a:pt x="9299" y="10072"/>
                  <a:pt x="8973" y="9245"/>
                  <a:pt x="8672" y="8392"/>
                </a:cubicBezTo>
                <a:cubicBezTo>
                  <a:pt x="8046" y="6588"/>
                  <a:pt x="7344" y="4808"/>
                  <a:pt x="6366" y="3179"/>
                </a:cubicBezTo>
                <a:cubicBezTo>
                  <a:pt x="5804" y="2242"/>
                  <a:pt x="4246" y="0"/>
                  <a:pt x="293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7"/>
          <p:cNvSpPr/>
          <p:nvPr/>
        </p:nvSpPr>
        <p:spPr>
          <a:xfrm rot="1880641" flipH="1">
            <a:off x="5318324" y="109992"/>
            <a:ext cx="1400267" cy="701267"/>
          </a:xfrm>
          <a:custGeom>
            <a:avLst/>
            <a:gdLst/>
            <a:ahLst/>
            <a:cxnLst/>
            <a:rect l="l" t="t" r="r" b="b"/>
            <a:pathLst>
              <a:path w="42006" h="21037" extrusionOk="0">
                <a:moveTo>
                  <a:pt x="28329" y="1"/>
                </a:moveTo>
                <a:cubicBezTo>
                  <a:pt x="28204" y="1"/>
                  <a:pt x="28084" y="17"/>
                  <a:pt x="27971" y="57"/>
                </a:cubicBezTo>
                <a:cubicBezTo>
                  <a:pt x="27444" y="207"/>
                  <a:pt x="27519" y="734"/>
                  <a:pt x="27695" y="1135"/>
                </a:cubicBezTo>
                <a:cubicBezTo>
                  <a:pt x="28171" y="2237"/>
                  <a:pt x="29299" y="2864"/>
                  <a:pt x="30276" y="3440"/>
                </a:cubicBezTo>
                <a:cubicBezTo>
                  <a:pt x="31429" y="4092"/>
                  <a:pt x="32607" y="4694"/>
                  <a:pt x="33885" y="4894"/>
                </a:cubicBezTo>
                <a:cubicBezTo>
                  <a:pt x="32081" y="5095"/>
                  <a:pt x="30276" y="5395"/>
                  <a:pt x="28497" y="5771"/>
                </a:cubicBezTo>
                <a:cubicBezTo>
                  <a:pt x="27344" y="4668"/>
                  <a:pt x="25815" y="4042"/>
                  <a:pt x="24311" y="3641"/>
                </a:cubicBezTo>
                <a:cubicBezTo>
                  <a:pt x="22943" y="3288"/>
                  <a:pt x="21523" y="2970"/>
                  <a:pt x="20108" y="2970"/>
                </a:cubicBezTo>
                <a:cubicBezTo>
                  <a:pt x="19813" y="2970"/>
                  <a:pt x="19518" y="2984"/>
                  <a:pt x="19224" y="3014"/>
                </a:cubicBezTo>
                <a:cubicBezTo>
                  <a:pt x="18522" y="3089"/>
                  <a:pt x="15464" y="3691"/>
                  <a:pt x="16442" y="4944"/>
                </a:cubicBezTo>
                <a:cubicBezTo>
                  <a:pt x="16918" y="5546"/>
                  <a:pt x="17920" y="5621"/>
                  <a:pt x="18622" y="5771"/>
                </a:cubicBezTo>
                <a:cubicBezTo>
                  <a:pt x="19550" y="5972"/>
                  <a:pt x="20502" y="6122"/>
                  <a:pt x="21454" y="6222"/>
                </a:cubicBezTo>
                <a:cubicBezTo>
                  <a:pt x="22329" y="6319"/>
                  <a:pt x="23203" y="6356"/>
                  <a:pt x="24077" y="6356"/>
                </a:cubicBezTo>
                <a:cubicBezTo>
                  <a:pt x="24331" y="6356"/>
                  <a:pt x="24584" y="6353"/>
                  <a:pt x="24838" y="6348"/>
                </a:cubicBezTo>
                <a:cubicBezTo>
                  <a:pt x="25314" y="6323"/>
                  <a:pt x="25790" y="6323"/>
                  <a:pt x="26241" y="6272"/>
                </a:cubicBezTo>
                <a:lnTo>
                  <a:pt x="26241" y="6272"/>
                </a:lnTo>
                <a:cubicBezTo>
                  <a:pt x="23810" y="6874"/>
                  <a:pt x="21404" y="7576"/>
                  <a:pt x="19023" y="8328"/>
                </a:cubicBezTo>
                <a:cubicBezTo>
                  <a:pt x="17595" y="8779"/>
                  <a:pt x="16166" y="9255"/>
                  <a:pt x="14763" y="9781"/>
                </a:cubicBezTo>
                <a:cubicBezTo>
                  <a:pt x="13472" y="8180"/>
                  <a:pt x="11136" y="7467"/>
                  <a:pt x="9067" y="7467"/>
                </a:cubicBezTo>
                <a:cubicBezTo>
                  <a:pt x="8805" y="7467"/>
                  <a:pt x="8547" y="7478"/>
                  <a:pt x="8296" y="7501"/>
                </a:cubicBezTo>
                <a:cubicBezTo>
                  <a:pt x="7870" y="7551"/>
                  <a:pt x="5464" y="7826"/>
                  <a:pt x="6016" y="8628"/>
                </a:cubicBezTo>
                <a:cubicBezTo>
                  <a:pt x="6141" y="8829"/>
                  <a:pt x="6467" y="8904"/>
                  <a:pt x="6692" y="8979"/>
                </a:cubicBezTo>
                <a:cubicBezTo>
                  <a:pt x="7043" y="9130"/>
                  <a:pt x="7419" y="9255"/>
                  <a:pt x="7770" y="9380"/>
                </a:cubicBezTo>
                <a:cubicBezTo>
                  <a:pt x="8447" y="9581"/>
                  <a:pt x="9174" y="9731"/>
                  <a:pt x="9875" y="9856"/>
                </a:cubicBezTo>
                <a:cubicBezTo>
                  <a:pt x="10652" y="9982"/>
                  <a:pt x="11429" y="10057"/>
                  <a:pt x="12206" y="10107"/>
                </a:cubicBezTo>
                <a:cubicBezTo>
                  <a:pt x="12510" y="10122"/>
                  <a:pt x="12839" y="10136"/>
                  <a:pt x="13169" y="10136"/>
                </a:cubicBezTo>
                <a:cubicBezTo>
                  <a:pt x="13410" y="10136"/>
                  <a:pt x="13652" y="10128"/>
                  <a:pt x="13885" y="10107"/>
                </a:cubicBezTo>
                <a:lnTo>
                  <a:pt x="13885" y="10107"/>
                </a:lnTo>
                <a:cubicBezTo>
                  <a:pt x="13409" y="10308"/>
                  <a:pt x="12908" y="10508"/>
                  <a:pt x="12432" y="10709"/>
                </a:cubicBezTo>
                <a:cubicBezTo>
                  <a:pt x="11254" y="11235"/>
                  <a:pt x="10101" y="11811"/>
                  <a:pt x="8998" y="12463"/>
                </a:cubicBezTo>
                <a:cubicBezTo>
                  <a:pt x="8973" y="12438"/>
                  <a:pt x="8948" y="12438"/>
                  <a:pt x="8923" y="12438"/>
                </a:cubicBezTo>
                <a:cubicBezTo>
                  <a:pt x="8731" y="12390"/>
                  <a:pt x="8528" y="12370"/>
                  <a:pt x="8320" y="12370"/>
                </a:cubicBezTo>
                <a:cubicBezTo>
                  <a:pt x="7767" y="12370"/>
                  <a:pt x="7177" y="12511"/>
                  <a:pt x="6667" y="12638"/>
                </a:cubicBezTo>
                <a:cubicBezTo>
                  <a:pt x="5915" y="12839"/>
                  <a:pt x="5189" y="13115"/>
                  <a:pt x="4512" y="13440"/>
                </a:cubicBezTo>
                <a:cubicBezTo>
                  <a:pt x="3158" y="14142"/>
                  <a:pt x="1930" y="15195"/>
                  <a:pt x="1053" y="16448"/>
                </a:cubicBezTo>
                <a:cubicBezTo>
                  <a:pt x="702" y="16974"/>
                  <a:pt x="1" y="17801"/>
                  <a:pt x="251" y="18478"/>
                </a:cubicBezTo>
                <a:cubicBezTo>
                  <a:pt x="403" y="18914"/>
                  <a:pt x="854" y="19077"/>
                  <a:pt x="1293" y="19077"/>
                </a:cubicBezTo>
                <a:cubicBezTo>
                  <a:pt x="1435" y="19077"/>
                  <a:pt x="1576" y="19060"/>
                  <a:pt x="1705" y="19029"/>
                </a:cubicBezTo>
                <a:cubicBezTo>
                  <a:pt x="2457" y="18854"/>
                  <a:pt x="3209" y="18453"/>
                  <a:pt x="3885" y="18052"/>
                </a:cubicBezTo>
                <a:cubicBezTo>
                  <a:pt x="4612" y="17651"/>
                  <a:pt x="5264" y="17200"/>
                  <a:pt x="5915" y="16674"/>
                </a:cubicBezTo>
                <a:cubicBezTo>
                  <a:pt x="6642" y="16097"/>
                  <a:pt x="7319" y="15445"/>
                  <a:pt x="7945" y="14744"/>
                </a:cubicBezTo>
                <a:cubicBezTo>
                  <a:pt x="8447" y="14167"/>
                  <a:pt x="8898" y="13566"/>
                  <a:pt x="9174" y="12889"/>
                </a:cubicBezTo>
                <a:cubicBezTo>
                  <a:pt x="10803" y="11987"/>
                  <a:pt x="12532" y="11235"/>
                  <a:pt x="14286" y="10558"/>
                </a:cubicBezTo>
                <a:lnTo>
                  <a:pt x="14286" y="10558"/>
                </a:lnTo>
                <a:cubicBezTo>
                  <a:pt x="13961" y="10859"/>
                  <a:pt x="13635" y="11135"/>
                  <a:pt x="13334" y="11460"/>
                </a:cubicBezTo>
                <a:cubicBezTo>
                  <a:pt x="12783" y="12037"/>
                  <a:pt x="12281" y="12739"/>
                  <a:pt x="11855" y="13415"/>
                </a:cubicBezTo>
                <a:cubicBezTo>
                  <a:pt x="11003" y="14844"/>
                  <a:pt x="10351" y="16448"/>
                  <a:pt x="10176" y="18127"/>
                </a:cubicBezTo>
                <a:cubicBezTo>
                  <a:pt x="10110" y="18698"/>
                  <a:pt x="9929" y="21037"/>
                  <a:pt x="10878" y="21037"/>
                </a:cubicBezTo>
                <a:cubicBezTo>
                  <a:pt x="11013" y="21037"/>
                  <a:pt x="11170" y="20990"/>
                  <a:pt x="11354" y="20884"/>
                </a:cubicBezTo>
                <a:cubicBezTo>
                  <a:pt x="12031" y="20508"/>
                  <a:pt x="12582" y="19556"/>
                  <a:pt x="12958" y="18904"/>
                </a:cubicBezTo>
                <a:cubicBezTo>
                  <a:pt x="13409" y="18127"/>
                  <a:pt x="13785" y="17275"/>
                  <a:pt x="14086" y="16423"/>
                </a:cubicBezTo>
                <a:cubicBezTo>
                  <a:pt x="14412" y="15420"/>
                  <a:pt x="14587" y="14393"/>
                  <a:pt x="14687" y="13365"/>
                </a:cubicBezTo>
                <a:cubicBezTo>
                  <a:pt x="14788" y="12363"/>
                  <a:pt x="14813" y="11285"/>
                  <a:pt x="15063" y="10283"/>
                </a:cubicBezTo>
                <a:cubicBezTo>
                  <a:pt x="16166" y="9882"/>
                  <a:pt x="17319" y="9506"/>
                  <a:pt x="18447" y="9130"/>
                </a:cubicBezTo>
                <a:cubicBezTo>
                  <a:pt x="19199" y="8879"/>
                  <a:pt x="19976" y="8653"/>
                  <a:pt x="20753" y="8428"/>
                </a:cubicBezTo>
                <a:lnTo>
                  <a:pt x="20753" y="8428"/>
                </a:lnTo>
                <a:cubicBezTo>
                  <a:pt x="20402" y="8729"/>
                  <a:pt x="20076" y="9054"/>
                  <a:pt x="19775" y="9380"/>
                </a:cubicBezTo>
                <a:cubicBezTo>
                  <a:pt x="19023" y="10232"/>
                  <a:pt x="18397" y="11210"/>
                  <a:pt x="17996" y="12288"/>
                </a:cubicBezTo>
                <a:cubicBezTo>
                  <a:pt x="17895" y="12538"/>
                  <a:pt x="17795" y="12814"/>
                  <a:pt x="17720" y="13064"/>
                </a:cubicBezTo>
                <a:cubicBezTo>
                  <a:pt x="17645" y="13340"/>
                  <a:pt x="17545" y="13691"/>
                  <a:pt x="17545" y="13967"/>
                </a:cubicBezTo>
                <a:cubicBezTo>
                  <a:pt x="17560" y="14263"/>
                  <a:pt x="17750" y="14375"/>
                  <a:pt x="17970" y="14375"/>
                </a:cubicBezTo>
                <a:cubicBezTo>
                  <a:pt x="18104" y="14375"/>
                  <a:pt x="18249" y="14334"/>
                  <a:pt x="18372" y="14267"/>
                </a:cubicBezTo>
                <a:cubicBezTo>
                  <a:pt x="19349" y="13741"/>
                  <a:pt x="20201" y="12764"/>
                  <a:pt x="20828" y="11861"/>
                </a:cubicBezTo>
                <a:cubicBezTo>
                  <a:pt x="21605" y="10759"/>
                  <a:pt x="22281" y="9105"/>
                  <a:pt x="22758" y="7826"/>
                </a:cubicBezTo>
                <a:cubicBezTo>
                  <a:pt x="23860" y="7526"/>
                  <a:pt x="24938" y="7225"/>
                  <a:pt x="26041" y="6949"/>
                </a:cubicBezTo>
                <a:lnTo>
                  <a:pt x="26041" y="6949"/>
                </a:lnTo>
                <a:cubicBezTo>
                  <a:pt x="25489" y="7801"/>
                  <a:pt x="25088" y="8729"/>
                  <a:pt x="24788" y="9706"/>
                </a:cubicBezTo>
                <a:cubicBezTo>
                  <a:pt x="24437" y="10859"/>
                  <a:pt x="24186" y="12187"/>
                  <a:pt x="24362" y="13390"/>
                </a:cubicBezTo>
                <a:cubicBezTo>
                  <a:pt x="24412" y="13816"/>
                  <a:pt x="24512" y="14493"/>
                  <a:pt x="24913" y="14719"/>
                </a:cubicBezTo>
                <a:cubicBezTo>
                  <a:pt x="25012" y="14781"/>
                  <a:pt x="25110" y="14808"/>
                  <a:pt x="25205" y="14808"/>
                </a:cubicBezTo>
                <a:cubicBezTo>
                  <a:pt x="25491" y="14808"/>
                  <a:pt x="25746" y="14563"/>
                  <a:pt x="25915" y="14318"/>
                </a:cubicBezTo>
                <a:cubicBezTo>
                  <a:pt x="26592" y="13315"/>
                  <a:pt x="27018" y="12187"/>
                  <a:pt x="26968" y="10984"/>
                </a:cubicBezTo>
                <a:cubicBezTo>
                  <a:pt x="26943" y="10257"/>
                  <a:pt x="26943" y="9556"/>
                  <a:pt x="26918" y="8829"/>
                </a:cubicBezTo>
                <a:cubicBezTo>
                  <a:pt x="26868" y="8152"/>
                  <a:pt x="27043" y="7425"/>
                  <a:pt x="26893" y="6774"/>
                </a:cubicBezTo>
                <a:cubicBezTo>
                  <a:pt x="26893" y="6774"/>
                  <a:pt x="26868" y="6774"/>
                  <a:pt x="26868" y="6749"/>
                </a:cubicBezTo>
                <a:cubicBezTo>
                  <a:pt x="28998" y="6272"/>
                  <a:pt x="31103" y="5846"/>
                  <a:pt x="33259" y="5571"/>
                </a:cubicBezTo>
                <a:cubicBezTo>
                  <a:pt x="33535" y="5546"/>
                  <a:pt x="33810" y="5496"/>
                  <a:pt x="34086" y="5470"/>
                </a:cubicBezTo>
                <a:lnTo>
                  <a:pt x="34086" y="5470"/>
                </a:lnTo>
                <a:cubicBezTo>
                  <a:pt x="33986" y="5546"/>
                  <a:pt x="33885" y="5621"/>
                  <a:pt x="33810" y="5671"/>
                </a:cubicBezTo>
                <a:cubicBezTo>
                  <a:pt x="33284" y="6097"/>
                  <a:pt x="32808" y="6573"/>
                  <a:pt x="32357" y="7049"/>
                </a:cubicBezTo>
                <a:cubicBezTo>
                  <a:pt x="31429" y="8077"/>
                  <a:pt x="30677" y="9230"/>
                  <a:pt x="30126" y="10458"/>
                </a:cubicBezTo>
                <a:cubicBezTo>
                  <a:pt x="29900" y="10959"/>
                  <a:pt x="29575" y="11636"/>
                  <a:pt x="29976" y="12137"/>
                </a:cubicBezTo>
                <a:cubicBezTo>
                  <a:pt x="30155" y="12367"/>
                  <a:pt x="30425" y="12447"/>
                  <a:pt x="30710" y="12447"/>
                </a:cubicBezTo>
                <a:cubicBezTo>
                  <a:pt x="30984" y="12447"/>
                  <a:pt x="31271" y="12373"/>
                  <a:pt x="31504" y="12288"/>
                </a:cubicBezTo>
                <a:cubicBezTo>
                  <a:pt x="32758" y="11761"/>
                  <a:pt x="33610" y="10608"/>
                  <a:pt x="34286" y="9480"/>
                </a:cubicBezTo>
                <a:cubicBezTo>
                  <a:pt x="34713" y="8779"/>
                  <a:pt x="35063" y="8027"/>
                  <a:pt x="35389" y="7275"/>
                </a:cubicBezTo>
                <a:cubicBezTo>
                  <a:pt x="35640" y="6648"/>
                  <a:pt x="35966" y="5972"/>
                  <a:pt x="36016" y="5295"/>
                </a:cubicBezTo>
                <a:cubicBezTo>
                  <a:pt x="36517" y="5270"/>
                  <a:pt x="37018" y="5245"/>
                  <a:pt x="37520" y="5220"/>
                </a:cubicBezTo>
                <a:cubicBezTo>
                  <a:pt x="37877" y="5207"/>
                  <a:pt x="38235" y="5204"/>
                  <a:pt x="38595" y="5204"/>
                </a:cubicBezTo>
                <a:cubicBezTo>
                  <a:pt x="38954" y="5204"/>
                  <a:pt x="39313" y="5207"/>
                  <a:pt x="39672" y="5207"/>
                </a:cubicBezTo>
                <a:cubicBezTo>
                  <a:pt x="40389" y="5207"/>
                  <a:pt x="41104" y="5195"/>
                  <a:pt x="41805" y="5120"/>
                </a:cubicBezTo>
                <a:cubicBezTo>
                  <a:pt x="41956" y="5095"/>
                  <a:pt x="42006" y="4894"/>
                  <a:pt x="41855" y="4869"/>
                </a:cubicBezTo>
                <a:cubicBezTo>
                  <a:pt x="40902" y="4636"/>
                  <a:pt x="39949" y="4583"/>
                  <a:pt x="38985" y="4583"/>
                </a:cubicBezTo>
                <a:cubicBezTo>
                  <a:pt x="38706" y="4583"/>
                  <a:pt x="38427" y="4588"/>
                  <a:pt x="38146" y="4593"/>
                </a:cubicBezTo>
                <a:cubicBezTo>
                  <a:pt x="37219" y="4618"/>
                  <a:pt x="36291" y="4668"/>
                  <a:pt x="35364" y="4744"/>
                </a:cubicBezTo>
                <a:cubicBezTo>
                  <a:pt x="35088" y="4318"/>
                  <a:pt x="34637" y="3967"/>
                  <a:pt x="34261" y="3616"/>
                </a:cubicBezTo>
                <a:cubicBezTo>
                  <a:pt x="33785" y="3165"/>
                  <a:pt x="33309" y="2739"/>
                  <a:pt x="32808" y="2313"/>
                </a:cubicBezTo>
                <a:cubicBezTo>
                  <a:pt x="31830" y="1511"/>
                  <a:pt x="30803" y="759"/>
                  <a:pt x="29600" y="333"/>
                </a:cubicBezTo>
                <a:cubicBezTo>
                  <a:pt x="29231" y="197"/>
                  <a:pt x="28757" y="1"/>
                  <a:pt x="283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41033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8"/>
          <p:cNvSpPr/>
          <p:nvPr/>
        </p:nvSpPr>
        <p:spPr>
          <a:xfrm>
            <a:off x="1534000" y="1358400"/>
            <a:ext cx="9124000" cy="4141200"/>
          </a:xfrm>
          <a:prstGeom prst="roundRect">
            <a:avLst>
              <a:gd name="adj" fmla="val 8834"/>
            </a:avLst>
          </a:prstGeom>
          <a:solidFill>
            <a:srgbClr val="BDA3BC">
              <a:alpha val="285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" name="Google Shape;242;p8"/>
          <p:cNvSpPr/>
          <p:nvPr/>
        </p:nvSpPr>
        <p:spPr>
          <a:xfrm rot="8806762">
            <a:off x="333828" y="282946"/>
            <a:ext cx="2155008" cy="2024885"/>
          </a:xfrm>
          <a:custGeom>
            <a:avLst/>
            <a:gdLst/>
            <a:ahLst/>
            <a:cxnLst/>
            <a:rect l="l" t="t" r="r" b="b"/>
            <a:pathLst>
              <a:path w="42066" h="39526" extrusionOk="0">
                <a:moveTo>
                  <a:pt x="2930" y="0"/>
                </a:moveTo>
                <a:cubicBezTo>
                  <a:pt x="2487" y="0"/>
                  <a:pt x="2071" y="255"/>
                  <a:pt x="1730" y="899"/>
                </a:cubicBezTo>
                <a:cubicBezTo>
                  <a:pt x="1178" y="1951"/>
                  <a:pt x="1479" y="3330"/>
                  <a:pt x="1805" y="4407"/>
                </a:cubicBezTo>
                <a:cubicBezTo>
                  <a:pt x="2156" y="5560"/>
                  <a:pt x="2732" y="6588"/>
                  <a:pt x="3434" y="7565"/>
                </a:cubicBezTo>
                <a:cubicBezTo>
                  <a:pt x="4236" y="8643"/>
                  <a:pt x="5188" y="9646"/>
                  <a:pt x="6241" y="10523"/>
                </a:cubicBezTo>
                <a:cubicBezTo>
                  <a:pt x="6767" y="10924"/>
                  <a:pt x="7294" y="11300"/>
                  <a:pt x="7845" y="11651"/>
                </a:cubicBezTo>
                <a:cubicBezTo>
                  <a:pt x="8371" y="12001"/>
                  <a:pt x="8973" y="12402"/>
                  <a:pt x="9625" y="12503"/>
                </a:cubicBezTo>
                <a:cubicBezTo>
                  <a:pt x="10402" y="13505"/>
                  <a:pt x="11178" y="14508"/>
                  <a:pt x="12006" y="15485"/>
                </a:cubicBezTo>
                <a:cubicBezTo>
                  <a:pt x="10279" y="14545"/>
                  <a:pt x="8284" y="14083"/>
                  <a:pt x="6316" y="14083"/>
                </a:cubicBezTo>
                <a:cubicBezTo>
                  <a:pt x="5398" y="14083"/>
                  <a:pt x="4486" y="14183"/>
                  <a:pt x="3609" y="14382"/>
                </a:cubicBezTo>
                <a:cubicBezTo>
                  <a:pt x="2707" y="14583"/>
                  <a:pt x="0" y="15285"/>
                  <a:pt x="978" y="16738"/>
                </a:cubicBezTo>
                <a:cubicBezTo>
                  <a:pt x="1454" y="17415"/>
                  <a:pt x="2381" y="17390"/>
                  <a:pt x="3108" y="17415"/>
                </a:cubicBezTo>
                <a:cubicBezTo>
                  <a:pt x="4161" y="17490"/>
                  <a:pt x="5214" y="17540"/>
                  <a:pt x="6266" y="17540"/>
                </a:cubicBezTo>
                <a:cubicBezTo>
                  <a:pt x="6453" y="17544"/>
                  <a:pt x="6641" y="17547"/>
                  <a:pt x="6829" y="17547"/>
                </a:cubicBezTo>
                <a:cubicBezTo>
                  <a:pt x="7800" y="17547"/>
                  <a:pt x="8780" y="17491"/>
                  <a:pt x="9725" y="17365"/>
                </a:cubicBezTo>
                <a:cubicBezTo>
                  <a:pt x="10301" y="17290"/>
                  <a:pt x="10853" y="17189"/>
                  <a:pt x="11404" y="17039"/>
                </a:cubicBezTo>
                <a:cubicBezTo>
                  <a:pt x="11905" y="16939"/>
                  <a:pt x="12457" y="16814"/>
                  <a:pt x="12908" y="16563"/>
                </a:cubicBezTo>
                <a:cubicBezTo>
                  <a:pt x="13234" y="16939"/>
                  <a:pt x="13559" y="17340"/>
                  <a:pt x="13910" y="17716"/>
                </a:cubicBezTo>
                <a:cubicBezTo>
                  <a:pt x="12457" y="17741"/>
                  <a:pt x="11078" y="18217"/>
                  <a:pt x="9850" y="18919"/>
                </a:cubicBezTo>
                <a:cubicBezTo>
                  <a:pt x="9173" y="19295"/>
                  <a:pt x="8572" y="19771"/>
                  <a:pt x="8021" y="20272"/>
                </a:cubicBezTo>
                <a:cubicBezTo>
                  <a:pt x="7419" y="20773"/>
                  <a:pt x="6843" y="21325"/>
                  <a:pt x="6442" y="22002"/>
                </a:cubicBezTo>
                <a:cubicBezTo>
                  <a:pt x="6066" y="22628"/>
                  <a:pt x="5890" y="23355"/>
                  <a:pt x="6091" y="24082"/>
                </a:cubicBezTo>
                <a:cubicBezTo>
                  <a:pt x="6228" y="24630"/>
                  <a:pt x="6579" y="24826"/>
                  <a:pt x="7037" y="24826"/>
                </a:cubicBezTo>
                <a:cubicBezTo>
                  <a:pt x="7165" y="24826"/>
                  <a:pt x="7301" y="24811"/>
                  <a:pt x="7444" y="24784"/>
                </a:cubicBezTo>
                <a:cubicBezTo>
                  <a:pt x="8196" y="24658"/>
                  <a:pt x="8873" y="24232"/>
                  <a:pt x="9449" y="23781"/>
                </a:cubicBezTo>
                <a:cubicBezTo>
                  <a:pt x="10076" y="23305"/>
                  <a:pt x="10677" y="22778"/>
                  <a:pt x="11279" y="22252"/>
                </a:cubicBezTo>
                <a:cubicBezTo>
                  <a:pt x="11955" y="21651"/>
                  <a:pt x="12582" y="20999"/>
                  <a:pt x="13158" y="20297"/>
                </a:cubicBezTo>
                <a:cubicBezTo>
                  <a:pt x="13635" y="19721"/>
                  <a:pt x="14236" y="19019"/>
                  <a:pt x="14412" y="18267"/>
                </a:cubicBezTo>
                <a:cubicBezTo>
                  <a:pt x="15464" y="19470"/>
                  <a:pt x="16567" y="20623"/>
                  <a:pt x="17720" y="21751"/>
                </a:cubicBezTo>
                <a:cubicBezTo>
                  <a:pt x="18998" y="23054"/>
                  <a:pt x="20301" y="24357"/>
                  <a:pt x="21655" y="25611"/>
                </a:cubicBezTo>
                <a:cubicBezTo>
                  <a:pt x="20909" y="25570"/>
                  <a:pt x="20159" y="25538"/>
                  <a:pt x="19412" y="25538"/>
                </a:cubicBezTo>
                <a:cubicBezTo>
                  <a:pt x="17399" y="25538"/>
                  <a:pt x="15406" y="25767"/>
                  <a:pt x="13559" y="26663"/>
                </a:cubicBezTo>
                <a:cubicBezTo>
                  <a:pt x="13058" y="26914"/>
                  <a:pt x="12457" y="27215"/>
                  <a:pt x="12356" y="27841"/>
                </a:cubicBezTo>
                <a:cubicBezTo>
                  <a:pt x="12281" y="28393"/>
                  <a:pt x="12632" y="28794"/>
                  <a:pt x="13183" y="28869"/>
                </a:cubicBezTo>
                <a:cubicBezTo>
                  <a:pt x="13404" y="28898"/>
                  <a:pt x="13630" y="28910"/>
                  <a:pt x="13860" y="28910"/>
                </a:cubicBezTo>
                <a:cubicBezTo>
                  <a:pt x="14413" y="28910"/>
                  <a:pt x="14983" y="28839"/>
                  <a:pt x="15514" y="28769"/>
                </a:cubicBezTo>
                <a:cubicBezTo>
                  <a:pt x="16316" y="28668"/>
                  <a:pt x="17093" y="28493"/>
                  <a:pt x="17870" y="28292"/>
                </a:cubicBezTo>
                <a:cubicBezTo>
                  <a:pt x="18747" y="28042"/>
                  <a:pt x="19625" y="27741"/>
                  <a:pt x="20477" y="27390"/>
                </a:cubicBezTo>
                <a:cubicBezTo>
                  <a:pt x="20903" y="27240"/>
                  <a:pt x="21329" y="27039"/>
                  <a:pt x="21730" y="26864"/>
                </a:cubicBezTo>
                <a:cubicBezTo>
                  <a:pt x="22006" y="26738"/>
                  <a:pt x="22306" y="26638"/>
                  <a:pt x="22557" y="26488"/>
                </a:cubicBezTo>
                <a:cubicBezTo>
                  <a:pt x="25063" y="28844"/>
                  <a:pt x="27670" y="31099"/>
                  <a:pt x="30402" y="33180"/>
                </a:cubicBezTo>
                <a:cubicBezTo>
                  <a:pt x="29877" y="33090"/>
                  <a:pt x="29344" y="33046"/>
                  <a:pt x="28811" y="33046"/>
                </a:cubicBezTo>
                <a:cubicBezTo>
                  <a:pt x="26801" y="33046"/>
                  <a:pt x="24788" y="33675"/>
                  <a:pt x="23184" y="34884"/>
                </a:cubicBezTo>
                <a:cubicBezTo>
                  <a:pt x="22707" y="35235"/>
                  <a:pt x="22031" y="35711"/>
                  <a:pt x="21780" y="36262"/>
                </a:cubicBezTo>
                <a:cubicBezTo>
                  <a:pt x="21504" y="36864"/>
                  <a:pt x="22106" y="37114"/>
                  <a:pt x="22607" y="37190"/>
                </a:cubicBezTo>
                <a:cubicBezTo>
                  <a:pt x="22826" y="37219"/>
                  <a:pt x="23046" y="37233"/>
                  <a:pt x="23267" y="37233"/>
                </a:cubicBezTo>
                <a:cubicBezTo>
                  <a:pt x="24534" y="37233"/>
                  <a:pt x="25811" y="36778"/>
                  <a:pt x="26943" y="36287"/>
                </a:cubicBezTo>
                <a:cubicBezTo>
                  <a:pt x="27770" y="35936"/>
                  <a:pt x="28572" y="35510"/>
                  <a:pt x="29299" y="35034"/>
                </a:cubicBezTo>
                <a:cubicBezTo>
                  <a:pt x="29650" y="34809"/>
                  <a:pt x="29976" y="34583"/>
                  <a:pt x="30301" y="34332"/>
                </a:cubicBezTo>
                <a:cubicBezTo>
                  <a:pt x="30552" y="34107"/>
                  <a:pt x="30853" y="33931"/>
                  <a:pt x="31028" y="33631"/>
                </a:cubicBezTo>
                <a:cubicBezTo>
                  <a:pt x="31429" y="33906"/>
                  <a:pt x="31805" y="34207"/>
                  <a:pt x="32206" y="34483"/>
                </a:cubicBezTo>
                <a:cubicBezTo>
                  <a:pt x="33710" y="35535"/>
                  <a:pt x="35239" y="36488"/>
                  <a:pt x="36818" y="37390"/>
                </a:cubicBezTo>
                <a:cubicBezTo>
                  <a:pt x="38347" y="38242"/>
                  <a:pt x="39951" y="39119"/>
                  <a:pt x="41680" y="39520"/>
                </a:cubicBezTo>
                <a:cubicBezTo>
                  <a:pt x="41697" y="39524"/>
                  <a:pt x="41715" y="39526"/>
                  <a:pt x="41731" y="39526"/>
                </a:cubicBezTo>
                <a:cubicBezTo>
                  <a:pt x="41950" y="39526"/>
                  <a:pt x="42065" y="39234"/>
                  <a:pt x="41855" y="39094"/>
                </a:cubicBezTo>
                <a:cubicBezTo>
                  <a:pt x="40552" y="38242"/>
                  <a:pt x="39123" y="37616"/>
                  <a:pt x="37745" y="36864"/>
                </a:cubicBezTo>
                <a:cubicBezTo>
                  <a:pt x="36392" y="36112"/>
                  <a:pt x="35038" y="35285"/>
                  <a:pt x="33735" y="34433"/>
                </a:cubicBezTo>
                <a:cubicBezTo>
                  <a:pt x="31529" y="32954"/>
                  <a:pt x="29399" y="31325"/>
                  <a:pt x="27344" y="29621"/>
                </a:cubicBezTo>
                <a:cubicBezTo>
                  <a:pt x="27469" y="29019"/>
                  <a:pt x="27494" y="28393"/>
                  <a:pt x="27494" y="27791"/>
                </a:cubicBezTo>
                <a:cubicBezTo>
                  <a:pt x="27544" y="27039"/>
                  <a:pt x="27519" y="26262"/>
                  <a:pt x="27469" y="25485"/>
                </a:cubicBezTo>
                <a:cubicBezTo>
                  <a:pt x="27419" y="24758"/>
                  <a:pt x="27344" y="24007"/>
                  <a:pt x="27244" y="23280"/>
                </a:cubicBezTo>
                <a:cubicBezTo>
                  <a:pt x="27169" y="22703"/>
                  <a:pt x="27018" y="22102"/>
                  <a:pt x="26692" y="21601"/>
                </a:cubicBezTo>
                <a:cubicBezTo>
                  <a:pt x="26417" y="21225"/>
                  <a:pt x="26041" y="20824"/>
                  <a:pt x="25539" y="20824"/>
                </a:cubicBezTo>
                <a:cubicBezTo>
                  <a:pt x="25523" y="20823"/>
                  <a:pt x="25507" y="20822"/>
                  <a:pt x="25492" y="20822"/>
                </a:cubicBezTo>
                <a:cubicBezTo>
                  <a:pt x="25043" y="20822"/>
                  <a:pt x="24761" y="21165"/>
                  <a:pt x="24712" y="21601"/>
                </a:cubicBezTo>
                <a:cubicBezTo>
                  <a:pt x="24512" y="22929"/>
                  <a:pt x="24737" y="24408"/>
                  <a:pt x="25038" y="25711"/>
                </a:cubicBezTo>
                <a:cubicBezTo>
                  <a:pt x="25239" y="26638"/>
                  <a:pt x="25514" y="27540"/>
                  <a:pt x="25890" y="28393"/>
                </a:cubicBezTo>
                <a:cubicBezTo>
                  <a:pt x="23534" y="26337"/>
                  <a:pt x="21229" y="24232"/>
                  <a:pt x="18973" y="22027"/>
                </a:cubicBezTo>
                <a:cubicBezTo>
                  <a:pt x="19224" y="21375"/>
                  <a:pt x="19224" y="20548"/>
                  <a:pt x="19274" y="19896"/>
                </a:cubicBezTo>
                <a:cubicBezTo>
                  <a:pt x="19349" y="18944"/>
                  <a:pt x="19349" y="17992"/>
                  <a:pt x="19249" y="17039"/>
                </a:cubicBezTo>
                <a:cubicBezTo>
                  <a:pt x="19098" y="15535"/>
                  <a:pt x="18848" y="14032"/>
                  <a:pt x="18346" y="12603"/>
                </a:cubicBezTo>
                <a:cubicBezTo>
                  <a:pt x="18171" y="12127"/>
                  <a:pt x="17970" y="11225"/>
                  <a:pt x="17344" y="11199"/>
                </a:cubicBezTo>
                <a:cubicBezTo>
                  <a:pt x="17324" y="11198"/>
                  <a:pt x="17304" y="11197"/>
                  <a:pt x="17285" y="11197"/>
                </a:cubicBezTo>
                <a:cubicBezTo>
                  <a:pt x="16716" y="11197"/>
                  <a:pt x="16335" y="11892"/>
                  <a:pt x="16141" y="12352"/>
                </a:cubicBezTo>
                <a:cubicBezTo>
                  <a:pt x="15514" y="13681"/>
                  <a:pt x="15815" y="15260"/>
                  <a:pt x="16166" y="16613"/>
                </a:cubicBezTo>
                <a:cubicBezTo>
                  <a:pt x="16517" y="17941"/>
                  <a:pt x="16943" y="19345"/>
                  <a:pt x="17569" y="20623"/>
                </a:cubicBezTo>
                <a:cubicBezTo>
                  <a:pt x="15665" y="18718"/>
                  <a:pt x="13835" y="16788"/>
                  <a:pt x="12056" y="14783"/>
                </a:cubicBezTo>
                <a:cubicBezTo>
                  <a:pt x="11304" y="13956"/>
                  <a:pt x="10577" y="13079"/>
                  <a:pt x="9875" y="12202"/>
                </a:cubicBezTo>
                <a:cubicBezTo>
                  <a:pt x="9875" y="11776"/>
                  <a:pt x="9700" y="11325"/>
                  <a:pt x="9574" y="10949"/>
                </a:cubicBezTo>
                <a:cubicBezTo>
                  <a:pt x="9299" y="10072"/>
                  <a:pt x="8973" y="9245"/>
                  <a:pt x="8672" y="8392"/>
                </a:cubicBezTo>
                <a:cubicBezTo>
                  <a:pt x="8046" y="6588"/>
                  <a:pt x="7344" y="4808"/>
                  <a:pt x="6366" y="3179"/>
                </a:cubicBezTo>
                <a:cubicBezTo>
                  <a:pt x="5804" y="2242"/>
                  <a:pt x="4246" y="0"/>
                  <a:pt x="29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43" name="Google Shape;243;p8"/>
          <p:cNvGrpSpPr/>
          <p:nvPr/>
        </p:nvGrpSpPr>
        <p:grpSpPr>
          <a:xfrm rot="4426043">
            <a:off x="53979" y="-1287912"/>
            <a:ext cx="2311952" cy="3154679"/>
            <a:chOff x="4784068" y="3757226"/>
            <a:chExt cx="1128016" cy="1539284"/>
          </a:xfrm>
        </p:grpSpPr>
        <p:sp>
          <p:nvSpPr>
            <p:cNvPr id="244" name="Google Shape;244;p8"/>
            <p:cNvSpPr/>
            <p:nvPr/>
          </p:nvSpPr>
          <p:spPr>
            <a:xfrm>
              <a:off x="5332557" y="4868956"/>
              <a:ext cx="577072" cy="427554"/>
            </a:xfrm>
            <a:custGeom>
              <a:avLst/>
              <a:gdLst/>
              <a:ahLst/>
              <a:cxnLst/>
              <a:rect l="l" t="t" r="r" b="b"/>
              <a:pathLst>
                <a:path w="29375" h="21764" extrusionOk="0">
                  <a:moveTo>
                    <a:pt x="29374" y="1"/>
                  </a:moveTo>
                  <a:cubicBezTo>
                    <a:pt x="25314" y="151"/>
                    <a:pt x="21204" y="2006"/>
                    <a:pt x="18021" y="5139"/>
                  </a:cubicBezTo>
                  <a:cubicBezTo>
                    <a:pt x="15916" y="7219"/>
                    <a:pt x="14236" y="9800"/>
                    <a:pt x="12407" y="12206"/>
                  </a:cubicBezTo>
                  <a:cubicBezTo>
                    <a:pt x="10552" y="14587"/>
                    <a:pt x="8447" y="16868"/>
                    <a:pt x="5865" y="18021"/>
                  </a:cubicBezTo>
                  <a:cubicBezTo>
                    <a:pt x="4865" y="18469"/>
                    <a:pt x="3781" y="18709"/>
                    <a:pt x="2724" y="18709"/>
                  </a:cubicBezTo>
                  <a:cubicBezTo>
                    <a:pt x="1768" y="18709"/>
                    <a:pt x="834" y="18513"/>
                    <a:pt x="1" y="18096"/>
                  </a:cubicBezTo>
                  <a:lnTo>
                    <a:pt x="1" y="18096"/>
                  </a:lnTo>
                  <a:cubicBezTo>
                    <a:pt x="577" y="19475"/>
                    <a:pt x="1655" y="20527"/>
                    <a:pt x="2908" y="21129"/>
                  </a:cubicBezTo>
                  <a:cubicBezTo>
                    <a:pt x="3885" y="21580"/>
                    <a:pt x="4976" y="21763"/>
                    <a:pt x="6073" y="21763"/>
                  </a:cubicBezTo>
                  <a:cubicBezTo>
                    <a:pt x="6439" y="21763"/>
                    <a:pt x="6805" y="21743"/>
                    <a:pt x="7169" y="21705"/>
                  </a:cubicBezTo>
                  <a:cubicBezTo>
                    <a:pt x="9750" y="21430"/>
                    <a:pt x="12281" y="20252"/>
                    <a:pt x="14362" y="18422"/>
                  </a:cubicBezTo>
                  <a:cubicBezTo>
                    <a:pt x="18171" y="15039"/>
                    <a:pt x="20251" y="9725"/>
                    <a:pt x="23459" y="5615"/>
                  </a:cubicBezTo>
                  <a:cubicBezTo>
                    <a:pt x="25189" y="3434"/>
                    <a:pt x="27219" y="1605"/>
                    <a:pt x="293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5331083" y="4846305"/>
              <a:ext cx="581001" cy="390189"/>
            </a:xfrm>
            <a:custGeom>
              <a:avLst/>
              <a:gdLst/>
              <a:ahLst/>
              <a:cxnLst/>
              <a:rect l="l" t="t" r="r" b="b"/>
              <a:pathLst>
                <a:path w="29575" h="19862" extrusionOk="0">
                  <a:moveTo>
                    <a:pt x="22707" y="1"/>
                  </a:moveTo>
                  <a:cubicBezTo>
                    <a:pt x="20326" y="1"/>
                    <a:pt x="17895" y="402"/>
                    <a:pt x="15665" y="1580"/>
                  </a:cubicBezTo>
                  <a:cubicBezTo>
                    <a:pt x="12808" y="3109"/>
                    <a:pt x="10502" y="5790"/>
                    <a:pt x="8672" y="8723"/>
                  </a:cubicBezTo>
                  <a:cubicBezTo>
                    <a:pt x="7444" y="10703"/>
                    <a:pt x="6417" y="12783"/>
                    <a:pt x="5038" y="14638"/>
                  </a:cubicBezTo>
                  <a:cubicBezTo>
                    <a:pt x="3685" y="16467"/>
                    <a:pt x="2031" y="18522"/>
                    <a:pt x="1" y="18999"/>
                  </a:cubicBezTo>
                  <a:cubicBezTo>
                    <a:pt x="26" y="19099"/>
                    <a:pt x="51" y="19174"/>
                    <a:pt x="76" y="19249"/>
                  </a:cubicBezTo>
                  <a:cubicBezTo>
                    <a:pt x="909" y="19666"/>
                    <a:pt x="1843" y="19862"/>
                    <a:pt x="2799" y="19862"/>
                  </a:cubicBezTo>
                  <a:cubicBezTo>
                    <a:pt x="3856" y="19862"/>
                    <a:pt x="4940" y="19622"/>
                    <a:pt x="5940" y="19174"/>
                  </a:cubicBezTo>
                  <a:cubicBezTo>
                    <a:pt x="8522" y="18021"/>
                    <a:pt x="10627" y="15740"/>
                    <a:pt x="12482" y="13359"/>
                  </a:cubicBezTo>
                  <a:cubicBezTo>
                    <a:pt x="14311" y="10953"/>
                    <a:pt x="15991" y="8372"/>
                    <a:pt x="18096" y="6292"/>
                  </a:cubicBezTo>
                  <a:cubicBezTo>
                    <a:pt x="21279" y="3159"/>
                    <a:pt x="25389" y="1304"/>
                    <a:pt x="29449" y="1154"/>
                  </a:cubicBezTo>
                  <a:cubicBezTo>
                    <a:pt x="29499" y="1104"/>
                    <a:pt x="29550" y="1079"/>
                    <a:pt x="29575" y="1054"/>
                  </a:cubicBezTo>
                  <a:cubicBezTo>
                    <a:pt x="27244" y="628"/>
                    <a:pt x="25088" y="1"/>
                    <a:pt x="22707" y="1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5252798" y="3764101"/>
              <a:ext cx="360918" cy="1473336"/>
            </a:xfrm>
            <a:custGeom>
              <a:avLst/>
              <a:gdLst/>
              <a:ahLst/>
              <a:cxnLst/>
              <a:rect l="l" t="t" r="r" b="b"/>
              <a:pathLst>
                <a:path w="18372" h="74998" extrusionOk="0">
                  <a:moveTo>
                    <a:pt x="6016" y="1"/>
                  </a:moveTo>
                  <a:cubicBezTo>
                    <a:pt x="1705" y="8322"/>
                    <a:pt x="1" y="18222"/>
                    <a:pt x="1304" y="27370"/>
                  </a:cubicBezTo>
                  <a:cubicBezTo>
                    <a:pt x="2181" y="33460"/>
                    <a:pt x="4311" y="39099"/>
                    <a:pt x="5965" y="44913"/>
                  </a:cubicBezTo>
                  <a:cubicBezTo>
                    <a:pt x="7620" y="50728"/>
                    <a:pt x="8798" y="56969"/>
                    <a:pt x="7720" y="63134"/>
                  </a:cubicBezTo>
                  <a:cubicBezTo>
                    <a:pt x="6893" y="67721"/>
                    <a:pt x="4562" y="72257"/>
                    <a:pt x="1229" y="74989"/>
                  </a:cubicBezTo>
                  <a:cubicBezTo>
                    <a:pt x="1358" y="74995"/>
                    <a:pt x="1487" y="74997"/>
                    <a:pt x="1616" y="74997"/>
                  </a:cubicBezTo>
                  <a:cubicBezTo>
                    <a:pt x="4297" y="74997"/>
                    <a:pt x="6999" y="73769"/>
                    <a:pt x="9199" y="71856"/>
                  </a:cubicBezTo>
                  <a:cubicBezTo>
                    <a:pt x="11630" y="69751"/>
                    <a:pt x="13509" y="66869"/>
                    <a:pt x="14913" y="63786"/>
                  </a:cubicBezTo>
                  <a:cubicBezTo>
                    <a:pt x="17344" y="58397"/>
                    <a:pt x="18372" y="52257"/>
                    <a:pt x="17845" y="46442"/>
                  </a:cubicBezTo>
                  <a:cubicBezTo>
                    <a:pt x="16868" y="35791"/>
                    <a:pt x="10928" y="26969"/>
                    <a:pt x="8146" y="16868"/>
                  </a:cubicBezTo>
                  <a:cubicBezTo>
                    <a:pt x="6667" y="11480"/>
                    <a:pt x="6116" y="5740"/>
                    <a:pt x="60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5064226" y="3757226"/>
              <a:ext cx="361409" cy="1480035"/>
            </a:xfrm>
            <a:custGeom>
              <a:avLst/>
              <a:gdLst/>
              <a:ahLst/>
              <a:cxnLst/>
              <a:rect l="l" t="t" r="r" b="b"/>
              <a:pathLst>
                <a:path w="18397" h="75339" extrusionOk="0">
                  <a:moveTo>
                    <a:pt x="15615" y="0"/>
                  </a:moveTo>
                  <a:cubicBezTo>
                    <a:pt x="12356" y="4311"/>
                    <a:pt x="8973" y="8095"/>
                    <a:pt x="6291" y="12882"/>
                  </a:cubicBezTo>
                  <a:cubicBezTo>
                    <a:pt x="3610" y="17644"/>
                    <a:pt x="1504" y="22933"/>
                    <a:pt x="853" y="28421"/>
                  </a:cubicBezTo>
                  <a:cubicBezTo>
                    <a:pt x="0" y="35489"/>
                    <a:pt x="1579" y="42532"/>
                    <a:pt x="4111" y="48797"/>
                  </a:cubicBezTo>
                  <a:cubicBezTo>
                    <a:pt x="5790" y="52983"/>
                    <a:pt x="7895" y="56943"/>
                    <a:pt x="9224" y="61304"/>
                  </a:cubicBezTo>
                  <a:cubicBezTo>
                    <a:pt x="10552" y="65665"/>
                    <a:pt x="11905" y="70828"/>
                    <a:pt x="10351" y="75314"/>
                  </a:cubicBezTo>
                  <a:cubicBezTo>
                    <a:pt x="10527" y="75339"/>
                    <a:pt x="10677" y="75339"/>
                    <a:pt x="10828" y="75339"/>
                  </a:cubicBezTo>
                  <a:cubicBezTo>
                    <a:pt x="14161" y="72607"/>
                    <a:pt x="16492" y="68071"/>
                    <a:pt x="17319" y="63484"/>
                  </a:cubicBezTo>
                  <a:cubicBezTo>
                    <a:pt x="18397" y="57319"/>
                    <a:pt x="17219" y="51078"/>
                    <a:pt x="15564" y="45263"/>
                  </a:cubicBezTo>
                  <a:cubicBezTo>
                    <a:pt x="13910" y="39449"/>
                    <a:pt x="11780" y="33810"/>
                    <a:pt x="10903" y="27720"/>
                  </a:cubicBezTo>
                  <a:cubicBezTo>
                    <a:pt x="9600" y="18572"/>
                    <a:pt x="11304" y="8672"/>
                    <a:pt x="15615" y="351"/>
                  </a:cubicBezTo>
                  <a:cubicBezTo>
                    <a:pt x="15615" y="226"/>
                    <a:pt x="15615" y="125"/>
                    <a:pt x="15615" y="0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4799824" y="4581432"/>
              <a:ext cx="498295" cy="699657"/>
            </a:xfrm>
            <a:custGeom>
              <a:avLst/>
              <a:gdLst/>
              <a:ahLst/>
              <a:cxnLst/>
              <a:rect l="l" t="t" r="r" b="b"/>
              <a:pathLst>
                <a:path w="25365" h="35615" extrusionOk="0">
                  <a:moveTo>
                    <a:pt x="1" y="0"/>
                  </a:moveTo>
                  <a:lnTo>
                    <a:pt x="1" y="0"/>
                  </a:lnTo>
                  <a:cubicBezTo>
                    <a:pt x="552" y="5539"/>
                    <a:pt x="2908" y="10702"/>
                    <a:pt x="6517" y="14236"/>
                  </a:cubicBezTo>
                  <a:cubicBezTo>
                    <a:pt x="8923" y="16592"/>
                    <a:pt x="11805" y="18246"/>
                    <a:pt x="14512" y="20151"/>
                  </a:cubicBezTo>
                  <a:cubicBezTo>
                    <a:pt x="17219" y="22081"/>
                    <a:pt x="19825" y="24386"/>
                    <a:pt x="21279" y="27594"/>
                  </a:cubicBezTo>
                  <a:cubicBezTo>
                    <a:pt x="22357" y="30000"/>
                    <a:pt x="22658" y="33008"/>
                    <a:pt x="21881" y="35614"/>
                  </a:cubicBezTo>
                  <a:cubicBezTo>
                    <a:pt x="23309" y="34512"/>
                    <a:pt x="24337" y="32757"/>
                    <a:pt x="24838" y="30903"/>
                  </a:cubicBezTo>
                  <a:cubicBezTo>
                    <a:pt x="25364" y="28923"/>
                    <a:pt x="25364" y="26842"/>
                    <a:pt x="25064" y="24888"/>
                  </a:cubicBezTo>
                  <a:cubicBezTo>
                    <a:pt x="24537" y="21454"/>
                    <a:pt x="23059" y="18271"/>
                    <a:pt x="20928" y="15890"/>
                  </a:cubicBezTo>
                  <a:cubicBezTo>
                    <a:pt x="16968" y="11529"/>
                    <a:pt x="11179" y="10050"/>
                    <a:pt x="6517" y="6667"/>
                  </a:cubicBezTo>
                  <a:cubicBezTo>
                    <a:pt x="4036" y="4887"/>
                    <a:pt x="1906" y="2557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4784068" y="4578465"/>
              <a:ext cx="460872" cy="706552"/>
            </a:xfrm>
            <a:custGeom>
              <a:avLst/>
              <a:gdLst/>
              <a:ahLst/>
              <a:cxnLst/>
              <a:rect l="l" t="t" r="r" b="b"/>
              <a:pathLst>
                <a:path w="23460" h="35966" extrusionOk="0">
                  <a:moveTo>
                    <a:pt x="703" y="1"/>
                  </a:moveTo>
                  <a:cubicBezTo>
                    <a:pt x="477" y="3309"/>
                    <a:pt x="1" y="6417"/>
                    <a:pt x="201" y="9675"/>
                  </a:cubicBezTo>
                  <a:cubicBezTo>
                    <a:pt x="427" y="12933"/>
                    <a:pt x="1078" y="16166"/>
                    <a:pt x="2532" y="18898"/>
                  </a:cubicBezTo>
                  <a:cubicBezTo>
                    <a:pt x="4412" y="22432"/>
                    <a:pt x="7469" y="24913"/>
                    <a:pt x="10753" y="26693"/>
                  </a:cubicBezTo>
                  <a:cubicBezTo>
                    <a:pt x="12958" y="27871"/>
                    <a:pt x="15264" y="28748"/>
                    <a:pt x="17344" y="30151"/>
                  </a:cubicBezTo>
                  <a:cubicBezTo>
                    <a:pt x="19424" y="31555"/>
                    <a:pt x="21755" y="33309"/>
                    <a:pt x="22457" y="35966"/>
                  </a:cubicBezTo>
                  <a:cubicBezTo>
                    <a:pt x="22532" y="35891"/>
                    <a:pt x="22607" y="35841"/>
                    <a:pt x="22683" y="35765"/>
                  </a:cubicBezTo>
                  <a:cubicBezTo>
                    <a:pt x="23460" y="33159"/>
                    <a:pt x="23159" y="30151"/>
                    <a:pt x="22081" y="27745"/>
                  </a:cubicBezTo>
                  <a:cubicBezTo>
                    <a:pt x="20627" y="24537"/>
                    <a:pt x="18021" y="22232"/>
                    <a:pt x="15314" y="20302"/>
                  </a:cubicBezTo>
                  <a:cubicBezTo>
                    <a:pt x="12607" y="18397"/>
                    <a:pt x="9725" y="16743"/>
                    <a:pt x="7319" y="14387"/>
                  </a:cubicBezTo>
                  <a:cubicBezTo>
                    <a:pt x="3710" y="10853"/>
                    <a:pt x="1354" y="5690"/>
                    <a:pt x="803" y="151"/>
                  </a:cubicBezTo>
                  <a:cubicBezTo>
                    <a:pt x="778" y="101"/>
                    <a:pt x="728" y="51"/>
                    <a:pt x="703" y="1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5295624" y="4539077"/>
              <a:ext cx="21197" cy="73394"/>
            </a:xfrm>
            <a:custGeom>
              <a:avLst/>
              <a:gdLst/>
              <a:ahLst/>
              <a:cxnLst/>
              <a:rect l="l" t="t" r="r" b="b"/>
              <a:pathLst>
                <a:path w="1079" h="3736" extrusionOk="0">
                  <a:moveTo>
                    <a:pt x="1" y="1"/>
                  </a:moveTo>
                  <a:lnTo>
                    <a:pt x="1" y="1"/>
                  </a:lnTo>
                  <a:cubicBezTo>
                    <a:pt x="51" y="652"/>
                    <a:pt x="227" y="1279"/>
                    <a:pt x="377" y="1906"/>
                  </a:cubicBezTo>
                  <a:cubicBezTo>
                    <a:pt x="527" y="2507"/>
                    <a:pt x="703" y="3134"/>
                    <a:pt x="978" y="3735"/>
                  </a:cubicBezTo>
                  <a:cubicBezTo>
                    <a:pt x="1079" y="3058"/>
                    <a:pt x="978" y="2407"/>
                    <a:pt x="828" y="1780"/>
                  </a:cubicBezTo>
                  <a:cubicBezTo>
                    <a:pt x="653" y="1154"/>
                    <a:pt x="402" y="527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5264624" y="4478040"/>
              <a:ext cx="12809" cy="35459"/>
            </a:xfrm>
            <a:custGeom>
              <a:avLst/>
              <a:gdLst/>
              <a:ahLst/>
              <a:cxnLst/>
              <a:rect l="l" t="t" r="r" b="b"/>
              <a:pathLst>
                <a:path w="652" h="1805" extrusionOk="0">
                  <a:moveTo>
                    <a:pt x="100" y="0"/>
                  </a:moveTo>
                  <a:cubicBezTo>
                    <a:pt x="0" y="351"/>
                    <a:pt x="25" y="677"/>
                    <a:pt x="100" y="977"/>
                  </a:cubicBezTo>
                  <a:cubicBezTo>
                    <a:pt x="175" y="1253"/>
                    <a:pt x="301" y="1554"/>
                    <a:pt x="551" y="1805"/>
                  </a:cubicBezTo>
                  <a:cubicBezTo>
                    <a:pt x="652" y="1454"/>
                    <a:pt x="627" y="1153"/>
                    <a:pt x="551" y="852"/>
                  </a:cubicBezTo>
                  <a:cubicBezTo>
                    <a:pt x="476" y="551"/>
                    <a:pt x="351" y="276"/>
                    <a:pt x="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5255254" y="4549430"/>
              <a:ext cx="13319" cy="42846"/>
            </a:xfrm>
            <a:custGeom>
              <a:avLst/>
              <a:gdLst/>
              <a:ahLst/>
              <a:cxnLst/>
              <a:rect l="l" t="t" r="r" b="b"/>
              <a:pathLst>
                <a:path w="678" h="2181" extrusionOk="0">
                  <a:moveTo>
                    <a:pt x="26" y="0"/>
                  </a:moveTo>
                  <a:cubicBezTo>
                    <a:pt x="1" y="426"/>
                    <a:pt x="51" y="777"/>
                    <a:pt x="126" y="1128"/>
                  </a:cubicBezTo>
                  <a:cubicBezTo>
                    <a:pt x="201" y="1479"/>
                    <a:pt x="302" y="1830"/>
                    <a:pt x="502" y="2181"/>
                  </a:cubicBezTo>
                  <a:cubicBezTo>
                    <a:pt x="678" y="1805"/>
                    <a:pt x="652" y="1404"/>
                    <a:pt x="577" y="1028"/>
                  </a:cubicBezTo>
                  <a:cubicBezTo>
                    <a:pt x="502" y="652"/>
                    <a:pt x="327" y="276"/>
                    <a:pt x="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5246394" y="4634100"/>
              <a:ext cx="14302" cy="51234"/>
            </a:xfrm>
            <a:custGeom>
              <a:avLst/>
              <a:gdLst/>
              <a:ahLst/>
              <a:cxnLst/>
              <a:rect l="l" t="t" r="r" b="b"/>
              <a:pathLst>
                <a:path w="728" h="2608" extrusionOk="0">
                  <a:moveTo>
                    <a:pt x="76" y="1"/>
                  </a:moveTo>
                  <a:cubicBezTo>
                    <a:pt x="1" y="477"/>
                    <a:pt x="51" y="928"/>
                    <a:pt x="126" y="1354"/>
                  </a:cubicBezTo>
                  <a:cubicBezTo>
                    <a:pt x="251" y="1780"/>
                    <a:pt x="377" y="2206"/>
                    <a:pt x="652" y="2607"/>
                  </a:cubicBezTo>
                  <a:cubicBezTo>
                    <a:pt x="728" y="2131"/>
                    <a:pt x="677" y="1680"/>
                    <a:pt x="602" y="1254"/>
                  </a:cubicBezTo>
                  <a:cubicBezTo>
                    <a:pt x="477" y="828"/>
                    <a:pt x="352" y="402"/>
                    <a:pt x="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5220305" y="4539077"/>
              <a:ext cx="10844" cy="39408"/>
            </a:xfrm>
            <a:custGeom>
              <a:avLst/>
              <a:gdLst/>
              <a:ahLst/>
              <a:cxnLst/>
              <a:rect l="l" t="t" r="r" b="b"/>
              <a:pathLst>
                <a:path w="552" h="2006" extrusionOk="0">
                  <a:moveTo>
                    <a:pt x="126" y="1"/>
                  </a:moveTo>
                  <a:cubicBezTo>
                    <a:pt x="0" y="352"/>
                    <a:pt x="0" y="703"/>
                    <a:pt x="51" y="1028"/>
                  </a:cubicBezTo>
                  <a:cubicBezTo>
                    <a:pt x="101" y="1354"/>
                    <a:pt x="201" y="1680"/>
                    <a:pt x="426" y="2006"/>
                  </a:cubicBezTo>
                  <a:cubicBezTo>
                    <a:pt x="552" y="1630"/>
                    <a:pt x="552" y="1304"/>
                    <a:pt x="502" y="953"/>
                  </a:cubicBezTo>
                  <a:cubicBezTo>
                    <a:pt x="452" y="627"/>
                    <a:pt x="351" y="302"/>
                    <a:pt x="1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5288749" y="4642469"/>
              <a:ext cx="9862" cy="31039"/>
            </a:xfrm>
            <a:custGeom>
              <a:avLst/>
              <a:gdLst/>
              <a:ahLst/>
              <a:cxnLst/>
              <a:rect l="l" t="t" r="r" b="b"/>
              <a:pathLst>
                <a:path w="502" h="1580" extrusionOk="0">
                  <a:moveTo>
                    <a:pt x="176" y="1"/>
                  </a:moveTo>
                  <a:cubicBezTo>
                    <a:pt x="25" y="277"/>
                    <a:pt x="0" y="552"/>
                    <a:pt x="25" y="828"/>
                  </a:cubicBezTo>
                  <a:cubicBezTo>
                    <a:pt x="50" y="1079"/>
                    <a:pt x="125" y="1354"/>
                    <a:pt x="326" y="1580"/>
                  </a:cubicBezTo>
                  <a:cubicBezTo>
                    <a:pt x="501" y="1304"/>
                    <a:pt x="501" y="1029"/>
                    <a:pt x="476" y="778"/>
                  </a:cubicBezTo>
                  <a:cubicBezTo>
                    <a:pt x="451" y="502"/>
                    <a:pt x="376" y="252"/>
                    <a:pt x="1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5205532" y="4624258"/>
              <a:ext cx="9862" cy="46794"/>
            </a:xfrm>
            <a:custGeom>
              <a:avLst/>
              <a:gdLst/>
              <a:ahLst/>
              <a:cxnLst/>
              <a:rect l="l" t="t" r="r" b="b"/>
              <a:pathLst>
                <a:path w="502" h="2382" extrusionOk="0">
                  <a:moveTo>
                    <a:pt x="151" y="1"/>
                  </a:moveTo>
                  <a:cubicBezTo>
                    <a:pt x="0" y="402"/>
                    <a:pt x="0" y="803"/>
                    <a:pt x="26" y="1204"/>
                  </a:cubicBezTo>
                  <a:cubicBezTo>
                    <a:pt x="51" y="1605"/>
                    <a:pt x="126" y="2006"/>
                    <a:pt x="351" y="2382"/>
                  </a:cubicBezTo>
                  <a:cubicBezTo>
                    <a:pt x="502" y="1981"/>
                    <a:pt x="502" y="1580"/>
                    <a:pt x="477" y="1179"/>
                  </a:cubicBezTo>
                  <a:cubicBezTo>
                    <a:pt x="452" y="778"/>
                    <a:pt x="376" y="377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5213901" y="4450458"/>
              <a:ext cx="12337" cy="39899"/>
            </a:xfrm>
            <a:custGeom>
              <a:avLst/>
              <a:gdLst/>
              <a:ahLst/>
              <a:cxnLst/>
              <a:rect l="l" t="t" r="r" b="b"/>
              <a:pathLst>
                <a:path w="628" h="2031" extrusionOk="0">
                  <a:moveTo>
                    <a:pt x="101" y="1"/>
                  </a:moveTo>
                  <a:cubicBezTo>
                    <a:pt x="1" y="376"/>
                    <a:pt x="26" y="727"/>
                    <a:pt x="76" y="1078"/>
                  </a:cubicBezTo>
                  <a:cubicBezTo>
                    <a:pt x="151" y="1404"/>
                    <a:pt x="276" y="1730"/>
                    <a:pt x="527" y="2031"/>
                  </a:cubicBezTo>
                  <a:cubicBezTo>
                    <a:pt x="627" y="1680"/>
                    <a:pt x="602" y="1329"/>
                    <a:pt x="552" y="978"/>
                  </a:cubicBezTo>
                  <a:cubicBezTo>
                    <a:pt x="477" y="652"/>
                    <a:pt x="351" y="301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8"/>
            <p:cNvSpPr/>
            <p:nvPr/>
          </p:nvSpPr>
          <p:spPr>
            <a:xfrm>
              <a:off x="5181899" y="4498707"/>
              <a:ext cx="11335" cy="36952"/>
            </a:xfrm>
            <a:custGeom>
              <a:avLst/>
              <a:gdLst/>
              <a:ahLst/>
              <a:cxnLst/>
              <a:rect l="l" t="t" r="r" b="b"/>
              <a:pathLst>
                <a:path w="577" h="1881" extrusionOk="0">
                  <a:moveTo>
                    <a:pt x="126" y="1"/>
                  </a:moveTo>
                  <a:cubicBezTo>
                    <a:pt x="0" y="352"/>
                    <a:pt x="0" y="677"/>
                    <a:pt x="51" y="978"/>
                  </a:cubicBezTo>
                  <a:cubicBezTo>
                    <a:pt x="101" y="1304"/>
                    <a:pt x="201" y="1605"/>
                    <a:pt x="452" y="1880"/>
                  </a:cubicBezTo>
                  <a:cubicBezTo>
                    <a:pt x="577" y="1555"/>
                    <a:pt x="552" y="1229"/>
                    <a:pt x="502" y="903"/>
                  </a:cubicBezTo>
                  <a:cubicBezTo>
                    <a:pt x="452" y="602"/>
                    <a:pt x="351" y="276"/>
                    <a:pt x="1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5483705" y="4586343"/>
              <a:ext cx="9881" cy="48779"/>
            </a:xfrm>
            <a:custGeom>
              <a:avLst/>
              <a:gdLst/>
              <a:ahLst/>
              <a:cxnLst/>
              <a:rect l="l" t="t" r="r" b="b"/>
              <a:pathLst>
                <a:path w="503" h="2483" extrusionOk="0">
                  <a:moveTo>
                    <a:pt x="151" y="1"/>
                  </a:moveTo>
                  <a:cubicBezTo>
                    <a:pt x="1" y="427"/>
                    <a:pt x="1" y="828"/>
                    <a:pt x="26" y="1254"/>
                  </a:cubicBezTo>
                  <a:cubicBezTo>
                    <a:pt x="51" y="1680"/>
                    <a:pt x="126" y="2081"/>
                    <a:pt x="327" y="2482"/>
                  </a:cubicBezTo>
                  <a:cubicBezTo>
                    <a:pt x="477" y="2056"/>
                    <a:pt x="502" y="1630"/>
                    <a:pt x="477" y="1229"/>
                  </a:cubicBezTo>
                  <a:cubicBezTo>
                    <a:pt x="452" y="803"/>
                    <a:pt x="377" y="402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5471408" y="4509551"/>
              <a:ext cx="9862" cy="31019"/>
            </a:xfrm>
            <a:custGeom>
              <a:avLst/>
              <a:gdLst/>
              <a:ahLst/>
              <a:cxnLst/>
              <a:rect l="l" t="t" r="r" b="b"/>
              <a:pathLst>
                <a:path w="502" h="1579" extrusionOk="0">
                  <a:moveTo>
                    <a:pt x="176" y="0"/>
                  </a:moveTo>
                  <a:cubicBezTo>
                    <a:pt x="25" y="276"/>
                    <a:pt x="0" y="551"/>
                    <a:pt x="25" y="827"/>
                  </a:cubicBezTo>
                  <a:cubicBezTo>
                    <a:pt x="76" y="1078"/>
                    <a:pt x="126" y="1353"/>
                    <a:pt x="351" y="1579"/>
                  </a:cubicBezTo>
                  <a:cubicBezTo>
                    <a:pt x="502" y="1303"/>
                    <a:pt x="502" y="1028"/>
                    <a:pt x="502" y="777"/>
                  </a:cubicBezTo>
                  <a:cubicBezTo>
                    <a:pt x="452" y="501"/>
                    <a:pt x="376" y="251"/>
                    <a:pt x="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5452706" y="4568623"/>
              <a:ext cx="9371" cy="33004"/>
            </a:xfrm>
            <a:custGeom>
              <a:avLst/>
              <a:gdLst/>
              <a:ahLst/>
              <a:cxnLst/>
              <a:rect l="l" t="t" r="r" b="b"/>
              <a:pathLst>
                <a:path w="477" h="1680" extrusionOk="0">
                  <a:moveTo>
                    <a:pt x="276" y="1"/>
                  </a:moveTo>
                  <a:cubicBezTo>
                    <a:pt x="75" y="276"/>
                    <a:pt x="25" y="552"/>
                    <a:pt x="25" y="828"/>
                  </a:cubicBezTo>
                  <a:cubicBezTo>
                    <a:pt x="0" y="1103"/>
                    <a:pt x="50" y="1404"/>
                    <a:pt x="226" y="1680"/>
                  </a:cubicBezTo>
                  <a:cubicBezTo>
                    <a:pt x="401" y="1404"/>
                    <a:pt x="451" y="1128"/>
                    <a:pt x="476" y="853"/>
                  </a:cubicBezTo>
                  <a:cubicBezTo>
                    <a:pt x="476" y="577"/>
                    <a:pt x="451" y="301"/>
                    <a:pt x="2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5510305" y="4567150"/>
              <a:ext cx="10353" cy="36952"/>
            </a:xfrm>
            <a:custGeom>
              <a:avLst/>
              <a:gdLst/>
              <a:ahLst/>
              <a:cxnLst/>
              <a:rect l="l" t="t" r="r" b="b"/>
              <a:pathLst>
                <a:path w="527" h="1881" extrusionOk="0">
                  <a:moveTo>
                    <a:pt x="151" y="0"/>
                  </a:moveTo>
                  <a:cubicBezTo>
                    <a:pt x="0" y="351"/>
                    <a:pt x="0" y="652"/>
                    <a:pt x="25" y="978"/>
                  </a:cubicBezTo>
                  <a:cubicBezTo>
                    <a:pt x="76" y="1279"/>
                    <a:pt x="151" y="1579"/>
                    <a:pt x="376" y="1880"/>
                  </a:cubicBezTo>
                  <a:cubicBezTo>
                    <a:pt x="527" y="1554"/>
                    <a:pt x="527" y="1228"/>
                    <a:pt x="502" y="928"/>
                  </a:cubicBezTo>
                  <a:cubicBezTo>
                    <a:pt x="451" y="602"/>
                    <a:pt x="376" y="301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5471408" y="4682368"/>
              <a:ext cx="9862" cy="33495"/>
            </a:xfrm>
            <a:custGeom>
              <a:avLst/>
              <a:gdLst/>
              <a:ahLst/>
              <a:cxnLst/>
              <a:rect l="l" t="t" r="r" b="b"/>
              <a:pathLst>
                <a:path w="502" h="1705" extrusionOk="0">
                  <a:moveTo>
                    <a:pt x="126" y="0"/>
                  </a:moveTo>
                  <a:cubicBezTo>
                    <a:pt x="0" y="326"/>
                    <a:pt x="0" y="602"/>
                    <a:pt x="25" y="877"/>
                  </a:cubicBezTo>
                  <a:cubicBezTo>
                    <a:pt x="51" y="1153"/>
                    <a:pt x="101" y="1404"/>
                    <a:pt x="276" y="1704"/>
                  </a:cubicBezTo>
                  <a:cubicBezTo>
                    <a:pt x="477" y="1429"/>
                    <a:pt x="502" y="1128"/>
                    <a:pt x="502" y="827"/>
                  </a:cubicBezTo>
                  <a:cubicBezTo>
                    <a:pt x="452" y="526"/>
                    <a:pt x="376" y="226"/>
                    <a:pt x="1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5445319" y="4630662"/>
              <a:ext cx="9371" cy="29566"/>
            </a:xfrm>
            <a:custGeom>
              <a:avLst/>
              <a:gdLst/>
              <a:ahLst/>
              <a:cxnLst/>
              <a:rect l="l" t="t" r="r" b="b"/>
              <a:pathLst>
                <a:path w="477" h="1505" extrusionOk="0">
                  <a:moveTo>
                    <a:pt x="251" y="0"/>
                  </a:moveTo>
                  <a:cubicBezTo>
                    <a:pt x="50" y="251"/>
                    <a:pt x="25" y="502"/>
                    <a:pt x="0" y="752"/>
                  </a:cubicBezTo>
                  <a:cubicBezTo>
                    <a:pt x="25" y="1003"/>
                    <a:pt x="50" y="1254"/>
                    <a:pt x="251" y="1504"/>
                  </a:cubicBezTo>
                  <a:cubicBezTo>
                    <a:pt x="426" y="1254"/>
                    <a:pt x="476" y="1003"/>
                    <a:pt x="476" y="752"/>
                  </a:cubicBezTo>
                  <a:cubicBezTo>
                    <a:pt x="476" y="502"/>
                    <a:pt x="426" y="251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5504392" y="4661682"/>
              <a:ext cx="9371" cy="43337"/>
            </a:xfrm>
            <a:custGeom>
              <a:avLst/>
              <a:gdLst/>
              <a:ahLst/>
              <a:cxnLst/>
              <a:rect l="l" t="t" r="r" b="b"/>
              <a:pathLst>
                <a:path w="477" h="2206" extrusionOk="0">
                  <a:moveTo>
                    <a:pt x="201" y="0"/>
                  </a:moveTo>
                  <a:cubicBezTo>
                    <a:pt x="26" y="376"/>
                    <a:pt x="1" y="727"/>
                    <a:pt x="1" y="1103"/>
                  </a:cubicBezTo>
                  <a:cubicBezTo>
                    <a:pt x="26" y="1479"/>
                    <a:pt x="51" y="1830"/>
                    <a:pt x="251" y="2206"/>
                  </a:cubicBezTo>
                  <a:cubicBezTo>
                    <a:pt x="427" y="1830"/>
                    <a:pt x="477" y="1454"/>
                    <a:pt x="477" y="1103"/>
                  </a:cubicBezTo>
                  <a:cubicBezTo>
                    <a:pt x="452" y="727"/>
                    <a:pt x="402" y="376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8"/>
            <p:cNvSpPr/>
            <p:nvPr/>
          </p:nvSpPr>
          <p:spPr>
            <a:xfrm>
              <a:off x="5528516" y="4633609"/>
              <a:ext cx="9862" cy="26128"/>
            </a:xfrm>
            <a:custGeom>
              <a:avLst/>
              <a:gdLst/>
              <a:ahLst/>
              <a:cxnLst/>
              <a:rect l="l" t="t" r="r" b="b"/>
              <a:pathLst>
                <a:path w="502" h="1330" extrusionOk="0">
                  <a:moveTo>
                    <a:pt x="201" y="1"/>
                  </a:moveTo>
                  <a:cubicBezTo>
                    <a:pt x="26" y="251"/>
                    <a:pt x="1" y="477"/>
                    <a:pt x="26" y="703"/>
                  </a:cubicBezTo>
                  <a:cubicBezTo>
                    <a:pt x="51" y="903"/>
                    <a:pt x="101" y="1129"/>
                    <a:pt x="301" y="1329"/>
                  </a:cubicBezTo>
                  <a:cubicBezTo>
                    <a:pt x="477" y="1104"/>
                    <a:pt x="502" y="878"/>
                    <a:pt x="477" y="652"/>
                  </a:cubicBezTo>
                  <a:cubicBezTo>
                    <a:pt x="452" y="427"/>
                    <a:pt x="402" y="226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8"/>
            <p:cNvSpPr/>
            <p:nvPr/>
          </p:nvSpPr>
          <p:spPr>
            <a:xfrm>
              <a:off x="5446793" y="4509040"/>
              <a:ext cx="9371" cy="28583"/>
            </a:xfrm>
            <a:custGeom>
              <a:avLst/>
              <a:gdLst/>
              <a:ahLst/>
              <a:cxnLst/>
              <a:rect l="l" t="t" r="r" b="b"/>
              <a:pathLst>
                <a:path w="477" h="1455" extrusionOk="0">
                  <a:moveTo>
                    <a:pt x="201" y="1"/>
                  </a:moveTo>
                  <a:cubicBezTo>
                    <a:pt x="25" y="252"/>
                    <a:pt x="0" y="502"/>
                    <a:pt x="0" y="728"/>
                  </a:cubicBezTo>
                  <a:cubicBezTo>
                    <a:pt x="25" y="978"/>
                    <a:pt x="75" y="1229"/>
                    <a:pt x="276" y="1455"/>
                  </a:cubicBezTo>
                  <a:cubicBezTo>
                    <a:pt x="451" y="1204"/>
                    <a:pt x="476" y="953"/>
                    <a:pt x="476" y="703"/>
                  </a:cubicBezTo>
                  <a:cubicBezTo>
                    <a:pt x="451" y="477"/>
                    <a:pt x="401" y="227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8"/>
            <p:cNvSpPr/>
            <p:nvPr/>
          </p:nvSpPr>
          <p:spPr>
            <a:xfrm>
              <a:off x="5418229" y="4517428"/>
              <a:ext cx="10353" cy="30528"/>
            </a:xfrm>
            <a:custGeom>
              <a:avLst/>
              <a:gdLst/>
              <a:ahLst/>
              <a:cxnLst/>
              <a:rect l="l" t="t" r="r" b="b"/>
              <a:pathLst>
                <a:path w="527" h="1554" extrusionOk="0">
                  <a:moveTo>
                    <a:pt x="176" y="0"/>
                  </a:moveTo>
                  <a:cubicBezTo>
                    <a:pt x="26" y="276"/>
                    <a:pt x="1" y="551"/>
                    <a:pt x="26" y="802"/>
                  </a:cubicBezTo>
                  <a:cubicBezTo>
                    <a:pt x="76" y="1053"/>
                    <a:pt x="126" y="1303"/>
                    <a:pt x="351" y="1554"/>
                  </a:cubicBezTo>
                  <a:cubicBezTo>
                    <a:pt x="502" y="1278"/>
                    <a:pt x="527" y="1003"/>
                    <a:pt x="502" y="752"/>
                  </a:cubicBezTo>
                  <a:cubicBezTo>
                    <a:pt x="452" y="501"/>
                    <a:pt x="377" y="226"/>
                    <a:pt x="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5352261" y="4087105"/>
              <a:ext cx="9862" cy="35459"/>
            </a:xfrm>
            <a:custGeom>
              <a:avLst/>
              <a:gdLst/>
              <a:ahLst/>
              <a:cxnLst/>
              <a:rect l="l" t="t" r="r" b="b"/>
              <a:pathLst>
                <a:path w="502" h="1805" extrusionOk="0">
                  <a:moveTo>
                    <a:pt x="226" y="0"/>
                  </a:moveTo>
                  <a:cubicBezTo>
                    <a:pt x="50" y="301"/>
                    <a:pt x="0" y="602"/>
                    <a:pt x="25" y="927"/>
                  </a:cubicBezTo>
                  <a:cubicBezTo>
                    <a:pt x="50" y="1228"/>
                    <a:pt x="126" y="1529"/>
                    <a:pt x="326" y="1805"/>
                  </a:cubicBezTo>
                  <a:cubicBezTo>
                    <a:pt x="476" y="1479"/>
                    <a:pt x="501" y="1203"/>
                    <a:pt x="476" y="902"/>
                  </a:cubicBezTo>
                  <a:cubicBezTo>
                    <a:pt x="451" y="602"/>
                    <a:pt x="401" y="301"/>
                    <a:pt x="2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5371454" y="4054612"/>
              <a:ext cx="9862" cy="40390"/>
            </a:xfrm>
            <a:custGeom>
              <a:avLst/>
              <a:gdLst/>
              <a:ahLst/>
              <a:cxnLst/>
              <a:rect l="l" t="t" r="r" b="b"/>
              <a:pathLst>
                <a:path w="502" h="2056" extrusionOk="0">
                  <a:moveTo>
                    <a:pt x="151" y="0"/>
                  </a:moveTo>
                  <a:cubicBezTo>
                    <a:pt x="1" y="351"/>
                    <a:pt x="1" y="702"/>
                    <a:pt x="26" y="1053"/>
                  </a:cubicBezTo>
                  <a:cubicBezTo>
                    <a:pt x="51" y="1378"/>
                    <a:pt x="126" y="1729"/>
                    <a:pt x="326" y="2055"/>
                  </a:cubicBezTo>
                  <a:cubicBezTo>
                    <a:pt x="477" y="1704"/>
                    <a:pt x="502" y="1353"/>
                    <a:pt x="477" y="1003"/>
                  </a:cubicBezTo>
                  <a:cubicBezTo>
                    <a:pt x="452" y="652"/>
                    <a:pt x="377" y="326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5349294" y="4163406"/>
              <a:ext cx="10373" cy="37934"/>
            </a:xfrm>
            <a:custGeom>
              <a:avLst/>
              <a:gdLst/>
              <a:ahLst/>
              <a:cxnLst/>
              <a:rect l="l" t="t" r="r" b="b"/>
              <a:pathLst>
                <a:path w="528" h="1931" extrusionOk="0">
                  <a:moveTo>
                    <a:pt x="151" y="1"/>
                  </a:moveTo>
                  <a:cubicBezTo>
                    <a:pt x="1" y="352"/>
                    <a:pt x="1" y="678"/>
                    <a:pt x="26" y="1003"/>
                  </a:cubicBezTo>
                  <a:cubicBezTo>
                    <a:pt x="76" y="1329"/>
                    <a:pt x="151" y="1630"/>
                    <a:pt x="377" y="1931"/>
                  </a:cubicBezTo>
                  <a:cubicBezTo>
                    <a:pt x="527" y="1605"/>
                    <a:pt x="527" y="1279"/>
                    <a:pt x="502" y="953"/>
                  </a:cubicBezTo>
                  <a:cubicBezTo>
                    <a:pt x="452" y="627"/>
                    <a:pt x="377" y="302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5379332" y="4157021"/>
              <a:ext cx="9862" cy="43337"/>
            </a:xfrm>
            <a:custGeom>
              <a:avLst/>
              <a:gdLst/>
              <a:ahLst/>
              <a:cxnLst/>
              <a:rect l="l" t="t" r="r" b="b"/>
              <a:pathLst>
                <a:path w="502" h="2206" extrusionOk="0">
                  <a:moveTo>
                    <a:pt x="151" y="0"/>
                  </a:moveTo>
                  <a:cubicBezTo>
                    <a:pt x="1" y="376"/>
                    <a:pt x="1" y="752"/>
                    <a:pt x="26" y="1128"/>
                  </a:cubicBezTo>
                  <a:cubicBezTo>
                    <a:pt x="51" y="1479"/>
                    <a:pt x="126" y="1855"/>
                    <a:pt x="352" y="2206"/>
                  </a:cubicBezTo>
                  <a:cubicBezTo>
                    <a:pt x="502" y="1805"/>
                    <a:pt x="502" y="1454"/>
                    <a:pt x="477" y="1078"/>
                  </a:cubicBezTo>
                  <a:cubicBezTo>
                    <a:pt x="452" y="702"/>
                    <a:pt x="377" y="351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5337979" y="4899975"/>
              <a:ext cx="11335" cy="56656"/>
            </a:xfrm>
            <a:custGeom>
              <a:avLst/>
              <a:gdLst/>
              <a:ahLst/>
              <a:cxnLst/>
              <a:rect l="l" t="t" r="r" b="b"/>
              <a:pathLst>
                <a:path w="577" h="2884" extrusionOk="0">
                  <a:moveTo>
                    <a:pt x="301" y="1"/>
                  </a:moveTo>
                  <a:cubicBezTo>
                    <a:pt x="151" y="502"/>
                    <a:pt x="126" y="953"/>
                    <a:pt x="76" y="1429"/>
                  </a:cubicBezTo>
                  <a:cubicBezTo>
                    <a:pt x="25" y="1906"/>
                    <a:pt x="0" y="2357"/>
                    <a:pt x="51" y="2883"/>
                  </a:cubicBezTo>
                  <a:cubicBezTo>
                    <a:pt x="351" y="2457"/>
                    <a:pt x="477" y="1956"/>
                    <a:pt x="527" y="1480"/>
                  </a:cubicBezTo>
                  <a:cubicBezTo>
                    <a:pt x="577" y="978"/>
                    <a:pt x="527" y="477"/>
                    <a:pt x="3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5315819" y="4883729"/>
              <a:ext cx="9371" cy="41392"/>
            </a:xfrm>
            <a:custGeom>
              <a:avLst/>
              <a:gdLst/>
              <a:ahLst/>
              <a:cxnLst/>
              <a:rect l="l" t="t" r="r" b="b"/>
              <a:pathLst>
                <a:path w="477" h="2107" extrusionOk="0">
                  <a:moveTo>
                    <a:pt x="226" y="1"/>
                  </a:moveTo>
                  <a:cubicBezTo>
                    <a:pt x="51" y="377"/>
                    <a:pt x="1" y="728"/>
                    <a:pt x="1" y="1053"/>
                  </a:cubicBezTo>
                  <a:cubicBezTo>
                    <a:pt x="26" y="1404"/>
                    <a:pt x="76" y="1755"/>
                    <a:pt x="251" y="2106"/>
                  </a:cubicBezTo>
                  <a:cubicBezTo>
                    <a:pt x="427" y="1755"/>
                    <a:pt x="477" y="1404"/>
                    <a:pt x="477" y="1053"/>
                  </a:cubicBezTo>
                  <a:cubicBezTo>
                    <a:pt x="452" y="703"/>
                    <a:pt x="402" y="352"/>
                    <a:pt x="2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5318275" y="4989105"/>
              <a:ext cx="11355" cy="29546"/>
            </a:xfrm>
            <a:custGeom>
              <a:avLst/>
              <a:gdLst/>
              <a:ahLst/>
              <a:cxnLst/>
              <a:rect l="l" t="t" r="r" b="b"/>
              <a:pathLst>
                <a:path w="578" h="1504" extrusionOk="0">
                  <a:moveTo>
                    <a:pt x="452" y="0"/>
                  </a:moveTo>
                  <a:cubicBezTo>
                    <a:pt x="201" y="201"/>
                    <a:pt x="126" y="451"/>
                    <a:pt x="51" y="702"/>
                  </a:cubicBezTo>
                  <a:cubicBezTo>
                    <a:pt x="26" y="953"/>
                    <a:pt x="1" y="1203"/>
                    <a:pt x="126" y="1504"/>
                  </a:cubicBezTo>
                  <a:cubicBezTo>
                    <a:pt x="377" y="1278"/>
                    <a:pt x="452" y="1053"/>
                    <a:pt x="527" y="802"/>
                  </a:cubicBezTo>
                  <a:cubicBezTo>
                    <a:pt x="552" y="552"/>
                    <a:pt x="577" y="276"/>
                    <a:pt x="4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8"/>
            <p:cNvSpPr/>
            <p:nvPr/>
          </p:nvSpPr>
          <p:spPr>
            <a:xfrm>
              <a:off x="5357172" y="4966454"/>
              <a:ext cx="13319" cy="47286"/>
            </a:xfrm>
            <a:custGeom>
              <a:avLst/>
              <a:gdLst/>
              <a:ahLst/>
              <a:cxnLst/>
              <a:rect l="l" t="t" r="r" b="b"/>
              <a:pathLst>
                <a:path w="678" h="2407" extrusionOk="0">
                  <a:moveTo>
                    <a:pt x="552" y="0"/>
                  </a:moveTo>
                  <a:cubicBezTo>
                    <a:pt x="327" y="401"/>
                    <a:pt x="226" y="777"/>
                    <a:pt x="126" y="1178"/>
                  </a:cubicBezTo>
                  <a:cubicBezTo>
                    <a:pt x="51" y="1579"/>
                    <a:pt x="1" y="1980"/>
                    <a:pt x="76" y="2406"/>
                  </a:cubicBezTo>
                  <a:cubicBezTo>
                    <a:pt x="377" y="2055"/>
                    <a:pt x="502" y="1654"/>
                    <a:pt x="577" y="1253"/>
                  </a:cubicBezTo>
                  <a:cubicBezTo>
                    <a:pt x="652" y="852"/>
                    <a:pt x="678" y="426"/>
                    <a:pt x="5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8"/>
            <p:cNvSpPr/>
            <p:nvPr/>
          </p:nvSpPr>
          <p:spPr>
            <a:xfrm>
              <a:off x="5304504" y="4956101"/>
              <a:ext cx="8880" cy="25146"/>
            </a:xfrm>
            <a:custGeom>
              <a:avLst/>
              <a:gdLst/>
              <a:ahLst/>
              <a:cxnLst/>
              <a:rect l="l" t="t" r="r" b="b"/>
              <a:pathLst>
                <a:path w="452" h="1280" extrusionOk="0">
                  <a:moveTo>
                    <a:pt x="251" y="1"/>
                  </a:moveTo>
                  <a:cubicBezTo>
                    <a:pt x="50" y="227"/>
                    <a:pt x="0" y="427"/>
                    <a:pt x="0" y="653"/>
                  </a:cubicBezTo>
                  <a:cubicBezTo>
                    <a:pt x="0" y="853"/>
                    <a:pt x="25" y="1079"/>
                    <a:pt x="201" y="1279"/>
                  </a:cubicBezTo>
                  <a:cubicBezTo>
                    <a:pt x="401" y="1079"/>
                    <a:pt x="451" y="878"/>
                    <a:pt x="451" y="653"/>
                  </a:cubicBezTo>
                  <a:cubicBezTo>
                    <a:pt x="451" y="452"/>
                    <a:pt x="426" y="227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8"/>
            <p:cNvSpPr/>
            <p:nvPr/>
          </p:nvSpPr>
          <p:spPr>
            <a:xfrm>
              <a:off x="5340435" y="4813321"/>
              <a:ext cx="12828" cy="39899"/>
            </a:xfrm>
            <a:custGeom>
              <a:avLst/>
              <a:gdLst/>
              <a:ahLst/>
              <a:cxnLst/>
              <a:rect l="l" t="t" r="r" b="b"/>
              <a:pathLst>
                <a:path w="653" h="2031" extrusionOk="0">
                  <a:moveTo>
                    <a:pt x="101" y="1"/>
                  </a:moveTo>
                  <a:cubicBezTo>
                    <a:pt x="1" y="377"/>
                    <a:pt x="26" y="728"/>
                    <a:pt x="101" y="1053"/>
                  </a:cubicBezTo>
                  <a:cubicBezTo>
                    <a:pt x="176" y="1404"/>
                    <a:pt x="276" y="1730"/>
                    <a:pt x="527" y="2031"/>
                  </a:cubicBezTo>
                  <a:cubicBezTo>
                    <a:pt x="652" y="1655"/>
                    <a:pt x="602" y="1304"/>
                    <a:pt x="552" y="978"/>
                  </a:cubicBezTo>
                  <a:cubicBezTo>
                    <a:pt x="477" y="627"/>
                    <a:pt x="352" y="302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8"/>
            <p:cNvSpPr/>
            <p:nvPr/>
          </p:nvSpPr>
          <p:spPr>
            <a:xfrm>
              <a:off x="5759443" y="4955610"/>
              <a:ext cx="21177" cy="23161"/>
            </a:xfrm>
            <a:custGeom>
              <a:avLst/>
              <a:gdLst/>
              <a:ahLst/>
              <a:cxnLst/>
              <a:rect l="l" t="t" r="r" b="b"/>
              <a:pathLst>
                <a:path w="1078" h="1179" extrusionOk="0">
                  <a:moveTo>
                    <a:pt x="1078" y="1"/>
                  </a:moveTo>
                  <a:cubicBezTo>
                    <a:pt x="777" y="101"/>
                    <a:pt x="602" y="277"/>
                    <a:pt x="401" y="452"/>
                  </a:cubicBezTo>
                  <a:cubicBezTo>
                    <a:pt x="226" y="653"/>
                    <a:pt x="75" y="853"/>
                    <a:pt x="0" y="1179"/>
                  </a:cubicBezTo>
                  <a:cubicBezTo>
                    <a:pt x="326" y="1154"/>
                    <a:pt x="552" y="978"/>
                    <a:pt x="752" y="778"/>
                  </a:cubicBezTo>
                  <a:cubicBezTo>
                    <a:pt x="927" y="577"/>
                    <a:pt x="1078" y="327"/>
                    <a:pt x="10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8"/>
            <p:cNvSpPr/>
            <p:nvPr/>
          </p:nvSpPr>
          <p:spPr>
            <a:xfrm>
              <a:off x="5774216" y="4916163"/>
              <a:ext cx="26108" cy="16836"/>
            </a:xfrm>
            <a:custGeom>
              <a:avLst/>
              <a:gdLst/>
              <a:ahLst/>
              <a:cxnLst/>
              <a:rect l="l" t="t" r="r" b="b"/>
              <a:pathLst>
                <a:path w="1329" h="857" extrusionOk="0">
                  <a:moveTo>
                    <a:pt x="1245" y="1"/>
                  </a:moveTo>
                  <a:cubicBezTo>
                    <a:pt x="959" y="1"/>
                    <a:pt x="732" y="115"/>
                    <a:pt x="526" y="229"/>
                  </a:cubicBezTo>
                  <a:cubicBezTo>
                    <a:pt x="326" y="380"/>
                    <a:pt x="125" y="555"/>
                    <a:pt x="0" y="856"/>
                  </a:cubicBezTo>
                  <a:cubicBezTo>
                    <a:pt x="326" y="856"/>
                    <a:pt x="576" y="756"/>
                    <a:pt x="802" y="630"/>
                  </a:cubicBezTo>
                  <a:cubicBezTo>
                    <a:pt x="1003" y="480"/>
                    <a:pt x="1203" y="305"/>
                    <a:pt x="1328" y="4"/>
                  </a:cubicBezTo>
                  <a:cubicBezTo>
                    <a:pt x="1300" y="2"/>
                    <a:pt x="1272" y="1"/>
                    <a:pt x="12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8"/>
            <p:cNvSpPr/>
            <p:nvPr/>
          </p:nvSpPr>
          <p:spPr>
            <a:xfrm>
              <a:off x="5740721" y="4946259"/>
              <a:ext cx="14793" cy="16757"/>
            </a:xfrm>
            <a:custGeom>
              <a:avLst/>
              <a:gdLst/>
              <a:ahLst/>
              <a:cxnLst/>
              <a:rect l="l" t="t" r="r" b="b"/>
              <a:pathLst>
                <a:path w="753" h="853" extrusionOk="0">
                  <a:moveTo>
                    <a:pt x="728" y="1"/>
                  </a:moveTo>
                  <a:lnTo>
                    <a:pt x="728" y="1"/>
                  </a:lnTo>
                  <a:cubicBezTo>
                    <a:pt x="477" y="26"/>
                    <a:pt x="327" y="151"/>
                    <a:pt x="201" y="276"/>
                  </a:cubicBezTo>
                  <a:cubicBezTo>
                    <a:pt x="76" y="427"/>
                    <a:pt x="1" y="577"/>
                    <a:pt x="26" y="853"/>
                  </a:cubicBezTo>
                  <a:cubicBezTo>
                    <a:pt x="276" y="828"/>
                    <a:pt x="427" y="702"/>
                    <a:pt x="552" y="577"/>
                  </a:cubicBezTo>
                  <a:cubicBezTo>
                    <a:pt x="677" y="427"/>
                    <a:pt x="753" y="276"/>
                    <a:pt x="7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8"/>
            <p:cNvSpPr/>
            <p:nvPr/>
          </p:nvSpPr>
          <p:spPr>
            <a:xfrm>
              <a:off x="5723001" y="4991560"/>
              <a:ext cx="14793" cy="14793"/>
            </a:xfrm>
            <a:custGeom>
              <a:avLst/>
              <a:gdLst/>
              <a:ahLst/>
              <a:cxnLst/>
              <a:rect l="l" t="t" r="r" b="b"/>
              <a:pathLst>
                <a:path w="753" h="753" extrusionOk="0">
                  <a:moveTo>
                    <a:pt x="752" y="1"/>
                  </a:moveTo>
                  <a:cubicBezTo>
                    <a:pt x="502" y="1"/>
                    <a:pt x="326" y="101"/>
                    <a:pt x="201" y="201"/>
                  </a:cubicBezTo>
                  <a:cubicBezTo>
                    <a:pt x="101" y="351"/>
                    <a:pt x="0" y="502"/>
                    <a:pt x="0" y="752"/>
                  </a:cubicBezTo>
                  <a:cubicBezTo>
                    <a:pt x="251" y="752"/>
                    <a:pt x="401" y="652"/>
                    <a:pt x="552" y="552"/>
                  </a:cubicBezTo>
                  <a:cubicBezTo>
                    <a:pt x="652" y="402"/>
                    <a:pt x="752" y="251"/>
                    <a:pt x="7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8"/>
            <p:cNvSpPr/>
            <p:nvPr/>
          </p:nvSpPr>
          <p:spPr>
            <a:xfrm>
              <a:off x="5694929" y="4985156"/>
              <a:ext cx="22179" cy="25617"/>
            </a:xfrm>
            <a:custGeom>
              <a:avLst/>
              <a:gdLst/>
              <a:ahLst/>
              <a:cxnLst/>
              <a:rect l="l" t="t" r="r" b="b"/>
              <a:pathLst>
                <a:path w="1129" h="1304" extrusionOk="0">
                  <a:moveTo>
                    <a:pt x="1129" y="1"/>
                  </a:moveTo>
                  <a:lnTo>
                    <a:pt x="1129" y="1"/>
                  </a:lnTo>
                  <a:cubicBezTo>
                    <a:pt x="803" y="101"/>
                    <a:pt x="577" y="276"/>
                    <a:pt x="402" y="502"/>
                  </a:cubicBezTo>
                  <a:cubicBezTo>
                    <a:pt x="201" y="702"/>
                    <a:pt x="51" y="953"/>
                    <a:pt x="1" y="1304"/>
                  </a:cubicBezTo>
                  <a:cubicBezTo>
                    <a:pt x="327" y="1204"/>
                    <a:pt x="552" y="1003"/>
                    <a:pt x="753" y="803"/>
                  </a:cubicBezTo>
                  <a:cubicBezTo>
                    <a:pt x="928" y="577"/>
                    <a:pt x="1079" y="327"/>
                    <a:pt x="1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4" name="Google Shape;284;p8"/>
          <p:cNvSpPr/>
          <p:nvPr/>
        </p:nvSpPr>
        <p:spPr>
          <a:xfrm rot="-9013032" flipH="1">
            <a:off x="9676369" y="5516672"/>
            <a:ext cx="2155044" cy="2024920"/>
          </a:xfrm>
          <a:custGeom>
            <a:avLst/>
            <a:gdLst/>
            <a:ahLst/>
            <a:cxnLst/>
            <a:rect l="l" t="t" r="r" b="b"/>
            <a:pathLst>
              <a:path w="42066" h="39526" extrusionOk="0">
                <a:moveTo>
                  <a:pt x="2930" y="0"/>
                </a:moveTo>
                <a:cubicBezTo>
                  <a:pt x="2487" y="0"/>
                  <a:pt x="2071" y="255"/>
                  <a:pt x="1730" y="899"/>
                </a:cubicBezTo>
                <a:cubicBezTo>
                  <a:pt x="1178" y="1951"/>
                  <a:pt x="1479" y="3330"/>
                  <a:pt x="1805" y="4407"/>
                </a:cubicBezTo>
                <a:cubicBezTo>
                  <a:pt x="2156" y="5560"/>
                  <a:pt x="2732" y="6588"/>
                  <a:pt x="3434" y="7565"/>
                </a:cubicBezTo>
                <a:cubicBezTo>
                  <a:pt x="4236" y="8643"/>
                  <a:pt x="5188" y="9646"/>
                  <a:pt x="6241" y="10523"/>
                </a:cubicBezTo>
                <a:cubicBezTo>
                  <a:pt x="6767" y="10924"/>
                  <a:pt x="7294" y="11300"/>
                  <a:pt x="7845" y="11651"/>
                </a:cubicBezTo>
                <a:cubicBezTo>
                  <a:pt x="8371" y="12001"/>
                  <a:pt x="8973" y="12402"/>
                  <a:pt x="9625" y="12503"/>
                </a:cubicBezTo>
                <a:cubicBezTo>
                  <a:pt x="10402" y="13505"/>
                  <a:pt x="11178" y="14508"/>
                  <a:pt x="12006" y="15485"/>
                </a:cubicBezTo>
                <a:cubicBezTo>
                  <a:pt x="10279" y="14545"/>
                  <a:pt x="8284" y="14083"/>
                  <a:pt x="6316" y="14083"/>
                </a:cubicBezTo>
                <a:cubicBezTo>
                  <a:pt x="5398" y="14083"/>
                  <a:pt x="4486" y="14183"/>
                  <a:pt x="3609" y="14382"/>
                </a:cubicBezTo>
                <a:cubicBezTo>
                  <a:pt x="2707" y="14583"/>
                  <a:pt x="0" y="15285"/>
                  <a:pt x="978" y="16738"/>
                </a:cubicBezTo>
                <a:cubicBezTo>
                  <a:pt x="1454" y="17415"/>
                  <a:pt x="2381" y="17390"/>
                  <a:pt x="3108" y="17415"/>
                </a:cubicBezTo>
                <a:cubicBezTo>
                  <a:pt x="4161" y="17490"/>
                  <a:pt x="5214" y="17540"/>
                  <a:pt x="6266" y="17540"/>
                </a:cubicBezTo>
                <a:cubicBezTo>
                  <a:pt x="6453" y="17544"/>
                  <a:pt x="6641" y="17547"/>
                  <a:pt x="6829" y="17547"/>
                </a:cubicBezTo>
                <a:cubicBezTo>
                  <a:pt x="7800" y="17547"/>
                  <a:pt x="8780" y="17491"/>
                  <a:pt x="9725" y="17365"/>
                </a:cubicBezTo>
                <a:cubicBezTo>
                  <a:pt x="10301" y="17290"/>
                  <a:pt x="10853" y="17189"/>
                  <a:pt x="11404" y="17039"/>
                </a:cubicBezTo>
                <a:cubicBezTo>
                  <a:pt x="11905" y="16939"/>
                  <a:pt x="12457" y="16814"/>
                  <a:pt x="12908" y="16563"/>
                </a:cubicBezTo>
                <a:cubicBezTo>
                  <a:pt x="13234" y="16939"/>
                  <a:pt x="13559" y="17340"/>
                  <a:pt x="13910" y="17716"/>
                </a:cubicBezTo>
                <a:cubicBezTo>
                  <a:pt x="12457" y="17741"/>
                  <a:pt x="11078" y="18217"/>
                  <a:pt x="9850" y="18919"/>
                </a:cubicBezTo>
                <a:cubicBezTo>
                  <a:pt x="9173" y="19295"/>
                  <a:pt x="8572" y="19771"/>
                  <a:pt x="8021" y="20272"/>
                </a:cubicBezTo>
                <a:cubicBezTo>
                  <a:pt x="7419" y="20773"/>
                  <a:pt x="6843" y="21325"/>
                  <a:pt x="6442" y="22002"/>
                </a:cubicBezTo>
                <a:cubicBezTo>
                  <a:pt x="6066" y="22628"/>
                  <a:pt x="5890" y="23355"/>
                  <a:pt x="6091" y="24082"/>
                </a:cubicBezTo>
                <a:cubicBezTo>
                  <a:pt x="6228" y="24630"/>
                  <a:pt x="6579" y="24826"/>
                  <a:pt x="7037" y="24826"/>
                </a:cubicBezTo>
                <a:cubicBezTo>
                  <a:pt x="7165" y="24826"/>
                  <a:pt x="7301" y="24811"/>
                  <a:pt x="7444" y="24784"/>
                </a:cubicBezTo>
                <a:cubicBezTo>
                  <a:pt x="8196" y="24658"/>
                  <a:pt x="8873" y="24232"/>
                  <a:pt x="9449" y="23781"/>
                </a:cubicBezTo>
                <a:cubicBezTo>
                  <a:pt x="10076" y="23305"/>
                  <a:pt x="10677" y="22778"/>
                  <a:pt x="11279" y="22252"/>
                </a:cubicBezTo>
                <a:cubicBezTo>
                  <a:pt x="11955" y="21651"/>
                  <a:pt x="12582" y="20999"/>
                  <a:pt x="13158" y="20297"/>
                </a:cubicBezTo>
                <a:cubicBezTo>
                  <a:pt x="13635" y="19721"/>
                  <a:pt x="14236" y="19019"/>
                  <a:pt x="14412" y="18267"/>
                </a:cubicBezTo>
                <a:cubicBezTo>
                  <a:pt x="15464" y="19470"/>
                  <a:pt x="16567" y="20623"/>
                  <a:pt x="17720" y="21751"/>
                </a:cubicBezTo>
                <a:cubicBezTo>
                  <a:pt x="18998" y="23054"/>
                  <a:pt x="20301" y="24357"/>
                  <a:pt x="21655" y="25611"/>
                </a:cubicBezTo>
                <a:cubicBezTo>
                  <a:pt x="20909" y="25570"/>
                  <a:pt x="20159" y="25538"/>
                  <a:pt x="19412" y="25538"/>
                </a:cubicBezTo>
                <a:cubicBezTo>
                  <a:pt x="17399" y="25538"/>
                  <a:pt x="15406" y="25767"/>
                  <a:pt x="13559" y="26663"/>
                </a:cubicBezTo>
                <a:cubicBezTo>
                  <a:pt x="13058" y="26914"/>
                  <a:pt x="12457" y="27215"/>
                  <a:pt x="12356" y="27841"/>
                </a:cubicBezTo>
                <a:cubicBezTo>
                  <a:pt x="12281" y="28393"/>
                  <a:pt x="12632" y="28794"/>
                  <a:pt x="13183" y="28869"/>
                </a:cubicBezTo>
                <a:cubicBezTo>
                  <a:pt x="13404" y="28898"/>
                  <a:pt x="13630" y="28910"/>
                  <a:pt x="13860" y="28910"/>
                </a:cubicBezTo>
                <a:cubicBezTo>
                  <a:pt x="14413" y="28910"/>
                  <a:pt x="14983" y="28839"/>
                  <a:pt x="15514" y="28769"/>
                </a:cubicBezTo>
                <a:cubicBezTo>
                  <a:pt x="16316" y="28668"/>
                  <a:pt x="17093" y="28493"/>
                  <a:pt x="17870" y="28292"/>
                </a:cubicBezTo>
                <a:cubicBezTo>
                  <a:pt x="18747" y="28042"/>
                  <a:pt x="19625" y="27741"/>
                  <a:pt x="20477" y="27390"/>
                </a:cubicBezTo>
                <a:cubicBezTo>
                  <a:pt x="20903" y="27240"/>
                  <a:pt x="21329" y="27039"/>
                  <a:pt x="21730" y="26864"/>
                </a:cubicBezTo>
                <a:cubicBezTo>
                  <a:pt x="22006" y="26738"/>
                  <a:pt x="22306" y="26638"/>
                  <a:pt x="22557" y="26488"/>
                </a:cubicBezTo>
                <a:cubicBezTo>
                  <a:pt x="25063" y="28844"/>
                  <a:pt x="27670" y="31099"/>
                  <a:pt x="30402" y="33180"/>
                </a:cubicBezTo>
                <a:cubicBezTo>
                  <a:pt x="29877" y="33090"/>
                  <a:pt x="29344" y="33046"/>
                  <a:pt x="28811" y="33046"/>
                </a:cubicBezTo>
                <a:cubicBezTo>
                  <a:pt x="26801" y="33046"/>
                  <a:pt x="24788" y="33675"/>
                  <a:pt x="23184" y="34884"/>
                </a:cubicBezTo>
                <a:cubicBezTo>
                  <a:pt x="22707" y="35235"/>
                  <a:pt x="22031" y="35711"/>
                  <a:pt x="21780" y="36262"/>
                </a:cubicBezTo>
                <a:cubicBezTo>
                  <a:pt x="21504" y="36864"/>
                  <a:pt x="22106" y="37114"/>
                  <a:pt x="22607" y="37190"/>
                </a:cubicBezTo>
                <a:cubicBezTo>
                  <a:pt x="22826" y="37219"/>
                  <a:pt x="23046" y="37233"/>
                  <a:pt x="23267" y="37233"/>
                </a:cubicBezTo>
                <a:cubicBezTo>
                  <a:pt x="24534" y="37233"/>
                  <a:pt x="25811" y="36778"/>
                  <a:pt x="26943" y="36287"/>
                </a:cubicBezTo>
                <a:cubicBezTo>
                  <a:pt x="27770" y="35936"/>
                  <a:pt x="28572" y="35510"/>
                  <a:pt x="29299" y="35034"/>
                </a:cubicBezTo>
                <a:cubicBezTo>
                  <a:pt x="29650" y="34809"/>
                  <a:pt x="29976" y="34583"/>
                  <a:pt x="30301" y="34332"/>
                </a:cubicBezTo>
                <a:cubicBezTo>
                  <a:pt x="30552" y="34107"/>
                  <a:pt x="30853" y="33931"/>
                  <a:pt x="31028" y="33631"/>
                </a:cubicBezTo>
                <a:cubicBezTo>
                  <a:pt x="31429" y="33906"/>
                  <a:pt x="31805" y="34207"/>
                  <a:pt x="32206" y="34483"/>
                </a:cubicBezTo>
                <a:cubicBezTo>
                  <a:pt x="33710" y="35535"/>
                  <a:pt x="35239" y="36488"/>
                  <a:pt x="36818" y="37390"/>
                </a:cubicBezTo>
                <a:cubicBezTo>
                  <a:pt x="38347" y="38242"/>
                  <a:pt x="39951" y="39119"/>
                  <a:pt x="41680" y="39520"/>
                </a:cubicBezTo>
                <a:cubicBezTo>
                  <a:pt x="41697" y="39524"/>
                  <a:pt x="41715" y="39526"/>
                  <a:pt x="41731" y="39526"/>
                </a:cubicBezTo>
                <a:cubicBezTo>
                  <a:pt x="41950" y="39526"/>
                  <a:pt x="42065" y="39234"/>
                  <a:pt x="41855" y="39094"/>
                </a:cubicBezTo>
                <a:cubicBezTo>
                  <a:pt x="40552" y="38242"/>
                  <a:pt x="39123" y="37616"/>
                  <a:pt x="37745" y="36864"/>
                </a:cubicBezTo>
                <a:cubicBezTo>
                  <a:pt x="36392" y="36112"/>
                  <a:pt x="35038" y="35285"/>
                  <a:pt x="33735" y="34433"/>
                </a:cubicBezTo>
                <a:cubicBezTo>
                  <a:pt x="31529" y="32954"/>
                  <a:pt x="29399" y="31325"/>
                  <a:pt x="27344" y="29621"/>
                </a:cubicBezTo>
                <a:cubicBezTo>
                  <a:pt x="27469" y="29019"/>
                  <a:pt x="27494" y="28393"/>
                  <a:pt x="27494" y="27791"/>
                </a:cubicBezTo>
                <a:cubicBezTo>
                  <a:pt x="27544" y="27039"/>
                  <a:pt x="27519" y="26262"/>
                  <a:pt x="27469" y="25485"/>
                </a:cubicBezTo>
                <a:cubicBezTo>
                  <a:pt x="27419" y="24758"/>
                  <a:pt x="27344" y="24007"/>
                  <a:pt x="27244" y="23280"/>
                </a:cubicBezTo>
                <a:cubicBezTo>
                  <a:pt x="27169" y="22703"/>
                  <a:pt x="27018" y="22102"/>
                  <a:pt x="26692" y="21601"/>
                </a:cubicBezTo>
                <a:cubicBezTo>
                  <a:pt x="26417" y="21225"/>
                  <a:pt x="26041" y="20824"/>
                  <a:pt x="25539" y="20824"/>
                </a:cubicBezTo>
                <a:cubicBezTo>
                  <a:pt x="25523" y="20823"/>
                  <a:pt x="25507" y="20822"/>
                  <a:pt x="25492" y="20822"/>
                </a:cubicBezTo>
                <a:cubicBezTo>
                  <a:pt x="25043" y="20822"/>
                  <a:pt x="24761" y="21165"/>
                  <a:pt x="24712" y="21601"/>
                </a:cubicBezTo>
                <a:cubicBezTo>
                  <a:pt x="24512" y="22929"/>
                  <a:pt x="24737" y="24408"/>
                  <a:pt x="25038" y="25711"/>
                </a:cubicBezTo>
                <a:cubicBezTo>
                  <a:pt x="25239" y="26638"/>
                  <a:pt x="25514" y="27540"/>
                  <a:pt x="25890" y="28393"/>
                </a:cubicBezTo>
                <a:cubicBezTo>
                  <a:pt x="23534" y="26337"/>
                  <a:pt x="21229" y="24232"/>
                  <a:pt x="18973" y="22027"/>
                </a:cubicBezTo>
                <a:cubicBezTo>
                  <a:pt x="19224" y="21375"/>
                  <a:pt x="19224" y="20548"/>
                  <a:pt x="19274" y="19896"/>
                </a:cubicBezTo>
                <a:cubicBezTo>
                  <a:pt x="19349" y="18944"/>
                  <a:pt x="19349" y="17992"/>
                  <a:pt x="19249" y="17039"/>
                </a:cubicBezTo>
                <a:cubicBezTo>
                  <a:pt x="19098" y="15535"/>
                  <a:pt x="18848" y="14032"/>
                  <a:pt x="18346" y="12603"/>
                </a:cubicBezTo>
                <a:cubicBezTo>
                  <a:pt x="18171" y="12127"/>
                  <a:pt x="17970" y="11225"/>
                  <a:pt x="17344" y="11199"/>
                </a:cubicBezTo>
                <a:cubicBezTo>
                  <a:pt x="17324" y="11198"/>
                  <a:pt x="17304" y="11197"/>
                  <a:pt x="17285" y="11197"/>
                </a:cubicBezTo>
                <a:cubicBezTo>
                  <a:pt x="16716" y="11197"/>
                  <a:pt x="16335" y="11892"/>
                  <a:pt x="16141" y="12352"/>
                </a:cubicBezTo>
                <a:cubicBezTo>
                  <a:pt x="15514" y="13681"/>
                  <a:pt x="15815" y="15260"/>
                  <a:pt x="16166" y="16613"/>
                </a:cubicBezTo>
                <a:cubicBezTo>
                  <a:pt x="16517" y="17941"/>
                  <a:pt x="16943" y="19345"/>
                  <a:pt x="17569" y="20623"/>
                </a:cubicBezTo>
                <a:cubicBezTo>
                  <a:pt x="15665" y="18718"/>
                  <a:pt x="13835" y="16788"/>
                  <a:pt x="12056" y="14783"/>
                </a:cubicBezTo>
                <a:cubicBezTo>
                  <a:pt x="11304" y="13956"/>
                  <a:pt x="10577" y="13079"/>
                  <a:pt x="9875" y="12202"/>
                </a:cubicBezTo>
                <a:cubicBezTo>
                  <a:pt x="9875" y="11776"/>
                  <a:pt x="9700" y="11325"/>
                  <a:pt x="9574" y="10949"/>
                </a:cubicBezTo>
                <a:cubicBezTo>
                  <a:pt x="9299" y="10072"/>
                  <a:pt x="8973" y="9245"/>
                  <a:pt x="8672" y="8392"/>
                </a:cubicBezTo>
                <a:cubicBezTo>
                  <a:pt x="8046" y="6588"/>
                  <a:pt x="7344" y="4808"/>
                  <a:pt x="6366" y="3179"/>
                </a:cubicBezTo>
                <a:cubicBezTo>
                  <a:pt x="5804" y="2242"/>
                  <a:pt x="4246" y="0"/>
                  <a:pt x="29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85" name="Google Shape;285;p8"/>
          <p:cNvGrpSpPr/>
          <p:nvPr/>
        </p:nvGrpSpPr>
        <p:grpSpPr>
          <a:xfrm rot="-4426160" flipH="1">
            <a:off x="9709511" y="3942636"/>
            <a:ext cx="2427376" cy="3312187"/>
            <a:chOff x="4784068" y="3757226"/>
            <a:chExt cx="1128016" cy="1539284"/>
          </a:xfrm>
        </p:grpSpPr>
        <p:sp>
          <p:nvSpPr>
            <p:cNvPr id="286" name="Google Shape;286;p8"/>
            <p:cNvSpPr/>
            <p:nvPr/>
          </p:nvSpPr>
          <p:spPr>
            <a:xfrm>
              <a:off x="5332557" y="4868956"/>
              <a:ext cx="577072" cy="427554"/>
            </a:xfrm>
            <a:custGeom>
              <a:avLst/>
              <a:gdLst/>
              <a:ahLst/>
              <a:cxnLst/>
              <a:rect l="l" t="t" r="r" b="b"/>
              <a:pathLst>
                <a:path w="29375" h="21764" extrusionOk="0">
                  <a:moveTo>
                    <a:pt x="29374" y="1"/>
                  </a:moveTo>
                  <a:cubicBezTo>
                    <a:pt x="25314" y="151"/>
                    <a:pt x="21204" y="2006"/>
                    <a:pt x="18021" y="5139"/>
                  </a:cubicBezTo>
                  <a:cubicBezTo>
                    <a:pt x="15916" y="7219"/>
                    <a:pt x="14236" y="9800"/>
                    <a:pt x="12407" y="12206"/>
                  </a:cubicBezTo>
                  <a:cubicBezTo>
                    <a:pt x="10552" y="14587"/>
                    <a:pt x="8447" y="16868"/>
                    <a:pt x="5865" y="18021"/>
                  </a:cubicBezTo>
                  <a:cubicBezTo>
                    <a:pt x="4865" y="18469"/>
                    <a:pt x="3781" y="18709"/>
                    <a:pt x="2724" y="18709"/>
                  </a:cubicBezTo>
                  <a:cubicBezTo>
                    <a:pt x="1768" y="18709"/>
                    <a:pt x="834" y="18513"/>
                    <a:pt x="1" y="18096"/>
                  </a:cubicBezTo>
                  <a:lnTo>
                    <a:pt x="1" y="18096"/>
                  </a:lnTo>
                  <a:cubicBezTo>
                    <a:pt x="577" y="19475"/>
                    <a:pt x="1655" y="20527"/>
                    <a:pt x="2908" y="21129"/>
                  </a:cubicBezTo>
                  <a:cubicBezTo>
                    <a:pt x="3885" y="21580"/>
                    <a:pt x="4976" y="21763"/>
                    <a:pt x="6073" y="21763"/>
                  </a:cubicBezTo>
                  <a:cubicBezTo>
                    <a:pt x="6439" y="21763"/>
                    <a:pt x="6805" y="21743"/>
                    <a:pt x="7169" y="21705"/>
                  </a:cubicBezTo>
                  <a:cubicBezTo>
                    <a:pt x="9750" y="21430"/>
                    <a:pt x="12281" y="20252"/>
                    <a:pt x="14362" y="18422"/>
                  </a:cubicBezTo>
                  <a:cubicBezTo>
                    <a:pt x="18171" y="15039"/>
                    <a:pt x="20251" y="9725"/>
                    <a:pt x="23459" y="5615"/>
                  </a:cubicBezTo>
                  <a:cubicBezTo>
                    <a:pt x="25189" y="3434"/>
                    <a:pt x="27219" y="1605"/>
                    <a:pt x="293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8"/>
            <p:cNvSpPr/>
            <p:nvPr/>
          </p:nvSpPr>
          <p:spPr>
            <a:xfrm>
              <a:off x="5331083" y="4846305"/>
              <a:ext cx="581001" cy="390189"/>
            </a:xfrm>
            <a:custGeom>
              <a:avLst/>
              <a:gdLst/>
              <a:ahLst/>
              <a:cxnLst/>
              <a:rect l="l" t="t" r="r" b="b"/>
              <a:pathLst>
                <a:path w="29575" h="19862" extrusionOk="0">
                  <a:moveTo>
                    <a:pt x="22707" y="1"/>
                  </a:moveTo>
                  <a:cubicBezTo>
                    <a:pt x="20326" y="1"/>
                    <a:pt x="17895" y="402"/>
                    <a:pt x="15665" y="1580"/>
                  </a:cubicBezTo>
                  <a:cubicBezTo>
                    <a:pt x="12808" y="3109"/>
                    <a:pt x="10502" y="5790"/>
                    <a:pt x="8672" y="8723"/>
                  </a:cubicBezTo>
                  <a:cubicBezTo>
                    <a:pt x="7444" y="10703"/>
                    <a:pt x="6417" y="12783"/>
                    <a:pt x="5038" y="14638"/>
                  </a:cubicBezTo>
                  <a:cubicBezTo>
                    <a:pt x="3685" y="16467"/>
                    <a:pt x="2031" y="18522"/>
                    <a:pt x="1" y="18999"/>
                  </a:cubicBezTo>
                  <a:cubicBezTo>
                    <a:pt x="26" y="19099"/>
                    <a:pt x="51" y="19174"/>
                    <a:pt x="76" y="19249"/>
                  </a:cubicBezTo>
                  <a:cubicBezTo>
                    <a:pt x="909" y="19666"/>
                    <a:pt x="1843" y="19862"/>
                    <a:pt x="2799" y="19862"/>
                  </a:cubicBezTo>
                  <a:cubicBezTo>
                    <a:pt x="3856" y="19862"/>
                    <a:pt x="4940" y="19622"/>
                    <a:pt x="5940" y="19174"/>
                  </a:cubicBezTo>
                  <a:cubicBezTo>
                    <a:pt x="8522" y="18021"/>
                    <a:pt x="10627" y="15740"/>
                    <a:pt x="12482" y="13359"/>
                  </a:cubicBezTo>
                  <a:cubicBezTo>
                    <a:pt x="14311" y="10953"/>
                    <a:pt x="15991" y="8372"/>
                    <a:pt x="18096" y="6292"/>
                  </a:cubicBezTo>
                  <a:cubicBezTo>
                    <a:pt x="21279" y="3159"/>
                    <a:pt x="25389" y="1304"/>
                    <a:pt x="29449" y="1154"/>
                  </a:cubicBezTo>
                  <a:cubicBezTo>
                    <a:pt x="29499" y="1104"/>
                    <a:pt x="29550" y="1079"/>
                    <a:pt x="29575" y="1054"/>
                  </a:cubicBezTo>
                  <a:cubicBezTo>
                    <a:pt x="27244" y="628"/>
                    <a:pt x="25088" y="1"/>
                    <a:pt x="22707" y="1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8"/>
            <p:cNvSpPr/>
            <p:nvPr/>
          </p:nvSpPr>
          <p:spPr>
            <a:xfrm>
              <a:off x="5252798" y="3764101"/>
              <a:ext cx="360918" cy="1473336"/>
            </a:xfrm>
            <a:custGeom>
              <a:avLst/>
              <a:gdLst/>
              <a:ahLst/>
              <a:cxnLst/>
              <a:rect l="l" t="t" r="r" b="b"/>
              <a:pathLst>
                <a:path w="18372" h="74998" extrusionOk="0">
                  <a:moveTo>
                    <a:pt x="6016" y="1"/>
                  </a:moveTo>
                  <a:cubicBezTo>
                    <a:pt x="1705" y="8322"/>
                    <a:pt x="1" y="18222"/>
                    <a:pt x="1304" y="27370"/>
                  </a:cubicBezTo>
                  <a:cubicBezTo>
                    <a:pt x="2181" y="33460"/>
                    <a:pt x="4311" y="39099"/>
                    <a:pt x="5965" y="44913"/>
                  </a:cubicBezTo>
                  <a:cubicBezTo>
                    <a:pt x="7620" y="50728"/>
                    <a:pt x="8798" y="56969"/>
                    <a:pt x="7720" y="63134"/>
                  </a:cubicBezTo>
                  <a:cubicBezTo>
                    <a:pt x="6893" y="67721"/>
                    <a:pt x="4562" y="72257"/>
                    <a:pt x="1229" y="74989"/>
                  </a:cubicBezTo>
                  <a:cubicBezTo>
                    <a:pt x="1358" y="74995"/>
                    <a:pt x="1487" y="74997"/>
                    <a:pt x="1616" y="74997"/>
                  </a:cubicBezTo>
                  <a:cubicBezTo>
                    <a:pt x="4297" y="74997"/>
                    <a:pt x="6999" y="73769"/>
                    <a:pt x="9199" y="71856"/>
                  </a:cubicBezTo>
                  <a:cubicBezTo>
                    <a:pt x="11630" y="69751"/>
                    <a:pt x="13509" y="66869"/>
                    <a:pt x="14913" y="63786"/>
                  </a:cubicBezTo>
                  <a:cubicBezTo>
                    <a:pt x="17344" y="58397"/>
                    <a:pt x="18372" y="52257"/>
                    <a:pt x="17845" y="46442"/>
                  </a:cubicBezTo>
                  <a:cubicBezTo>
                    <a:pt x="16868" y="35791"/>
                    <a:pt x="10928" y="26969"/>
                    <a:pt x="8146" y="16868"/>
                  </a:cubicBezTo>
                  <a:cubicBezTo>
                    <a:pt x="6667" y="11480"/>
                    <a:pt x="6116" y="5740"/>
                    <a:pt x="60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8"/>
            <p:cNvSpPr/>
            <p:nvPr/>
          </p:nvSpPr>
          <p:spPr>
            <a:xfrm>
              <a:off x="5064226" y="3757226"/>
              <a:ext cx="361409" cy="1480035"/>
            </a:xfrm>
            <a:custGeom>
              <a:avLst/>
              <a:gdLst/>
              <a:ahLst/>
              <a:cxnLst/>
              <a:rect l="l" t="t" r="r" b="b"/>
              <a:pathLst>
                <a:path w="18397" h="75339" extrusionOk="0">
                  <a:moveTo>
                    <a:pt x="15615" y="0"/>
                  </a:moveTo>
                  <a:cubicBezTo>
                    <a:pt x="12356" y="4311"/>
                    <a:pt x="8973" y="8095"/>
                    <a:pt x="6291" y="12882"/>
                  </a:cubicBezTo>
                  <a:cubicBezTo>
                    <a:pt x="3610" y="17644"/>
                    <a:pt x="1504" y="22933"/>
                    <a:pt x="853" y="28421"/>
                  </a:cubicBezTo>
                  <a:cubicBezTo>
                    <a:pt x="0" y="35489"/>
                    <a:pt x="1579" y="42532"/>
                    <a:pt x="4111" y="48797"/>
                  </a:cubicBezTo>
                  <a:cubicBezTo>
                    <a:pt x="5790" y="52983"/>
                    <a:pt x="7895" y="56943"/>
                    <a:pt x="9224" y="61304"/>
                  </a:cubicBezTo>
                  <a:cubicBezTo>
                    <a:pt x="10552" y="65665"/>
                    <a:pt x="11905" y="70828"/>
                    <a:pt x="10351" y="75314"/>
                  </a:cubicBezTo>
                  <a:cubicBezTo>
                    <a:pt x="10527" y="75339"/>
                    <a:pt x="10677" y="75339"/>
                    <a:pt x="10828" y="75339"/>
                  </a:cubicBezTo>
                  <a:cubicBezTo>
                    <a:pt x="14161" y="72607"/>
                    <a:pt x="16492" y="68071"/>
                    <a:pt x="17319" y="63484"/>
                  </a:cubicBezTo>
                  <a:cubicBezTo>
                    <a:pt x="18397" y="57319"/>
                    <a:pt x="17219" y="51078"/>
                    <a:pt x="15564" y="45263"/>
                  </a:cubicBezTo>
                  <a:cubicBezTo>
                    <a:pt x="13910" y="39449"/>
                    <a:pt x="11780" y="33810"/>
                    <a:pt x="10903" y="27720"/>
                  </a:cubicBezTo>
                  <a:cubicBezTo>
                    <a:pt x="9600" y="18572"/>
                    <a:pt x="11304" y="8672"/>
                    <a:pt x="15615" y="351"/>
                  </a:cubicBezTo>
                  <a:cubicBezTo>
                    <a:pt x="15615" y="226"/>
                    <a:pt x="15615" y="125"/>
                    <a:pt x="15615" y="0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8"/>
            <p:cNvSpPr/>
            <p:nvPr/>
          </p:nvSpPr>
          <p:spPr>
            <a:xfrm>
              <a:off x="4799824" y="4581432"/>
              <a:ext cx="498295" cy="699657"/>
            </a:xfrm>
            <a:custGeom>
              <a:avLst/>
              <a:gdLst/>
              <a:ahLst/>
              <a:cxnLst/>
              <a:rect l="l" t="t" r="r" b="b"/>
              <a:pathLst>
                <a:path w="25365" h="35615" extrusionOk="0">
                  <a:moveTo>
                    <a:pt x="1" y="0"/>
                  </a:moveTo>
                  <a:lnTo>
                    <a:pt x="1" y="0"/>
                  </a:lnTo>
                  <a:cubicBezTo>
                    <a:pt x="552" y="5539"/>
                    <a:pt x="2908" y="10702"/>
                    <a:pt x="6517" y="14236"/>
                  </a:cubicBezTo>
                  <a:cubicBezTo>
                    <a:pt x="8923" y="16592"/>
                    <a:pt x="11805" y="18246"/>
                    <a:pt x="14512" y="20151"/>
                  </a:cubicBezTo>
                  <a:cubicBezTo>
                    <a:pt x="17219" y="22081"/>
                    <a:pt x="19825" y="24386"/>
                    <a:pt x="21279" y="27594"/>
                  </a:cubicBezTo>
                  <a:cubicBezTo>
                    <a:pt x="22357" y="30000"/>
                    <a:pt x="22658" y="33008"/>
                    <a:pt x="21881" y="35614"/>
                  </a:cubicBezTo>
                  <a:cubicBezTo>
                    <a:pt x="23309" y="34512"/>
                    <a:pt x="24337" y="32757"/>
                    <a:pt x="24838" y="30903"/>
                  </a:cubicBezTo>
                  <a:cubicBezTo>
                    <a:pt x="25364" y="28923"/>
                    <a:pt x="25364" y="26842"/>
                    <a:pt x="25064" y="24888"/>
                  </a:cubicBezTo>
                  <a:cubicBezTo>
                    <a:pt x="24537" y="21454"/>
                    <a:pt x="23059" y="18271"/>
                    <a:pt x="20928" y="15890"/>
                  </a:cubicBezTo>
                  <a:cubicBezTo>
                    <a:pt x="16968" y="11529"/>
                    <a:pt x="11179" y="10050"/>
                    <a:pt x="6517" y="6667"/>
                  </a:cubicBezTo>
                  <a:cubicBezTo>
                    <a:pt x="4036" y="4887"/>
                    <a:pt x="1906" y="2557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8"/>
            <p:cNvSpPr/>
            <p:nvPr/>
          </p:nvSpPr>
          <p:spPr>
            <a:xfrm>
              <a:off x="4784068" y="4578465"/>
              <a:ext cx="460872" cy="706552"/>
            </a:xfrm>
            <a:custGeom>
              <a:avLst/>
              <a:gdLst/>
              <a:ahLst/>
              <a:cxnLst/>
              <a:rect l="l" t="t" r="r" b="b"/>
              <a:pathLst>
                <a:path w="23460" h="35966" extrusionOk="0">
                  <a:moveTo>
                    <a:pt x="703" y="1"/>
                  </a:moveTo>
                  <a:cubicBezTo>
                    <a:pt x="477" y="3309"/>
                    <a:pt x="1" y="6417"/>
                    <a:pt x="201" y="9675"/>
                  </a:cubicBezTo>
                  <a:cubicBezTo>
                    <a:pt x="427" y="12933"/>
                    <a:pt x="1078" y="16166"/>
                    <a:pt x="2532" y="18898"/>
                  </a:cubicBezTo>
                  <a:cubicBezTo>
                    <a:pt x="4412" y="22432"/>
                    <a:pt x="7469" y="24913"/>
                    <a:pt x="10753" y="26693"/>
                  </a:cubicBezTo>
                  <a:cubicBezTo>
                    <a:pt x="12958" y="27871"/>
                    <a:pt x="15264" y="28748"/>
                    <a:pt x="17344" y="30151"/>
                  </a:cubicBezTo>
                  <a:cubicBezTo>
                    <a:pt x="19424" y="31555"/>
                    <a:pt x="21755" y="33309"/>
                    <a:pt x="22457" y="35966"/>
                  </a:cubicBezTo>
                  <a:cubicBezTo>
                    <a:pt x="22532" y="35891"/>
                    <a:pt x="22607" y="35841"/>
                    <a:pt x="22683" y="35765"/>
                  </a:cubicBezTo>
                  <a:cubicBezTo>
                    <a:pt x="23460" y="33159"/>
                    <a:pt x="23159" y="30151"/>
                    <a:pt x="22081" y="27745"/>
                  </a:cubicBezTo>
                  <a:cubicBezTo>
                    <a:pt x="20627" y="24537"/>
                    <a:pt x="18021" y="22232"/>
                    <a:pt x="15314" y="20302"/>
                  </a:cubicBezTo>
                  <a:cubicBezTo>
                    <a:pt x="12607" y="18397"/>
                    <a:pt x="9725" y="16743"/>
                    <a:pt x="7319" y="14387"/>
                  </a:cubicBezTo>
                  <a:cubicBezTo>
                    <a:pt x="3710" y="10853"/>
                    <a:pt x="1354" y="5690"/>
                    <a:pt x="803" y="151"/>
                  </a:cubicBezTo>
                  <a:cubicBezTo>
                    <a:pt x="778" y="101"/>
                    <a:pt x="728" y="51"/>
                    <a:pt x="703" y="1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8"/>
            <p:cNvSpPr/>
            <p:nvPr/>
          </p:nvSpPr>
          <p:spPr>
            <a:xfrm>
              <a:off x="5295624" y="4539077"/>
              <a:ext cx="21197" cy="73394"/>
            </a:xfrm>
            <a:custGeom>
              <a:avLst/>
              <a:gdLst/>
              <a:ahLst/>
              <a:cxnLst/>
              <a:rect l="l" t="t" r="r" b="b"/>
              <a:pathLst>
                <a:path w="1079" h="3736" extrusionOk="0">
                  <a:moveTo>
                    <a:pt x="1" y="1"/>
                  </a:moveTo>
                  <a:lnTo>
                    <a:pt x="1" y="1"/>
                  </a:lnTo>
                  <a:cubicBezTo>
                    <a:pt x="51" y="652"/>
                    <a:pt x="227" y="1279"/>
                    <a:pt x="377" y="1906"/>
                  </a:cubicBezTo>
                  <a:cubicBezTo>
                    <a:pt x="527" y="2507"/>
                    <a:pt x="703" y="3134"/>
                    <a:pt x="978" y="3735"/>
                  </a:cubicBezTo>
                  <a:cubicBezTo>
                    <a:pt x="1079" y="3058"/>
                    <a:pt x="978" y="2407"/>
                    <a:pt x="828" y="1780"/>
                  </a:cubicBezTo>
                  <a:cubicBezTo>
                    <a:pt x="653" y="1154"/>
                    <a:pt x="402" y="527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8"/>
            <p:cNvSpPr/>
            <p:nvPr/>
          </p:nvSpPr>
          <p:spPr>
            <a:xfrm>
              <a:off x="5264624" y="4478040"/>
              <a:ext cx="12809" cy="35459"/>
            </a:xfrm>
            <a:custGeom>
              <a:avLst/>
              <a:gdLst/>
              <a:ahLst/>
              <a:cxnLst/>
              <a:rect l="l" t="t" r="r" b="b"/>
              <a:pathLst>
                <a:path w="652" h="1805" extrusionOk="0">
                  <a:moveTo>
                    <a:pt x="100" y="0"/>
                  </a:moveTo>
                  <a:cubicBezTo>
                    <a:pt x="0" y="351"/>
                    <a:pt x="25" y="677"/>
                    <a:pt x="100" y="977"/>
                  </a:cubicBezTo>
                  <a:cubicBezTo>
                    <a:pt x="175" y="1253"/>
                    <a:pt x="301" y="1554"/>
                    <a:pt x="551" y="1805"/>
                  </a:cubicBezTo>
                  <a:cubicBezTo>
                    <a:pt x="652" y="1454"/>
                    <a:pt x="627" y="1153"/>
                    <a:pt x="551" y="852"/>
                  </a:cubicBezTo>
                  <a:cubicBezTo>
                    <a:pt x="476" y="551"/>
                    <a:pt x="351" y="276"/>
                    <a:pt x="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8"/>
            <p:cNvSpPr/>
            <p:nvPr/>
          </p:nvSpPr>
          <p:spPr>
            <a:xfrm>
              <a:off x="5255254" y="4549430"/>
              <a:ext cx="13319" cy="42846"/>
            </a:xfrm>
            <a:custGeom>
              <a:avLst/>
              <a:gdLst/>
              <a:ahLst/>
              <a:cxnLst/>
              <a:rect l="l" t="t" r="r" b="b"/>
              <a:pathLst>
                <a:path w="678" h="2181" extrusionOk="0">
                  <a:moveTo>
                    <a:pt x="26" y="0"/>
                  </a:moveTo>
                  <a:cubicBezTo>
                    <a:pt x="1" y="426"/>
                    <a:pt x="51" y="777"/>
                    <a:pt x="126" y="1128"/>
                  </a:cubicBezTo>
                  <a:cubicBezTo>
                    <a:pt x="201" y="1479"/>
                    <a:pt x="302" y="1830"/>
                    <a:pt x="502" y="2181"/>
                  </a:cubicBezTo>
                  <a:cubicBezTo>
                    <a:pt x="678" y="1805"/>
                    <a:pt x="652" y="1404"/>
                    <a:pt x="577" y="1028"/>
                  </a:cubicBezTo>
                  <a:cubicBezTo>
                    <a:pt x="502" y="652"/>
                    <a:pt x="327" y="276"/>
                    <a:pt x="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8"/>
            <p:cNvSpPr/>
            <p:nvPr/>
          </p:nvSpPr>
          <p:spPr>
            <a:xfrm>
              <a:off x="5246394" y="4634100"/>
              <a:ext cx="14302" cy="51234"/>
            </a:xfrm>
            <a:custGeom>
              <a:avLst/>
              <a:gdLst/>
              <a:ahLst/>
              <a:cxnLst/>
              <a:rect l="l" t="t" r="r" b="b"/>
              <a:pathLst>
                <a:path w="728" h="2608" extrusionOk="0">
                  <a:moveTo>
                    <a:pt x="76" y="1"/>
                  </a:moveTo>
                  <a:cubicBezTo>
                    <a:pt x="1" y="477"/>
                    <a:pt x="51" y="928"/>
                    <a:pt x="126" y="1354"/>
                  </a:cubicBezTo>
                  <a:cubicBezTo>
                    <a:pt x="251" y="1780"/>
                    <a:pt x="377" y="2206"/>
                    <a:pt x="652" y="2607"/>
                  </a:cubicBezTo>
                  <a:cubicBezTo>
                    <a:pt x="728" y="2131"/>
                    <a:pt x="677" y="1680"/>
                    <a:pt x="602" y="1254"/>
                  </a:cubicBezTo>
                  <a:cubicBezTo>
                    <a:pt x="477" y="828"/>
                    <a:pt x="352" y="402"/>
                    <a:pt x="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8"/>
            <p:cNvSpPr/>
            <p:nvPr/>
          </p:nvSpPr>
          <p:spPr>
            <a:xfrm>
              <a:off x="5220305" y="4539077"/>
              <a:ext cx="10844" cy="39408"/>
            </a:xfrm>
            <a:custGeom>
              <a:avLst/>
              <a:gdLst/>
              <a:ahLst/>
              <a:cxnLst/>
              <a:rect l="l" t="t" r="r" b="b"/>
              <a:pathLst>
                <a:path w="552" h="2006" extrusionOk="0">
                  <a:moveTo>
                    <a:pt x="126" y="1"/>
                  </a:moveTo>
                  <a:cubicBezTo>
                    <a:pt x="0" y="352"/>
                    <a:pt x="0" y="703"/>
                    <a:pt x="51" y="1028"/>
                  </a:cubicBezTo>
                  <a:cubicBezTo>
                    <a:pt x="101" y="1354"/>
                    <a:pt x="201" y="1680"/>
                    <a:pt x="426" y="2006"/>
                  </a:cubicBezTo>
                  <a:cubicBezTo>
                    <a:pt x="552" y="1630"/>
                    <a:pt x="552" y="1304"/>
                    <a:pt x="502" y="953"/>
                  </a:cubicBezTo>
                  <a:cubicBezTo>
                    <a:pt x="452" y="627"/>
                    <a:pt x="351" y="302"/>
                    <a:pt x="1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8"/>
            <p:cNvSpPr/>
            <p:nvPr/>
          </p:nvSpPr>
          <p:spPr>
            <a:xfrm>
              <a:off x="5288749" y="4642469"/>
              <a:ext cx="9862" cy="31039"/>
            </a:xfrm>
            <a:custGeom>
              <a:avLst/>
              <a:gdLst/>
              <a:ahLst/>
              <a:cxnLst/>
              <a:rect l="l" t="t" r="r" b="b"/>
              <a:pathLst>
                <a:path w="502" h="1580" extrusionOk="0">
                  <a:moveTo>
                    <a:pt x="176" y="1"/>
                  </a:moveTo>
                  <a:cubicBezTo>
                    <a:pt x="25" y="277"/>
                    <a:pt x="0" y="552"/>
                    <a:pt x="25" y="828"/>
                  </a:cubicBezTo>
                  <a:cubicBezTo>
                    <a:pt x="50" y="1079"/>
                    <a:pt x="125" y="1354"/>
                    <a:pt x="326" y="1580"/>
                  </a:cubicBezTo>
                  <a:cubicBezTo>
                    <a:pt x="501" y="1304"/>
                    <a:pt x="501" y="1029"/>
                    <a:pt x="476" y="778"/>
                  </a:cubicBezTo>
                  <a:cubicBezTo>
                    <a:pt x="451" y="502"/>
                    <a:pt x="376" y="252"/>
                    <a:pt x="1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8"/>
            <p:cNvSpPr/>
            <p:nvPr/>
          </p:nvSpPr>
          <p:spPr>
            <a:xfrm>
              <a:off x="5205532" y="4624258"/>
              <a:ext cx="9862" cy="46794"/>
            </a:xfrm>
            <a:custGeom>
              <a:avLst/>
              <a:gdLst/>
              <a:ahLst/>
              <a:cxnLst/>
              <a:rect l="l" t="t" r="r" b="b"/>
              <a:pathLst>
                <a:path w="502" h="2382" extrusionOk="0">
                  <a:moveTo>
                    <a:pt x="151" y="1"/>
                  </a:moveTo>
                  <a:cubicBezTo>
                    <a:pt x="0" y="402"/>
                    <a:pt x="0" y="803"/>
                    <a:pt x="26" y="1204"/>
                  </a:cubicBezTo>
                  <a:cubicBezTo>
                    <a:pt x="51" y="1605"/>
                    <a:pt x="126" y="2006"/>
                    <a:pt x="351" y="2382"/>
                  </a:cubicBezTo>
                  <a:cubicBezTo>
                    <a:pt x="502" y="1981"/>
                    <a:pt x="502" y="1580"/>
                    <a:pt x="477" y="1179"/>
                  </a:cubicBezTo>
                  <a:cubicBezTo>
                    <a:pt x="452" y="778"/>
                    <a:pt x="376" y="377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8"/>
            <p:cNvSpPr/>
            <p:nvPr/>
          </p:nvSpPr>
          <p:spPr>
            <a:xfrm>
              <a:off x="5213901" y="4450458"/>
              <a:ext cx="12337" cy="39899"/>
            </a:xfrm>
            <a:custGeom>
              <a:avLst/>
              <a:gdLst/>
              <a:ahLst/>
              <a:cxnLst/>
              <a:rect l="l" t="t" r="r" b="b"/>
              <a:pathLst>
                <a:path w="628" h="2031" extrusionOk="0">
                  <a:moveTo>
                    <a:pt x="101" y="1"/>
                  </a:moveTo>
                  <a:cubicBezTo>
                    <a:pt x="1" y="376"/>
                    <a:pt x="26" y="727"/>
                    <a:pt x="76" y="1078"/>
                  </a:cubicBezTo>
                  <a:cubicBezTo>
                    <a:pt x="151" y="1404"/>
                    <a:pt x="276" y="1730"/>
                    <a:pt x="527" y="2031"/>
                  </a:cubicBezTo>
                  <a:cubicBezTo>
                    <a:pt x="627" y="1680"/>
                    <a:pt x="602" y="1329"/>
                    <a:pt x="552" y="978"/>
                  </a:cubicBezTo>
                  <a:cubicBezTo>
                    <a:pt x="477" y="652"/>
                    <a:pt x="351" y="301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8"/>
            <p:cNvSpPr/>
            <p:nvPr/>
          </p:nvSpPr>
          <p:spPr>
            <a:xfrm>
              <a:off x="5181899" y="4498707"/>
              <a:ext cx="11335" cy="36952"/>
            </a:xfrm>
            <a:custGeom>
              <a:avLst/>
              <a:gdLst/>
              <a:ahLst/>
              <a:cxnLst/>
              <a:rect l="l" t="t" r="r" b="b"/>
              <a:pathLst>
                <a:path w="577" h="1881" extrusionOk="0">
                  <a:moveTo>
                    <a:pt x="126" y="1"/>
                  </a:moveTo>
                  <a:cubicBezTo>
                    <a:pt x="0" y="352"/>
                    <a:pt x="0" y="677"/>
                    <a:pt x="51" y="978"/>
                  </a:cubicBezTo>
                  <a:cubicBezTo>
                    <a:pt x="101" y="1304"/>
                    <a:pt x="201" y="1605"/>
                    <a:pt x="452" y="1880"/>
                  </a:cubicBezTo>
                  <a:cubicBezTo>
                    <a:pt x="577" y="1555"/>
                    <a:pt x="552" y="1229"/>
                    <a:pt x="502" y="903"/>
                  </a:cubicBezTo>
                  <a:cubicBezTo>
                    <a:pt x="452" y="602"/>
                    <a:pt x="351" y="276"/>
                    <a:pt x="1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8"/>
            <p:cNvSpPr/>
            <p:nvPr/>
          </p:nvSpPr>
          <p:spPr>
            <a:xfrm>
              <a:off x="5483705" y="4586343"/>
              <a:ext cx="9881" cy="48779"/>
            </a:xfrm>
            <a:custGeom>
              <a:avLst/>
              <a:gdLst/>
              <a:ahLst/>
              <a:cxnLst/>
              <a:rect l="l" t="t" r="r" b="b"/>
              <a:pathLst>
                <a:path w="503" h="2483" extrusionOk="0">
                  <a:moveTo>
                    <a:pt x="151" y="1"/>
                  </a:moveTo>
                  <a:cubicBezTo>
                    <a:pt x="1" y="427"/>
                    <a:pt x="1" y="828"/>
                    <a:pt x="26" y="1254"/>
                  </a:cubicBezTo>
                  <a:cubicBezTo>
                    <a:pt x="51" y="1680"/>
                    <a:pt x="126" y="2081"/>
                    <a:pt x="327" y="2482"/>
                  </a:cubicBezTo>
                  <a:cubicBezTo>
                    <a:pt x="477" y="2056"/>
                    <a:pt x="502" y="1630"/>
                    <a:pt x="477" y="1229"/>
                  </a:cubicBezTo>
                  <a:cubicBezTo>
                    <a:pt x="452" y="803"/>
                    <a:pt x="377" y="402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8"/>
            <p:cNvSpPr/>
            <p:nvPr/>
          </p:nvSpPr>
          <p:spPr>
            <a:xfrm>
              <a:off x="5471408" y="4509551"/>
              <a:ext cx="9862" cy="31019"/>
            </a:xfrm>
            <a:custGeom>
              <a:avLst/>
              <a:gdLst/>
              <a:ahLst/>
              <a:cxnLst/>
              <a:rect l="l" t="t" r="r" b="b"/>
              <a:pathLst>
                <a:path w="502" h="1579" extrusionOk="0">
                  <a:moveTo>
                    <a:pt x="176" y="0"/>
                  </a:moveTo>
                  <a:cubicBezTo>
                    <a:pt x="25" y="276"/>
                    <a:pt x="0" y="551"/>
                    <a:pt x="25" y="827"/>
                  </a:cubicBezTo>
                  <a:cubicBezTo>
                    <a:pt x="76" y="1078"/>
                    <a:pt x="126" y="1353"/>
                    <a:pt x="351" y="1579"/>
                  </a:cubicBezTo>
                  <a:cubicBezTo>
                    <a:pt x="502" y="1303"/>
                    <a:pt x="502" y="1028"/>
                    <a:pt x="502" y="777"/>
                  </a:cubicBezTo>
                  <a:cubicBezTo>
                    <a:pt x="452" y="501"/>
                    <a:pt x="376" y="251"/>
                    <a:pt x="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8"/>
            <p:cNvSpPr/>
            <p:nvPr/>
          </p:nvSpPr>
          <p:spPr>
            <a:xfrm>
              <a:off x="5452706" y="4568623"/>
              <a:ext cx="9371" cy="33004"/>
            </a:xfrm>
            <a:custGeom>
              <a:avLst/>
              <a:gdLst/>
              <a:ahLst/>
              <a:cxnLst/>
              <a:rect l="l" t="t" r="r" b="b"/>
              <a:pathLst>
                <a:path w="477" h="1680" extrusionOk="0">
                  <a:moveTo>
                    <a:pt x="276" y="1"/>
                  </a:moveTo>
                  <a:cubicBezTo>
                    <a:pt x="75" y="276"/>
                    <a:pt x="25" y="552"/>
                    <a:pt x="25" y="828"/>
                  </a:cubicBezTo>
                  <a:cubicBezTo>
                    <a:pt x="0" y="1103"/>
                    <a:pt x="50" y="1404"/>
                    <a:pt x="226" y="1680"/>
                  </a:cubicBezTo>
                  <a:cubicBezTo>
                    <a:pt x="401" y="1404"/>
                    <a:pt x="451" y="1128"/>
                    <a:pt x="476" y="853"/>
                  </a:cubicBezTo>
                  <a:cubicBezTo>
                    <a:pt x="476" y="577"/>
                    <a:pt x="451" y="301"/>
                    <a:pt x="2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8"/>
            <p:cNvSpPr/>
            <p:nvPr/>
          </p:nvSpPr>
          <p:spPr>
            <a:xfrm>
              <a:off x="5510305" y="4567150"/>
              <a:ext cx="10353" cy="36952"/>
            </a:xfrm>
            <a:custGeom>
              <a:avLst/>
              <a:gdLst/>
              <a:ahLst/>
              <a:cxnLst/>
              <a:rect l="l" t="t" r="r" b="b"/>
              <a:pathLst>
                <a:path w="527" h="1881" extrusionOk="0">
                  <a:moveTo>
                    <a:pt x="151" y="0"/>
                  </a:moveTo>
                  <a:cubicBezTo>
                    <a:pt x="0" y="351"/>
                    <a:pt x="0" y="652"/>
                    <a:pt x="25" y="978"/>
                  </a:cubicBezTo>
                  <a:cubicBezTo>
                    <a:pt x="76" y="1279"/>
                    <a:pt x="151" y="1579"/>
                    <a:pt x="376" y="1880"/>
                  </a:cubicBezTo>
                  <a:cubicBezTo>
                    <a:pt x="527" y="1554"/>
                    <a:pt x="527" y="1228"/>
                    <a:pt x="502" y="928"/>
                  </a:cubicBezTo>
                  <a:cubicBezTo>
                    <a:pt x="451" y="602"/>
                    <a:pt x="376" y="301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8"/>
            <p:cNvSpPr/>
            <p:nvPr/>
          </p:nvSpPr>
          <p:spPr>
            <a:xfrm>
              <a:off x="5471408" y="4682368"/>
              <a:ext cx="9862" cy="33495"/>
            </a:xfrm>
            <a:custGeom>
              <a:avLst/>
              <a:gdLst/>
              <a:ahLst/>
              <a:cxnLst/>
              <a:rect l="l" t="t" r="r" b="b"/>
              <a:pathLst>
                <a:path w="502" h="1705" extrusionOk="0">
                  <a:moveTo>
                    <a:pt x="126" y="0"/>
                  </a:moveTo>
                  <a:cubicBezTo>
                    <a:pt x="0" y="326"/>
                    <a:pt x="0" y="602"/>
                    <a:pt x="25" y="877"/>
                  </a:cubicBezTo>
                  <a:cubicBezTo>
                    <a:pt x="51" y="1153"/>
                    <a:pt x="101" y="1404"/>
                    <a:pt x="276" y="1704"/>
                  </a:cubicBezTo>
                  <a:cubicBezTo>
                    <a:pt x="477" y="1429"/>
                    <a:pt x="502" y="1128"/>
                    <a:pt x="502" y="827"/>
                  </a:cubicBezTo>
                  <a:cubicBezTo>
                    <a:pt x="452" y="526"/>
                    <a:pt x="376" y="226"/>
                    <a:pt x="1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8"/>
            <p:cNvSpPr/>
            <p:nvPr/>
          </p:nvSpPr>
          <p:spPr>
            <a:xfrm>
              <a:off x="5445319" y="4630662"/>
              <a:ext cx="9371" cy="29566"/>
            </a:xfrm>
            <a:custGeom>
              <a:avLst/>
              <a:gdLst/>
              <a:ahLst/>
              <a:cxnLst/>
              <a:rect l="l" t="t" r="r" b="b"/>
              <a:pathLst>
                <a:path w="477" h="1505" extrusionOk="0">
                  <a:moveTo>
                    <a:pt x="251" y="0"/>
                  </a:moveTo>
                  <a:cubicBezTo>
                    <a:pt x="50" y="251"/>
                    <a:pt x="25" y="502"/>
                    <a:pt x="0" y="752"/>
                  </a:cubicBezTo>
                  <a:cubicBezTo>
                    <a:pt x="25" y="1003"/>
                    <a:pt x="50" y="1254"/>
                    <a:pt x="251" y="1504"/>
                  </a:cubicBezTo>
                  <a:cubicBezTo>
                    <a:pt x="426" y="1254"/>
                    <a:pt x="476" y="1003"/>
                    <a:pt x="476" y="752"/>
                  </a:cubicBezTo>
                  <a:cubicBezTo>
                    <a:pt x="476" y="502"/>
                    <a:pt x="426" y="251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8"/>
            <p:cNvSpPr/>
            <p:nvPr/>
          </p:nvSpPr>
          <p:spPr>
            <a:xfrm>
              <a:off x="5504392" y="4661682"/>
              <a:ext cx="9371" cy="43337"/>
            </a:xfrm>
            <a:custGeom>
              <a:avLst/>
              <a:gdLst/>
              <a:ahLst/>
              <a:cxnLst/>
              <a:rect l="l" t="t" r="r" b="b"/>
              <a:pathLst>
                <a:path w="477" h="2206" extrusionOk="0">
                  <a:moveTo>
                    <a:pt x="201" y="0"/>
                  </a:moveTo>
                  <a:cubicBezTo>
                    <a:pt x="26" y="376"/>
                    <a:pt x="1" y="727"/>
                    <a:pt x="1" y="1103"/>
                  </a:cubicBezTo>
                  <a:cubicBezTo>
                    <a:pt x="26" y="1479"/>
                    <a:pt x="51" y="1830"/>
                    <a:pt x="251" y="2206"/>
                  </a:cubicBezTo>
                  <a:cubicBezTo>
                    <a:pt x="427" y="1830"/>
                    <a:pt x="477" y="1454"/>
                    <a:pt x="477" y="1103"/>
                  </a:cubicBezTo>
                  <a:cubicBezTo>
                    <a:pt x="452" y="727"/>
                    <a:pt x="402" y="376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8"/>
            <p:cNvSpPr/>
            <p:nvPr/>
          </p:nvSpPr>
          <p:spPr>
            <a:xfrm>
              <a:off x="5528516" y="4633609"/>
              <a:ext cx="9862" cy="26128"/>
            </a:xfrm>
            <a:custGeom>
              <a:avLst/>
              <a:gdLst/>
              <a:ahLst/>
              <a:cxnLst/>
              <a:rect l="l" t="t" r="r" b="b"/>
              <a:pathLst>
                <a:path w="502" h="1330" extrusionOk="0">
                  <a:moveTo>
                    <a:pt x="201" y="1"/>
                  </a:moveTo>
                  <a:cubicBezTo>
                    <a:pt x="26" y="251"/>
                    <a:pt x="1" y="477"/>
                    <a:pt x="26" y="703"/>
                  </a:cubicBezTo>
                  <a:cubicBezTo>
                    <a:pt x="51" y="903"/>
                    <a:pt x="101" y="1129"/>
                    <a:pt x="301" y="1329"/>
                  </a:cubicBezTo>
                  <a:cubicBezTo>
                    <a:pt x="477" y="1104"/>
                    <a:pt x="502" y="878"/>
                    <a:pt x="477" y="652"/>
                  </a:cubicBezTo>
                  <a:cubicBezTo>
                    <a:pt x="452" y="427"/>
                    <a:pt x="402" y="226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8"/>
            <p:cNvSpPr/>
            <p:nvPr/>
          </p:nvSpPr>
          <p:spPr>
            <a:xfrm>
              <a:off x="5446793" y="4509040"/>
              <a:ext cx="9371" cy="28583"/>
            </a:xfrm>
            <a:custGeom>
              <a:avLst/>
              <a:gdLst/>
              <a:ahLst/>
              <a:cxnLst/>
              <a:rect l="l" t="t" r="r" b="b"/>
              <a:pathLst>
                <a:path w="477" h="1455" extrusionOk="0">
                  <a:moveTo>
                    <a:pt x="201" y="1"/>
                  </a:moveTo>
                  <a:cubicBezTo>
                    <a:pt x="25" y="252"/>
                    <a:pt x="0" y="502"/>
                    <a:pt x="0" y="728"/>
                  </a:cubicBezTo>
                  <a:cubicBezTo>
                    <a:pt x="25" y="978"/>
                    <a:pt x="75" y="1229"/>
                    <a:pt x="276" y="1455"/>
                  </a:cubicBezTo>
                  <a:cubicBezTo>
                    <a:pt x="451" y="1204"/>
                    <a:pt x="476" y="953"/>
                    <a:pt x="476" y="703"/>
                  </a:cubicBezTo>
                  <a:cubicBezTo>
                    <a:pt x="451" y="477"/>
                    <a:pt x="401" y="227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8"/>
            <p:cNvSpPr/>
            <p:nvPr/>
          </p:nvSpPr>
          <p:spPr>
            <a:xfrm>
              <a:off x="5418229" y="4517428"/>
              <a:ext cx="10353" cy="30528"/>
            </a:xfrm>
            <a:custGeom>
              <a:avLst/>
              <a:gdLst/>
              <a:ahLst/>
              <a:cxnLst/>
              <a:rect l="l" t="t" r="r" b="b"/>
              <a:pathLst>
                <a:path w="527" h="1554" extrusionOk="0">
                  <a:moveTo>
                    <a:pt x="176" y="0"/>
                  </a:moveTo>
                  <a:cubicBezTo>
                    <a:pt x="26" y="276"/>
                    <a:pt x="1" y="551"/>
                    <a:pt x="26" y="802"/>
                  </a:cubicBezTo>
                  <a:cubicBezTo>
                    <a:pt x="76" y="1053"/>
                    <a:pt x="126" y="1303"/>
                    <a:pt x="351" y="1554"/>
                  </a:cubicBezTo>
                  <a:cubicBezTo>
                    <a:pt x="502" y="1278"/>
                    <a:pt x="527" y="1003"/>
                    <a:pt x="502" y="752"/>
                  </a:cubicBezTo>
                  <a:cubicBezTo>
                    <a:pt x="452" y="501"/>
                    <a:pt x="377" y="226"/>
                    <a:pt x="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8"/>
            <p:cNvSpPr/>
            <p:nvPr/>
          </p:nvSpPr>
          <p:spPr>
            <a:xfrm>
              <a:off x="5352261" y="4087105"/>
              <a:ext cx="9862" cy="35459"/>
            </a:xfrm>
            <a:custGeom>
              <a:avLst/>
              <a:gdLst/>
              <a:ahLst/>
              <a:cxnLst/>
              <a:rect l="l" t="t" r="r" b="b"/>
              <a:pathLst>
                <a:path w="502" h="1805" extrusionOk="0">
                  <a:moveTo>
                    <a:pt x="226" y="0"/>
                  </a:moveTo>
                  <a:cubicBezTo>
                    <a:pt x="50" y="301"/>
                    <a:pt x="0" y="602"/>
                    <a:pt x="25" y="927"/>
                  </a:cubicBezTo>
                  <a:cubicBezTo>
                    <a:pt x="50" y="1228"/>
                    <a:pt x="126" y="1529"/>
                    <a:pt x="326" y="1805"/>
                  </a:cubicBezTo>
                  <a:cubicBezTo>
                    <a:pt x="476" y="1479"/>
                    <a:pt x="501" y="1203"/>
                    <a:pt x="476" y="902"/>
                  </a:cubicBezTo>
                  <a:cubicBezTo>
                    <a:pt x="451" y="602"/>
                    <a:pt x="401" y="301"/>
                    <a:pt x="2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8"/>
            <p:cNvSpPr/>
            <p:nvPr/>
          </p:nvSpPr>
          <p:spPr>
            <a:xfrm>
              <a:off x="5371454" y="4054612"/>
              <a:ext cx="9862" cy="40390"/>
            </a:xfrm>
            <a:custGeom>
              <a:avLst/>
              <a:gdLst/>
              <a:ahLst/>
              <a:cxnLst/>
              <a:rect l="l" t="t" r="r" b="b"/>
              <a:pathLst>
                <a:path w="502" h="2056" extrusionOk="0">
                  <a:moveTo>
                    <a:pt x="151" y="0"/>
                  </a:moveTo>
                  <a:cubicBezTo>
                    <a:pt x="1" y="351"/>
                    <a:pt x="1" y="702"/>
                    <a:pt x="26" y="1053"/>
                  </a:cubicBezTo>
                  <a:cubicBezTo>
                    <a:pt x="51" y="1378"/>
                    <a:pt x="126" y="1729"/>
                    <a:pt x="326" y="2055"/>
                  </a:cubicBezTo>
                  <a:cubicBezTo>
                    <a:pt x="477" y="1704"/>
                    <a:pt x="502" y="1353"/>
                    <a:pt x="477" y="1003"/>
                  </a:cubicBezTo>
                  <a:cubicBezTo>
                    <a:pt x="452" y="652"/>
                    <a:pt x="377" y="326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8"/>
            <p:cNvSpPr/>
            <p:nvPr/>
          </p:nvSpPr>
          <p:spPr>
            <a:xfrm>
              <a:off x="5349294" y="4163406"/>
              <a:ext cx="10373" cy="37934"/>
            </a:xfrm>
            <a:custGeom>
              <a:avLst/>
              <a:gdLst/>
              <a:ahLst/>
              <a:cxnLst/>
              <a:rect l="l" t="t" r="r" b="b"/>
              <a:pathLst>
                <a:path w="528" h="1931" extrusionOk="0">
                  <a:moveTo>
                    <a:pt x="151" y="1"/>
                  </a:moveTo>
                  <a:cubicBezTo>
                    <a:pt x="1" y="352"/>
                    <a:pt x="1" y="678"/>
                    <a:pt x="26" y="1003"/>
                  </a:cubicBezTo>
                  <a:cubicBezTo>
                    <a:pt x="76" y="1329"/>
                    <a:pt x="151" y="1630"/>
                    <a:pt x="377" y="1931"/>
                  </a:cubicBezTo>
                  <a:cubicBezTo>
                    <a:pt x="527" y="1605"/>
                    <a:pt x="527" y="1279"/>
                    <a:pt x="502" y="953"/>
                  </a:cubicBezTo>
                  <a:cubicBezTo>
                    <a:pt x="452" y="627"/>
                    <a:pt x="377" y="302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8"/>
            <p:cNvSpPr/>
            <p:nvPr/>
          </p:nvSpPr>
          <p:spPr>
            <a:xfrm>
              <a:off x="5379332" y="4157021"/>
              <a:ext cx="9862" cy="43337"/>
            </a:xfrm>
            <a:custGeom>
              <a:avLst/>
              <a:gdLst/>
              <a:ahLst/>
              <a:cxnLst/>
              <a:rect l="l" t="t" r="r" b="b"/>
              <a:pathLst>
                <a:path w="502" h="2206" extrusionOk="0">
                  <a:moveTo>
                    <a:pt x="151" y="0"/>
                  </a:moveTo>
                  <a:cubicBezTo>
                    <a:pt x="1" y="376"/>
                    <a:pt x="1" y="752"/>
                    <a:pt x="26" y="1128"/>
                  </a:cubicBezTo>
                  <a:cubicBezTo>
                    <a:pt x="51" y="1479"/>
                    <a:pt x="126" y="1855"/>
                    <a:pt x="352" y="2206"/>
                  </a:cubicBezTo>
                  <a:cubicBezTo>
                    <a:pt x="502" y="1805"/>
                    <a:pt x="502" y="1454"/>
                    <a:pt x="477" y="1078"/>
                  </a:cubicBezTo>
                  <a:cubicBezTo>
                    <a:pt x="452" y="702"/>
                    <a:pt x="377" y="351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8"/>
            <p:cNvSpPr/>
            <p:nvPr/>
          </p:nvSpPr>
          <p:spPr>
            <a:xfrm>
              <a:off x="5337979" y="4899975"/>
              <a:ext cx="11335" cy="56656"/>
            </a:xfrm>
            <a:custGeom>
              <a:avLst/>
              <a:gdLst/>
              <a:ahLst/>
              <a:cxnLst/>
              <a:rect l="l" t="t" r="r" b="b"/>
              <a:pathLst>
                <a:path w="577" h="2884" extrusionOk="0">
                  <a:moveTo>
                    <a:pt x="301" y="1"/>
                  </a:moveTo>
                  <a:cubicBezTo>
                    <a:pt x="151" y="502"/>
                    <a:pt x="126" y="953"/>
                    <a:pt x="76" y="1429"/>
                  </a:cubicBezTo>
                  <a:cubicBezTo>
                    <a:pt x="25" y="1906"/>
                    <a:pt x="0" y="2357"/>
                    <a:pt x="51" y="2883"/>
                  </a:cubicBezTo>
                  <a:cubicBezTo>
                    <a:pt x="351" y="2457"/>
                    <a:pt x="477" y="1956"/>
                    <a:pt x="527" y="1480"/>
                  </a:cubicBezTo>
                  <a:cubicBezTo>
                    <a:pt x="577" y="978"/>
                    <a:pt x="527" y="477"/>
                    <a:pt x="3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8"/>
            <p:cNvSpPr/>
            <p:nvPr/>
          </p:nvSpPr>
          <p:spPr>
            <a:xfrm>
              <a:off x="5315819" y="4883729"/>
              <a:ext cx="9371" cy="41392"/>
            </a:xfrm>
            <a:custGeom>
              <a:avLst/>
              <a:gdLst/>
              <a:ahLst/>
              <a:cxnLst/>
              <a:rect l="l" t="t" r="r" b="b"/>
              <a:pathLst>
                <a:path w="477" h="2107" extrusionOk="0">
                  <a:moveTo>
                    <a:pt x="226" y="1"/>
                  </a:moveTo>
                  <a:cubicBezTo>
                    <a:pt x="51" y="377"/>
                    <a:pt x="1" y="728"/>
                    <a:pt x="1" y="1053"/>
                  </a:cubicBezTo>
                  <a:cubicBezTo>
                    <a:pt x="26" y="1404"/>
                    <a:pt x="76" y="1755"/>
                    <a:pt x="251" y="2106"/>
                  </a:cubicBezTo>
                  <a:cubicBezTo>
                    <a:pt x="427" y="1755"/>
                    <a:pt x="477" y="1404"/>
                    <a:pt x="477" y="1053"/>
                  </a:cubicBezTo>
                  <a:cubicBezTo>
                    <a:pt x="452" y="703"/>
                    <a:pt x="402" y="352"/>
                    <a:pt x="2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5318275" y="4989105"/>
              <a:ext cx="11355" cy="29546"/>
            </a:xfrm>
            <a:custGeom>
              <a:avLst/>
              <a:gdLst/>
              <a:ahLst/>
              <a:cxnLst/>
              <a:rect l="l" t="t" r="r" b="b"/>
              <a:pathLst>
                <a:path w="578" h="1504" extrusionOk="0">
                  <a:moveTo>
                    <a:pt x="452" y="0"/>
                  </a:moveTo>
                  <a:cubicBezTo>
                    <a:pt x="201" y="201"/>
                    <a:pt x="126" y="451"/>
                    <a:pt x="51" y="702"/>
                  </a:cubicBezTo>
                  <a:cubicBezTo>
                    <a:pt x="26" y="953"/>
                    <a:pt x="1" y="1203"/>
                    <a:pt x="126" y="1504"/>
                  </a:cubicBezTo>
                  <a:cubicBezTo>
                    <a:pt x="377" y="1278"/>
                    <a:pt x="452" y="1053"/>
                    <a:pt x="527" y="802"/>
                  </a:cubicBezTo>
                  <a:cubicBezTo>
                    <a:pt x="552" y="552"/>
                    <a:pt x="577" y="276"/>
                    <a:pt x="4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8"/>
            <p:cNvSpPr/>
            <p:nvPr/>
          </p:nvSpPr>
          <p:spPr>
            <a:xfrm>
              <a:off x="5357172" y="4966454"/>
              <a:ext cx="13319" cy="47286"/>
            </a:xfrm>
            <a:custGeom>
              <a:avLst/>
              <a:gdLst/>
              <a:ahLst/>
              <a:cxnLst/>
              <a:rect l="l" t="t" r="r" b="b"/>
              <a:pathLst>
                <a:path w="678" h="2407" extrusionOk="0">
                  <a:moveTo>
                    <a:pt x="552" y="0"/>
                  </a:moveTo>
                  <a:cubicBezTo>
                    <a:pt x="327" y="401"/>
                    <a:pt x="226" y="777"/>
                    <a:pt x="126" y="1178"/>
                  </a:cubicBezTo>
                  <a:cubicBezTo>
                    <a:pt x="51" y="1579"/>
                    <a:pt x="1" y="1980"/>
                    <a:pt x="76" y="2406"/>
                  </a:cubicBezTo>
                  <a:cubicBezTo>
                    <a:pt x="377" y="2055"/>
                    <a:pt x="502" y="1654"/>
                    <a:pt x="577" y="1253"/>
                  </a:cubicBezTo>
                  <a:cubicBezTo>
                    <a:pt x="652" y="852"/>
                    <a:pt x="678" y="426"/>
                    <a:pt x="5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8"/>
            <p:cNvSpPr/>
            <p:nvPr/>
          </p:nvSpPr>
          <p:spPr>
            <a:xfrm>
              <a:off x="5304504" y="4956101"/>
              <a:ext cx="8880" cy="25146"/>
            </a:xfrm>
            <a:custGeom>
              <a:avLst/>
              <a:gdLst/>
              <a:ahLst/>
              <a:cxnLst/>
              <a:rect l="l" t="t" r="r" b="b"/>
              <a:pathLst>
                <a:path w="452" h="1280" extrusionOk="0">
                  <a:moveTo>
                    <a:pt x="251" y="1"/>
                  </a:moveTo>
                  <a:cubicBezTo>
                    <a:pt x="50" y="227"/>
                    <a:pt x="0" y="427"/>
                    <a:pt x="0" y="653"/>
                  </a:cubicBezTo>
                  <a:cubicBezTo>
                    <a:pt x="0" y="853"/>
                    <a:pt x="25" y="1079"/>
                    <a:pt x="201" y="1279"/>
                  </a:cubicBezTo>
                  <a:cubicBezTo>
                    <a:pt x="401" y="1079"/>
                    <a:pt x="451" y="878"/>
                    <a:pt x="451" y="653"/>
                  </a:cubicBezTo>
                  <a:cubicBezTo>
                    <a:pt x="451" y="452"/>
                    <a:pt x="426" y="227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5340435" y="4813321"/>
              <a:ext cx="12828" cy="39899"/>
            </a:xfrm>
            <a:custGeom>
              <a:avLst/>
              <a:gdLst/>
              <a:ahLst/>
              <a:cxnLst/>
              <a:rect l="l" t="t" r="r" b="b"/>
              <a:pathLst>
                <a:path w="653" h="2031" extrusionOk="0">
                  <a:moveTo>
                    <a:pt x="101" y="1"/>
                  </a:moveTo>
                  <a:cubicBezTo>
                    <a:pt x="1" y="377"/>
                    <a:pt x="26" y="728"/>
                    <a:pt x="101" y="1053"/>
                  </a:cubicBezTo>
                  <a:cubicBezTo>
                    <a:pt x="176" y="1404"/>
                    <a:pt x="276" y="1730"/>
                    <a:pt x="527" y="2031"/>
                  </a:cubicBezTo>
                  <a:cubicBezTo>
                    <a:pt x="652" y="1655"/>
                    <a:pt x="602" y="1304"/>
                    <a:pt x="552" y="978"/>
                  </a:cubicBezTo>
                  <a:cubicBezTo>
                    <a:pt x="477" y="627"/>
                    <a:pt x="352" y="302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8"/>
            <p:cNvSpPr/>
            <p:nvPr/>
          </p:nvSpPr>
          <p:spPr>
            <a:xfrm>
              <a:off x="5759443" y="4955610"/>
              <a:ext cx="21177" cy="23161"/>
            </a:xfrm>
            <a:custGeom>
              <a:avLst/>
              <a:gdLst/>
              <a:ahLst/>
              <a:cxnLst/>
              <a:rect l="l" t="t" r="r" b="b"/>
              <a:pathLst>
                <a:path w="1078" h="1179" extrusionOk="0">
                  <a:moveTo>
                    <a:pt x="1078" y="1"/>
                  </a:moveTo>
                  <a:cubicBezTo>
                    <a:pt x="777" y="101"/>
                    <a:pt x="602" y="277"/>
                    <a:pt x="401" y="452"/>
                  </a:cubicBezTo>
                  <a:cubicBezTo>
                    <a:pt x="226" y="653"/>
                    <a:pt x="75" y="853"/>
                    <a:pt x="0" y="1179"/>
                  </a:cubicBezTo>
                  <a:cubicBezTo>
                    <a:pt x="326" y="1154"/>
                    <a:pt x="552" y="978"/>
                    <a:pt x="752" y="778"/>
                  </a:cubicBezTo>
                  <a:cubicBezTo>
                    <a:pt x="927" y="577"/>
                    <a:pt x="1078" y="327"/>
                    <a:pt x="10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8"/>
            <p:cNvSpPr/>
            <p:nvPr/>
          </p:nvSpPr>
          <p:spPr>
            <a:xfrm>
              <a:off x="5774216" y="4916163"/>
              <a:ext cx="26108" cy="16836"/>
            </a:xfrm>
            <a:custGeom>
              <a:avLst/>
              <a:gdLst/>
              <a:ahLst/>
              <a:cxnLst/>
              <a:rect l="l" t="t" r="r" b="b"/>
              <a:pathLst>
                <a:path w="1329" h="857" extrusionOk="0">
                  <a:moveTo>
                    <a:pt x="1245" y="1"/>
                  </a:moveTo>
                  <a:cubicBezTo>
                    <a:pt x="959" y="1"/>
                    <a:pt x="732" y="115"/>
                    <a:pt x="526" y="229"/>
                  </a:cubicBezTo>
                  <a:cubicBezTo>
                    <a:pt x="326" y="380"/>
                    <a:pt x="125" y="555"/>
                    <a:pt x="0" y="856"/>
                  </a:cubicBezTo>
                  <a:cubicBezTo>
                    <a:pt x="326" y="856"/>
                    <a:pt x="576" y="756"/>
                    <a:pt x="802" y="630"/>
                  </a:cubicBezTo>
                  <a:cubicBezTo>
                    <a:pt x="1003" y="480"/>
                    <a:pt x="1203" y="305"/>
                    <a:pt x="1328" y="4"/>
                  </a:cubicBezTo>
                  <a:cubicBezTo>
                    <a:pt x="1300" y="2"/>
                    <a:pt x="1272" y="1"/>
                    <a:pt x="12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8"/>
            <p:cNvSpPr/>
            <p:nvPr/>
          </p:nvSpPr>
          <p:spPr>
            <a:xfrm>
              <a:off x="5740721" y="4946259"/>
              <a:ext cx="14793" cy="16757"/>
            </a:xfrm>
            <a:custGeom>
              <a:avLst/>
              <a:gdLst/>
              <a:ahLst/>
              <a:cxnLst/>
              <a:rect l="l" t="t" r="r" b="b"/>
              <a:pathLst>
                <a:path w="753" h="853" extrusionOk="0">
                  <a:moveTo>
                    <a:pt x="728" y="1"/>
                  </a:moveTo>
                  <a:lnTo>
                    <a:pt x="728" y="1"/>
                  </a:lnTo>
                  <a:cubicBezTo>
                    <a:pt x="477" y="26"/>
                    <a:pt x="327" y="151"/>
                    <a:pt x="201" y="276"/>
                  </a:cubicBezTo>
                  <a:cubicBezTo>
                    <a:pt x="76" y="427"/>
                    <a:pt x="1" y="577"/>
                    <a:pt x="26" y="853"/>
                  </a:cubicBezTo>
                  <a:cubicBezTo>
                    <a:pt x="276" y="828"/>
                    <a:pt x="427" y="702"/>
                    <a:pt x="552" y="577"/>
                  </a:cubicBezTo>
                  <a:cubicBezTo>
                    <a:pt x="677" y="427"/>
                    <a:pt x="753" y="276"/>
                    <a:pt x="7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8"/>
            <p:cNvSpPr/>
            <p:nvPr/>
          </p:nvSpPr>
          <p:spPr>
            <a:xfrm>
              <a:off x="5723001" y="4991560"/>
              <a:ext cx="14793" cy="14793"/>
            </a:xfrm>
            <a:custGeom>
              <a:avLst/>
              <a:gdLst/>
              <a:ahLst/>
              <a:cxnLst/>
              <a:rect l="l" t="t" r="r" b="b"/>
              <a:pathLst>
                <a:path w="753" h="753" extrusionOk="0">
                  <a:moveTo>
                    <a:pt x="752" y="1"/>
                  </a:moveTo>
                  <a:cubicBezTo>
                    <a:pt x="502" y="1"/>
                    <a:pt x="326" y="101"/>
                    <a:pt x="201" y="201"/>
                  </a:cubicBezTo>
                  <a:cubicBezTo>
                    <a:pt x="101" y="351"/>
                    <a:pt x="0" y="502"/>
                    <a:pt x="0" y="752"/>
                  </a:cubicBezTo>
                  <a:cubicBezTo>
                    <a:pt x="251" y="752"/>
                    <a:pt x="401" y="652"/>
                    <a:pt x="552" y="552"/>
                  </a:cubicBezTo>
                  <a:cubicBezTo>
                    <a:pt x="652" y="402"/>
                    <a:pt x="752" y="251"/>
                    <a:pt x="7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8"/>
            <p:cNvSpPr/>
            <p:nvPr/>
          </p:nvSpPr>
          <p:spPr>
            <a:xfrm>
              <a:off x="5694929" y="4985156"/>
              <a:ext cx="22179" cy="25617"/>
            </a:xfrm>
            <a:custGeom>
              <a:avLst/>
              <a:gdLst/>
              <a:ahLst/>
              <a:cxnLst/>
              <a:rect l="l" t="t" r="r" b="b"/>
              <a:pathLst>
                <a:path w="1129" h="1304" extrusionOk="0">
                  <a:moveTo>
                    <a:pt x="1129" y="1"/>
                  </a:moveTo>
                  <a:lnTo>
                    <a:pt x="1129" y="1"/>
                  </a:lnTo>
                  <a:cubicBezTo>
                    <a:pt x="803" y="101"/>
                    <a:pt x="577" y="276"/>
                    <a:pt x="402" y="502"/>
                  </a:cubicBezTo>
                  <a:cubicBezTo>
                    <a:pt x="201" y="702"/>
                    <a:pt x="51" y="953"/>
                    <a:pt x="1" y="1304"/>
                  </a:cubicBezTo>
                  <a:cubicBezTo>
                    <a:pt x="327" y="1204"/>
                    <a:pt x="552" y="1003"/>
                    <a:pt x="753" y="803"/>
                  </a:cubicBezTo>
                  <a:cubicBezTo>
                    <a:pt x="928" y="577"/>
                    <a:pt x="1079" y="327"/>
                    <a:pt x="1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6" name="Google Shape;326;p8"/>
          <p:cNvSpPr txBox="1">
            <a:spLocks noGrp="1"/>
          </p:cNvSpPr>
          <p:nvPr>
            <p:ph type="title"/>
          </p:nvPr>
        </p:nvSpPr>
        <p:spPr>
          <a:xfrm>
            <a:off x="2257800" y="1742800"/>
            <a:ext cx="76764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2666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551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9"/>
          <p:cNvSpPr txBox="1">
            <a:spLocks noGrp="1"/>
          </p:cNvSpPr>
          <p:nvPr>
            <p:ph type="title"/>
          </p:nvPr>
        </p:nvSpPr>
        <p:spPr>
          <a:xfrm>
            <a:off x="950800" y="2134900"/>
            <a:ext cx="5145200" cy="9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5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29" name="Google Shape;329;p9"/>
          <p:cNvSpPr txBox="1">
            <a:spLocks noGrp="1"/>
          </p:cNvSpPr>
          <p:nvPr>
            <p:ph type="subTitle" idx="1"/>
          </p:nvPr>
        </p:nvSpPr>
        <p:spPr>
          <a:xfrm>
            <a:off x="950800" y="3050700"/>
            <a:ext cx="5145200" cy="16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9"/>
          <p:cNvSpPr/>
          <p:nvPr/>
        </p:nvSpPr>
        <p:spPr>
          <a:xfrm rot="-5710146">
            <a:off x="-904701" y="5245081"/>
            <a:ext cx="2132263" cy="1237427"/>
          </a:xfrm>
          <a:custGeom>
            <a:avLst/>
            <a:gdLst/>
            <a:ahLst/>
            <a:cxnLst/>
            <a:rect l="l" t="t" r="r" b="b"/>
            <a:pathLst>
              <a:path w="44607" h="25887" extrusionOk="0">
                <a:moveTo>
                  <a:pt x="9114" y="1"/>
                </a:moveTo>
                <a:cubicBezTo>
                  <a:pt x="8558" y="1"/>
                  <a:pt x="8039" y="522"/>
                  <a:pt x="7645" y="857"/>
                </a:cubicBezTo>
                <a:cubicBezTo>
                  <a:pt x="6216" y="2110"/>
                  <a:pt x="5139" y="3714"/>
                  <a:pt x="4312" y="5418"/>
                </a:cubicBezTo>
                <a:cubicBezTo>
                  <a:pt x="3359" y="7348"/>
                  <a:pt x="2658" y="9453"/>
                  <a:pt x="2332" y="11584"/>
                </a:cubicBezTo>
                <a:cubicBezTo>
                  <a:pt x="2282" y="11659"/>
                  <a:pt x="2206" y="11734"/>
                  <a:pt x="2131" y="11809"/>
                </a:cubicBezTo>
                <a:cubicBezTo>
                  <a:pt x="2131" y="11809"/>
                  <a:pt x="2131" y="11834"/>
                  <a:pt x="2106" y="11834"/>
                </a:cubicBezTo>
                <a:cubicBezTo>
                  <a:pt x="1430" y="11859"/>
                  <a:pt x="728" y="11909"/>
                  <a:pt x="26" y="11985"/>
                </a:cubicBezTo>
                <a:cubicBezTo>
                  <a:pt x="1" y="11985"/>
                  <a:pt x="1" y="12010"/>
                  <a:pt x="26" y="12010"/>
                </a:cubicBezTo>
                <a:cubicBezTo>
                  <a:pt x="377" y="11997"/>
                  <a:pt x="728" y="11991"/>
                  <a:pt x="1075" y="11991"/>
                </a:cubicBezTo>
                <a:cubicBezTo>
                  <a:pt x="1423" y="11991"/>
                  <a:pt x="1768" y="11997"/>
                  <a:pt x="2106" y="12010"/>
                </a:cubicBezTo>
                <a:cubicBezTo>
                  <a:pt x="2142" y="12064"/>
                  <a:pt x="2191" y="12105"/>
                  <a:pt x="2263" y="12105"/>
                </a:cubicBezTo>
                <a:cubicBezTo>
                  <a:pt x="2291" y="12105"/>
                  <a:pt x="2322" y="12099"/>
                  <a:pt x="2357" y="12085"/>
                </a:cubicBezTo>
                <a:cubicBezTo>
                  <a:pt x="2382" y="12060"/>
                  <a:pt x="2407" y="12035"/>
                  <a:pt x="2432" y="12010"/>
                </a:cubicBezTo>
                <a:lnTo>
                  <a:pt x="2507" y="12010"/>
                </a:lnTo>
                <a:cubicBezTo>
                  <a:pt x="2532" y="12022"/>
                  <a:pt x="2557" y="12028"/>
                  <a:pt x="2582" y="12028"/>
                </a:cubicBezTo>
                <a:cubicBezTo>
                  <a:pt x="2607" y="12028"/>
                  <a:pt x="2633" y="12022"/>
                  <a:pt x="2658" y="12010"/>
                </a:cubicBezTo>
                <a:cubicBezTo>
                  <a:pt x="3134" y="12035"/>
                  <a:pt x="3635" y="12060"/>
                  <a:pt x="4136" y="12110"/>
                </a:cubicBezTo>
                <a:cubicBezTo>
                  <a:pt x="4136" y="12160"/>
                  <a:pt x="4136" y="12185"/>
                  <a:pt x="4161" y="12210"/>
                </a:cubicBezTo>
                <a:cubicBezTo>
                  <a:pt x="4161" y="12235"/>
                  <a:pt x="4186" y="12235"/>
                  <a:pt x="4186" y="12235"/>
                </a:cubicBezTo>
                <a:cubicBezTo>
                  <a:pt x="4262" y="13739"/>
                  <a:pt x="4938" y="15293"/>
                  <a:pt x="5640" y="16571"/>
                </a:cubicBezTo>
                <a:cubicBezTo>
                  <a:pt x="6392" y="17950"/>
                  <a:pt x="7420" y="19303"/>
                  <a:pt x="8648" y="20255"/>
                </a:cubicBezTo>
                <a:cubicBezTo>
                  <a:pt x="9059" y="20569"/>
                  <a:pt x="9669" y="20959"/>
                  <a:pt x="10251" y="20959"/>
                </a:cubicBezTo>
                <a:cubicBezTo>
                  <a:pt x="10414" y="20959"/>
                  <a:pt x="10574" y="20928"/>
                  <a:pt x="10728" y="20857"/>
                </a:cubicBezTo>
                <a:cubicBezTo>
                  <a:pt x="11354" y="20606"/>
                  <a:pt x="11104" y="19679"/>
                  <a:pt x="10953" y="19178"/>
                </a:cubicBezTo>
                <a:cubicBezTo>
                  <a:pt x="10527" y="17674"/>
                  <a:pt x="9550" y="16220"/>
                  <a:pt x="8522" y="15042"/>
                </a:cubicBezTo>
                <a:cubicBezTo>
                  <a:pt x="7921" y="14391"/>
                  <a:pt x="7269" y="13764"/>
                  <a:pt x="6567" y="13213"/>
                </a:cubicBezTo>
                <a:cubicBezTo>
                  <a:pt x="6216" y="12937"/>
                  <a:pt x="5866" y="12686"/>
                  <a:pt x="5490" y="12436"/>
                </a:cubicBezTo>
                <a:cubicBezTo>
                  <a:pt x="5389" y="12361"/>
                  <a:pt x="5264" y="12285"/>
                  <a:pt x="5139" y="12210"/>
                </a:cubicBezTo>
                <a:lnTo>
                  <a:pt x="5164" y="12210"/>
                </a:lnTo>
                <a:cubicBezTo>
                  <a:pt x="6818" y="12386"/>
                  <a:pt x="8472" y="12661"/>
                  <a:pt x="10101" y="12937"/>
                </a:cubicBezTo>
                <a:cubicBezTo>
                  <a:pt x="10252" y="13739"/>
                  <a:pt x="10703" y="14441"/>
                  <a:pt x="11154" y="15092"/>
                </a:cubicBezTo>
                <a:cubicBezTo>
                  <a:pt x="11630" y="15794"/>
                  <a:pt x="12181" y="16471"/>
                  <a:pt x="12758" y="17097"/>
                </a:cubicBezTo>
                <a:cubicBezTo>
                  <a:pt x="13961" y="18376"/>
                  <a:pt x="15339" y="19503"/>
                  <a:pt x="16868" y="20381"/>
                </a:cubicBezTo>
                <a:cubicBezTo>
                  <a:pt x="17281" y="20639"/>
                  <a:pt x="17777" y="20873"/>
                  <a:pt x="18274" y="20873"/>
                </a:cubicBezTo>
                <a:cubicBezTo>
                  <a:pt x="18501" y="20873"/>
                  <a:pt x="18728" y="20824"/>
                  <a:pt x="18948" y="20706"/>
                </a:cubicBezTo>
                <a:cubicBezTo>
                  <a:pt x="19600" y="20356"/>
                  <a:pt x="19650" y="19654"/>
                  <a:pt x="19374" y="19027"/>
                </a:cubicBezTo>
                <a:cubicBezTo>
                  <a:pt x="18698" y="17498"/>
                  <a:pt x="17094" y="16396"/>
                  <a:pt x="15765" y="15443"/>
                </a:cubicBezTo>
                <a:cubicBezTo>
                  <a:pt x="14888" y="14842"/>
                  <a:pt x="13986" y="14315"/>
                  <a:pt x="13034" y="13814"/>
                </a:cubicBezTo>
                <a:cubicBezTo>
                  <a:pt x="12683" y="13614"/>
                  <a:pt x="12307" y="13438"/>
                  <a:pt x="11931" y="13263"/>
                </a:cubicBezTo>
                <a:lnTo>
                  <a:pt x="11931" y="13263"/>
                </a:lnTo>
                <a:cubicBezTo>
                  <a:pt x="12532" y="13363"/>
                  <a:pt x="13109" y="13463"/>
                  <a:pt x="13710" y="13564"/>
                </a:cubicBezTo>
                <a:cubicBezTo>
                  <a:pt x="18121" y="14265"/>
                  <a:pt x="22582" y="14767"/>
                  <a:pt x="26968" y="15794"/>
                </a:cubicBezTo>
                <a:cubicBezTo>
                  <a:pt x="27119" y="16496"/>
                  <a:pt x="27420" y="17173"/>
                  <a:pt x="27720" y="17824"/>
                </a:cubicBezTo>
                <a:cubicBezTo>
                  <a:pt x="28096" y="18726"/>
                  <a:pt x="28472" y="19604"/>
                  <a:pt x="28898" y="20456"/>
                </a:cubicBezTo>
                <a:cubicBezTo>
                  <a:pt x="29750" y="22135"/>
                  <a:pt x="30903" y="23614"/>
                  <a:pt x="32156" y="24967"/>
                </a:cubicBezTo>
                <a:cubicBezTo>
                  <a:pt x="32504" y="25335"/>
                  <a:pt x="33069" y="25887"/>
                  <a:pt x="33632" y="25887"/>
                </a:cubicBezTo>
                <a:cubicBezTo>
                  <a:pt x="33759" y="25887"/>
                  <a:pt x="33887" y="25859"/>
                  <a:pt x="34011" y="25794"/>
                </a:cubicBezTo>
                <a:cubicBezTo>
                  <a:pt x="34713" y="25443"/>
                  <a:pt x="34387" y="24516"/>
                  <a:pt x="34187" y="23965"/>
                </a:cubicBezTo>
                <a:cubicBezTo>
                  <a:pt x="33585" y="22235"/>
                  <a:pt x="32708" y="20606"/>
                  <a:pt x="31630" y="19127"/>
                </a:cubicBezTo>
                <a:cubicBezTo>
                  <a:pt x="31054" y="18351"/>
                  <a:pt x="30402" y="17599"/>
                  <a:pt x="29700" y="16897"/>
                </a:cubicBezTo>
                <a:cubicBezTo>
                  <a:pt x="29525" y="16696"/>
                  <a:pt x="29324" y="16496"/>
                  <a:pt x="29099" y="16295"/>
                </a:cubicBezTo>
                <a:lnTo>
                  <a:pt x="29099" y="16295"/>
                </a:lnTo>
                <a:cubicBezTo>
                  <a:pt x="29826" y="16446"/>
                  <a:pt x="30552" y="16621"/>
                  <a:pt x="31254" y="16822"/>
                </a:cubicBezTo>
                <a:cubicBezTo>
                  <a:pt x="31881" y="17473"/>
                  <a:pt x="33009" y="17774"/>
                  <a:pt x="33836" y="18100"/>
                </a:cubicBezTo>
                <a:cubicBezTo>
                  <a:pt x="34813" y="18501"/>
                  <a:pt x="35841" y="18827"/>
                  <a:pt x="36868" y="19102"/>
                </a:cubicBezTo>
                <a:cubicBezTo>
                  <a:pt x="38898" y="19654"/>
                  <a:pt x="41004" y="19980"/>
                  <a:pt x="43134" y="20055"/>
                </a:cubicBezTo>
                <a:cubicBezTo>
                  <a:pt x="43278" y="20061"/>
                  <a:pt x="43443" y="20072"/>
                  <a:pt x="43608" y="20072"/>
                </a:cubicBezTo>
                <a:cubicBezTo>
                  <a:pt x="44104" y="20072"/>
                  <a:pt x="44606" y="19973"/>
                  <a:pt x="44588" y="19353"/>
                </a:cubicBezTo>
                <a:cubicBezTo>
                  <a:pt x="44563" y="18576"/>
                  <a:pt x="43886" y="17975"/>
                  <a:pt x="43309" y="17549"/>
                </a:cubicBezTo>
                <a:cubicBezTo>
                  <a:pt x="41781" y="16396"/>
                  <a:pt x="39776" y="15919"/>
                  <a:pt x="37921" y="15719"/>
                </a:cubicBezTo>
                <a:cubicBezTo>
                  <a:pt x="37243" y="15648"/>
                  <a:pt x="36565" y="15618"/>
                  <a:pt x="35887" y="15618"/>
                </a:cubicBezTo>
                <a:cubicBezTo>
                  <a:pt x="35362" y="15618"/>
                  <a:pt x="34837" y="15636"/>
                  <a:pt x="34312" y="15669"/>
                </a:cubicBezTo>
                <a:cubicBezTo>
                  <a:pt x="33410" y="15744"/>
                  <a:pt x="32432" y="15819"/>
                  <a:pt x="31530" y="16070"/>
                </a:cubicBezTo>
                <a:cubicBezTo>
                  <a:pt x="30452" y="15819"/>
                  <a:pt x="29375" y="15569"/>
                  <a:pt x="28272" y="15293"/>
                </a:cubicBezTo>
                <a:cubicBezTo>
                  <a:pt x="28071" y="15243"/>
                  <a:pt x="27871" y="15218"/>
                  <a:pt x="27670" y="15168"/>
                </a:cubicBezTo>
                <a:cubicBezTo>
                  <a:pt x="27570" y="15117"/>
                  <a:pt x="27470" y="15067"/>
                  <a:pt x="27369" y="15017"/>
                </a:cubicBezTo>
                <a:cubicBezTo>
                  <a:pt x="27328" y="15007"/>
                  <a:pt x="27291" y="15001"/>
                  <a:pt x="27258" y="15001"/>
                </a:cubicBezTo>
                <a:cubicBezTo>
                  <a:pt x="27211" y="15001"/>
                  <a:pt x="27173" y="15013"/>
                  <a:pt x="27144" y="15042"/>
                </a:cubicBezTo>
                <a:cubicBezTo>
                  <a:pt x="27094" y="15017"/>
                  <a:pt x="27069" y="15017"/>
                  <a:pt x="27019" y="15017"/>
                </a:cubicBezTo>
                <a:cubicBezTo>
                  <a:pt x="27269" y="14967"/>
                  <a:pt x="27545" y="14942"/>
                  <a:pt x="27770" y="14917"/>
                </a:cubicBezTo>
                <a:cubicBezTo>
                  <a:pt x="28748" y="14792"/>
                  <a:pt x="29725" y="14616"/>
                  <a:pt x="30678" y="14366"/>
                </a:cubicBezTo>
                <a:cubicBezTo>
                  <a:pt x="31680" y="14115"/>
                  <a:pt x="32683" y="13789"/>
                  <a:pt x="33660" y="13388"/>
                </a:cubicBezTo>
                <a:cubicBezTo>
                  <a:pt x="34437" y="13087"/>
                  <a:pt x="35314" y="12787"/>
                  <a:pt x="35941" y="12235"/>
                </a:cubicBezTo>
                <a:cubicBezTo>
                  <a:pt x="36442" y="11784"/>
                  <a:pt x="36843" y="10982"/>
                  <a:pt x="36392" y="10381"/>
                </a:cubicBezTo>
                <a:cubicBezTo>
                  <a:pt x="36107" y="9988"/>
                  <a:pt x="35631" y="9901"/>
                  <a:pt x="35173" y="9901"/>
                </a:cubicBezTo>
                <a:cubicBezTo>
                  <a:pt x="34987" y="9901"/>
                  <a:pt x="34804" y="9915"/>
                  <a:pt x="34638" y="9929"/>
                </a:cubicBezTo>
                <a:cubicBezTo>
                  <a:pt x="32858" y="10130"/>
                  <a:pt x="31129" y="10606"/>
                  <a:pt x="29500" y="11333"/>
                </a:cubicBezTo>
                <a:cubicBezTo>
                  <a:pt x="28522" y="11784"/>
                  <a:pt x="27620" y="12310"/>
                  <a:pt x="26768" y="12912"/>
                </a:cubicBezTo>
                <a:cubicBezTo>
                  <a:pt x="26116" y="13363"/>
                  <a:pt x="25390" y="13914"/>
                  <a:pt x="24888" y="14541"/>
                </a:cubicBezTo>
                <a:cubicBezTo>
                  <a:pt x="23811" y="14341"/>
                  <a:pt x="22733" y="14140"/>
                  <a:pt x="21630" y="13965"/>
                </a:cubicBezTo>
                <a:cubicBezTo>
                  <a:pt x="17044" y="13288"/>
                  <a:pt x="12457" y="12661"/>
                  <a:pt x="7846" y="12135"/>
                </a:cubicBezTo>
                <a:cubicBezTo>
                  <a:pt x="7269" y="12060"/>
                  <a:pt x="6693" y="12010"/>
                  <a:pt x="6116" y="11960"/>
                </a:cubicBezTo>
                <a:cubicBezTo>
                  <a:pt x="6718" y="11784"/>
                  <a:pt x="7319" y="11609"/>
                  <a:pt x="7921" y="11433"/>
                </a:cubicBezTo>
                <a:cubicBezTo>
                  <a:pt x="9049" y="11082"/>
                  <a:pt x="10176" y="10706"/>
                  <a:pt x="11279" y="10280"/>
                </a:cubicBezTo>
                <a:cubicBezTo>
                  <a:pt x="13309" y="9528"/>
                  <a:pt x="15364" y="8626"/>
                  <a:pt x="17069" y="7248"/>
                </a:cubicBezTo>
                <a:cubicBezTo>
                  <a:pt x="17570" y="6822"/>
                  <a:pt x="18848" y="5919"/>
                  <a:pt x="18447" y="5117"/>
                </a:cubicBezTo>
                <a:cubicBezTo>
                  <a:pt x="18218" y="4674"/>
                  <a:pt x="17720" y="4557"/>
                  <a:pt x="17209" y="4557"/>
                </a:cubicBezTo>
                <a:cubicBezTo>
                  <a:pt x="16824" y="4557"/>
                  <a:pt x="16432" y="4623"/>
                  <a:pt x="16141" y="4666"/>
                </a:cubicBezTo>
                <a:cubicBezTo>
                  <a:pt x="13911" y="4967"/>
                  <a:pt x="11780" y="6020"/>
                  <a:pt x="9901" y="7198"/>
                </a:cubicBezTo>
                <a:cubicBezTo>
                  <a:pt x="8873" y="7849"/>
                  <a:pt x="7921" y="8601"/>
                  <a:pt x="7019" y="9403"/>
                </a:cubicBezTo>
                <a:cubicBezTo>
                  <a:pt x="6216" y="10105"/>
                  <a:pt x="5389" y="10857"/>
                  <a:pt x="4788" y="11734"/>
                </a:cubicBezTo>
                <a:cubicBezTo>
                  <a:pt x="4688" y="11784"/>
                  <a:pt x="4587" y="11809"/>
                  <a:pt x="4512" y="11859"/>
                </a:cubicBezTo>
                <a:cubicBezTo>
                  <a:pt x="4122" y="11842"/>
                  <a:pt x="3720" y="11824"/>
                  <a:pt x="3323" y="11824"/>
                </a:cubicBezTo>
                <a:cubicBezTo>
                  <a:pt x="3158" y="11824"/>
                  <a:pt x="2995" y="11827"/>
                  <a:pt x="2833" y="11834"/>
                </a:cubicBezTo>
                <a:cubicBezTo>
                  <a:pt x="2833" y="11784"/>
                  <a:pt x="2833" y="11734"/>
                  <a:pt x="2858" y="11709"/>
                </a:cubicBezTo>
                <a:cubicBezTo>
                  <a:pt x="3535" y="11158"/>
                  <a:pt x="4136" y="10456"/>
                  <a:pt x="4713" y="9854"/>
                </a:cubicBezTo>
                <a:cubicBezTo>
                  <a:pt x="5440" y="9077"/>
                  <a:pt x="6191" y="8300"/>
                  <a:pt x="6868" y="7448"/>
                </a:cubicBezTo>
                <a:cubicBezTo>
                  <a:pt x="7545" y="6596"/>
                  <a:pt x="8196" y="5719"/>
                  <a:pt x="8798" y="4817"/>
                </a:cubicBezTo>
                <a:cubicBezTo>
                  <a:pt x="9349" y="3990"/>
                  <a:pt x="9976" y="3137"/>
                  <a:pt x="10201" y="2160"/>
                </a:cubicBezTo>
                <a:cubicBezTo>
                  <a:pt x="10352" y="1458"/>
                  <a:pt x="10227" y="531"/>
                  <a:pt x="9575" y="130"/>
                </a:cubicBezTo>
                <a:cubicBezTo>
                  <a:pt x="9420" y="39"/>
                  <a:pt x="9266" y="1"/>
                  <a:pt x="911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" name="Google Shape;331;p9"/>
          <p:cNvSpPr/>
          <p:nvPr/>
        </p:nvSpPr>
        <p:spPr>
          <a:xfrm rot="4815510">
            <a:off x="80022" y="5693656"/>
            <a:ext cx="1234773" cy="1160216"/>
          </a:xfrm>
          <a:custGeom>
            <a:avLst/>
            <a:gdLst/>
            <a:ahLst/>
            <a:cxnLst/>
            <a:rect l="l" t="t" r="r" b="b"/>
            <a:pathLst>
              <a:path w="42066" h="39526" extrusionOk="0">
                <a:moveTo>
                  <a:pt x="2930" y="0"/>
                </a:moveTo>
                <a:cubicBezTo>
                  <a:pt x="2487" y="0"/>
                  <a:pt x="2071" y="255"/>
                  <a:pt x="1730" y="899"/>
                </a:cubicBezTo>
                <a:cubicBezTo>
                  <a:pt x="1178" y="1951"/>
                  <a:pt x="1479" y="3330"/>
                  <a:pt x="1805" y="4407"/>
                </a:cubicBezTo>
                <a:cubicBezTo>
                  <a:pt x="2156" y="5560"/>
                  <a:pt x="2732" y="6588"/>
                  <a:pt x="3434" y="7565"/>
                </a:cubicBezTo>
                <a:cubicBezTo>
                  <a:pt x="4236" y="8643"/>
                  <a:pt x="5188" y="9646"/>
                  <a:pt x="6241" y="10523"/>
                </a:cubicBezTo>
                <a:cubicBezTo>
                  <a:pt x="6767" y="10924"/>
                  <a:pt x="7294" y="11300"/>
                  <a:pt x="7845" y="11651"/>
                </a:cubicBezTo>
                <a:cubicBezTo>
                  <a:pt x="8371" y="12001"/>
                  <a:pt x="8973" y="12402"/>
                  <a:pt x="9625" y="12503"/>
                </a:cubicBezTo>
                <a:cubicBezTo>
                  <a:pt x="10402" y="13505"/>
                  <a:pt x="11178" y="14508"/>
                  <a:pt x="12006" y="15485"/>
                </a:cubicBezTo>
                <a:cubicBezTo>
                  <a:pt x="10279" y="14545"/>
                  <a:pt x="8284" y="14083"/>
                  <a:pt x="6316" y="14083"/>
                </a:cubicBezTo>
                <a:cubicBezTo>
                  <a:pt x="5398" y="14083"/>
                  <a:pt x="4486" y="14183"/>
                  <a:pt x="3609" y="14382"/>
                </a:cubicBezTo>
                <a:cubicBezTo>
                  <a:pt x="2707" y="14583"/>
                  <a:pt x="0" y="15285"/>
                  <a:pt x="978" y="16738"/>
                </a:cubicBezTo>
                <a:cubicBezTo>
                  <a:pt x="1454" y="17415"/>
                  <a:pt x="2381" y="17390"/>
                  <a:pt x="3108" y="17415"/>
                </a:cubicBezTo>
                <a:cubicBezTo>
                  <a:pt x="4161" y="17490"/>
                  <a:pt x="5214" y="17540"/>
                  <a:pt x="6266" y="17540"/>
                </a:cubicBezTo>
                <a:cubicBezTo>
                  <a:pt x="6453" y="17544"/>
                  <a:pt x="6641" y="17547"/>
                  <a:pt x="6829" y="17547"/>
                </a:cubicBezTo>
                <a:cubicBezTo>
                  <a:pt x="7800" y="17547"/>
                  <a:pt x="8780" y="17491"/>
                  <a:pt x="9725" y="17365"/>
                </a:cubicBezTo>
                <a:cubicBezTo>
                  <a:pt x="10301" y="17290"/>
                  <a:pt x="10853" y="17189"/>
                  <a:pt x="11404" y="17039"/>
                </a:cubicBezTo>
                <a:cubicBezTo>
                  <a:pt x="11905" y="16939"/>
                  <a:pt x="12457" y="16814"/>
                  <a:pt x="12908" y="16563"/>
                </a:cubicBezTo>
                <a:cubicBezTo>
                  <a:pt x="13234" y="16939"/>
                  <a:pt x="13559" y="17340"/>
                  <a:pt x="13910" y="17716"/>
                </a:cubicBezTo>
                <a:cubicBezTo>
                  <a:pt x="12457" y="17741"/>
                  <a:pt x="11078" y="18217"/>
                  <a:pt x="9850" y="18919"/>
                </a:cubicBezTo>
                <a:cubicBezTo>
                  <a:pt x="9173" y="19295"/>
                  <a:pt x="8572" y="19771"/>
                  <a:pt x="8021" y="20272"/>
                </a:cubicBezTo>
                <a:cubicBezTo>
                  <a:pt x="7419" y="20773"/>
                  <a:pt x="6843" y="21325"/>
                  <a:pt x="6442" y="22002"/>
                </a:cubicBezTo>
                <a:cubicBezTo>
                  <a:pt x="6066" y="22628"/>
                  <a:pt x="5890" y="23355"/>
                  <a:pt x="6091" y="24082"/>
                </a:cubicBezTo>
                <a:cubicBezTo>
                  <a:pt x="6228" y="24630"/>
                  <a:pt x="6579" y="24826"/>
                  <a:pt x="7037" y="24826"/>
                </a:cubicBezTo>
                <a:cubicBezTo>
                  <a:pt x="7165" y="24826"/>
                  <a:pt x="7301" y="24811"/>
                  <a:pt x="7444" y="24784"/>
                </a:cubicBezTo>
                <a:cubicBezTo>
                  <a:pt x="8196" y="24658"/>
                  <a:pt x="8873" y="24232"/>
                  <a:pt x="9449" y="23781"/>
                </a:cubicBezTo>
                <a:cubicBezTo>
                  <a:pt x="10076" y="23305"/>
                  <a:pt x="10677" y="22778"/>
                  <a:pt x="11279" y="22252"/>
                </a:cubicBezTo>
                <a:cubicBezTo>
                  <a:pt x="11955" y="21651"/>
                  <a:pt x="12582" y="20999"/>
                  <a:pt x="13158" y="20297"/>
                </a:cubicBezTo>
                <a:cubicBezTo>
                  <a:pt x="13635" y="19721"/>
                  <a:pt x="14236" y="19019"/>
                  <a:pt x="14412" y="18267"/>
                </a:cubicBezTo>
                <a:cubicBezTo>
                  <a:pt x="15464" y="19470"/>
                  <a:pt x="16567" y="20623"/>
                  <a:pt x="17720" y="21751"/>
                </a:cubicBezTo>
                <a:cubicBezTo>
                  <a:pt x="18998" y="23054"/>
                  <a:pt x="20301" y="24357"/>
                  <a:pt x="21655" y="25611"/>
                </a:cubicBezTo>
                <a:cubicBezTo>
                  <a:pt x="20909" y="25570"/>
                  <a:pt x="20159" y="25538"/>
                  <a:pt x="19412" y="25538"/>
                </a:cubicBezTo>
                <a:cubicBezTo>
                  <a:pt x="17399" y="25538"/>
                  <a:pt x="15406" y="25767"/>
                  <a:pt x="13559" y="26663"/>
                </a:cubicBezTo>
                <a:cubicBezTo>
                  <a:pt x="13058" y="26914"/>
                  <a:pt x="12457" y="27215"/>
                  <a:pt x="12356" y="27841"/>
                </a:cubicBezTo>
                <a:cubicBezTo>
                  <a:pt x="12281" y="28393"/>
                  <a:pt x="12632" y="28794"/>
                  <a:pt x="13183" y="28869"/>
                </a:cubicBezTo>
                <a:cubicBezTo>
                  <a:pt x="13404" y="28898"/>
                  <a:pt x="13630" y="28910"/>
                  <a:pt x="13860" y="28910"/>
                </a:cubicBezTo>
                <a:cubicBezTo>
                  <a:pt x="14413" y="28910"/>
                  <a:pt x="14983" y="28839"/>
                  <a:pt x="15514" y="28769"/>
                </a:cubicBezTo>
                <a:cubicBezTo>
                  <a:pt x="16316" y="28668"/>
                  <a:pt x="17093" y="28493"/>
                  <a:pt x="17870" y="28292"/>
                </a:cubicBezTo>
                <a:cubicBezTo>
                  <a:pt x="18747" y="28042"/>
                  <a:pt x="19625" y="27741"/>
                  <a:pt x="20477" y="27390"/>
                </a:cubicBezTo>
                <a:cubicBezTo>
                  <a:pt x="20903" y="27240"/>
                  <a:pt x="21329" y="27039"/>
                  <a:pt x="21730" y="26864"/>
                </a:cubicBezTo>
                <a:cubicBezTo>
                  <a:pt x="22006" y="26738"/>
                  <a:pt x="22306" y="26638"/>
                  <a:pt x="22557" y="26488"/>
                </a:cubicBezTo>
                <a:cubicBezTo>
                  <a:pt x="25063" y="28844"/>
                  <a:pt x="27670" y="31099"/>
                  <a:pt x="30402" y="33180"/>
                </a:cubicBezTo>
                <a:cubicBezTo>
                  <a:pt x="29877" y="33090"/>
                  <a:pt x="29344" y="33046"/>
                  <a:pt x="28811" y="33046"/>
                </a:cubicBezTo>
                <a:cubicBezTo>
                  <a:pt x="26801" y="33046"/>
                  <a:pt x="24788" y="33675"/>
                  <a:pt x="23184" y="34884"/>
                </a:cubicBezTo>
                <a:cubicBezTo>
                  <a:pt x="22707" y="35235"/>
                  <a:pt x="22031" y="35711"/>
                  <a:pt x="21780" y="36262"/>
                </a:cubicBezTo>
                <a:cubicBezTo>
                  <a:pt x="21504" y="36864"/>
                  <a:pt x="22106" y="37114"/>
                  <a:pt x="22607" y="37190"/>
                </a:cubicBezTo>
                <a:cubicBezTo>
                  <a:pt x="22826" y="37219"/>
                  <a:pt x="23046" y="37233"/>
                  <a:pt x="23267" y="37233"/>
                </a:cubicBezTo>
                <a:cubicBezTo>
                  <a:pt x="24534" y="37233"/>
                  <a:pt x="25811" y="36778"/>
                  <a:pt x="26943" y="36287"/>
                </a:cubicBezTo>
                <a:cubicBezTo>
                  <a:pt x="27770" y="35936"/>
                  <a:pt x="28572" y="35510"/>
                  <a:pt x="29299" y="35034"/>
                </a:cubicBezTo>
                <a:cubicBezTo>
                  <a:pt x="29650" y="34809"/>
                  <a:pt x="29976" y="34583"/>
                  <a:pt x="30301" y="34332"/>
                </a:cubicBezTo>
                <a:cubicBezTo>
                  <a:pt x="30552" y="34107"/>
                  <a:pt x="30853" y="33931"/>
                  <a:pt x="31028" y="33631"/>
                </a:cubicBezTo>
                <a:cubicBezTo>
                  <a:pt x="31429" y="33906"/>
                  <a:pt x="31805" y="34207"/>
                  <a:pt x="32206" y="34483"/>
                </a:cubicBezTo>
                <a:cubicBezTo>
                  <a:pt x="33710" y="35535"/>
                  <a:pt x="35239" y="36488"/>
                  <a:pt x="36818" y="37390"/>
                </a:cubicBezTo>
                <a:cubicBezTo>
                  <a:pt x="38347" y="38242"/>
                  <a:pt x="39951" y="39119"/>
                  <a:pt x="41680" y="39520"/>
                </a:cubicBezTo>
                <a:cubicBezTo>
                  <a:pt x="41697" y="39524"/>
                  <a:pt x="41715" y="39526"/>
                  <a:pt x="41731" y="39526"/>
                </a:cubicBezTo>
                <a:cubicBezTo>
                  <a:pt x="41950" y="39526"/>
                  <a:pt x="42065" y="39234"/>
                  <a:pt x="41855" y="39094"/>
                </a:cubicBezTo>
                <a:cubicBezTo>
                  <a:pt x="40552" y="38242"/>
                  <a:pt x="39123" y="37616"/>
                  <a:pt x="37745" y="36864"/>
                </a:cubicBezTo>
                <a:cubicBezTo>
                  <a:pt x="36392" y="36112"/>
                  <a:pt x="35038" y="35285"/>
                  <a:pt x="33735" y="34433"/>
                </a:cubicBezTo>
                <a:cubicBezTo>
                  <a:pt x="31529" y="32954"/>
                  <a:pt x="29399" y="31325"/>
                  <a:pt x="27344" y="29621"/>
                </a:cubicBezTo>
                <a:cubicBezTo>
                  <a:pt x="27469" y="29019"/>
                  <a:pt x="27494" y="28393"/>
                  <a:pt x="27494" y="27791"/>
                </a:cubicBezTo>
                <a:cubicBezTo>
                  <a:pt x="27544" y="27039"/>
                  <a:pt x="27519" y="26262"/>
                  <a:pt x="27469" y="25485"/>
                </a:cubicBezTo>
                <a:cubicBezTo>
                  <a:pt x="27419" y="24758"/>
                  <a:pt x="27344" y="24007"/>
                  <a:pt x="27244" y="23280"/>
                </a:cubicBezTo>
                <a:cubicBezTo>
                  <a:pt x="27169" y="22703"/>
                  <a:pt x="27018" y="22102"/>
                  <a:pt x="26692" y="21601"/>
                </a:cubicBezTo>
                <a:cubicBezTo>
                  <a:pt x="26417" y="21225"/>
                  <a:pt x="26041" y="20824"/>
                  <a:pt x="25539" y="20824"/>
                </a:cubicBezTo>
                <a:cubicBezTo>
                  <a:pt x="25523" y="20823"/>
                  <a:pt x="25507" y="20822"/>
                  <a:pt x="25492" y="20822"/>
                </a:cubicBezTo>
                <a:cubicBezTo>
                  <a:pt x="25043" y="20822"/>
                  <a:pt x="24761" y="21165"/>
                  <a:pt x="24712" y="21601"/>
                </a:cubicBezTo>
                <a:cubicBezTo>
                  <a:pt x="24512" y="22929"/>
                  <a:pt x="24737" y="24408"/>
                  <a:pt x="25038" y="25711"/>
                </a:cubicBezTo>
                <a:cubicBezTo>
                  <a:pt x="25239" y="26638"/>
                  <a:pt x="25514" y="27540"/>
                  <a:pt x="25890" y="28393"/>
                </a:cubicBezTo>
                <a:cubicBezTo>
                  <a:pt x="23534" y="26337"/>
                  <a:pt x="21229" y="24232"/>
                  <a:pt x="18973" y="22027"/>
                </a:cubicBezTo>
                <a:cubicBezTo>
                  <a:pt x="19224" y="21375"/>
                  <a:pt x="19224" y="20548"/>
                  <a:pt x="19274" y="19896"/>
                </a:cubicBezTo>
                <a:cubicBezTo>
                  <a:pt x="19349" y="18944"/>
                  <a:pt x="19349" y="17992"/>
                  <a:pt x="19249" y="17039"/>
                </a:cubicBezTo>
                <a:cubicBezTo>
                  <a:pt x="19098" y="15535"/>
                  <a:pt x="18848" y="14032"/>
                  <a:pt x="18346" y="12603"/>
                </a:cubicBezTo>
                <a:cubicBezTo>
                  <a:pt x="18171" y="12127"/>
                  <a:pt x="17970" y="11225"/>
                  <a:pt x="17344" y="11199"/>
                </a:cubicBezTo>
                <a:cubicBezTo>
                  <a:pt x="17324" y="11198"/>
                  <a:pt x="17304" y="11197"/>
                  <a:pt x="17285" y="11197"/>
                </a:cubicBezTo>
                <a:cubicBezTo>
                  <a:pt x="16716" y="11197"/>
                  <a:pt x="16335" y="11892"/>
                  <a:pt x="16141" y="12352"/>
                </a:cubicBezTo>
                <a:cubicBezTo>
                  <a:pt x="15514" y="13681"/>
                  <a:pt x="15815" y="15260"/>
                  <a:pt x="16166" y="16613"/>
                </a:cubicBezTo>
                <a:cubicBezTo>
                  <a:pt x="16517" y="17941"/>
                  <a:pt x="16943" y="19345"/>
                  <a:pt x="17569" y="20623"/>
                </a:cubicBezTo>
                <a:cubicBezTo>
                  <a:pt x="15665" y="18718"/>
                  <a:pt x="13835" y="16788"/>
                  <a:pt x="12056" y="14783"/>
                </a:cubicBezTo>
                <a:cubicBezTo>
                  <a:pt x="11304" y="13956"/>
                  <a:pt x="10577" y="13079"/>
                  <a:pt x="9875" y="12202"/>
                </a:cubicBezTo>
                <a:cubicBezTo>
                  <a:pt x="9875" y="11776"/>
                  <a:pt x="9700" y="11325"/>
                  <a:pt x="9574" y="10949"/>
                </a:cubicBezTo>
                <a:cubicBezTo>
                  <a:pt x="9299" y="10072"/>
                  <a:pt x="8973" y="9245"/>
                  <a:pt x="8672" y="8392"/>
                </a:cubicBezTo>
                <a:cubicBezTo>
                  <a:pt x="8046" y="6588"/>
                  <a:pt x="7344" y="4808"/>
                  <a:pt x="6366" y="3179"/>
                </a:cubicBezTo>
                <a:cubicBezTo>
                  <a:pt x="5804" y="2242"/>
                  <a:pt x="4246" y="0"/>
                  <a:pt x="293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" name="Google Shape;332;p9"/>
          <p:cNvSpPr/>
          <p:nvPr/>
        </p:nvSpPr>
        <p:spPr>
          <a:xfrm rot="3319643" flipH="1">
            <a:off x="195539" y="-739165"/>
            <a:ext cx="2367701" cy="2224736"/>
          </a:xfrm>
          <a:custGeom>
            <a:avLst/>
            <a:gdLst/>
            <a:ahLst/>
            <a:cxnLst/>
            <a:rect l="l" t="t" r="r" b="b"/>
            <a:pathLst>
              <a:path w="42066" h="39526" extrusionOk="0">
                <a:moveTo>
                  <a:pt x="2930" y="0"/>
                </a:moveTo>
                <a:cubicBezTo>
                  <a:pt x="2487" y="0"/>
                  <a:pt x="2071" y="255"/>
                  <a:pt x="1730" y="899"/>
                </a:cubicBezTo>
                <a:cubicBezTo>
                  <a:pt x="1178" y="1951"/>
                  <a:pt x="1479" y="3330"/>
                  <a:pt x="1805" y="4407"/>
                </a:cubicBezTo>
                <a:cubicBezTo>
                  <a:pt x="2156" y="5560"/>
                  <a:pt x="2732" y="6588"/>
                  <a:pt x="3434" y="7565"/>
                </a:cubicBezTo>
                <a:cubicBezTo>
                  <a:pt x="4236" y="8643"/>
                  <a:pt x="5188" y="9646"/>
                  <a:pt x="6241" y="10523"/>
                </a:cubicBezTo>
                <a:cubicBezTo>
                  <a:pt x="6767" y="10924"/>
                  <a:pt x="7294" y="11300"/>
                  <a:pt x="7845" y="11651"/>
                </a:cubicBezTo>
                <a:cubicBezTo>
                  <a:pt x="8371" y="12001"/>
                  <a:pt x="8973" y="12402"/>
                  <a:pt x="9625" y="12503"/>
                </a:cubicBezTo>
                <a:cubicBezTo>
                  <a:pt x="10402" y="13505"/>
                  <a:pt x="11178" y="14508"/>
                  <a:pt x="12006" y="15485"/>
                </a:cubicBezTo>
                <a:cubicBezTo>
                  <a:pt x="10279" y="14545"/>
                  <a:pt x="8284" y="14083"/>
                  <a:pt x="6316" y="14083"/>
                </a:cubicBezTo>
                <a:cubicBezTo>
                  <a:pt x="5398" y="14083"/>
                  <a:pt x="4486" y="14183"/>
                  <a:pt x="3609" y="14382"/>
                </a:cubicBezTo>
                <a:cubicBezTo>
                  <a:pt x="2707" y="14583"/>
                  <a:pt x="0" y="15285"/>
                  <a:pt x="978" y="16738"/>
                </a:cubicBezTo>
                <a:cubicBezTo>
                  <a:pt x="1454" y="17415"/>
                  <a:pt x="2381" y="17390"/>
                  <a:pt x="3108" y="17415"/>
                </a:cubicBezTo>
                <a:cubicBezTo>
                  <a:pt x="4161" y="17490"/>
                  <a:pt x="5214" y="17540"/>
                  <a:pt x="6266" y="17540"/>
                </a:cubicBezTo>
                <a:cubicBezTo>
                  <a:pt x="6453" y="17544"/>
                  <a:pt x="6641" y="17547"/>
                  <a:pt x="6829" y="17547"/>
                </a:cubicBezTo>
                <a:cubicBezTo>
                  <a:pt x="7800" y="17547"/>
                  <a:pt x="8780" y="17491"/>
                  <a:pt x="9725" y="17365"/>
                </a:cubicBezTo>
                <a:cubicBezTo>
                  <a:pt x="10301" y="17290"/>
                  <a:pt x="10853" y="17189"/>
                  <a:pt x="11404" y="17039"/>
                </a:cubicBezTo>
                <a:cubicBezTo>
                  <a:pt x="11905" y="16939"/>
                  <a:pt x="12457" y="16814"/>
                  <a:pt x="12908" y="16563"/>
                </a:cubicBezTo>
                <a:cubicBezTo>
                  <a:pt x="13234" y="16939"/>
                  <a:pt x="13559" y="17340"/>
                  <a:pt x="13910" y="17716"/>
                </a:cubicBezTo>
                <a:cubicBezTo>
                  <a:pt x="12457" y="17741"/>
                  <a:pt x="11078" y="18217"/>
                  <a:pt x="9850" y="18919"/>
                </a:cubicBezTo>
                <a:cubicBezTo>
                  <a:pt x="9173" y="19295"/>
                  <a:pt x="8572" y="19771"/>
                  <a:pt x="8021" y="20272"/>
                </a:cubicBezTo>
                <a:cubicBezTo>
                  <a:pt x="7419" y="20773"/>
                  <a:pt x="6843" y="21325"/>
                  <a:pt x="6442" y="22002"/>
                </a:cubicBezTo>
                <a:cubicBezTo>
                  <a:pt x="6066" y="22628"/>
                  <a:pt x="5890" y="23355"/>
                  <a:pt x="6091" y="24082"/>
                </a:cubicBezTo>
                <a:cubicBezTo>
                  <a:pt x="6228" y="24630"/>
                  <a:pt x="6579" y="24826"/>
                  <a:pt x="7037" y="24826"/>
                </a:cubicBezTo>
                <a:cubicBezTo>
                  <a:pt x="7165" y="24826"/>
                  <a:pt x="7301" y="24811"/>
                  <a:pt x="7444" y="24784"/>
                </a:cubicBezTo>
                <a:cubicBezTo>
                  <a:pt x="8196" y="24658"/>
                  <a:pt x="8873" y="24232"/>
                  <a:pt x="9449" y="23781"/>
                </a:cubicBezTo>
                <a:cubicBezTo>
                  <a:pt x="10076" y="23305"/>
                  <a:pt x="10677" y="22778"/>
                  <a:pt x="11279" y="22252"/>
                </a:cubicBezTo>
                <a:cubicBezTo>
                  <a:pt x="11955" y="21651"/>
                  <a:pt x="12582" y="20999"/>
                  <a:pt x="13158" y="20297"/>
                </a:cubicBezTo>
                <a:cubicBezTo>
                  <a:pt x="13635" y="19721"/>
                  <a:pt x="14236" y="19019"/>
                  <a:pt x="14412" y="18267"/>
                </a:cubicBezTo>
                <a:cubicBezTo>
                  <a:pt x="15464" y="19470"/>
                  <a:pt x="16567" y="20623"/>
                  <a:pt x="17720" y="21751"/>
                </a:cubicBezTo>
                <a:cubicBezTo>
                  <a:pt x="18998" y="23054"/>
                  <a:pt x="20301" y="24357"/>
                  <a:pt x="21655" y="25611"/>
                </a:cubicBezTo>
                <a:cubicBezTo>
                  <a:pt x="20909" y="25570"/>
                  <a:pt x="20159" y="25538"/>
                  <a:pt x="19412" y="25538"/>
                </a:cubicBezTo>
                <a:cubicBezTo>
                  <a:pt x="17399" y="25538"/>
                  <a:pt x="15406" y="25767"/>
                  <a:pt x="13559" y="26663"/>
                </a:cubicBezTo>
                <a:cubicBezTo>
                  <a:pt x="13058" y="26914"/>
                  <a:pt x="12457" y="27215"/>
                  <a:pt x="12356" y="27841"/>
                </a:cubicBezTo>
                <a:cubicBezTo>
                  <a:pt x="12281" y="28393"/>
                  <a:pt x="12632" y="28794"/>
                  <a:pt x="13183" y="28869"/>
                </a:cubicBezTo>
                <a:cubicBezTo>
                  <a:pt x="13404" y="28898"/>
                  <a:pt x="13630" y="28910"/>
                  <a:pt x="13860" y="28910"/>
                </a:cubicBezTo>
                <a:cubicBezTo>
                  <a:pt x="14413" y="28910"/>
                  <a:pt x="14983" y="28839"/>
                  <a:pt x="15514" y="28769"/>
                </a:cubicBezTo>
                <a:cubicBezTo>
                  <a:pt x="16316" y="28668"/>
                  <a:pt x="17093" y="28493"/>
                  <a:pt x="17870" y="28292"/>
                </a:cubicBezTo>
                <a:cubicBezTo>
                  <a:pt x="18747" y="28042"/>
                  <a:pt x="19625" y="27741"/>
                  <a:pt x="20477" y="27390"/>
                </a:cubicBezTo>
                <a:cubicBezTo>
                  <a:pt x="20903" y="27240"/>
                  <a:pt x="21329" y="27039"/>
                  <a:pt x="21730" y="26864"/>
                </a:cubicBezTo>
                <a:cubicBezTo>
                  <a:pt x="22006" y="26738"/>
                  <a:pt x="22306" y="26638"/>
                  <a:pt x="22557" y="26488"/>
                </a:cubicBezTo>
                <a:cubicBezTo>
                  <a:pt x="25063" y="28844"/>
                  <a:pt x="27670" y="31099"/>
                  <a:pt x="30402" y="33180"/>
                </a:cubicBezTo>
                <a:cubicBezTo>
                  <a:pt x="29877" y="33090"/>
                  <a:pt x="29344" y="33046"/>
                  <a:pt x="28811" y="33046"/>
                </a:cubicBezTo>
                <a:cubicBezTo>
                  <a:pt x="26801" y="33046"/>
                  <a:pt x="24788" y="33675"/>
                  <a:pt x="23184" y="34884"/>
                </a:cubicBezTo>
                <a:cubicBezTo>
                  <a:pt x="22707" y="35235"/>
                  <a:pt x="22031" y="35711"/>
                  <a:pt x="21780" y="36262"/>
                </a:cubicBezTo>
                <a:cubicBezTo>
                  <a:pt x="21504" y="36864"/>
                  <a:pt x="22106" y="37114"/>
                  <a:pt x="22607" y="37190"/>
                </a:cubicBezTo>
                <a:cubicBezTo>
                  <a:pt x="22826" y="37219"/>
                  <a:pt x="23046" y="37233"/>
                  <a:pt x="23267" y="37233"/>
                </a:cubicBezTo>
                <a:cubicBezTo>
                  <a:pt x="24534" y="37233"/>
                  <a:pt x="25811" y="36778"/>
                  <a:pt x="26943" y="36287"/>
                </a:cubicBezTo>
                <a:cubicBezTo>
                  <a:pt x="27770" y="35936"/>
                  <a:pt x="28572" y="35510"/>
                  <a:pt x="29299" y="35034"/>
                </a:cubicBezTo>
                <a:cubicBezTo>
                  <a:pt x="29650" y="34809"/>
                  <a:pt x="29976" y="34583"/>
                  <a:pt x="30301" y="34332"/>
                </a:cubicBezTo>
                <a:cubicBezTo>
                  <a:pt x="30552" y="34107"/>
                  <a:pt x="30853" y="33931"/>
                  <a:pt x="31028" y="33631"/>
                </a:cubicBezTo>
                <a:cubicBezTo>
                  <a:pt x="31429" y="33906"/>
                  <a:pt x="31805" y="34207"/>
                  <a:pt x="32206" y="34483"/>
                </a:cubicBezTo>
                <a:cubicBezTo>
                  <a:pt x="33710" y="35535"/>
                  <a:pt x="35239" y="36488"/>
                  <a:pt x="36818" y="37390"/>
                </a:cubicBezTo>
                <a:cubicBezTo>
                  <a:pt x="38347" y="38242"/>
                  <a:pt x="39951" y="39119"/>
                  <a:pt x="41680" y="39520"/>
                </a:cubicBezTo>
                <a:cubicBezTo>
                  <a:pt x="41697" y="39524"/>
                  <a:pt x="41715" y="39526"/>
                  <a:pt x="41731" y="39526"/>
                </a:cubicBezTo>
                <a:cubicBezTo>
                  <a:pt x="41950" y="39526"/>
                  <a:pt x="42065" y="39234"/>
                  <a:pt x="41855" y="39094"/>
                </a:cubicBezTo>
                <a:cubicBezTo>
                  <a:pt x="40552" y="38242"/>
                  <a:pt x="39123" y="37616"/>
                  <a:pt x="37745" y="36864"/>
                </a:cubicBezTo>
                <a:cubicBezTo>
                  <a:pt x="36392" y="36112"/>
                  <a:pt x="35038" y="35285"/>
                  <a:pt x="33735" y="34433"/>
                </a:cubicBezTo>
                <a:cubicBezTo>
                  <a:pt x="31529" y="32954"/>
                  <a:pt x="29399" y="31325"/>
                  <a:pt x="27344" y="29621"/>
                </a:cubicBezTo>
                <a:cubicBezTo>
                  <a:pt x="27469" y="29019"/>
                  <a:pt x="27494" y="28393"/>
                  <a:pt x="27494" y="27791"/>
                </a:cubicBezTo>
                <a:cubicBezTo>
                  <a:pt x="27544" y="27039"/>
                  <a:pt x="27519" y="26262"/>
                  <a:pt x="27469" y="25485"/>
                </a:cubicBezTo>
                <a:cubicBezTo>
                  <a:pt x="27419" y="24758"/>
                  <a:pt x="27344" y="24007"/>
                  <a:pt x="27244" y="23280"/>
                </a:cubicBezTo>
                <a:cubicBezTo>
                  <a:pt x="27169" y="22703"/>
                  <a:pt x="27018" y="22102"/>
                  <a:pt x="26692" y="21601"/>
                </a:cubicBezTo>
                <a:cubicBezTo>
                  <a:pt x="26417" y="21225"/>
                  <a:pt x="26041" y="20824"/>
                  <a:pt x="25539" y="20824"/>
                </a:cubicBezTo>
                <a:cubicBezTo>
                  <a:pt x="25523" y="20823"/>
                  <a:pt x="25507" y="20822"/>
                  <a:pt x="25492" y="20822"/>
                </a:cubicBezTo>
                <a:cubicBezTo>
                  <a:pt x="25043" y="20822"/>
                  <a:pt x="24761" y="21165"/>
                  <a:pt x="24712" y="21601"/>
                </a:cubicBezTo>
                <a:cubicBezTo>
                  <a:pt x="24512" y="22929"/>
                  <a:pt x="24737" y="24408"/>
                  <a:pt x="25038" y="25711"/>
                </a:cubicBezTo>
                <a:cubicBezTo>
                  <a:pt x="25239" y="26638"/>
                  <a:pt x="25514" y="27540"/>
                  <a:pt x="25890" y="28393"/>
                </a:cubicBezTo>
                <a:cubicBezTo>
                  <a:pt x="23534" y="26337"/>
                  <a:pt x="21229" y="24232"/>
                  <a:pt x="18973" y="22027"/>
                </a:cubicBezTo>
                <a:cubicBezTo>
                  <a:pt x="19224" y="21375"/>
                  <a:pt x="19224" y="20548"/>
                  <a:pt x="19274" y="19896"/>
                </a:cubicBezTo>
                <a:cubicBezTo>
                  <a:pt x="19349" y="18944"/>
                  <a:pt x="19349" y="17992"/>
                  <a:pt x="19249" y="17039"/>
                </a:cubicBezTo>
                <a:cubicBezTo>
                  <a:pt x="19098" y="15535"/>
                  <a:pt x="18848" y="14032"/>
                  <a:pt x="18346" y="12603"/>
                </a:cubicBezTo>
                <a:cubicBezTo>
                  <a:pt x="18171" y="12127"/>
                  <a:pt x="17970" y="11225"/>
                  <a:pt x="17344" y="11199"/>
                </a:cubicBezTo>
                <a:cubicBezTo>
                  <a:pt x="17324" y="11198"/>
                  <a:pt x="17304" y="11197"/>
                  <a:pt x="17285" y="11197"/>
                </a:cubicBezTo>
                <a:cubicBezTo>
                  <a:pt x="16716" y="11197"/>
                  <a:pt x="16335" y="11892"/>
                  <a:pt x="16141" y="12352"/>
                </a:cubicBezTo>
                <a:cubicBezTo>
                  <a:pt x="15514" y="13681"/>
                  <a:pt x="15815" y="15260"/>
                  <a:pt x="16166" y="16613"/>
                </a:cubicBezTo>
                <a:cubicBezTo>
                  <a:pt x="16517" y="17941"/>
                  <a:pt x="16943" y="19345"/>
                  <a:pt x="17569" y="20623"/>
                </a:cubicBezTo>
                <a:cubicBezTo>
                  <a:pt x="15665" y="18718"/>
                  <a:pt x="13835" y="16788"/>
                  <a:pt x="12056" y="14783"/>
                </a:cubicBezTo>
                <a:cubicBezTo>
                  <a:pt x="11304" y="13956"/>
                  <a:pt x="10577" y="13079"/>
                  <a:pt x="9875" y="12202"/>
                </a:cubicBezTo>
                <a:cubicBezTo>
                  <a:pt x="9875" y="11776"/>
                  <a:pt x="9700" y="11325"/>
                  <a:pt x="9574" y="10949"/>
                </a:cubicBezTo>
                <a:cubicBezTo>
                  <a:pt x="9299" y="10072"/>
                  <a:pt x="8973" y="9245"/>
                  <a:pt x="8672" y="8392"/>
                </a:cubicBezTo>
                <a:cubicBezTo>
                  <a:pt x="8046" y="6588"/>
                  <a:pt x="7344" y="4808"/>
                  <a:pt x="6366" y="3179"/>
                </a:cubicBezTo>
                <a:cubicBezTo>
                  <a:pt x="5804" y="2242"/>
                  <a:pt x="4246" y="0"/>
                  <a:pt x="29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33" name="Google Shape;333;p9"/>
          <p:cNvGrpSpPr/>
          <p:nvPr/>
        </p:nvGrpSpPr>
        <p:grpSpPr>
          <a:xfrm rot="-10655346" flipH="1">
            <a:off x="-998759" y="-1000608"/>
            <a:ext cx="2784520" cy="3259651"/>
            <a:chOff x="7987008" y="-231825"/>
            <a:chExt cx="1066140" cy="1248058"/>
          </a:xfrm>
        </p:grpSpPr>
        <p:sp>
          <p:nvSpPr>
            <p:cNvPr id="334" name="Google Shape;334;p9"/>
            <p:cNvSpPr/>
            <p:nvPr/>
          </p:nvSpPr>
          <p:spPr>
            <a:xfrm rot="2245793">
              <a:off x="8389840" y="457328"/>
              <a:ext cx="577070" cy="427552"/>
            </a:xfrm>
            <a:custGeom>
              <a:avLst/>
              <a:gdLst/>
              <a:ahLst/>
              <a:cxnLst/>
              <a:rect l="l" t="t" r="r" b="b"/>
              <a:pathLst>
                <a:path w="29375" h="21764" extrusionOk="0">
                  <a:moveTo>
                    <a:pt x="29374" y="1"/>
                  </a:moveTo>
                  <a:cubicBezTo>
                    <a:pt x="25314" y="151"/>
                    <a:pt x="21204" y="2006"/>
                    <a:pt x="18021" y="5139"/>
                  </a:cubicBezTo>
                  <a:cubicBezTo>
                    <a:pt x="15916" y="7219"/>
                    <a:pt x="14236" y="9800"/>
                    <a:pt x="12407" y="12206"/>
                  </a:cubicBezTo>
                  <a:cubicBezTo>
                    <a:pt x="10552" y="14587"/>
                    <a:pt x="8447" y="16868"/>
                    <a:pt x="5865" y="18021"/>
                  </a:cubicBezTo>
                  <a:cubicBezTo>
                    <a:pt x="4865" y="18469"/>
                    <a:pt x="3781" y="18709"/>
                    <a:pt x="2724" y="18709"/>
                  </a:cubicBezTo>
                  <a:cubicBezTo>
                    <a:pt x="1768" y="18709"/>
                    <a:pt x="834" y="18513"/>
                    <a:pt x="1" y="18096"/>
                  </a:cubicBezTo>
                  <a:lnTo>
                    <a:pt x="1" y="18096"/>
                  </a:lnTo>
                  <a:cubicBezTo>
                    <a:pt x="577" y="19475"/>
                    <a:pt x="1655" y="20527"/>
                    <a:pt x="2908" y="21129"/>
                  </a:cubicBezTo>
                  <a:cubicBezTo>
                    <a:pt x="3885" y="21580"/>
                    <a:pt x="4976" y="21763"/>
                    <a:pt x="6073" y="21763"/>
                  </a:cubicBezTo>
                  <a:cubicBezTo>
                    <a:pt x="6439" y="21763"/>
                    <a:pt x="6805" y="21743"/>
                    <a:pt x="7169" y="21705"/>
                  </a:cubicBezTo>
                  <a:cubicBezTo>
                    <a:pt x="9750" y="21430"/>
                    <a:pt x="12281" y="20252"/>
                    <a:pt x="14362" y="18422"/>
                  </a:cubicBezTo>
                  <a:cubicBezTo>
                    <a:pt x="18171" y="15039"/>
                    <a:pt x="20251" y="9725"/>
                    <a:pt x="23459" y="5615"/>
                  </a:cubicBezTo>
                  <a:cubicBezTo>
                    <a:pt x="25189" y="3434"/>
                    <a:pt x="27219" y="1605"/>
                    <a:pt x="293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9"/>
            <p:cNvSpPr/>
            <p:nvPr/>
          </p:nvSpPr>
          <p:spPr>
            <a:xfrm rot="2245793">
              <a:off x="8413387" y="443487"/>
              <a:ext cx="580999" cy="390188"/>
            </a:xfrm>
            <a:custGeom>
              <a:avLst/>
              <a:gdLst/>
              <a:ahLst/>
              <a:cxnLst/>
              <a:rect l="l" t="t" r="r" b="b"/>
              <a:pathLst>
                <a:path w="29575" h="19862" extrusionOk="0">
                  <a:moveTo>
                    <a:pt x="22707" y="1"/>
                  </a:moveTo>
                  <a:cubicBezTo>
                    <a:pt x="20326" y="1"/>
                    <a:pt x="17895" y="402"/>
                    <a:pt x="15665" y="1580"/>
                  </a:cubicBezTo>
                  <a:cubicBezTo>
                    <a:pt x="12808" y="3109"/>
                    <a:pt x="10502" y="5790"/>
                    <a:pt x="8672" y="8723"/>
                  </a:cubicBezTo>
                  <a:cubicBezTo>
                    <a:pt x="7444" y="10703"/>
                    <a:pt x="6417" y="12783"/>
                    <a:pt x="5038" y="14638"/>
                  </a:cubicBezTo>
                  <a:cubicBezTo>
                    <a:pt x="3685" y="16467"/>
                    <a:pt x="2031" y="18522"/>
                    <a:pt x="1" y="18999"/>
                  </a:cubicBezTo>
                  <a:cubicBezTo>
                    <a:pt x="26" y="19099"/>
                    <a:pt x="51" y="19174"/>
                    <a:pt x="76" y="19249"/>
                  </a:cubicBezTo>
                  <a:cubicBezTo>
                    <a:pt x="909" y="19666"/>
                    <a:pt x="1843" y="19862"/>
                    <a:pt x="2799" y="19862"/>
                  </a:cubicBezTo>
                  <a:cubicBezTo>
                    <a:pt x="3856" y="19862"/>
                    <a:pt x="4940" y="19622"/>
                    <a:pt x="5940" y="19174"/>
                  </a:cubicBezTo>
                  <a:cubicBezTo>
                    <a:pt x="8522" y="18021"/>
                    <a:pt x="10627" y="15740"/>
                    <a:pt x="12482" y="13359"/>
                  </a:cubicBezTo>
                  <a:cubicBezTo>
                    <a:pt x="14311" y="10953"/>
                    <a:pt x="15991" y="8372"/>
                    <a:pt x="18096" y="6292"/>
                  </a:cubicBezTo>
                  <a:cubicBezTo>
                    <a:pt x="21279" y="3159"/>
                    <a:pt x="25389" y="1304"/>
                    <a:pt x="29449" y="1154"/>
                  </a:cubicBezTo>
                  <a:cubicBezTo>
                    <a:pt x="29499" y="1104"/>
                    <a:pt x="29550" y="1079"/>
                    <a:pt x="29575" y="1054"/>
                  </a:cubicBezTo>
                  <a:cubicBezTo>
                    <a:pt x="27244" y="628"/>
                    <a:pt x="25088" y="1"/>
                    <a:pt x="22707" y="1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9"/>
            <p:cNvSpPr/>
            <p:nvPr/>
          </p:nvSpPr>
          <p:spPr>
            <a:xfrm rot="2245793">
              <a:off x="8163229" y="-140495"/>
              <a:ext cx="498294" cy="699654"/>
            </a:xfrm>
            <a:custGeom>
              <a:avLst/>
              <a:gdLst/>
              <a:ahLst/>
              <a:cxnLst/>
              <a:rect l="l" t="t" r="r" b="b"/>
              <a:pathLst>
                <a:path w="25365" h="35615" extrusionOk="0">
                  <a:moveTo>
                    <a:pt x="1" y="0"/>
                  </a:moveTo>
                  <a:lnTo>
                    <a:pt x="1" y="0"/>
                  </a:lnTo>
                  <a:cubicBezTo>
                    <a:pt x="552" y="5539"/>
                    <a:pt x="2908" y="10702"/>
                    <a:pt x="6517" y="14236"/>
                  </a:cubicBezTo>
                  <a:cubicBezTo>
                    <a:pt x="8923" y="16592"/>
                    <a:pt x="11805" y="18246"/>
                    <a:pt x="14512" y="20151"/>
                  </a:cubicBezTo>
                  <a:cubicBezTo>
                    <a:pt x="17219" y="22081"/>
                    <a:pt x="19825" y="24386"/>
                    <a:pt x="21279" y="27594"/>
                  </a:cubicBezTo>
                  <a:cubicBezTo>
                    <a:pt x="22357" y="30000"/>
                    <a:pt x="22658" y="33008"/>
                    <a:pt x="21881" y="35614"/>
                  </a:cubicBezTo>
                  <a:cubicBezTo>
                    <a:pt x="23309" y="34512"/>
                    <a:pt x="24337" y="32757"/>
                    <a:pt x="24838" y="30903"/>
                  </a:cubicBezTo>
                  <a:cubicBezTo>
                    <a:pt x="25364" y="28923"/>
                    <a:pt x="25364" y="26842"/>
                    <a:pt x="25064" y="24888"/>
                  </a:cubicBezTo>
                  <a:cubicBezTo>
                    <a:pt x="24537" y="21454"/>
                    <a:pt x="23059" y="18271"/>
                    <a:pt x="20928" y="15890"/>
                  </a:cubicBezTo>
                  <a:cubicBezTo>
                    <a:pt x="16968" y="11529"/>
                    <a:pt x="11179" y="10050"/>
                    <a:pt x="6517" y="6667"/>
                  </a:cubicBezTo>
                  <a:cubicBezTo>
                    <a:pt x="4036" y="4887"/>
                    <a:pt x="1906" y="2557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9"/>
            <p:cNvSpPr/>
            <p:nvPr/>
          </p:nvSpPr>
          <p:spPr>
            <a:xfrm rot="2245793">
              <a:off x="8154278" y="-164509"/>
              <a:ext cx="460870" cy="706550"/>
            </a:xfrm>
            <a:custGeom>
              <a:avLst/>
              <a:gdLst/>
              <a:ahLst/>
              <a:cxnLst/>
              <a:rect l="l" t="t" r="r" b="b"/>
              <a:pathLst>
                <a:path w="23460" h="35966" extrusionOk="0">
                  <a:moveTo>
                    <a:pt x="703" y="1"/>
                  </a:moveTo>
                  <a:cubicBezTo>
                    <a:pt x="477" y="3309"/>
                    <a:pt x="1" y="6417"/>
                    <a:pt x="201" y="9675"/>
                  </a:cubicBezTo>
                  <a:cubicBezTo>
                    <a:pt x="427" y="12933"/>
                    <a:pt x="1078" y="16166"/>
                    <a:pt x="2532" y="18898"/>
                  </a:cubicBezTo>
                  <a:cubicBezTo>
                    <a:pt x="4412" y="22432"/>
                    <a:pt x="7469" y="24913"/>
                    <a:pt x="10753" y="26693"/>
                  </a:cubicBezTo>
                  <a:cubicBezTo>
                    <a:pt x="12958" y="27871"/>
                    <a:pt x="15264" y="28748"/>
                    <a:pt x="17344" y="30151"/>
                  </a:cubicBezTo>
                  <a:cubicBezTo>
                    <a:pt x="19424" y="31555"/>
                    <a:pt x="21755" y="33309"/>
                    <a:pt x="22457" y="35966"/>
                  </a:cubicBezTo>
                  <a:cubicBezTo>
                    <a:pt x="22532" y="35891"/>
                    <a:pt x="22607" y="35841"/>
                    <a:pt x="22683" y="35765"/>
                  </a:cubicBezTo>
                  <a:cubicBezTo>
                    <a:pt x="23460" y="33159"/>
                    <a:pt x="23159" y="30151"/>
                    <a:pt x="22081" y="27745"/>
                  </a:cubicBezTo>
                  <a:cubicBezTo>
                    <a:pt x="20627" y="24537"/>
                    <a:pt x="18021" y="22232"/>
                    <a:pt x="15314" y="20302"/>
                  </a:cubicBezTo>
                  <a:cubicBezTo>
                    <a:pt x="12607" y="18397"/>
                    <a:pt x="9725" y="16743"/>
                    <a:pt x="7319" y="14387"/>
                  </a:cubicBezTo>
                  <a:cubicBezTo>
                    <a:pt x="3710" y="10853"/>
                    <a:pt x="1354" y="5690"/>
                    <a:pt x="803" y="151"/>
                  </a:cubicBezTo>
                  <a:cubicBezTo>
                    <a:pt x="778" y="101"/>
                    <a:pt x="728" y="51"/>
                    <a:pt x="703" y="1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9"/>
            <p:cNvSpPr/>
            <p:nvPr/>
          </p:nvSpPr>
          <p:spPr>
            <a:xfrm rot="2245793">
              <a:off x="8856284" y="658301"/>
              <a:ext cx="21177" cy="23161"/>
            </a:xfrm>
            <a:custGeom>
              <a:avLst/>
              <a:gdLst/>
              <a:ahLst/>
              <a:cxnLst/>
              <a:rect l="l" t="t" r="r" b="b"/>
              <a:pathLst>
                <a:path w="1078" h="1179" extrusionOk="0">
                  <a:moveTo>
                    <a:pt x="1078" y="1"/>
                  </a:moveTo>
                  <a:cubicBezTo>
                    <a:pt x="777" y="101"/>
                    <a:pt x="602" y="277"/>
                    <a:pt x="401" y="452"/>
                  </a:cubicBezTo>
                  <a:cubicBezTo>
                    <a:pt x="226" y="653"/>
                    <a:pt x="75" y="853"/>
                    <a:pt x="0" y="1179"/>
                  </a:cubicBezTo>
                  <a:cubicBezTo>
                    <a:pt x="326" y="1154"/>
                    <a:pt x="552" y="978"/>
                    <a:pt x="752" y="778"/>
                  </a:cubicBezTo>
                  <a:cubicBezTo>
                    <a:pt x="927" y="577"/>
                    <a:pt x="1078" y="327"/>
                    <a:pt x="10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9"/>
            <p:cNvSpPr/>
            <p:nvPr/>
          </p:nvSpPr>
          <p:spPr>
            <a:xfrm rot="2245793">
              <a:off x="8893406" y="638105"/>
              <a:ext cx="26108" cy="16836"/>
            </a:xfrm>
            <a:custGeom>
              <a:avLst/>
              <a:gdLst/>
              <a:ahLst/>
              <a:cxnLst/>
              <a:rect l="l" t="t" r="r" b="b"/>
              <a:pathLst>
                <a:path w="1329" h="857" extrusionOk="0">
                  <a:moveTo>
                    <a:pt x="1245" y="1"/>
                  </a:moveTo>
                  <a:cubicBezTo>
                    <a:pt x="959" y="1"/>
                    <a:pt x="732" y="115"/>
                    <a:pt x="526" y="229"/>
                  </a:cubicBezTo>
                  <a:cubicBezTo>
                    <a:pt x="326" y="380"/>
                    <a:pt x="125" y="555"/>
                    <a:pt x="0" y="856"/>
                  </a:cubicBezTo>
                  <a:cubicBezTo>
                    <a:pt x="326" y="856"/>
                    <a:pt x="576" y="756"/>
                    <a:pt x="802" y="630"/>
                  </a:cubicBezTo>
                  <a:cubicBezTo>
                    <a:pt x="1003" y="480"/>
                    <a:pt x="1203" y="305"/>
                    <a:pt x="1328" y="4"/>
                  </a:cubicBezTo>
                  <a:cubicBezTo>
                    <a:pt x="1300" y="2"/>
                    <a:pt x="1272" y="1"/>
                    <a:pt x="12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9"/>
            <p:cNvSpPr/>
            <p:nvPr/>
          </p:nvSpPr>
          <p:spPr>
            <a:xfrm rot="2245793">
              <a:off x="8849704" y="638215"/>
              <a:ext cx="14793" cy="16757"/>
            </a:xfrm>
            <a:custGeom>
              <a:avLst/>
              <a:gdLst/>
              <a:ahLst/>
              <a:cxnLst/>
              <a:rect l="l" t="t" r="r" b="b"/>
              <a:pathLst>
                <a:path w="753" h="853" extrusionOk="0">
                  <a:moveTo>
                    <a:pt x="728" y="1"/>
                  </a:moveTo>
                  <a:lnTo>
                    <a:pt x="728" y="1"/>
                  </a:lnTo>
                  <a:cubicBezTo>
                    <a:pt x="477" y="26"/>
                    <a:pt x="327" y="151"/>
                    <a:pt x="201" y="276"/>
                  </a:cubicBezTo>
                  <a:cubicBezTo>
                    <a:pt x="76" y="427"/>
                    <a:pt x="1" y="577"/>
                    <a:pt x="26" y="853"/>
                  </a:cubicBezTo>
                  <a:cubicBezTo>
                    <a:pt x="276" y="828"/>
                    <a:pt x="427" y="702"/>
                    <a:pt x="552" y="577"/>
                  </a:cubicBezTo>
                  <a:cubicBezTo>
                    <a:pt x="677" y="427"/>
                    <a:pt x="753" y="276"/>
                    <a:pt x="7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9"/>
            <p:cNvSpPr/>
            <p:nvPr/>
          </p:nvSpPr>
          <p:spPr>
            <a:xfrm rot="2245793">
              <a:off x="8808696" y="663621"/>
              <a:ext cx="14793" cy="14793"/>
            </a:xfrm>
            <a:custGeom>
              <a:avLst/>
              <a:gdLst/>
              <a:ahLst/>
              <a:cxnLst/>
              <a:rect l="l" t="t" r="r" b="b"/>
              <a:pathLst>
                <a:path w="753" h="753" extrusionOk="0">
                  <a:moveTo>
                    <a:pt x="752" y="1"/>
                  </a:moveTo>
                  <a:cubicBezTo>
                    <a:pt x="502" y="1"/>
                    <a:pt x="326" y="101"/>
                    <a:pt x="201" y="201"/>
                  </a:cubicBezTo>
                  <a:cubicBezTo>
                    <a:pt x="101" y="351"/>
                    <a:pt x="0" y="502"/>
                    <a:pt x="0" y="752"/>
                  </a:cubicBezTo>
                  <a:cubicBezTo>
                    <a:pt x="251" y="752"/>
                    <a:pt x="401" y="652"/>
                    <a:pt x="552" y="552"/>
                  </a:cubicBezTo>
                  <a:cubicBezTo>
                    <a:pt x="652" y="402"/>
                    <a:pt x="752" y="251"/>
                    <a:pt x="7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9"/>
            <p:cNvSpPr/>
            <p:nvPr/>
          </p:nvSpPr>
          <p:spPr>
            <a:xfrm rot="2245793">
              <a:off x="8786246" y="642603"/>
              <a:ext cx="22179" cy="25617"/>
            </a:xfrm>
            <a:custGeom>
              <a:avLst/>
              <a:gdLst/>
              <a:ahLst/>
              <a:cxnLst/>
              <a:rect l="l" t="t" r="r" b="b"/>
              <a:pathLst>
                <a:path w="1129" h="1304" extrusionOk="0">
                  <a:moveTo>
                    <a:pt x="1129" y="1"/>
                  </a:moveTo>
                  <a:lnTo>
                    <a:pt x="1129" y="1"/>
                  </a:lnTo>
                  <a:cubicBezTo>
                    <a:pt x="803" y="101"/>
                    <a:pt x="577" y="276"/>
                    <a:pt x="402" y="502"/>
                  </a:cubicBezTo>
                  <a:cubicBezTo>
                    <a:pt x="201" y="702"/>
                    <a:pt x="51" y="953"/>
                    <a:pt x="1" y="1304"/>
                  </a:cubicBezTo>
                  <a:cubicBezTo>
                    <a:pt x="327" y="1204"/>
                    <a:pt x="552" y="1003"/>
                    <a:pt x="753" y="803"/>
                  </a:cubicBezTo>
                  <a:cubicBezTo>
                    <a:pt x="928" y="577"/>
                    <a:pt x="1079" y="327"/>
                    <a:pt x="1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3" name="Google Shape;343;p9"/>
          <p:cNvSpPr/>
          <p:nvPr/>
        </p:nvSpPr>
        <p:spPr>
          <a:xfrm rot="1501571">
            <a:off x="10300167" y="4213465"/>
            <a:ext cx="1882053" cy="1768412"/>
          </a:xfrm>
          <a:custGeom>
            <a:avLst/>
            <a:gdLst/>
            <a:ahLst/>
            <a:cxnLst/>
            <a:rect l="l" t="t" r="r" b="b"/>
            <a:pathLst>
              <a:path w="42066" h="39526" extrusionOk="0">
                <a:moveTo>
                  <a:pt x="2930" y="0"/>
                </a:moveTo>
                <a:cubicBezTo>
                  <a:pt x="2487" y="0"/>
                  <a:pt x="2071" y="255"/>
                  <a:pt x="1730" y="899"/>
                </a:cubicBezTo>
                <a:cubicBezTo>
                  <a:pt x="1178" y="1951"/>
                  <a:pt x="1479" y="3330"/>
                  <a:pt x="1805" y="4407"/>
                </a:cubicBezTo>
                <a:cubicBezTo>
                  <a:pt x="2156" y="5560"/>
                  <a:pt x="2732" y="6588"/>
                  <a:pt x="3434" y="7565"/>
                </a:cubicBezTo>
                <a:cubicBezTo>
                  <a:pt x="4236" y="8643"/>
                  <a:pt x="5188" y="9646"/>
                  <a:pt x="6241" y="10523"/>
                </a:cubicBezTo>
                <a:cubicBezTo>
                  <a:pt x="6767" y="10924"/>
                  <a:pt x="7294" y="11300"/>
                  <a:pt x="7845" y="11651"/>
                </a:cubicBezTo>
                <a:cubicBezTo>
                  <a:pt x="8371" y="12001"/>
                  <a:pt x="8973" y="12402"/>
                  <a:pt x="9625" y="12503"/>
                </a:cubicBezTo>
                <a:cubicBezTo>
                  <a:pt x="10402" y="13505"/>
                  <a:pt x="11178" y="14508"/>
                  <a:pt x="12006" y="15485"/>
                </a:cubicBezTo>
                <a:cubicBezTo>
                  <a:pt x="10279" y="14545"/>
                  <a:pt x="8284" y="14083"/>
                  <a:pt x="6316" y="14083"/>
                </a:cubicBezTo>
                <a:cubicBezTo>
                  <a:pt x="5398" y="14083"/>
                  <a:pt x="4486" y="14183"/>
                  <a:pt x="3609" y="14382"/>
                </a:cubicBezTo>
                <a:cubicBezTo>
                  <a:pt x="2707" y="14583"/>
                  <a:pt x="0" y="15285"/>
                  <a:pt x="978" y="16738"/>
                </a:cubicBezTo>
                <a:cubicBezTo>
                  <a:pt x="1454" y="17415"/>
                  <a:pt x="2381" y="17390"/>
                  <a:pt x="3108" y="17415"/>
                </a:cubicBezTo>
                <a:cubicBezTo>
                  <a:pt x="4161" y="17490"/>
                  <a:pt x="5214" y="17540"/>
                  <a:pt x="6266" y="17540"/>
                </a:cubicBezTo>
                <a:cubicBezTo>
                  <a:pt x="6453" y="17544"/>
                  <a:pt x="6641" y="17547"/>
                  <a:pt x="6829" y="17547"/>
                </a:cubicBezTo>
                <a:cubicBezTo>
                  <a:pt x="7800" y="17547"/>
                  <a:pt x="8780" y="17491"/>
                  <a:pt x="9725" y="17365"/>
                </a:cubicBezTo>
                <a:cubicBezTo>
                  <a:pt x="10301" y="17290"/>
                  <a:pt x="10853" y="17189"/>
                  <a:pt x="11404" y="17039"/>
                </a:cubicBezTo>
                <a:cubicBezTo>
                  <a:pt x="11905" y="16939"/>
                  <a:pt x="12457" y="16814"/>
                  <a:pt x="12908" y="16563"/>
                </a:cubicBezTo>
                <a:cubicBezTo>
                  <a:pt x="13234" y="16939"/>
                  <a:pt x="13559" y="17340"/>
                  <a:pt x="13910" y="17716"/>
                </a:cubicBezTo>
                <a:cubicBezTo>
                  <a:pt x="12457" y="17741"/>
                  <a:pt x="11078" y="18217"/>
                  <a:pt x="9850" y="18919"/>
                </a:cubicBezTo>
                <a:cubicBezTo>
                  <a:pt x="9173" y="19295"/>
                  <a:pt x="8572" y="19771"/>
                  <a:pt x="8021" y="20272"/>
                </a:cubicBezTo>
                <a:cubicBezTo>
                  <a:pt x="7419" y="20773"/>
                  <a:pt x="6843" y="21325"/>
                  <a:pt x="6442" y="22002"/>
                </a:cubicBezTo>
                <a:cubicBezTo>
                  <a:pt x="6066" y="22628"/>
                  <a:pt x="5890" y="23355"/>
                  <a:pt x="6091" y="24082"/>
                </a:cubicBezTo>
                <a:cubicBezTo>
                  <a:pt x="6228" y="24630"/>
                  <a:pt x="6579" y="24826"/>
                  <a:pt x="7037" y="24826"/>
                </a:cubicBezTo>
                <a:cubicBezTo>
                  <a:pt x="7165" y="24826"/>
                  <a:pt x="7301" y="24811"/>
                  <a:pt x="7444" y="24784"/>
                </a:cubicBezTo>
                <a:cubicBezTo>
                  <a:pt x="8196" y="24658"/>
                  <a:pt x="8873" y="24232"/>
                  <a:pt x="9449" y="23781"/>
                </a:cubicBezTo>
                <a:cubicBezTo>
                  <a:pt x="10076" y="23305"/>
                  <a:pt x="10677" y="22778"/>
                  <a:pt x="11279" y="22252"/>
                </a:cubicBezTo>
                <a:cubicBezTo>
                  <a:pt x="11955" y="21651"/>
                  <a:pt x="12582" y="20999"/>
                  <a:pt x="13158" y="20297"/>
                </a:cubicBezTo>
                <a:cubicBezTo>
                  <a:pt x="13635" y="19721"/>
                  <a:pt x="14236" y="19019"/>
                  <a:pt x="14412" y="18267"/>
                </a:cubicBezTo>
                <a:cubicBezTo>
                  <a:pt x="15464" y="19470"/>
                  <a:pt x="16567" y="20623"/>
                  <a:pt x="17720" y="21751"/>
                </a:cubicBezTo>
                <a:cubicBezTo>
                  <a:pt x="18998" y="23054"/>
                  <a:pt x="20301" y="24357"/>
                  <a:pt x="21655" y="25611"/>
                </a:cubicBezTo>
                <a:cubicBezTo>
                  <a:pt x="20909" y="25570"/>
                  <a:pt x="20159" y="25538"/>
                  <a:pt x="19412" y="25538"/>
                </a:cubicBezTo>
                <a:cubicBezTo>
                  <a:pt x="17399" y="25538"/>
                  <a:pt x="15406" y="25767"/>
                  <a:pt x="13559" y="26663"/>
                </a:cubicBezTo>
                <a:cubicBezTo>
                  <a:pt x="13058" y="26914"/>
                  <a:pt x="12457" y="27215"/>
                  <a:pt x="12356" y="27841"/>
                </a:cubicBezTo>
                <a:cubicBezTo>
                  <a:pt x="12281" y="28393"/>
                  <a:pt x="12632" y="28794"/>
                  <a:pt x="13183" y="28869"/>
                </a:cubicBezTo>
                <a:cubicBezTo>
                  <a:pt x="13404" y="28898"/>
                  <a:pt x="13630" y="28910"/>
                  <a:pt x="13860" y="28910"/>
                </a:cubicBezTo>
                <a:cubicBezTo>
                  <a:pt x="14413" y="28910"/>
                  <a:pt x="14983" y="28839"/>
                  <a:pt x="15514" y="28769"/>
                </a:cubicBezTo>
                <a:cubicBezTo>
                  <a:pt x="16316" y="28668"/>
                  <a:pt x="17093" y="28493"/>
                  <a:pt x="17870" y="28292"/>
                </a:cubicBezTo>
                <a:cubicBezTo>
                  <a:pt x="18747" y="28042"/>
                  <a:pt x="19625" y="27741"/>
                  <a:pt x="20477" y="27390"/>
                </a:cubicBezTo>
                <a:cubicBezTo>
                  <a:pt x="20903" y="27240"/>
                  <a:pt x="21329" y="27039"/>
                  <a:pt x="21730" y="26864"/>
                </a:cubicBezTo>
                <a:cubicBezTo>
                  <a:pt x="22006" y="26738"/>
                  <a:pt x="22306" y="26638"/>
                  <a:pt x="22557" y="26488"/>
                </a:cubicBezTo>
                <a:cubicBezTo>
                  <a:pt x="25063" y="28844"/>
                  <a:pt x="27670" y="31099"/>
                  <a:pt x="30402" y="33180"/>
                </a:cubicBezTo>
                <a:cubicBezTo>
                  <a:pt x="29877" y="33090"/>
                  <a:pt x="29344" y="33046"/>
                  <a:pt x="28811" y="33046"/>
                </a:cubicBezTo>
                <a:cubicBezTo>
                  <a:pt x="26801" y="33046"/>
                  <a:pt x="24788" y="33675"/>
                  <a:pt x="23184" y="34884"/>
                </a:cubicBezTo>
                <a:cubicBezTo>
                  <a:pt x="22707" y="35235"/>
                  <a:pt x="22031" y="35711"/>
                  <a:pt x="21780" y="36262"/>
                </a:cubicBezTo>
                <a:cubicBezTo>
                  <a:pt x="21504" y="36864"/>
                  <a:pt x="22106" y="37114"/>
                  <a:pt x="22607" y="37190"/>
                </a:cubicBezTo>
                <a:cubicBezTo>
                  <a:pt x="22826" y="37219"/>
                  <a:pt x="23046" y="37233"/>
                  <a:pt x="23267" y="37233"/>
                </a:cubicBezTo>
                <a:cubicBezTo>
                  <a:pt x="24534" y="37233"/>
                  <a:pt x="25811" y="36778"/>
                  <a:pt x="26943" y="36287"/>
                </a:cubicBezTo>
                <a:cubicBezTo>
                  <a:pt x="27770" y="35936"/>
                  <a:pt x="28572" y="35510"/>
                  <a:pt x="29299" y="35034"/>
                </a:cubicBezTo>
                <a:cubicBezTo>
                  <a:pt x="29650" y="34809"/>
                  <a:pt x="29976" y="34583"/>
                  <a:pt x="30301" y="34332"/>
                </a:cubicBezTo>
                <a:cubicBezTo>
                  <a:pt x="30552" y="34107"/>
                  <a:pt x="30853" y="33931"/>
                  <a:pt x="31028" y="33631"/>
                </a:cubicBezTo>
                <a:cubicBezTo>
                  <a:pt x="31429" y="33906"/>
                  <a:pt x="31805" y="34207"/>
                  <a:pt x="32206" y="34483"/>
                </a:cubicBezTo>
                <a:cubicBezTo>
                  <a:pt x="33710" y="35535"/>
                  <a:pt x="35239" y="36488"/>
                  <a:pt x="36818" y="37390"/>
                </a:cubicBezTo>
                <a:cubicBezTo>
                  <a:pt x="38347" y="38242"/>
                  <a:pt x="39951" y="39119"/>
                  <a:pt x="41680" y="39520"/>
                </a:cubicBezTo>
                <a:cubicBezTo>
                  <a:pt x="41697" y="39524"/>
                  <a:pt x="41715" y="39526"/>
                  <a:pt x="41731" y="39526"/>
                </a:cubicBezTo>
                <a:cubicBezTo>
                  <a:pt x="41950" y="39526"/>
                  <a:pt x="42065" y="39234"/>
                  <a:pt x="41855" y="39094"/>
                </a:cubicBezTo>
                <a:cubicBezTo>
                  <a:pt x="40552" y="38242"/>
                  <a:pt x="39123" y="37616"/>
                  <a:pt x="37745" y="36864"/>
                </a:cubicBezTo>
                <a:cubicBezTo>
                  <a:pt x="36392" y="36112"/>
                  <a:pt x="35038" y="35285"/>
                  <a:pt x="33735" y="34433"/>
                </a:cubicBezTo>
                <a:cubicBezTo>
                  <a:pt x="31529" y="32954"/>
                  <a:pt x="29399" y="31325"/>
                  <a:pt x="27344" y="29621"/>
                </a:cubicBezTo>
                <a:cubicBezTo>
                  <a:pt x="27469" y="29019"/>
                  <a:pt x="27494" y="28393"/>
                  <a:pt x="27494" y="27791"/>
                </a:cubicBezTo>
                <a:cubicBezTo>
                  <a:pt x="27544" y="27039"/>
                  <a:pt x="27519" y="26262"/>
                  <a:pt x="27469" y="25485"/>
                </a:cubicBezTo>
                <a:cubicBezTo>
                  <a:pt x="27419" y="24758"/>
                  <a:pt x="27344" y="24007"/>
                  <a:pt x="27244" y="23280"/>
                </a:cubicBezTo>
                <a:cubicBezTo>
                  <a:pt x="27169" y="22703"/>
                  <a:pt x="27018" y="22102"/>
                  <a:pt x="26692" y="21601"/>
                </a:cubicBezTo>
                <a:cubicBezTo>
                  <a:pt x="26417" y="21225"/>
                  <a:pt x="26041" y="20824"/>
                  <a:pt x="25539" y="20824"/>
                </a:cubicBezTo>
                <a:cubicBezTo>
                  <a:pt x="25523" y="20823"/>
                  <a:pt x="25507" y="20822"/>
                  <a:pt x="25492" y="20822"/>
                </a:cubicBezTo>
                <a:cubicBezTo>
                  <a:pt x="25043" y="20822"/>
                  <a:pt x="24761" y="21165"/>
                  <a:pt x="24712" y="21601"/>
                </a:cubicBezTo>
                <a:cubicBezTo>
                  <a:pt x="24512" y="22929"/>
                  <a:pt x="24737" y="24408"/>
                  <a:pt x="25038" y="25711"/>
                </a:cubicBezTo>
                <a:cubicBezTo>
                  <a:pt x="25239" y="26638"/>
                  <a:pt x="25514" y="27540"/>
                  <a:pt x="25890" y="28393"/>
                </a:cubicBezTo>
                <a:cubicBezTo>
                  <a:pt x="23534" y="26337"/>
                  <a:pt x="21229" y="24232"/>
                  <a:pt x="18973" y="22027"/>
                </a:cubicBezTo>
                <a:cubicBezTo>
                  <a:pt x="19224" y="21375"/>
                  <a:pt x="19224" y="20548"/>
                  <a:pt x="19274" y="19896"/>
                </a:cubicBezTo>
                <a:cubicBezTo>
                  <a:pt x="19349" y="18944"/>
                  <a:pt x="19349" y="17992"/>
                  <a:pt x="19249" y="17039"/>
                </a:cubicBezTo>
                <a:cubicBezTo>
                  <a:pt x="19098" y="15535"/>
                  <a:pt x="18848" y="14032"/>
                  <a:pt x="18346" y="12603"/>
                </a:cubicBezTo>
                <a:cubicBezTo>
                  <a:pt x="18171" y="12127"/>
                  <a:pt x="17970" y="11225"/>
                  <a:pt x="17344" y="11199"/>
                </a:cubicBezTo>
                <a:cubicBezTo>
                  <a:pt x="17324" y="11198"/>
                  <a:pt x="17304" y="11197"/>
                  <a:pt x="17285" y="11197"/>
                </a:cubicBezTo>
                <a:cubicBezTo>
                  <a:pt x="16716" y="11197"/>
                  <a:pt x="16335" y="11892"/>
                  <a:pt x="16141" y="12352"/>
                </a:cubicBezTo>
                <a:cubicBezTo>
                  <a:pt x="15514" y="13681"/>
                  <a:pt x="15815" y="15260"/>
                  <a:pt x="16166" y="16613"/>
                </a:cubicBezTo>
                <a:cubicBezTo>
                  <a:pt x="16517" y="17941"/>
                  <a:pt x="16943" y="19345"/>
                  <a:pt x="17569" y="20623"/>
                </a:cubicBezTo>
                <a:cubicBezTo>
                  <a:pt x="15665" y="18718"/>
                  <a:pt x="13835" y="16788"/>
                  <a:pt x="12056" y="14783"/>
                </a:cubicBezTo>
                <a:cubicBezTo>
                  <a:pt x="11304" y="13956"/>
                  <a:pt x="10577" y="13079"/>
                  <a:pt x="9875" y="12202"/>
                </a:cubicBezTo>
                <a:cubicBezTo>
                  <a:pt x="9875" y="11776"/>
                  <a:pt x="9700" y="11325"/>
                  <a:pt x="9574" y="10949"/>
                </a:cubicBezTo>
                <a:cubicBezTo>
                  <a:pt x="9299" y="10072"/>
                  <a:pt x="8973" y="9245"/>
                  <a:pt x="8672" y="8392"/>
                </a:cubicBezTo>
                <a:cubicBezTo>
                  <a:pt x="8046" y="6588"/>
                  <a:pt x="7344" y="4808"/>
                  <a:pt x="6366" y="3179"/>
                </a:cubicBezTo>
                <a:cubicBezTo>
                  <a:pt x="5804" y="2242"/>
                  <a:pt x="4246" y="0"/>
                  <a:pt x="29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44" name="Google Shape;344;p9"/>
          <p:cNvGrpSpPr/>
          <p:nvPr/>
        </p:nvGrpSpPr>
        <p:grpSpPr>
          <a:xfrm>
            <a:off x="10188705" y="3134446"/>
            <a:ext cx="2453503" cy="4097439"/>
            <a:chOff x="8020703" y="3817528"/>
            <a:chExt cx="843979" cy="1409475"/>
          </a:xfrm>
        </p:grpSpPr>
        <p:sp>
          <p:nvSpPr>
            <p:cNvPr id="345" name="Google Shape;345;p9"/>
            <p:cNvSpPr/>
            <p:nvPr/>
          </p:nvSpPr>
          <p:spPr>
            <a:xfrm>
              <a:off x="8535180" y="3823805"/>
              <a:ext cx="329502" cy="1345089"/>
            </a:xfrm>
            <a:custGeom>
              <a:avLst/>
              <a:gdLst/>
              <a:ahLst/>
              <a:cxnLst/>
              <a:rect l="l" t="t" r="r" b="b"/>
              <a:pathLst>
                <a:path w="18372" h="74998" extrusionOk="0">
                  <a:moveTo>
                    <a:pt x="6016" y="1"/>
                  </a:moveTo>
                  <a:cubicBezTo>
                    <a:pt x="1705" y="8322"/>
                    <a:pt x="1" y="18222"/>
                    <a:pt x="1304" y="27370"/>
                  </a:cubicBezTo>
                  <a:cubicBezTo>
                    <a:pt x="2181" y="33460"/>
                    <a:pt x="4311" y="39099"/>
                    <a:pt x="5965" y="44913"/>
                  </a:cubicBezTo>
                  <a:cubicBezTo>
                    <a:pt x="7620" y="50728"/>
                    <a:pt x="8798" y="56969"/>
                    <a:pt x="7720" y="63134"/>
                  </a:cubicBezTo>
                  <a:cubicBezTo>
                    <a:pt x="6893" y="67721"/>
                    <a:pt x="4562" y="72257"/>
                    <a:pt x="1229" y="74989"/>
                  </a:cubicBezTo>
                  <a:cubicBezTo>
                    <a:pt x="1358" y="74995"/>
                    <a:pt x="1487" y="74997"/>
                    <a:pt x="1616" y="74997"/>
                  </a:cubicBezTo>
                  <a:cubicBezTo>
                    <a:pt x="4297" y="74997"/>
                    <a:pt x="6999" y="73769"/>
                    <a:pt x="9199" y="71856"/>
                  </a:cubicBezTo>
                  <a:cubicBezTo>
                    <a:pt x="11630" y="69751"/>
                    <a:pt x="13509" y="66869"/>
                    <a:pt x="14913" y="63786"/>
                  </a:cubicBezTo>
                  <a:cubicBezTo>
                    <a:pt x="17344" y="58397"/>
                    <a:pt x="18372" y="52257"/>
                    <a:pt x="17845" y="46442"/>
                  </a:cubicBezTo>
                  <a:cubicBezTo>
                    <a:pt x="16868" y="35791"/>
                    <a:pt x="10928" y="26969"/>
                    <a:pt x="8146" y="16868"/>
                  </a:cubicBezTo>
                  <a:cubicBezTo>
                    <a:pt x="6667" y="11480"/>
                    <a:pt x="6116" y="5740"/>
                    <a:pt x="6016" y="1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9"/>
            <p:cNvSpPr/>
            <p:nvPr/>
          </p:nvSpPr>
          <p:spPr>
            <a:xfrm>
              <a:off x="8363026" y="3817528"/>
              <a:ext cx="329950" cy="1351205"/>
            </a:xfrm>
            <a:custGeom>
              <a:avLst/>
              <a:gdLst/>
              <a:ahLst/>
              <a:cxnLst/>
              <a:rect l="l" t="t" r="r" b="b"/>
              <a:pathLst>
                <a:path w="18397" h="75339" extrusionOk="0">
                  <a:moveTo>
                    <a:pt x="15615" y="0"/>
                  </a:moveTo>
                  <a:cubicBezTo>
                    <a:pt x="12356" y="4311"/>
                    <a:pt x="8973" y="8095"/>
                    <a:pt x="6291" y="12882"/>
                  </a:cubicBezTo>
                  <a:cubicBezTo>
                    <a:pt x="3610" y="17644"/>
                    <a:pt x="1504" y="22933"/>
                    <a:pt x="853" y="28421"/>
                  </a:cubicBezTo>
                  <a:cubicBezTo>
                    <a:pt x="0" y="35489"/>
                    <a:pt x="1579" y="42532"/>
                    <a:pt x="4111" y="48797"/>
                  </a:cubicBezTo>
                  <a:cubicBezTo>
                    <a:pt x="5790" y="52983"/>
                    <a:pt x="7895" y="56943"/>
                    <a:pt x="9224" y="61304"/>
                  </a:cubicBezTo>
                  <a:cubicBezTo>
                    <a:pt x="10552" y="65665"/>
                    <a:pt x="11905" y="70828"/>
                    <a:pt x="10351" y="75314"/>
                  </a:cubicBezTo>
                  <a:cubicBezTo>
                    <a:pt x="10527" y="75339"/>
                    <a:pt x="10677" y="75339"/>
                    <a:pt x="10828" y="75339"/>
                  </a:cubicBezTo>
                  <a:cubicBezTo>
                    <a:pt x="14161" y="72607"/>
                    <a:pt x="16492" y="68071"/>
                    <a:pt x="17319" y="63484"/>
                  </a:cubicBezTo>
                  <a:cubicBezTo>
                    <a:pt x="18397" y="57319"/>
                    <a:pt x="17219" y="51078"/>
                    <a:pt x="15564" y="45263"/>
                  </a:cubicBezTo>
                  <a:cubicBezTo>
                    <a:pt x="13910" y="39449"/>
                    <a:pt x="11780" y="33810"/>
                    <a:pt x="10903" y="27720"/>
                  </a:cubicBezTo>
                  <a:cubicBezTo>
                    <a:pt x="9600" y="18572"/>
                    <a:pt x="11304" y="8672"/>
                    <a:pt x="15615" y="351"/>
                  </a:cubicBezTo>
                  <a:cubicBezTo>
                    <a:pt x="15615" y="226"/>
                    <a:pt x="15615" y="125"/>
                    <a:pt x="156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9"/>
            <p:cNvSpPr/>
            <p:nvPr/>
          </p:nvSpPr>
          <p:spPr>
            <a:xfrm>
              <a:off x="8574278" y="4531288"/>
              <a:ext cx="19352" cy="67005"/>
            </a:xfrm>
            <a:custGeom>
              <a:avLst/>
              <a:gdLst/>
              <a:ahLst/>
              <a:cxnLst/>
              <a:rect l="l" t="t" r="r" b="b"/>
              <a:pathLst>
                <a:path w="1079" h="3736" extrusionOk="0">
                  <a:moveTo>
                    <a:pt x="1" y="1"/>
                  </a:moveTo>
                  <a:lnTo>
                    <a:pt x="1" y="1"/>
                  </a:lnTo>
                  <a:cubicBezTo>
                    <a:pt x="51" y="652"/>
                    <a:pt x="227" y="1279"/>
                    <a:pt x="377" y="1906"/>
                  </a:cubicBezTo>
                  <a:cubicBezTo>
                    <a:pt x="527" y="2507"/>
                    <a:pt x="703" y="3134"/>
                    <a:pt x="978" y="3735"/>
                  </a:cubicBezTo>
                  <a:cubicBezTo>
                    <a:pt x="1079" y="3058"/>
                    <a:pt x="978" y="2407"/>
                    <a:pt x="828" y="1780"/>
                  </a:cubicBezTo>
                  <a:cubicBezTo>
                    <a:pt x="653" y="1154"/>
                    <a:pt x="402" y="527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9"/>
            <p:cNvSpPr/>
            <p:nvPr/>
          </p:nvSpPr>
          <p:spPr>
            <a:xfrm>
              <a:off x="8545977" y="4475567"/>
              <a:ext cx="11694" cy="32373"/>
            </a:xfrm>
            <a:custGeom>
              <a:avLst/>
              <a:gdLst/>
              <a:ahLst/>
              <a:cxnLst/>
              <a:rect l="l" t="t" r="r" b="b"/>
              <a:pathLst>
                <a:path w="652" h="1805" extrusionOk="0">
                  <a:moveTo>
                    <a:pt x="100" y="0"/>
                  </a:moveTo>
                  <a:cubicBezTo>
                    <a:pt x="0" y="351"/>
                    <a:pt x="25" y="677"/>
                    <a:pt x="100" y="977"/>
                  </a:cubicBezTo>
                  <a:cubicBezTo>
                    <a:pt x="175" y="1253"/>
                    <a:pt x="301" y="1554"/>
                    <a:pt x="551" y="1805"/>
                  </a:cubicBezTo>
                  <a:cubicBezTo>
                    <a:pt x="652" y="1454"/>
                    <a:pt x="627" y="1153"/>
                    <a:pt x="551" y="852"/>
                  </a:cubicBezTo>
                  <a:cubicBezTo>
                    <a:pt x="476" y="551"/>
                    <a:pt x="351" y="276"/>
                    <a:pt x="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9"/>
            <p:cNvSpPr/>
            <p:nvPr/>
          </p:nvSpPr>
          <p:spPr>
            <a:xfrm>
              <a:off x="8537422" y="4540739"/>
              <a:ext cx="12160" cy="39116"/>
            </a:xfrm>
            <a:custGeom>
              <a:avLst/>
              <a:gdLst/>
              <a:ahLst/>
              <a:cxnLst/>
              <a:rect l="l" t="t" r="r" b="b"/>
              <a:pathLst>
                <a:path w="678" h="2181" extrusionOk="0">
                  <a:moveTo>
                    <a:pt x="26" y="0"/>
                  </a:moveTo>
                  <a:cubicBezTo>
                    <a:pt x="1" y="426"/>
                    <a:pt x="51" y="777"/>
                    <a:pt x="126" y="1128"/>
                  </a:cubicBezTo>
                  <a:cubicBezTo>
                    <a:pt x="201" y="1479"/>
                    <a:pt x="302" y="1830"/>
                    <a:pt x="502" y="2181"/>
                  </a:cubicBezTo>
                  <a:cubicBezTo>
                    <a:pt x="678" y="1805"/>
                    <a:pt x="652" y="1404"/>
                    <a:pt x="577" y="1028"/>
                  </a:cubicBezTo>
                  <a:cubicBezTo>
                    <a:pt x="502" y="652"/>
                    <a:pt x="327" y="276"/>
                    <a:pt x="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9"/>
            <p:cNvSpPr/>
            <p:nvPr/>
          </p:nvSpPr>
          <p:spPr>
            <a:xfrm>
              <a:off x="8529334" y="4618035"/>
              <a:ext cx="13057" cy="46774"/>
            </a:xfrm>
            <a:custGeom>
              <a:avLst/>
              <a:gdLst/>
              <a:ahLst/>
              <a:cxnLst/>
              <a:rect l="l" t="t" r="r" b="b"/>
              <a:pathLst>
                <a:path w="728" h="2608" extrusionOk="0">
                  <a:moveTo>
                    <a:pt x="76" y="1"/>
                  </a:moveTo>
                  <a:cubicBezTo>
                    <a:pt x="1" y="477"/>
                    <a:pt x="51" y="928"/>
                    <a:pt x="126" y="1354"/>
                  </a:cubicBezTo>
                  <a:cubicBezTo>
                    <a:pt x="251" y="1780"/>
                    <a:pt x="377" y="2206"/>
                    <a:pt x="652" y="2607"/>
                  </a:cubicBezTo>
                  <a:cubicBezTo>
                    <a:pt x="728" y="2131"/>
                    <a:pt x="677" y="1680"/>
                    <a:pt x="602" y="1254"/>
                  </a:cubicBezTo>
                  <a:cubicBezTo>
                    <a:pt x="477" y="828"/>
                    <a:pt x="352" y="402"/>
                    <a:pt x="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9"/>
            <p:cNvSpPr/>
            <p:nvPr/>
          </p:nvSpPr>
          <p:spPr>
            <a:xfrm>
              <a:off x="8505516" y="4531288"/>
              <a:ext cx="9900" cy="35978"/>
            </a:xfrm>
            <a:custGeom>
              <a:avLst/>
              <a:gdLst/>
              <a:ahLst/>
              <a:cxnLst/>
              <a:rect l="l" t="t" r="r" b="b"/>
              <a:pathLst>
                <a:path w="552" h="2006" extrusionOk="0">
                  <a:moveTo>
                    <a:pt x="126" y="1"/>
                  </a:moveTo>
                  <a:cubicBezTo>
                    <a:pt x="0" y="352"/>
                    <a:pt x="0" y="703"/>
                    <a:pt x="51" y="1028"/>
                  </a:cubicBezTo>
                  <a:cubicBezTo>
                    <a:pt x="101" y="1354"/>
                    <a:pt x="201" y="1680"/>
                    <a:pt x="426" y="2006"/>
                  </a:cubicBezTo>
                  <a:cubicBezTo>
                    <a:pt x="552" y="1630"/>
                    <a:pt x="552" y="1304"/>
                    <a:pt x="502" y="953"/>
                  </a:cubicBezTo>
                  <a:cubicBezTo>
                    <a:pt x="452" y="627"/>
                    <a:pt x="351" y="302"/>
                    <a:pt x="1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9"/>
            <p:cNvSpPr/>
            <p:nvPr/>
          </p:nvSpPr>
          <p:spPr>
            <a:xfrm>
              <a:off x="8568001" y="4625675"/>
              <a:ext cx="9003" cy="28337"/>
            </a:xfrm>
            <a:custGeom>
              <a:avLst/>
              <a:gdLst/>
              <a:ahLst/>
              <a:cxnLst/>
              <a:rect l="l" t="t" r="r" b="b"/>
              <a:pathLst>
                <a:path w="502" h="1580" extrusionOk="0">
                  <a:moveTo>
                    <a:pt x="176" y="1"/>
                  </a:moveTo>
                  <a:cubicBezTo>
                    <a:pt x="25" y="277"/>
                    <a:pt x="0" y="552"/>
                    <a:pt x="25" y="828"/>
                  </a:cubicBezTo>
                  <a:cubicBezTo>
                    <a:pt x="50" y="1079"/>
                    <a:pt x="125" y="1354"/>
                    <a:pt x="326" y="1580"/>
                  </a:cubicBezTo>
                  <a:cubicBezTo>
                    <a:pt x="501" y="1304"/>
                    <a:pt x="501" y="1029"/>
                    <a:pt x="476" y="778"/>
                  </a:cubicBezTo>
                  <a:cubicBezTo>
                    <a:pt x="451" y="502"/>
                    <a:pt x="376" y="252"/>
                    <a:pt x="1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9"/>
            <p:cNvSpPr/>
            <p:nvPr/>
          </p:nvSpPr>
          <p:spPr>
            <a:xfrm>
              <a:off x="8492030" y="4609050"/>
              <a:ext cx="9003" cy="42721"/>
            </a:xfrm>
            <a:custGeom>
              <a:avLst/>
              <a:gdLst/>
              <a:ahLst/>
              <a:cxnLst/>
              <a:rect l="l" t="t" r="r" b="b"/>
              <a:pathLst>
                <a:path w="502" h="2382" extrusionOk="0">
                  <a:moveTo>
                    <a:pt x="151" y="1"/>
                  </a:moveTo>
                  <a:cubicBezTo>
                    <a:pt x="0" y="402"/>
                    <a:pt x="0" y="803"/>
                    <a:pt x="26" y="1204"/>
                  </a:cubicBezTo>
                  <a:cubicBezTo>
                    <a:pt x="51" y="1605"/>
                    <a:pt x="126" y="2006"/>
                    <a:pt x="351" y="2382"/>
                  </a:cubicBezTo>
                  <a:cubicBezTo>
                    <a:pt x="502" y="1981"/>
                    <a:pt x="502" y="1580"/>
                    <a:pt x="477" y="1179"/>
                  </a:cubicBezTo>
                  <a:cubicBezTo>
                    <a:pt x="452" y="778"/>
                    <a:pt x="376" y="377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9"/>
            <p:cNvSpPr/>
            <p:nvPr/>
          </p:nvSpPr>
          <p:spPr>
            <a:xfrm>
              <a:off x="8499670" y="4450387"/>
              <a:ext cx="11263" cy="36426"/>
            </a:xfrm>
            <a:custGeom>
              <a:avLst/>
              <a:gdLst/>
              <a:ahLst/>
              <a:cxnLst/>
              <a:rect l="l" t="t" r="r" b="b"/>
              <a:pathLst>
                <a:path w="628" h="2031" extrusionOk="0">
                  <a:moveTo>
                    <a:pt x="101" y="1"/>
                  </a:moveTo>
                  <a:cubicBezTo>
                    <a:pt x="1" y="376"/>
                    <a:pt x="26" y="727"/>
                    <a:pt x="76" y="1078"/>
                  </a:cubicBezTo>
                  <a:cubicBezTo>
                    <a:pt x="151" y="1404"/>
                    <a:pt x="276" y="1730"/>
                    <a:pt x="527" y="2031"/>
                  </a:cubicBezTo>
                  <a:cubicBezTo>
                    <a:pt x="627" y="1680"/>
                    <a:pt x="602" y="1329"/>
                    <a:pt x="552" y="978"/>
                  </a:cubicBezTo>
                  <a:cubicBezTo>
                    <a:pt x="477" y="652"/>
                    <a:pt x="351" y="301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9"/>
            <p:cNvSpPr/>
            <p:nvPr/>
          </p:nvSpPr>
          <p:spPr>
            <a:xfrm>
              <a:off x="8470454" y="4494433"/>
              <a:ext cx="10348" cy="33736"/>
            </a:xfrm>
            <a:custGeom>
              <a:avLst/>
              <a:gdLst/>
              <a:ahLst/>
              <a:cxnLst/>
              <a:rect l="l" t="t" r="r" b="b"/>
              <a:pathLst>
                <a:path w="577" h="1881" extrusionOk="0">
                  <a:moveTo>
                    <a:pt x="126" y="1"/>
                  </a:moveTo>
                  <a:cubicBezTo>
                    <a:pt x="0" y="352"/>
                    <a:pt x="0" y="677"/>
                    <a:pt x="51" y="978"/>
                  </a:cubicBezTo>
                  <a:cubicBezTo>
                    <a:pt x="101" y="1304"/>
                    <a:pt x="201" y="1605"/>
                    <a:pt x="452" y="1880"/>
                  </a:cubicBezTo>
                  <a:cubicBezTo>
                    <a:pt x="577" y="1555"/>
                    <a:pt x="552" y="1229"/>
                    <a:pt x="502" y="903"/>
                  </a:cubicBezTo>
                  <a:cubicBezTo>
                    <a:pt x="452" y="602"/>
                    <a:pt x="351" y="276"/>
                    <a:pt x="1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9"/>
            <p:cNvSpPr/>
            <p:nvPr/>
          </p:nvSpPr>
          <p:spPr>
            <a:xfrm>
              <a:off x="8745984" y="4574438"/>
              <a:ext cx="9021" cy="44533"/>
            </a:xfrm>
            <a:custGeom>
              <a:avLst/>
              <a:gdLst/>
              <a:ahLst/>
              <a:cxnLst/>
              <a:rect l="l" t="t" r="r" b="b"/>
              <a:pathLst>
                <a:path w="503" h="2483" extrusionOk="0">
                  <a:moveTo>
                    <a:pt x="151" y="1"/>
                  </a:moveTo>
                  <a:cubicBezTo>
                    <a:pt x="1" y="427"/>
                    <a:pt x="1" y="828"/>
                    <a:pt x="26" y="1254"/>
                  </a:cubicBezTo>
                  <a:cubicBezTo>
                    <a:pt x="51" y="1680"/>
                    <a:pt x="126" y="2081"/>
                    <a:pt x="327" y="2482"/>
                  </a:cubicBezTo>
                  <a:cubicBezTo>
                    <a:pt x="477" y="2056"/>
                    <a:pt x="502" y="1630"/>
                    <a:pt x="477" y="1229"/>
                  </a:cubicBezTo>
                  <a:cubicBezTo>
                    <a:pt x="452" y="803"/>
                    <a:pt x="377" y="402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9"/>
            <p:cNvSpPr/>
            <p:nvPr/>
          </p:nvSpPr>
          <p:spPr>
            <a:xfrm>
              <a:off x="8734757" y="4504333"/>
              <a:ext cx="9003" cy="28319"/>
            </a:xfrm>
            <a:custGeom>
              <a:avLst/>
              <a:gdLst/>
              <a:ahLst/>
              <a:cxnLst/>
              <a:rect l="l" t="t" r="r" b="b"/>
              <a:pathLst>
                <a:path w="502" h="1579" extrusionOk="0">
                  <a:moveTo>
                    <a:pt x="176" y="0"/>
                  </a:moveTo>
                  <a:cubicBezTo>
                    <a:pt x="25" y="276"/>
                    <a:pt x="0" y="551"/>
                    <a:pt x="25" y="827"/>
                  </a:cubicBezTo>
                  <a:cubicBezTo>
                    <a:pt x="76" y="1078"/>
                    <a:pt x="126" y="1353"/>
                    <a:pt x="351" y="1579"/>
                  </a:cubicBezTo>
                  <a:cubicBezTo>
                    <a:pt x="502" y="1303"/>
                    <a:pt x="502" y="1028"/>
                    <a:pt x="502" y="777"/>
                  </a:cubicBezTo>
                  <a:cubicBezTo>
                    <a:pt x="452" y="501"/>
                    <a:pt x="376" y="251"/>
                    <a:pt x="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9"/>
            <p:cNvSpPr/>
            <p:nvPr/>
          </p:nvSpPr>
          <p:spPr>
            <a:xfrm>
              <a:off x="8717683" y="4558261"/>
              <a:ext cx="8555" cy="30131"/>
            </a:xfrm>
            <a:custGeom>
              <a:avLst/>
              <a:gdLst/>
              <a:ahLst/>
              <a:cxnLst/>
              <a:rect l="l" t="t" r="r" b="b"/>
              <a:pathLst>
                <a:path w="477" h="1680" extrusionOk="0">
                  <a:moveTo>
                    <a:pt x="276" y="1"/>
                  </a:moveTo>
                  <a:cubicBezTo>
                    <a:pt x="75" y="276"/>
                    <a:pt x="25" y="552"/>
                    <a:pt x="25" y="828"/>
                  </a:cubicBezTo>
                  <a:cubicBezTo>
                    <a:pt x="0" y="1103"/>
                    <a:pt x="50" y="1404"/>
                    <a:pt x="226" y="1680"/>
                  </a:cubicBezTo>
                  <a:cubicBezTo>
                    <a:pt x="401" y="1404"/>
                    <a:pt x="451" y="1128"/>
                    <a:pt x="476" y="853"/>
                  </a:cubicBezTo>
                  <a:cubicBezTo>
                    <a:pt x="476" y="577"/>
                    <a:pt x="451" y="301"/>
                    <a:pt x="2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9"/>
            <p:cNvSpPr/>
            <p:nvPr/>
          </p:nvSpPr>
          <p:spPr>
            <a:xfrm>
              <a:off x="8770268" y="4556916"/>
              <a:ext cx="9452" cy="33736"/>
            </a:xfrm>
            <a:custGeom>
              <a:avLst/>
              <a:gdLst/>
              <a:ahLst/>
              <a:cxnLst/>
              <a:rect l="l" t="t" r="r" b="b"/>
              <a:pathLst>
                <a:path w="527" h="1881" extrusionOk="0">
                  <a:moveTo>
                    <a:pt x="151" y="0"/>
                  </a:moveTo>
                  <a:cubicBezTo>
                    <a:pt x="0" y="351"/>
                    <a:pt x="0" y="652"/>
                    <a:pt x="25" y="978"/>
                  </a:cubicBezTo>
                  <a:cubicBezTo>
                    <a:pt x="76" y="1279"/>
                    <a:pt x="151" y="1579"/>
                    <a:pt x="376" y="1880"/>
                  </a:cubicBezTo>
                  <a:cubicBezTo>
                    <a:pt x="527" y="1554"/>
                    <a:pt x="527" y="1228"/>
                    <a:pt x="502" y="928"/>
                  </a:cubicBezTo>
                  <a:cubicBezTo>
                    <a:pt x="451" y="602"/>
                    <a:pt x="376" y="301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9"/>
            <p:cNvSpPr/>
            <p:nvPr/>
          </p:nvSpPr>
          <p:spPr>
            <a:xfrm>
              <a:off x="8734757" y="4662100"/>
              <a:ext cx="9003" cy="30579"/>
            </a:xfrm>
            <a:custGeom>
              <a:avLst/>
              <a:gdLst/>
              <a:ahLst/>
              <a:cxnLst/>
              <a:rect l="l" t="t" r="r" b="b"/>
              <a:pathLst>
                <a:path w="502" h="1705" extrusionOk="0">
                  <a:moveTo>
                    <a:pt x="126" y="0"/>
                  </a:moveTo>
                  <a:cubicBezTo>
                    <a:pt x="0" y="326"/>
                    <a:pt x="0" y="602"/>
                    <a:pt x="25" y="877"/>
                  </a:cubicBezTo>
                  <a:cubicBezTo>
                    <a:pt x="51" y="1153"/>
                    <a:pt x="101" y="1404"/>
                    <a:pt x="276" y="1704"/>
                  </a:cubicBezTo>
                  <a:cubicBezTo>
                    <a:pt x="477" y="1429"/>
                    <a:pt x="502" y="1128"/>
                    <a:pt x="502" y="827"/>
                  </a:cubicBezTo>
                  <a:cubicBezTo>
                    <a:pt x="452" y="526"/>
                    <a:pt x="376" y="226"/>
                    <a:pt x="1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9"/>
            <p:cNvSpPr/>
            <p:nvPr/>
          </p:nvSpPr>
          <p:spPr>
            <a:xfrm>
              <a:off x="8710940" y="4614897"/>
              <a:ext cx="8555" cy="26992"/>
            </a:xfrm>
            <a:custGeom>
              <a:avLst/>
              <a:gdLst/>
              <a:ahLst/>
              <a:cxnLst/>
              <a:rect l="l" t="t" r="r" b="b"/>
              <a:pathLst>
                <a:path w="477" h="1505" extrusionOk="0">
                  <a:moveTo>
                    <a:pt x="251" y="0"/>
                  </a:moveTo>
                  <a:cubicBezTo>
                    <a:pt x="50" y="251"/>
                    <a:pt x="25" y="502"/>
                    <a:pt x="0" y="752"/>
                  </a:cubicBezTo>
                  <a:cubicBezTo>
                    <a:pt x="25" y="1003"/>
                    <a:pt x="50" y="1254"/>
                    <a:pt x="251" y="1504"/>
                  </a:cubicBezTo>
                  <a:cubicBezTo>
                    <a:pt x="426" y="1254"/>
                    <a:pt x="476" y="1003"/>
                    <a:pt x="476" y="752"/>
                  </a:cubicBezTo>
                  <a:cubicBezTo>
                    <a:pt x="476" y="502"/>
                    <a:pt x="426" y="251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9"/>
            <p:cNvSpPr/>
            <p:nvPr/>
          </p:nvSpPr>
          <p:spPr>
            <a:xfrm>
              <a:off x="8764869" y="4643215"/>
              <a:ext cx="8555" cy="39565"/>
            </a:xfrm>
            <a:custGeom>
              <a:avLst/>
              <a:gdLst/>
              <a:ahLst/>
              <a:cxnLst/>
              <a:rect l="l" t="t" r="r" b="b"/>
              <a:pathLst>
                <a:path w="477" h="2206" extrusionOk="0">
                  <a:moveTo>
                    <a:pt x="201" y="0"/>
                  </a:moveTo>
                  <a:cubicBezTo>
                    <a:pt x="26" y="376"/>
                    <a:pt x="1" y="727"/>
                    <a:pt x="1" y="1103"/>
                  </a:cubicBezTo>
                  <a:cubicBezTo>
                    <a:pt x="26" y="1479"/>
                    <a:pt x="51" y="1830"/>
                    <a:pt x="251" y="2206"/>
                  </a:cubicBezTo>
                  <a:cubicBezTo>
                    <a:pt x="427" y="1830"/>
                    <a:pt x="477" y="1454"/>
                    <a:pt x="477" y="1103"/>
                  </a:cubicBezTo>
                  <a:cubicBezTo>
                    <a:pt x="452" y="727"/>
                    <a:pt x="402" y="376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9"/>
            <p:cNvSpPr/>
            <p:nvPr/>
          </p:nvSpPr>
          <p:spPr>
            <a:xfrm>
              <a:off x="8786893" y="4617587"/>
              <a:ext cx="9003" cy="23854"/>
            </a:xfrm>
            <a:custGeom>
              <a:avLst/>
              <a:gdLst/>
              <a:ahLst/>
              <a:cxnLst/>
              <a:rect l="l" t="t" r="r" b="b"/>
              <a:pathLst>
                <a:path w="502" h="1330" extrusionOk="0">
                  <a:moveTo>
                    <a:pt x="201" y="1"/>
                  </a:moveTo>
                  <a:cubicBezTo>
                    <a:pt x="26" y="251"/>
                    <a:pt x="1" y="477"/>
                    <a:pt x="26" y="703"/>
                  </a:cubicBezTo>
                  <a:cubicBezTo>
                    <a:pt x="51" y="903"/>
                    <a:pt x="101" y="1129"/>
                    <a:pt x="301" y="1329"/>
                  </a:cubicBezTo>
                  <a:cubicBezTo>
                    <a:pt x="477" y="1104"/>
                    <a:pt x="502" y="878"/>
                    <a:pt x="477" y="652"/>
                  </a:cubicBezTo>
                  <a:cubicBezTo>
                    <a:pt x="452" y="427"/>
                    <a:pt x="402" y="226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9"/>
            <p:cNvSpPr/>
            <p:nvPr/>
          </p:nvSpPr>
          <p:spPr>
            <a:xfrm>
              <a:off x="8712285" y="4503867"/>
              <a:ext cx="8555" cy="26095"/>
            </a:xfrm>
            <a:custGeom>
              <a:avLst/>
              <a:gdLst/>
              <a:ahLst/>
              <a:cxnLst/>
              <a:rect l="l" t="t" r="r" b="b"/>
              <a:pathLst>
                <a:path w="477" h="1455" extrusionOk="0">
                  <a:moveTo>
                    <a:pt x="201" y="1"/>
                  </a:moveTo>
                  <a:cubicBezTo>
                    <a:pt x="25" y="252"/>
                    <a:pt x="0" y="502"/>
                    <a:pt x="0" y="728"/>
                  </a:cubicBezTo>
                  <a:cubicBezTo>
                    <a:pt x="25" y="978"/>
                    <a:pt x="75" y="1229"/>
                    <a:pt x="276" y="1455"/>
                  </a:cubicBezTo>
                  <a:cubicBezTo>
                    <a:pt x="451" y="1204"/>
                    <a:pt x="476" y="953"/>
                    <a:pt x="476" y="703"/>
                  </a:cubicBezTo>
                  <a:cubicBezTo>
                    <a:pt x="451" y="477"/>
                    <a:pt x="401" y="227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9"/>
            <p:cNvSpPr/>
            <p:nvPr/>
          </p:nvSpPr>
          <p:spPr>
            <a:xfrm>
              <a:off x="8686208" y="4511525"/>
              <a:ext cx="9452" cy="27871"/>
            </a:xfrm>
            <a:custGeom>
              <a:avLst/>
              <a:gdLst/>
              <a:ahLst/>
              <a:cxnLst/>
              <a:rect l="l" t="t" r="r" b="b"/>
              <a:pathLst>
                <a:path w="527" h="1554" extrusionOk="0">
                  <a:moveTo>
                    <a:pt x="176" y="0"/>
                  </a:moveTo>
                  <a:cubicBezTo>
                    <a:pt x="26" y="276"/>
                    <a:pt x="1" y="551"/>
                    <a:pt x="26" y="802"/>
                  </a:cubicBezTo>
                  <a:cubicBezTo>
                    <a:pt x="76" y="1053"/>
                    <a:pt x="126" y="1303"/>
                    <a:pt x="351" y="1554"/>
                  </a:cubicBezTo>
                  <a:cubicBezTo>
                    <a:pt x="502" y="1278"/>
                    <a:pt x="527" y="1003"/>
                    <a:pt x="502" y="752"/>
                  </a:cubicBezTo>
                  <a:cubicBezTo>
                    <a:pt x="452" y="501"/>
                    <a:pt x="377" y="226"/>
                    <a:pt x="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9"/>
            <p:cNvSpPr/>
            <p:nvPr/>
          </p:nvSpPr>
          <p:spPr>
            <a:xfrm>
              <a:off x="8625983" y="4118678"/>
              <a:ext cx="9003" cy="32373"/>
            </a:xfrm>
            <a:custGeom>
              <a:avLst/>
              <a:gdLst/>
              <a:ahLst/>
              <a:cxnLst/>
              <a:rect l="l" t="t" r="r" b="b"/>
              <a:pathLst>
                <a:path w="502" h="1805" extrusionOk="0">
                  <a:moveTo>
                    <a:pt x="226" y="0"/>
                  </a:moveTo>
                  <a:cubicBezTo>
                    <a:pt x="50" y="301"/>
                    <a:pt x="0" y="602"/>
                    <a:pt x="25" y="927"/>
                  </a:cubicBezTo>
                  <a:cubicBezTo>
                    <a:pt x="50" y="1228"/>
                    <a:pt x="126" y="1529"/>
                    <a:pt x="326" y="1805"/>
                  </a:cubicBezTo>
                  <a:cubicBezTo>
                    <a:pt x="476" y="1479"/>
                    <a:pt x="501" y="1203"/>
                    <a:pt x="476" y="902"/>
                  </a:cubicBezTo>
                  <a:cubicBezTo>
                    <a:pt x="451" y="602"/>
                    <a:pt x="401" y="301"/>
                    <a:pt x="2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9"/>
            <p:cNvSpPr/>
            <p:nvPr/>
          </p:nvSpPr>
          <p:spPr>
            <a:xfrm>
              <a:off x="8643506" y="4089015"/>
              <a:ext cx="9003" cy="36874"/>
            </a:xfrm>
            <a:custGeom>
              <a:avLst/>
              <a:gdLst/>
              <a:ahLst/>
              <a:cxnLst/>
              <a:rect l="l" t="t" r="r" b="b"/>
              <a:pathLst>
                <a:path w="502" h="2056" extrusionOk="0">
                  <a:moveTo>
                    <a:pt x="151" y="0"/>
                  </a:moveTo>
                  <a:cubicBezTo>
                    <a:pt x="1" y="351"/>
                    <a:pt x="1" y="702"/>
                    <a:pt x="26" y="1053"/>
                  </a:cubicBezTo>
                  <a:cubicBezTo>
                    <a:pt x="51" y="1378"/>
                    <a:pt x="126" y="1729"/>
                    <a:pt x="326" y="2055"/>
                  </a:cubicBezTo>
                  <a:cubicBezTo>
                    <a:pt x="477" y="1704"/>
                    <a:pt x="502" y="1353"/>
                    <a:pt x="477" y="1003"/>
                  </a:cubicBezTo>
                  <a:cubicBezTo>
                    <a:pt x="452" y="652"/>
                    <a:pt x="377" y="326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9"/>
            <p:cNvSpPr/>
            <p:nvPr/>
          </p:nvSpPr>
          <p:spPr>
            <a:xfrm>
              <a:off x="8623275" y="4188334"/>
              <a:ext cx="9470" cy="34632"/>
            </a:xfrm>
            <a:custGeom>
              <a:avLst/>
              <a:gdLst/>
              <a:ahLst/>
              <a:cxnLst/>
              <a:rect l="l" t="t" r="r" b="b"/>
              <a:pathLst>
                <a:path w="528" h="1931" extrusionOk="0">
                  <a:moveTo>
                    <a:pt x="151" y="1"/>
                  </a:moveTo>
                  <a:cubicBezTo>
                    <a:pt x="1" y="352"/>
                    <a:pt x="1" y="678"/>
                    <a:pt x="26" y="1003"/>
                  </a:cubicBezTo>
                  <a:cubicBezTo>
                    <a:pt x="76" y="1329"/>
                    <a:pt x="151" y="1630"/>
                    <a:pt x="377" y="1931"/>
                  </a:cubicBezTo>
                  <a:cubicBezTo>
                    <a:pt x="527" y="1605"/>
                    <a:pt x="527" y="1279"/>
                    <a:pt x="502" y="953"/>
                  </a:cubicBezTo>
                  <a:cubicBezTo>
                    <a:pt x="452" y="627"/>
                    <a:pt x="377" y="302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9"/>
            <p:cNvSpPr/>
            <p:nvPr/>
          </p:nvSpPr>
          <p:spPr>
            <a:xfrm>
              <a:off x="8650697" y="4182505"/>
              <a:ext cx="9003" cy="39565"/>
            </a:xfrm>
            <a:custGeom>
              <a:avLst/>
              <a:gdLst/>
              <a:ahLst/>
              <a:cxnLst/>
              <a:rect l="l" t="t" r="r" b="b"/>
              <a:pathLst>
                <a:path w="502" h="2206" extrusionOk="0">
                  <a:moveTo>
                    <a:pt x="151" y="0"/>
                  </a:moveTo>
                  <a:cubicBezTo>
                    <a:pt x="1" y="376"/>
                    <a:pt x="1" y="752"/>
                    <a:pt x="26" y="1128"/>
                  </a:cubicBezTo>
                  <a:cubicBezTo>
                    <a:pt x="51" y="1479"/>
                    <a:pt x="126" y="1855"/>
                    <a:pt x="352" y="2206"/>
                  </a:cubicBezTo>
                  <a:cubicBezTo>
                    <a:pt x="502" y="1805"/>
                    <a:pt x="502" y="1454"/>
                    <a:pt x="477" y="1078"/>
                  </a:cubicBezTo>
                  <a:cubicBezTo>
                    <a:pt x="452" y="702"/>
                    <a:pt x="377" y="351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9"/>
            <p:cNvSpPr/>
            <p:nvPr/>
          </p:nvSpPr>
          <p:spPr>
            <a:xfrm>
              <a:off x="8612945" y="4860756"/>
              <a:ext cx="10348" cy="51725"/>
            </a:xfrm>
            <a:custGeom>
              <a:avLst/>
              <a:gdLst/>
              <a:ahLst/>
              <a:cxnLst/>
              <a:rect l="l" t="t" r="r" b="b"/>
              <a:pathLst>
                <a:path w="577" h="2884" extrusionOk="0">
                  <a:moveTo>
                    <a:pt x="301" y="1"/>
                  </a:moveTo>
                  <a:cubicBezTo>
                    <a:pt x="151" y="502"/>
                    <a:pt x="126" y="953"/>
                    <a:pt x="76" y="1429"/>
                  </a:cubicBezTo>
                  <a:cubicBezTo>
                    <a:pt x="25" y="1906"/>
                    <a:pt x="0" y="2357"/>
                    <a:pt x="51" y="2883"/>
                  </a:cubicBezTo>
                  <a:cubicBezTo>
                    <a:pt x="351" y="2457"/>
                    <a:pt x="477" y="1956"/>
                    <a:pt x="527" y="1480"/>
                  </a:cubicBezTo>
                  <a:cubicBezTo>
                    <a:pt x="577" y="978"/>
                    <a:pt x="527" y="477"/>
                    <a:pt x="3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9"/>
            <p:cNvSpPr/>
            <p:nvPr/>
          </p:nvSpPr>
          <p:spPr>
            <a:xfrm>
              <a:off x="8592715" y="4845924"/>
              <a:ext cx="8555" cy="37789"/>
            </a:xfrm>
            <a:custGeom>
              <a:avLst/>
              <a:gdLst/>
              <a:ahLst/>
              <a:cxnLst/>
              <a:rect l="l" t="t" r="r" b="b"/>
              <a:pathLst>
                <a:path w="477" h="2107" extrusionOk="0">
                  <a:moveTo>
                    <a:pt x="226" y="1"/>
                  </a:moveTo>
                  <a:cubicBezTo>
                    <a:pt x="51" y="377"/>
                    <a:pt x="1" y="728"/>
                    <a:pt x="1" y="1053"/>
                  </a:cubicBezTo>
                  <a:cubicBezTo>
                    <a:pt x="26" y="1404"/>
                    <a:pt x="76" y="1755"/>
                    <a:pt x="251" y="2106"/>
                  </a:cubicBezTo>
                  <a:cubicBezTo>
                    <a:pt x="427" y="1755"/>
                    <a:pt x="477" y="1404"/>
                    <a:pt x="477" y="1053"/>
                  </a:cubicBezTo>
                  <a:cubicBezTo>
                    <a:pt x="452" y="703"/>
                    <a:pt x="402" y="352"/>
                    <a:pt x="2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9"/>
            <p:cNvSpPr/>
            <p:nvPr/>
          </p:nvSpPr>
          <p:spPr>
            <a:xfrm>
              <a:off x="8594957" y="4942123"/>
              <a:ext cx="10366" cy="26974"/>
            </a:xfrm>
            <a:custGeom>
              <a:avLst/>
              <a:gdLst/>
              <a:ahLst/>
              <a:cxnLst/>
              <a:rect l="l" t="t" r="r" b="b"/>
              <a:pathLst>
                <a:path w="578" h="1504" extrusionOk="0">
                  <a:moveTo>
                    <a:pt x="452" y="0"/>
                  </a:moveTo>
                  <a:cubicBezTo>
                    <a:pt x="201" y="201"/>
                    <a:pt x="126" y="451"/>
                    <a:pt x="51" y="702"/>
                  </a:cubicBezTo>
                  <a:cubicBezTo>
                    <a:pt x="26" y="953"/>
                    <a:pt x="1" y="1203"/>
                    <a:pt x="126" y="1504"/>
                  </a:cubicBezTo>
                  <a:cubicBezTo>
                    <a:pt x="377" y="1278"/>
                    <a:pt x="452" y="1053"/>
                    <a:pt x="527" y="802"/>
                  </a:cubicBezTo>
                  <a:cubicBezTo>
                    <a:pt x="552" y="552"/>
                    <a:pt x="577" y="276"/>
                    <a:pt x="4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8630467" y="4921445"/>
              <a:ext cx="12160" cy="43170"/>
            </a:xfrm>
            <a:custGeom>
              <a:avLst/>
              <a:gdLst/>
              <a:ahLst/>
              <a:cxnLst/>
              <a:rect l="l" t="t" r="r" b="b"/>
              <a:pathLst>
                <a:path w="678" h="2407" extrusionOk="0">
                  <a:moveTo>
                    <a:pt x="552" y="0"/>
                  </a:moveTo>
                  <a:cubicBezTo>
                    <a:pt x="327" y="401"/>
                    <a:pt x="226" y="777"/>
                    <a:pt x="126" y="1178"/>
                  </a:cubicBezTo>
                  <a:cubicBezTo>
                    <a:pt x="51" y="1579"/>
                    <a:pt x="1" y="1980"/>
                    <a:pt x="76" y="2406"/>
                  </a:cubicBezTo>
                  <a:cubicBezTo>
                    <a:pt x="377" y="2055"/>
                    <a:pt x="502" y="1654"/>
                    <a:pt x="577" y="1253"/>
                  </a:cubicBezTo>
                  <a:cubicBezTo>
                    <a:pt x="652" y="852"/>
                    <a:pt x="678" y="426"/>
                    <a:pt x="5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9"/>
            <p:cNvSpPr/>
            <p:nvPr/>
          </p:nvSpPr>
          <p:spPr>
            <a:xfrm>
              <a:off x="8582384" y="4911994"/>
              <a:ext cx="8107" cy="22957"/>
            </a:xfrm>
            <a:custGeom>
              <a:avLst/>
              <a:gdLst/>
              <a:ahLst/>
              <a:cxnLst/>
              <a:rect l="l" t="t" r="r" b="b"/>
              <a:pathLst>
                <a:path w="452" h="1280" extrusionOk="0">
                  <a:moveTo>
                    <a:pt x="251" y="1"/>
                  </a:moveTo>
                  <a:cubicBezTo>
                    <a:pt x="50" y="227"/>
                    <a:pt x="0" y="427"/>
                    <a:pt x="0" y="653"/>
                  </a:cubicBezTo>
                  <a:cubicBezTo>
                    <a:pt x="0" y="853"/>
                    <a:pt x="25" y="1079"/>
                    <a:pt x="201" y="1279"/>
                  </a:cubicBezTo>
                  <a:cubicBezTo>
                    <a:pt x="401" y="1079"/>
                    <a:pt x="451" y="878"/>
                    <a:pt x="451" y="653"/>
                  </a:cubicBezTo>
                  <a:cubicBezTo>
                    <a:pt x="451" y="452"/>
                    <a:pt x="426" y="227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9"/>
            <p:cNvSpPr/>
            <p:nvPr/>
          </p:nvSpPr>
          <p:spPr>
            <a:xfrm>
              <a:off x="8615187" y="4781648"/>
              <a:ext cx="11712" cy="36426"/>
            </a:xfrm>
            <a:custGeom>
              <a:avLst/>
              <a:gdLst/>
              <a:ahLst/>
              <a:cxnLst/>
              <a:rect l="l" t="t" r="r" b="b"/>
              <a:pathLst>
                <a:path w="653" h="2031" extrusionOk="0">
                  <a:moveTo>
                    <a:pt x="101" y="1"/>
                  </a:moveTo>
                  <a:cubicBezTo>
                    <a:pt x="1" y="377"/>
                    <a:pt x="26" y="728"/>
                    <a:pt x="101" y="1053"/>
                  </a:cubicBezTo>
                  <a:cubicBezTo>
                    <a:pt x="176" y="1404"/>
                    <a:pt x="276" y="1730"/>
                    <a:pt x="527" y="2031"/>
                  </a:cubicBezTo>
                  <a:cubicBezTo>
                    <a:pt x="652" y="1655"/>
                    <a:pt x="602" y="1304"/>
                    <a:pt x="552" y="978"/>
                  </a:cubicBezTo>
                  <a:cubicBezTo>
                    <a:pt x="477" y="627"/>
                    <a:pt x="352" y="302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8039955" y="4367264"/>
              <a:ext cx="608887" cy="854938"/>
            </a:xfrm>
            <a:custGeom>
              <a:avLst/>
              <a:gdLst/>
              <a:ahLst/>
              <a:cxnLst/>
              <a:rect l="l" t="t" r="r" b="b"/>
              <a:pathLst>
                <a:path w="25365" h="35615" extrusionOk="0">
                  <a:moveTo>
                    <a:pt x="1" y="0"/>
                  </a:moveTo>
                  <a:lnTo>
                    <a:pt x="1" y="0"/>
                  </a:lnTo>
                  <a:cubicBezTo>
                    <a:pt x="552" y="5539"/>
                    <a:pt x="2908" y="10702"/>
                    <a:pt x="6517" y="14236"/>
                  </a:cubicBezTo>
                  <a:cubicBezTo>
                    <a:pt x="8923" y="16592"/>
                    <a:pt x="11805" y="18246"/>
                    <a:pt x="14512" y="20151"/>
                  </a:cubicBezTo>
                  <a:cubicBezTo>
                    <a:pt x="17219" y="22081"/>
                    <a:pt x="19825" y="24386"/>
                    <a:pt x="21279" y="27594"/>
                  </a:cubicBezTo>
                  <a:cubicBezTo>
                    <a:pt x="22357" y="30000"/>
                    <a:pt x="22658" y="33008"/>
                    <a:pt x="21881" y="35614"/>
                  </a:cubicBezTo>
                  <a:cubicBezTo>
                    <a:pt x="23309" y="34512"/>
                    <a:pt x="24337" y="32757"/>
                    <a:pt x="24838" y="30903"/>
                  </a:cubicBezTo>
                  <a:cubicBezTo>
                    <a:pt x="25364" y="28923"/>
                    <a:pt x="25364" y="26842"/>
                    <a:pt x="25064" y="24888"/>
                  </a:cubicBezTo>
                  <a:cubicBezTo>
                    <a:pt x="24537" y="21454"/>
                    <a:pt x="23059" y="18271"/>
                    <a:pt x="20928" y="15890"/>
                  </a:cubicBezTo>
                  <a:cubicBezTo>
                    <a:pt x="16968" y="11529"/>
                    <a:pt x="11179" y="10050"/>
                    <a:pt x="6517" y="6667"/>
                  </a:cubicBezTo>
                  <a:cubicBezTo>
                    <a:pt x="4036" y="4887"/>
                    <a:pt x="1906" y="2557"/>
                    <a:pt x="1" y="0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9"/>
            <p:cNvSpPr/>
            <p:nvPr/>
          </p:nvSpPr>
          <p:spPr>
            <a:xfrm>
              <a:off x="8020703" y="4363640"/>
              <a:ext cx="563157" cy="863364"/>
            </a:xfrm>
            <a:custGeom>
              <a:avLst/>
              <a:gdLst/>
              <a:ahLst/>
              <a:cxnLst/>
              <a:rect l="l" t="t" r="r" b="b"/>
              <a:pathLst>
                <a:path w="23460" h="35966" extrusionOk="0">
                  <a:moveTo>
                    <a:pt x="703" y="1"/>
                  </a:moveTo>
                  <a:cubicBezTo>
                    <a:pt x="477" y="3309"/>
                    <a:pt x="1" y="6417"/>
                    <a:pt x="201" y="9675"/>
                  </a:cubicBezTo>
                  <a:cubicBezTo>
                    <a:pt x="427" y="12933"/>
                    <a:pt x="1078" y="16166"/>
                    <a:pt x="2532" y="18898"/>
                  </a:cubicBezTo>
                  <a:cubicBezTo>
                    <a:pt x="4412" y="22432"/>
                    <a:pt x="7469" y="24913"/>
                    <a:pt x="10753" y="26693"/>
                  </a:cubicBezTo>
                  <a:cubicBezTo>
                    <a:pt x="12958" y="27871"/>
                    <a:pt x="15264" y="28748"/>
                    <a:pt x="17344" y="30151"/>
                  </a:cubicBezTo>
                  <a:cubicBezTo>
                    <a:pt x="19424" y="31555"/>
                    <a:pt x="21755" y="33309"/>
                    <a:pt x="22457" y="35966"/>
                  </a:cubicBezTo>
                  <a:cubicBezTo>
                    <a:pt x="22532" y="35891"/>
                    <a:pt x="22607" y="35841"/>
                    <a:pt x="22683" y="35765"/>
                  </a:cubicBezTo>
                  <a:cubicBezTo>
                    <a:pt x="23460" y="33159"/>
                    <a:pt x="23159" y="30151"/>
                    <a:pt x="22081" y="27745"/>
                  </a:cubicBezTo>
                  <a:cubicBezTo>
                    <a:pt x="20627" y="24537"/>
                    <a:pt x="18021" y="22232"/>
                    <a:pt x="15314" y="20302"/>
                  </a:cubicBezTo>
                  <a:cubicBezTo>
                    <a:pt x="12607" y="18397"/>
                    <a:pt x="9725" y="16743"/>
                    <a:pt x="7319" y="14387"/>
                  </a:cubicBezTo>
                  <a:cubicBezTo>
                    <a:pt x="3710" y="10853"/>
                    <a:pt x="1354" y="5690"/>
                    <a:pt x="803" y="151"/>
                  </a:cubicBezTo>
                  <a:cubicBezTo>
                    <a:pt x="778" y="101"/>
                    <a:pt x="728" y="51"/>
                    <a:pt x="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11844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0"/>
          <p:cNvSpPr txBox="1">
            <a:spLocks noGrp="1"/>
          </p:cNvSpPr>
          <p:nvPr>
            <p:ph type="title"/>
          </p:nvPr>
        </p:nvSpPr>
        <p:spPr>
          <a:xfrm>
            <a:off x="6151667" y="1223800"/>
            <a:ext cx="4893200" cy="44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10"/>
          <p:cNvSpPr/>
          <p:nvPr/>
        </p:nvSpPr>
        <p:spPr>
          <a:xfrm rot="2120261">
            <a:off x="10623465" y="4417361"/>
            <a:ext cx="2362963" cy="2220177"/>
          </a:xfrm>
          <a:custGeom>
            <a:avLst/>
            <a:gdLst/>
            <a:ahLst/>
            <a:cxnLst/>
            <a:rect l="l" t="t" r="r" b="b"/>
            <a:pathLst>
              <a:path w="42066" h="39526" extrusionOk="0">
                <a:moveTo>
                  <a:pt x="2930" y="0"/>
                </a:moveTo>
                <a:cubicBezTo>
                  <a:pt x="2487" y="0"/>
                  <a:pt x="2071" y="255"/>
                  <a:pt x="1730" y="899"/>
                </a:cubicBezTo>
                <a:cubicBezTo>
                  <a:pt x="1178" y="1951"/>
                  <a:pt x="1479" y="3330"/>
                  <a:pt x="1805" y="4407"/>
                </a:cubicBezTo>
                <a:cubicBezTo>
                  <a:pt x="2156" y="5560"/>
                  <a:pt x="2732" y="6588"/>
                  <a:pt x="3434" y="7565"/>
                </a:cubicBezTo>
                <a:cubicBezTo>
                  <a:pt x="4236" y="8643"/>
                  <a:pt x="5188" y="9646"/>
                  <a:pt x="6241" y="10523"/>
                </a:cubicBezTo>
                <a:cubicBezTo>
                  <a:pt x="6767" y="10924"/>
                  <a:pt x="7294" y="11300"/>
                  <a:pt x="7845" y="11651"/>
                </a:cubicBezTo>
                <a:cubicBezTo>
                  <a:pt x="8371" y="12001"/>
                  <a:pt x="8973" y="12402"/>
                  <a:pt x="9625" y="12503"/>
                </a:cubicBezTo>
                <a:cubicBezTo>
                  <a:pt x="10402" y="13505"/>
                  <a:pt x="11178" y="14508"/>
                  <a:pt x="12006" y="15485"/>
                </a:cubicBezTo>
                <a:cubicBezTo>
                  <a:pt x="10279" y="14545"/>
                  <a:pt x="8284" y="14083"/>
                  <a:pt x="6316" y="14083"/>
                </a:cubicBezTo>
                <a:cubicBezTo>
                  <a:pt x="5398" y="14083"/>
                  <a:pt x="4486" y="14183"/>
                  <a:pt x="3609" y="14382"/>
                </a:cubicBezTo>
                <a:cubicBezTo>
                  <a:pt x="2707" y="14583"/>
                  <a:pt x="0" y="15285"/>
                  <a:pt x="978" y="16738"/>
                </a:cubicBezTo>
                <a:cubicBezTo>
                  <a:pt x="1454" y="17415"/>
                  <a:pt x="2381" y="17390"/>
                  <a:pt x="3108" y="17415"/>
                </a:cubicBezTo>
                <a:cubicBezTo>
                  <a:pt x="4161" y="17490"/>
                  <a:pt x="5214" y="17540"/>
                  <a:pt x="6266" y="17540"/>
                </a:cubicBezTo>
                <a:cubicBezTo>
                  <a:pt x="6453" y="17544"/>
                  <a:pt x="6641" y="17547"/>
                  <a:pt x="6829" y="17547"/>
                </a:cubicBezTo>
                <a:cubicBezTo>
                  <a:pt x="7800" y="17547"/>
                  <a:pt x="8780" y="17491"/>
                  <a:pt x="9725" y="17365"/>
                </a:cubicBezTo>
                <a:cubicBezTo>
                  <a:pt x="10301" y="17290"/>
                  <a:pt x="10853" y="17189"/>
                  <a:pt x="11404" y="17039"/>
                </a:cubicBezTo>
                <a:cubicBezTo>
                  <a:pt x="11905" y="16939"/>
                  <a:pt x="12457" y="16814"/>
                  <a:pt x="12908" y="16563"/>
                </a:cubicBezTo>
                <a:cubicBezTo>
                  <a:pt x="13234" y="16939"/>
                  <a:pt x="13559" y="17340"/>
                  <a:pt x="13910" y="17716"/>
                </a:cubicBezTo>
                <a:cubicBezTo>
                  <a:pt x="12457" y="17741"/>
                  <a:pt x="11078" y="18217"/>
                  <a:pt x="9850" y="18919"/>
                </a:cubicBezTo>
                <a:cubicBezTo>
                  <a:pt x="9173" y="19295"/>
                  <a:pt x="8572" y="19771"/>
                  <a:pt x="8021" y="20272"/>
                </a:cubicBezTo>
                <a:cubicBezTo>
                  <a:pt x="7419" y="20773"/>
                  <a:pt x="6843" y="21325"/>
                  <a:pt x="6442" y="22002"/>
                </a:cubicBezTo>
                <a:cubicBezTo>
                  <a:pt x="6066" y="22628"/>
                  <a:pt x="5890" y="23355"/>
                  <a:pt x="6091" y="24082"/>
                </a:cubicBezTo>
                <a:cubicBezTo>
                  <a:pt x="6228" y="24630"/>
                  <a:pt x="6579" y="24826"/>
                  <a:pt x="7037" y="24826"/>
                </a:cubicBezTo>
                <a:cubicBezTo>
                  <a:pt x="7165" y="24826"/>
                  <a:pt x="7301" y="24811"/>
                  <a:pt x="7444" y="24784"/>
                </a:cubicBezTo>
                <a:cubicBezTo>
                  <a:pt x="8196" y="24658"/>
                  <a:pt x="8873" y="24232"/>
                  <a:pt x="9449" y="23781"/>
                </a:cubicBezTo>
                <a:cubicBezTo>
                  <a:pt x="10076" y="23305"/>
                  <a:pt x="10677" y="22778"/>
                  <a:pt x="11279" y="22252"/>
                </a:cubicBezTo>
                <a:cubicBezTo>
                  <a:pt x="11955" y="21651"/>
                  <a:pt x="12582" y="20999"/>
                  <a:pt x="13158" y="20297"/>
                </a:cubicBezTo>
                <a:cubicBezTo>
                  <a:pt x="13635" y="19721"/>
                  <a:pt x="14236" y="19019"/>
                  <a:pt x="14412" y="18267"/>
                </a:cubicBezTo>
                <a:cubicBezTo>
                  <a:pt x="15464" y="19470"/>
                  <a:pt x="16567" y="20623"/>
                  <a:pt x="17720" y="21751"/>
                </a:cubicBezTo>
                <a:cubicBezTo>
                  <a:pt x="18998" y="23054"/>
                  <a:pt x="20301" y="24357"/>
                  <a:pt x="21655" y="25611"/>
                </a:cubicBezTo>
                <a:cubicBezTo>
                  <a:pt x="20909" y="25570"/>
                  <a:pt x="20159" y="25538"/>
                  <a:pt x="19412" y="25538"/>
                </a:cubicBezTo>
                <a:cubicBezTo>
                  <a:pt x="17399" y="25538"/>
                  <a:pt x="15406" y="25767"/>
                  <a:pt x="13559" y="26663"/>
                </a:cubicBezTo>
                <a:cubicBezTo>
                  <a:pt x="13058" y="26914"/>
                  <a:pt x="12457" y="27215"/>
                  <a:pt x="12356" y="27841"/>
                </a:cubicBezTo>
                <a:cubicBezTo>
                  <a:pt x="12281" y="28393"/>
                  <a:pt x="12632" y="28794"/>
                  <a:pt x="13183" y="28869"/>
                </a:cubicBezTo>
                <a:cubicBezTo>
                  <a:pt x="13404" y="28898"/>
                  <a:pt x="13630" y="28910"/>
                  <a:pt x="13860" y="28910"/>
                </a:cubicBezTo>
                <a:cubicBezTo>
                  <a:pt x="14413" y="28910"/>
                  <a:pt x="14983" y="28839"/>
                  <a:pt x="15514" y="28769"/>
                </a:cubicBezTo>
                <a:cubicBezTo>
                  <a:pt x="16316" y="28668"/>
                  <a:pt x="17093" y="28493"/>
                  <a:pt x="17870" y="28292"/>
                </a:cubicBezTo>
                <a:cubicBezTo>
                  <a:pt x="18747" y="28042"/>
                  <a:pt x="19625" y="27741"/>
                  <a:pt x="20477" y="27390"/>
                </a:cubicBezTo>
                <a:cubicBezTo>
                  <a:pt x="20903" y="27240"/>
                  <a:pt x="21329" y="27039"/>
                  <a:pt x="21730" y="26864"/>
                </a:cubicBezTo>
                <a:cubicBezTo>
                  <a:pt x="22006" y="26738"/>
                  <a:pt x="22306" y="26638"/>
                  <a:pt x="22557" y="26488"/>
                </a:cubicBezTo>
                <a:cubicBezTo>
                  <a:pt x="25063" y="28844"/>
                  <a:pt x="27670" y="31099"/>
                  <a:pt x="30402" y="33180"/>
                </a:cubicBezTo>
                <a:cubicBezTo>
                  <a:pt x="29877" y="33090"/>
                  <a:pt x="29344" y="33046"/>
                  <a:pt x="28811" y="33046"/>
                </a:cubicBezTo>
                <a:cubicBezTo>
                  <a:pt x="26801" y="33046"/>
                  <a:pt x="24788" y="33675"/>
                  <a:pt x="23184" y="34884"/>
                </a:cubicBezTo>
                <a:cubicBezTo>
                  <a:pt x="22707" y="35235"/>
                  <a:pt x="22031" y="35711"/>
                  <a:pt x="21780" y="36262"/>
                </a:cubicBezTo>
                <a:cubicBezTo>
                  <a:pt x="21504" y="36864"/>
                  <a:pt x="22106" y="37114"/>
                  <a:pt x="22607" y="37190"/>
                </a:cubicBezTo>
                <a:cubicBezTo>
                  <a:pt x="22826" y="37219"/>
                  <a:pt x="23046" y="37233"/>
                  <a:pt x="23267" y="37233"/>
                </a:cubicBezTo>
                <a:cubicBezTo>
                  <a:pt x="24534" y="37233"/>
                  <a:pt x="25811" y="36778"/>
                  <a:pt x="26943" y="36287"/>
                </a:cubicBezTo>
                <a:cubicBezTo>
                  <a:pt x="27770" y="35936"/>
                  <a:pt x="28572" y="35510"/>
                  <a:pt x="29299" y="35034"/>
                </a:cubicBezTo>
                <a:cubicBezTo>
                  <a:pt x="29650" y="34809"/>
                  <a:pt x="29976" y="34583"/>
                  <a:pt x="30301" y="34332"/>
                </a:cubicBezTo>
                <a:cubicBezTo>
                  <a:pt x="30552" y="34107"/>
                  <a:pt x="30853" y="33931"/>
                  <a:pt x="31028" y="33631"/>
                </a:cubicBezTo>
                <a:cubicBezTo>
                  <a:pt x="31429" y="33906"/>
                  <a:pt x="31805" y="34207"/>
                  <a:pt x="32206" y="34483"/>
                </a:cubicBezTo>
                <a:cubicBezTo>
                  <a:pt x="33710" y="35535"/>
                  <a:pt x="35239" y="36488"/>
                  <a:pt x="36818" y="37390"/>
                </a:cubicBezTo>
                <a:cubicBezTo>
                  <a:pt x="38347" y="38242"/>
                  <a:pt x="39951" y="39119"/>
                  <a:pt x="41680" y="39520"/>
                </a:cubicBezTo>
                <a:cubicBezTo>
                  <a:pt x="41697" y="39524"/>
                  <a:pt x="41715" y="39526"/>
                  <a:pt x="41731" y="39526"/>
                </a:cubicBezTo>
                <a:cubicBezTo>
                  <a:pt x="41950" y="39526"/>
                  <a:pt x="42065" y="39234"/>
                  <a:pt x="41855" y="39094"/>
                </a:cubicBezTo>
                <a:cubicBezTo>
                  <a:pt x="40552" y="38242"/>
                  <a:pt x="39123" y="37616"/>
                  <a:pt x="37745" y="36864"/>
                </a:cubicBezTo>
                <a:cubicBezTo>
                  <a:pt x="36392" y="36112"/>
                  <a:pt x="35038" y="35285"/>
                  <a:pt x="33735" y="34433"/>
                </a:cubicBezTo>
                <a:cubicBezTo>
                  <a:pt x="31529" y="32954"/>
                  <a:pt x="29399" y="31325"/>
                  <a:pt x="27344" y="29621"/>
                </a:cubicBezTo>
                <a:cubicBezTo>
                  <a:pt x="27469" y="29019"/>
                  <a:pt x="27494" y="28393"/>
                  <a:pt x="27494" y="27791"/>
                </a:cubicBezTo>
                <a:cubicBezTo>
                  <a:pt x="27544" y="27039"/>
                  <a:pt x="27519" y="26262"/>
                  <a:pt x="27469" y="25485"/>
                </a:cubicBezTo>
                <a:cubicBezTo>
                  <a:pt x="27419" y="24758"/>
                  <a:pt x="27344" y="24007"/>
                  <a:pt x="27244" y="23280"/>
                </a:cubicBezTo>
                <a:cubicBezTo>
                  <a:pt x="27169" y="22703"/>
                  <a:pt x="27018" y="22102"/>
                  <a:pt x="26692" y="21601"/>
                </a:cubicBezTo>
                <a:cubicBezTo>
                  <a:pt x="26417" y="21225"/>
                  <a:pt x="26041" y="20824"/>
                  <a:pt x="25539" y="20824"/>
                </a:cubicBezTo>
                <a:cubicBezTo>
                  <a:pt x="25523" y="20823"/>
                  <a:pt x="25507" y="20822"/>
                  <a:pt x="25492" y="20822"/>
                </a:cubicBezTo>
                <a:cubicBezTo>
                  <a:pt x="25043" y="20822"/>
                  <a:pt x="24761" y="21165"/>
                  <a:pt x="24712" y="21601"/>
                </a:cubicBezTo>
                <a:cubicBezTo>
                  <a:pt x="24512" y="22929"/>
                  <a:pt x="24737" y="24408"/>
                  <a:pt x="25038" y="25711"/>
                </a:cubicBezTo>
                <a:cubicBezTo>
                  <a:pt x="25239" y="26638"/>
                  <a:pt x="25514" y="27540"/>
                  <a:pt x="25890" y="28393"/>
                </a:cubicBezTo>
                <a:cubicBezTo>
                  <a:pt x="23534" y="26337"/>
                  <a:pt x="21229" y="24232"/>
                  <a:pt x="18973" y="22027"/>
                </a:cubicBezTo>
                <a:cubicBezTo>
                  <a:pt x="19224" y="21375"/>
                  <a:pt x="19224" y="20548"/>
                  <a:pt x="19274" y="19896"/>
                </a:cubicBezTo>
                <a:cubicBezTo>
                  <a:pt x="19349" y="18944"/>
                  <a:pt x="19349" y="17992"/>
                  <a:pt x="19249" y="17039"/>
                </a:cubicBezTo>
                <a:cubicBezTo>
                  <a:pt x="19098" y="15535"/>
                  <a:pt x="18848" y="14032"/>
                  <a:pt x="18346" y="12603"/>
                </a:cubicBezTo>
                <a:cubicBezTo>
                  <a:pt x="18171" y="12127"/>
                  <a:pt x="17970" y="11225"/>
                  <a:pt x="17344" y="11199"/>
                </a:cubicBezTo>
                <a:cubicBezTo>
                  <a:pt x="17324" y="11198"/>
                  <a:pt x="17304" y="11197"/>
                  <a:pt x="17285" y="11197"/>
                </a:cubicBezTo>
                <a:cubicBezTo>
                  <a:pt x="16716" y="11197"/>
                  <a:pt x="16335" y="11892"/>
                  <a:pt x="16141" y="12352"/>
                </a:cubicBezTo>
                <a:cubicBezTo>
                  <a:pt x="15514" y="13681"/>
                  <a:pt x="15815" y="15260"/>
                  <a:pt x="16166" y="16613"/>
                </a:cubicBezTo>
                <a:cubicBezTo>
                  <a:pt x="16517" y="17941"/>
                  <a:pt x="16943" y="19345"/>
                  <a:pt x="17569" y="20623"/>
                </a:cubicBezTo>
                <a:cubicBezTo>
                  <a:pt x="15665" y="18718"/>
                  <a:pt x="13835" y="16788"/>
                  <a:pt x="12056" y="14783"/>
                </a:cubicBezTo>
                <a:cubicBezTo>
                  <a:pt x="11304" y="13956"/>
                  <a:pt x="10577" y="13079"/>
                  <a:pt x="9875" y="12202"/>
                </a:cubicBezTo>
                <a:cubicBezTo>
                  <a:pt x="9875" y="11776"/>
                  <a:pt x="9700" y="11325"/>
                  <a:pt x="9574" y="10949"/>
                </a:cubicBezTo>
                <a:cubicBezTo>
                  <a:pt x="9299" y="10072"/>
                  <a:pt x="8973" y="9245"/>
                  <a:pt x="8672" y="8392"/>
                </a:cubicBezTo>
                <a:cubicBezTo>
                  <a:pt x="8046" y="6588"/>
                  <a:pt x="7344" y="4808"/>
                  <a:pt x="6366" y="3179"/>
                </a:cubicBezTo>
                <a:cubicBezTo>
                  <a:pt x="5804" y="2242"/>
                  <a:pt x="4246" y="0"/>
                  <a:pt x="29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1" name="Google Shape;381;p10"/>
          <p:cNvGrpSpPr/>
          <p:nvPr/>
        </p:nvGrpSpPr>
        <p:grpSpPr>
          <a:xfrm rot="-4743959">
            <a:off x="10083076" y="4798412"/>
            <a:ext cx="2778912" cy="3253085"/>
            <a:chOff x="7987008" y="-231825"/>
            <a:chExt cx="1066140" cy="1248058"/>
          </a:xfrm>
        </p:grpSpPr>
        <p:sp>
          <p:nvSpPr>
            <p:cNvPr id="382" name="Google Shape;382;p10"/>
            <p:cNvSpPr/>
            <p:nvPr/>
          </p:nvSpPr>
          <p:spPr>
            <a:xfrm rot="2245793">
              <a:off x="8389840" y="457328"/>
              <a:ext cx="577070" cy="427552"/>
            </a:xfrm>
            <a:custGeom>
              <a:avLst/>
              <a:gdLst/>
              <a:ahLst/>
              <a:cxnLst/>
              <a:rect l="l" t="t" r="r" b="b"/>
              <a:pathLst>
                <a:path w="29375" h="21764" extrusionOk="0">
                  <a:moveTo>
                    <a:pt x="29374" y="1"/>
                  </a:moveTo>
                  <a:cubicBezTo>
                    <a:pt x="25314" y="151"/>
                    <a:pt x="21204" y="2006"/>
                    <a:pt x="18021" y="5139"/>
                  </a:cubicBezTo>
                  <a:cubicBezTo>
                    <a:pt x="15916" y="7219"/>
                    <a:pt x="14236" y="9800"/>
                    <a:pt x="12407" y="12206"/>
                  </a:cubicBezTo>
                  <a:cubicBezTo>
                    <a:pt x="10552" y="14587"/>
                    <a:pt x="8447" y="16868"/>
                    <a:pt x="5865" y="18021"/>
                  </a:cubicBezTo>
                  <a:cubicBezTo>
                    <a:pt x="4865" y="18469"/>
                    <a:pt x="3781" y="18709"/>
                    <a:pt x="2724" y="18709"/>
                  </a:cubicBezTo>
                  <a:cubicBezTo>
                    <a:pt x="1768" y="18709"/>
                    <a:pt x="834" y="18513"/>
                    <a:pt x="1" y="18096"/>
                  </a:cubicBezTo>
                  <a:lnTo>
                    <a:pt x="1" y="18096"/>
                  </a:lnTo>
                  <a:cubicBezTo>
                    <a:pt x="577" y="19475"/>
                    <a:pt x="1655" y="20527"/>
                    <a:pt x="2908" y="21129"/>
                  </a:cubicBezTo>
                  <a:cubicBezTo>
                    <a:pt x="3885" y="21580"/>
                    <a:pt x="4976" y="21763"/>
                    <a:pt x="6073" y="21763"/>
                  </a:cubicBezTo>
                  <a:cubicBezTo>
                    <a:pt x="6439" y="21763"/>
                    <a:pt x="6805" y="21743"/>
                    <a:pt x="7169" y="21705"/>
                  </a:cubicBezTo>
                  <a:cubicBezTo>
                    <a:pt x="9750" y="21430"/>
                    <a:pt x="12281" y="20252"/>
                    <a:pt x="14362" y="18422"/>
                  </a:cubicBezTo>
                  <a:cubicBezTo>
                    <a:pt x="18171" y="15039"/>
                    <a:pt x="20251" y="9725"/>
                    <a:pt x="23459" y="5615"/>
                  </a:cubicBezTo>
                  <a:cubicBezTo>
                    <a:pt x="25189" y="3434"/>
                    <a:pt x="27219" y="1605"/>
                    <a:pt x="29374" y="1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10"/>
            <p:cNvSpPr/>
            <p:nvPr/>
          </p:nvSpPr>
          <p:spPr>
            <a:xfrm rot="2245793">
              <a:off x="8413387" y="443487"/>
              <a:ext cx="580999" cy="390188"/>
            </a:xfrm>
            <a:custGeom>
              <a:avLst/>
              <a:gdLst/>
              <a:ahLst/>
              <a:cxnLst/>
              <a:rect l="l" t="t" r="r" b="b"/>
              <a:pathLst>
                <a:path w="29575" h="19862" extrusionOk="0">
                  <a:moveTo>
                    <a:pt x="22707" y="1"/>
                  </a:moveTo>
                  <a:cubicBezTo>
                    <a:pt x="20326" y="1"/>
                    <a:pt x="17895" y="402"/>
                    <a:pt x="15665" y="1580"/>
                  </a:cubicBezTo>
                  <a:cubicBezTo>
                    <a:pt x="12808" y="3109"/>
                    <a:pt x="10502" y="5790"/>
                    <a:pt x="8672" y="8723"/>
                  </a:cubicBezTo>
                  <a:cubicBezTo>
                    <a:pt x="7444" y="10703"/>
                    <a:pt x="6417" y="12783"/>
                    <a:pt x="5038" y="14638"/>
                  </a:cubicBezTo>
                  <a:cubicBezTo>
                    <a:pt x="3685" y="16467"/>
                    <a:pt x="2031" y="18522"/>
                    <a:pt x="1" y="18999"/>
                  </a:cubicBezTo>
                  <a:cubicBezTo>
                    <a:pt x="26" y="19099"/>
                    <a:pt x="51" y="19174"/>
                    <a:pt x="76" y="19249"/>
                  </a:cubicBezTo>
                  <a:cubicBezTo>
                    <a:pt x="909" y="19666"/>
                    <a:pt x="1843" y="19862"/>
                    <a:pt x="2799" y="19862"/>
                  </a:cubicBezTo>
                  <a:cubicBezTo>
                    <a:pt x="3856" y="19862"/>
                    <a:pt x="4940" y="19622"/>
                    <a:pt x="5940" y="19174"/>
                  </a:cubicBezTo>
                  <a:cubicBezTo>
                    <a:pt x="8522" y="18021"/>
                    <a:pt x="10627" y="15740"/>
                    <a:pt x="12482" y="13359"/>
                  </a:cubicBezTo>
                  <a:cubicBezTo>
                    <a:pt x="14311" y="10953"/>
                    <a:pt x="15991" y="8372"/>
                    <a:pt x="18096" y="6292"/>
                  </a:cubicBezTo>
                  <a:cubicBezTo>
                    <a:pt x="21279" y="3159"/>
                    <a:pt x="25389" y="1304"/>
                    <a:pt x="29449" y="1154"/>
                  </a:cubicBezTo>
                  <a:cubicBezTo>
                    <a:pt x="29499" y="1104"/>
                    <a:pt x="29550" y="1079"/>
                    <a:pt x="29575" y="1054"/>
                  </a:cubicBezTo>
                  <a:cubicBezTo>
                    <a:pt x="27244" y="628"/>
                    <a:pt x="25088" y="1"/>
                    <a:pt x="227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10"/>
            <p:cNvSpPr/>
            <p:nvPr/>
          </p:nvSpPr>
          <p:spPr>
            <a:xfrm rot="2245793">
              <a:off x="8163229" y="-140495"/>
              <a:ext cx="498294" cy="699654"/>
            </a:xfrm>
            <a:custGeom>
              <a:avLst/>
              <a:gdLst/>
              <a:ahLst/>
              <a:cxnLst/>
              <a:rect l="l" t="t" r="r" b="b"/>
              <a:pathLst>
                <a:path w="25365" h="35615" extrusionOk="0">
                  <a:moveTo>
                    <a:pt x="1" y="0"/>
                  </a:moveTo>
                  <a:lnTo>
                    <a:pt x="1" y="0"/>
                  </a:lnTo>
                  <a:cubicBezTo>
                    <a:pt x="552" y="5539"/>
                    <a:pt x="2908" y="10702"/>
                    <a:pt x="6517" y="14236"/>
                  </a:cubicBezTo>
                  <a:cubicBezTo>
                    <a:pt x="8923" y="16592"/>
                    <a:pt x="11805" y="18246"/>
                    <a:pt x="14512" y="20151"/>
                  </a:cubicBezTo>
                  <a:cubicBezTo>
                    <a:pt x="17219" y="22081"/>
                    <a:pt x="19825" y="24386"/>
                    <a:pt x="21279" y="27594"/>
                  </a:cubicBezTo>
                  <a:cubicBezTo>
                    <a:pt x="22357" y="30000"/>
                    <a:pt x="22658" y="33008"/>
                    <a:pt x="21881" y="35614"/>
                  </a:cubicBezTo>
                  <a:cubicBezTo>
                    <a:pt x="23309" y="34512"/>
                    <a:pt x="24337" y="32757"/>
                    <a:pt x="24838" y="30903"/>
                  </a:cubicBezTo>
                  <a:cubicBezTo>
                    <a:pt x="25364" y="28923"/>
                    <a:pt x="25364" y="26842"/>
                    <a:pt x="25064" y="24888"/>
                  </a:cubicBezTo>
                  <a:cubicBezTo>
                    <a:pt x="24537" y="21454"/>
                    <a:pt x="23059" y="18271"/>
                    <a:pt x="20928" y="15890"/>
                  </a:cubicBezTo>
                  <a:cubicBezTo>
                    <a:pt x="16968" y="11529"/>
                    <a:pt x="11179" y="10050"/>
                    <a:pt x="6517" y="6667"/>
                  </a:cubicBezTo>
                  <a:cubicBezTo>
                    <a:pt x="4036" y="4887"/>
                    <a:pt x="1906" y="2557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10"/>
            <p:cNvSpPr/>
            <p:nvPr/>
          </p:nvSpPr>
          <p:spPr>
            <a:xfrm rot="2245793">
              <a:off x="8154278" y="-164509"/>
              <a:ext cx="460870" cy="706550"/>
            </a:xfrm>
            <a:custGeom>
              <a:avLst/>
              <a:gdLst/>
              <a:ahLst/>
              <a:cxnLst/>
              <a:rect l="l" t="t" r="r" b="b"/>
              <a:pathLst>
                <a:path w="23460" h="35966" extrusionOk="0">
                  <a:moveTo>
                    <a:pt x="703" y="1"/>
                  </a:moveTo>
                  <a:cubicBezTo>
                    <a:pt x="477" y="3309"/>
                    <a:pt x="1" y="6417"/>
                    <a:pt x="201" y="9675"/>
                  </a:cubicBezTo>
                  <a:cubicBezTo>
                    <a:pt x="427" y="12933"/>
                    <a:pt x="1078" y="16166"/>
                    <a:pt x="2532" y="18898"/>
                  </a:cubicBezTo>
                  <a:cubicBezTo>
                    <a:pt x="4412" y="22432"/>
                    <a:pt x="7469" y="24913"/>
                    <a:pt x="10753" y="26693"/>
                  </a:cubicBezTo>
                  <a:cubicBezTo>
                    <a:pt x="12958" y="27871"/>
                    <a:pt x="15264" y="28748"/>
                    <a:pt x="17344" y="30151"/>
                  </a:cubicBezTo>
                  <a:cubicBezTo>
                    <a:pt x="19424" y="31555"/>
                    <a:pt x="21755" y="33309"/>
                    <a:pt x="22457" y="35966"/>
                  </a:cubicBezTo>
                  <a:cubicBezTo>
                    <a:pt x="22532" y="35891"/>
                    <a:pt x="22607" y="35841"/>
                    <a:pt x="22683" y="35765"/>
                  </a:cubicBezTo>
                  <a:cubicBezTo>
                    <a:pt x="23460" y="33159"/>
                    <a:pt x="23159" y="30151"/>
                    <a:pt x="22081" y="27745"/>
                  </a:cubicBezTo>
                  <a:cubicBezTo>
                    <a:pt x="20627" y="24537"/>
                    <a:pt x="18021" y="22232"/>
                    <a:pt x="15314" y="20302"/>
                  </a:cubicBezTo>
                  <a:cubicBezTo>
                    <a:pt x="12607" y="18397"/>
                    <a:pt x="9725" y="16743"/>
                    <a:pt x="7319" y="14387"/>
                  </a:cubicBezTo>
                  <a:cubicBezTo>
                    <a:pt x="3710" y="10853"/>
                    <a:pt x="1354" y="5690"/>
                    <a:pt x="803" y="151"/>
                  </a:cubicBezTo>
                  <a:cubicBezTo>
                    <a:pt x="778" y="101"/>
                    <a:pt x="728" y="51"/>
                    <a:pt x="703" y="1"/>
                  </a:cubicBezTo>
                  <a:close/>
                </a:path>
              </a:pathLst>
            </a:cu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10"/>
            <p:cNvSpPr/>
            <p:nvPr/>
          </p:nvSpPr>
          <p:spPr>
            <a:xfrm rot="2245793">
              <a:off x="8856284" y="658301"/>
              <a:ext cx="21177" cy="23161"/>
            </a:xfrm>
            <a:custGeom>
              <a:avLst/>
              <a:gdLst/>
              <a:ahLst/>
              <a:cxnLst/>
              <a:rect l="l" t="t" r="r" b="b"/>
              <a:pathLst>
                <a:path w="1078" h="1179" extrusionOk="0">
                  <a:moveTo>
                    <a:pt x="1078" y="1"/>
                  </a:moveTo>
                  <a:cubicBezTo>
                    <a:pt x="777" y="101"/>
                    <a:pt x="602" y="277"/>
                    <a:pt x="401" y="452"/>
                  </a:cubicBezTo>
                  <a:cubicBezTo>
                    <a:pt x="226" y="653"/>
                    <a:pt x="75" y="853"/>
                    <a:pt x="0" y="1179"/>
                  </a:cubicBezTo>
                  <a:cubicBezTo>
                    <a:pt x="326" y="1154"/>
                    <a:pt x="552" y="978"/>
                    <a:pt x="752" y="778"/>
                  </a:cubicBezTo>
                  <a:cubicBezTo>
                    <a:pt x="927" y="577"/>
                    <a:pt x="1078" y="327"/>
                    <a:pt x="10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10"/>
            <p:cNvSpPr/>
            <p:nvPr/>
          </p:nvSpPr>
          <p:spPr>
            <a:xfrm rot="2245793">
              <a:off x="8893406" y="638105"/>
              <a:ext cx="26108" cy="16836"/>
            </a:xfrm>
            <a:custGeom>
              <a:avLst/>
              <a:gdLst/>
              <a:ahLst/>
              <a:cxnLst/>
              <a:rect l="l" t="t" r="r" b="b"/>
              <a:pathLst>
                <a:path w="1329" h="857" extrusionOk="0">
                  <a:moveTo>
                    <a:pt x="1245" y="1"/>
                  </a:moveTo>
                  <a:cubicBezTo>
                    <a:pt x="959" y="1"/>
                    <a:pt x="732" y="115"/>
                    <a:pt x="526" y="229"/>
                  </a:cubicBezTo>
                  <a:cubicBezTo>
                    <a:pt x="326" y="380"/>
                    <a:pt x="125" y="555"/>
                    <a:pt x="0" y="856"/>
                  </a:cubicBezTo>
                  <a:cubicBezTo>
                    <a:pt x="326" y="856"/>
                    <a:pt x="576" y="756"/>
                    <a:pt x="802" y="630"/>
                  </a:cubicBezTo>
                  <a:cubicBezTo>
                    <a:pt x="1003" y="480"/>
                    <a:pt x="1203" y="305"/>
                    <a:pt x="1328" y="4"/>
                  </a:cubicBezTo>
                  <a:cubicBezTo>
                    <a:pt x="1300" y="2"/>
                    <a:pt x="1272" y="1"/>
                    <a:pt x="12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10"/>
            <p:cNvSpPr/>
            <p:nvPr/>
          </p:nvSpPr>
          <p:spPr>
            <a:xfrm rot="2245793">
              <a:off x="8849704" y="638215"/>
              <a:ext cx="14793" cy="16757"/>
            </a:xfrm>
            <a:custGeom>
              <a:avLst/>
              <a:gdLst/>
              <a:ahLst/>
              <a:cxnLst/>
              <a:rect l="l" t="t" r="r" b="b"/>
              <a:pathLst>
                <a:path w="753" h="853" extrusionOk="0">
                  <a:moveTo>
                    <a:pt x="728" y="1"/>
                  </a:moveTo>
                  <a:lnTo>
                    <a:pt x="728" y="1"/>
                  </a:lnTo>
                  <a:cubicBezTo>
                    <a:pt x="477" y="26"/>
                    <a:pt x="327" y="151"/>
                    <a:pt x="201" y="276"/>
                  </a:cubicBezTo>
                  <a:cubicBezTo>
                    <a:pt x="76" y="427"/>
                    <a:pt x="1" y="577"/>
                    <a:pt x="26" y="853"/>
                  </a:cubicBezTo>
                  <a:cubicBezTo>
                    <a:pt x="276" y="828"/>
                    <a:pt x="427" y="702"/>
                    <a:pt x="552" y="577"/>
                  </a:cubicBezTo>
                  <a:cubicBezTo>
                    <a:pt x="677" y="427"/>
                    <a:pt x="753" y="276"/>
                    <a:pt x="7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10"/>
            <p:cNvSpPr/>
            <p:nvPr/>
          </p:nvSpPr>
          <p:spPr>
            <a:xfrm rot="2245793">
              <a:off x="8808696" y="663621"/>
              <a:ext cx="14793" cy="14793"/>
            </a:xfrm>
            <a:custGeom>
              <a:avLst/>
              <a:gdLst/>
              <a:ahLst/>
              <a:cxnLst/>
              <a:rect l="l" t="t" r="r" b="b"/>
              <a:pathLst>
                <a:path w="753" h="753" extrusionOk="0">
                  <a:moveTo>
                    <a:pt x="752" y="1"/>
                  </a:moveTo>
                  <a:cubicBezTo>
                    <a:pt x="502" y="1"/>
                    <a:pt x="326" y="101"/>
                    <a:pt x="201" y="201"/>
                  </a:cubicBezTo>
                  <a:cubicBezTo>
                    <a:pt x="101" y="351"/>
                    <a:pt x="0" y="502"/>
                    <a:pt x="0" y="752"/>
                  </a:cubicBezTo>
                  <a:cubicBezTo>
                    <a:pt x="251" y="752"/>
                    <a:pt x="401" y="652"/>
                    <a:pt x="552" y="552"/>
                  </a:cubicBezTo>
                  <a:cubicBezTo>
                    <a:pt x="652" y="402"/>
                    <a:pt x="752" y="251"/>
                    <a:pt x="7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10"/>
            <p:cNvSpPr/>
            <p:nvPr/>
          </p:nvSpPr>
          <p:spPr>
            <a:xfrm rot="2245793">
              <a:off x="8786246" y="642603"/>
              <a:ext cx="22179" cy="25617"/>
            </a:xfrm>
            <a:custGeom>
              <a:avLst/>
              <a:gdLst/>
              <a:ahLst/>
              <a:cxnLst/>
              <a:rect l="l" t="t" r="r" b="b"/>
              <a:pathLst>
                <a:path w="1129" h="1304" extrusionOk="0">
                  <a:moveTo>
                    <a:pt x="1129" y="1"/>
                  </a:moveTo>
                  <a:lnTo>
                    <a:pt x="1129" y="1"/>
                  </a:lnTo>
                  <a:cubicBezTo>
                    <a:pt x="803" y="101"/>
                    <a:pt x="577" y="276"/>
                    <a:pt x="402" y="502"/>
                  </a:cubicBezTo>
                  <a:cubicBezTo>
                    <a:pt x="201" y="702"/>
                    <a:pt x="51" y="953"/>
                    <a:pt x="1" y="1304"/>
                  </a:cubicBezTo>
                  <a:cubicBezTo>
                    <a:pt x="327" y="1204"/>
                    <a:pt x="552" y="1003"/>
                    <a:pt x="753" y="803"/>
                  </a:cubicBezTo>
                  <a:cubicBezTo>
                    <a:pt x="928" y="577"/>
                    <a:pt x="1079" y="327"/>
                    <a:pt x="1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1" name="Google Shape;391;p10"/>
          <p:cNvSpPr/>
          <p:nvPr/>
        </p:nvSpPr>
        <p:spPr>
          <a:xfrm rot="-3265221">
            <a:off x="4300010" y="-685279"/>
            <a:ext cx="2025093" cy="1902816"/>
          </a:xfrm>
          <a:custGeom>
            <a:avLst/>
            <a:gdLst/>
            <a:ahLst/>
            <a:cxnLst/>
            <a:rect l="l" t="t" r="r" b="b"/>
            <a:pathLst>
              <a:path w="42066" h="39526" extrusionOk="0">
                <a:moveTo>
                  <a:pt x="2930" y="0"/>
                </a:moveTo>
                <a:cubicBezTo>
                  <a:pt x="2487" y="0"/>
                  <a:pt x="2071" y="255"/>
                  <a:pt x="1730" y="899"/>
                </a:cubicBezTo>
                <a:cubicBezTo>
                  <a:pt x="1178" y="1951"/>
                  <a:pt x="1479" y="3330"/>
                  <a:pt x="1805" y="4407"/>
                </a:cubicBezTo>
                <a:cubicBezTo>
                  <a:pt x="2156" y="5560"/>
                  <a:pt x="2732" y="6588"/>
                  <a:pt x="3434" y="7565"/>
                </a:cubicBezTo>
                <a:cubicBezTo>
                  <a:pt x="4236" y="8643"/>
                  <a:pt x="5188" y="9646"/>
                  <a:pt x="6241" y="10523"/>
                </a:cubicBezTo>
                <a:cubicBezTo>
                  <a:pt x="6767" y="10924"/>
                  <a:pt x="7294" y="11300"/>
                  <a:pt x="7845" y="11651"/>
                </a:cubicBezTo>
                <a:cubicBezTo>
                  <a:pt x="8371" y="12001"/>
                  <a:pt x="8973" y="12402"/>
                  <a:pt x="9625" y="12503"/>
                </a:cubicBezTo>
                <a:cubicBezTo>
                  <a:pt x="10402" y="13505"/>
                  <a:pt x="11178" y="14508"/>
                  <a:pt x="12006" y="15485"/>
                </a:cubicBezTo>
                <a:cubicBezTo>
                  <a:pt x="10279" y="14545"/>
                  <a:pt x="8284" y="14083"/>
                  <a:pt x="6316" y="14083"/>
                </a:cubicBezTo>
                <a:cubicBezTo>
                  <a:pt x="5398" y="14083"/>
                  <a:pt x="4486" y="14183"/>
                  <a:pt x="3609" y="14382"/>
                </a:cubicBezTo>
                <a:cubicBezTo>
                  <a:pt x="2707" y="14583"/>
                  <a:pt x="0" y="15285"/>
                  <a:pt x="978" y="16738"/>
                </a:cubicBezTo>
                <a:cubicBezTo>
                  <a:pt x="1454" y="17415"/>
                  <a:pt x="2381" y="17390"/>
                  <a:pt x="3108" y="17415"/>
                </a:cubicBezTo>
                <a:cubicBezTo>
                  <a:pt x="4161" y="17490"/>
                  <a:pt x="5214" y="17540"/>
                  <a:pt x="6266" y="17540"/>
                </a:cubicBezTo>
                <a:cubicBezTo>
                  <a:pt x="6453" y="17544"/>
                  <a:pt x="6641" y="17547"/>
                  <a:pt x="6829" y="17547"/>
                </a:cubicBezTo>
                <a:cubicBezTo>
                  <a:pt x="7800" y="17547"/>
                  <a:pt x="8780" y="17491"/>
                  <a:pt x="9725" y="17365"/>
                </a:cubicBezTo>
                <a:cubicBezTo>
                  <a:pt x="10301" y="17290"/>
                  <a:pt x="10853" y="17189"/>
                  <a:pt x="11404" y="17039"/>
                </a:cubicBezTo>
                <a:cubicBezTo>
                  <a:pt x="11905" y="16939"/>
                  <a:pt x="12457" y="16814"/>
                  <a:pt x="12908" y="16563"/>
                </a:cubicBezTo>
                <a:cubicBezTo>
                  <a:pt x="13234" y="16939"/>
                  <a:pt x="13559" y="17340"/>
                  <a:pt x="13910" y="17716"/>
                </a:cubicBezTo>
                <a:cubicBezTo>
                  <a:pt x="12457" y="17741"/>
                  <a:pt x="11078" y="18217"/>
                  <a:pt x="9850" y="18919"/>
                </a:cubicBezTo>
                <a:cubicBezTo>
                  <a:pt x="9173" y="19295"/>
                  <a:pt x="8572" y="19771"/>
                  <a:pt x="8021" y="20272"/>
                </a:cubicBezTo>
                <a:cubicBezTo>
                  <a:pt x="7419" y="20773"/>
                  <a:pt x="6843" y="21325"/>
                  <a:pt x="6442" y="22002"/>
                </a:cubicBezTo>
                <a:cubicBezTo>
                  <a:pt x="6066" y="22628"/>
                  <a:pt x="5890" y="23355"/>
                  <a:pt x="6091" y="24082"/>
                </a:cubicBezTo>
                <a:cubicBezTo>
                  <a:pt x="6228" y="24630"/>
                  <a:pt x="6579" y="24826"/>
                  <a:pt x="7037" y="24826"/>
                </a:cubicBezTo>
                <a:cubicBezTo>
                  <a:pt x="7165" y="24826"/>
                  <a:pt x="7301" y="24811"/>
                  <a:pt x="7444" y="24784"/>
                </a:cubicBezTo>
                <a:cubicBezTo>
                  <a:pt x="8196" y="24658"/>
                  <a:pt x="8873" y="24232"/>
                  <a:pt x="9449" y="23781"/>
                </a:cubicBezTo>
                <a:cubicBezTo>
                  <a:pt x="10076" y="23305"/>
                  <a:pt x="10677" y="22778"/>
                  <a:pt x="11279" y="22252"/>
                </a:cubicBezTo>
                <a:cubicBezTo>
                  <a:pt x="11955" y="21651"/>
                  <a:pt x="12582" y="20999"/>
                  <a:pt x="13158" y="20297"/>
                </a:cubicBezTo>
                <a:cubicBezTo>
                  <a:pt x="13635" y="19721"/>
                  <a:pt x="14236" y="19019"/>
                  <a:pt x="14412" y="18267"/>
                </a:cubicBezTo>
                <a:cubicBezTo>
                  <a:pt x="15464" y="19470"/>
                  <a:pt x="16567" y="20623"/>
                  <a:pt x="17720" y="21751"/>
                </a:cubicBezTo>
                <a:cubicBezTo>
                  <a:pt x="18998" y="23054"/>
                  <a:pt x="20301" y="24357"/>
                  <a:pt x="21655" y="25611"/>
                </a:cubicBezTo>
                <a:cubicBezTo>
                  <a:pt x="20909" y="25570"/>
                  <a:pt x="20159" y="25538"/>
                  <a:pt x="19412" y="25538"/>
                </a:cubicBezTo>
                <a:cubicBezTo>
                  <a:pt x="17399" y="25538"/>
                  <a:pt x="15406" y="25767"/>
                  <a:pt x="13559" y="26663"/>
                </a:cubicBezTo>
                <a:cubicBezTo>
                  <a:pt x="13058" y="26914"/>
                  <a:pt x="12457" y="27215"/>
                  <a:pt x="12356" y="27841"/>
                </a:cubicBezTo>
                <a:cubicBezTo>
                  <a:pt x="12281" y="28393"/>
                  <a:pt x="12632" y="28794"/>
                  <a:pt x="13183" y="28869"/>
                </a:cubicBezTo>
                <a:cubicBezTo>
                  <a:pt x="13404" y="28898"/>
                  <a:pt x="13630" y="28910"/>
                  <a:pt x="13860" y="28910"/>
                </a:cubicBezTo>
                <a:cubicBezTo>
                  <a:pt x="14413" y="28910"/>
                  <a:pt x="14983" y="28839"/>
                  <a:pt x="15514" y="28769"/>
                </a:cubicBezTo>
                <a:cubicBezTo>
                  <a:pt x="16316" y="28668"/>
                  <a:pt x="17093" y="28493"/>
                  <a:pt x="17870" y="28292"/>
                </a:cubicBezTo>
                <a:cubicBezTo>
                  <a:pt x="18747" y="28042"/>
                  <a:pt x="19625" y="27741"/>
                  <a:pt x="20477" y="27390"/>
                </a:cubicBezTo>
                <a:cubicBezTo>
                  <a:pt x="20903" y="27240"/>
                  <a:pt x="21329" y="27039"/>
                  <a:pt x="21730" y="26864"/>
                </a:cubicBezTo>
                <a:cubicBezTo>
                  <a:pt x="22006" y="26738"/>
                  <a:pt x="22306" y="26638"/>
                  <a:pt x="22557" y="26488"/>
                </a:cubicBezTo>
                <a:cubicBezTo>
                  <a:pt x="25063" y="28844"/>
                  <a:pt x="27670" y="31099"/>
                  <a:pt x="30402" y="33180"/>
                </a:cubicBezTo>
                <a:cubicBezTo>
                  <a:pt x="29877" y="33090"/>
                  <a:pt x="29344" y="33046"/>
                  <a:pt x="28811" y="33046"/>
                </a:cubicBezTo>
                <a:cubicBezTo>
                  <a:pt x="26801" y="33046"/>
                  <a:pt x="24788" y="33675"/>
                  <a:pt x="23184" y="34884"/>
                </a:cubicBezTo>
                <a:cubicBezTo>
                  <a:pt x="22707" y="35235"/>
                  <a:pt x="22031" y="35711"/>
                  <a:pt x="21780" y="36262"/>
                </a:cubicBezTo>
                <a:cubicBezTo>
                  <a:pt x="21504" y="36864"/>
                  <a:pt x="22106" y="37114"/>
                  <a:pt x="22607" y="37190"/>
                </a:cubicBezTo>
                <a:cubicBezTo>
                  <a:pt x="22826" y="37219"/>
                  <a:pt x="23046" y="37233"/>
                  <a:pt x="23267" y="37233"/>
                </a:cubicBezTo>
                <a:cubicBezTo>
                  <a:pt x="24534" y="37233"/>
                  <a:pt x="25811" y="36778"/>
                  <a:pt x="26943" y="36287"/>
                </a:cubicBezTo>
                <a:cubicBezTo>
                  <a:pt x="27770" y="35936"/>
                  <a:pt x="28572" y="35510"/>
                  <a:pt x="29299" y="35034"/>
                </a:cubicBezTo>
                <a:cubicBezTo>
                  <a:pt x="29650" y="34809"/>
                  <a:pt x="29976" y="34583"/>
                  <a:pt x="30301" y="34332"/>
                </a:cubicBezTo>
                <a:cubicBezTo>
                  <a:pt x="30552" y="34107"/>
                  <a:pt x="30853" y="33931"/>
                  <a:pt x="31028" y="33631"/>
                </a:cubicBezTo>
                <a:cubicBezTo>
                  <a:pt x="31429" y="33906"/>
                  <a:pt x="31805" y="34207"/>
                  <a:pt x="32206" y="34483"/>
                </a:cubicBezTo>
                <a:cubicBezTo>
                  <a:pt x="33710" y="35535"/>
                  <a:pt x="35239" y="36488"/>
                  <a:pt x="36818" y="37390"/>
                </a:cubicBezTo>
                <a:cubicBezTo>
                  <a:pt x="38347" y="38242"/>
                  <a:pt x="39951" y="39119"/>
                  <a:pt x="41680" y="39520"/>
                </a:cubicBezTo>
                <a:cubicBezTo>
                  <a:pt x="41697" y="39524"/>
                  <a:pt x="41715" y="39526"/>
                  <a:pt x="41731" y="39526"/>
                </a:cubicBezTo>
                <a:cubicBezTo>
                  <a:pt x="41950" y="39526"/>
                  <a:pt x="42065" y="39234"/>
                  <a:pt x="41855" y="39094"/>
                </a:cubicBezTo>
                <a:cubicBezTo>
                  <a:pt x="40552" y="38242"/>
                  <a:pt x="39123" y="37616"/>
                  <a:pt x="37745" y="36864"/>
                </a:cubicBezTo>
                <a:cubicBezTo>
                  <a:pt x="36392" y="36112"/>
                  <a:pt x="35038" y="35285"/>
                  <a:pt x="33735" y="34433"/>
                </a:cubicBezTo>
                <a:cubicBezTo>
                  <a:pt x="31529" y="32954"/>
                  <a:pt x="29399" y="31325"/>
                  <a:pt x="27344" y="29621"/>
                </a:cubicBezTo>
                <a:cubicBezTo>
                  <a:pt x="27469" y="29019"/>
                  <a:pt x="27494" y="28393"/>
                  <a:pt x="27494" y="27791"/>
                </a:cubicBezTo>
                <a:cubicBezTo>
                  <a:pt x="27544" y="27039"/>
                  <a:pt x="27519" y="26262"/>
                  <a:pt x="27469" y="25485"/>
                </a:cubicBezTo>
                <a:cubicBezTo>
                  <a:pt x="27419" y="24758"/>
                  <a:pt x="27344" y="24007"/>
                  <a:pt x="27244" y="23280"/>
                </a:cubicBezTo>
                <a:cubicBezTo>
                  <a:pt x="27169" y="22703"/>
                  <a:pt x="27018" y="22102"/>
                  <a:pt x="26692" y="21601"/>
                </a:cubicBezTo>
                <a:cubicBezTo>
                  <a:pt x="26417" y="21225"/>
                  <a:pt x="26041" y="20824"/>
                  <a:pt x="25539" y="20824"/>
                </a:cubicBezTo>
                <a:cubicBezTo>
                  <a:pt x="25523" y="20823"/>
                  <a:pt x="25507" y="20822"/>
                  <a:pt x="25492" y="20822"/>
                </a:cubicBezTo>
                <a:cubicBezTo>
                  <a:pt x="25043" y="20822"/>
                  <a:pt x="24761" y="21165"/>
                  <a:pt x="24712" y="21601"/>
                </a:cubicBezTo>
                <a:cubicBezTo>
                  <a:pt x="24512" y="22929"/>
                  <a:pt x="24737" y="24408"/>
                  <a:pt x="25038" y="25711"/>
                </a:cubicBezTo>
                <a:cubicBezTo>
                  <a:pt x="25239" y="26638"/>
                  <a:pt x="25514" y="27540"/>
                  <a:pt x="25890" y="28393"/>
                </a:cubicBezTo>
                <a:cubicBezTo>
                  <a:pt x="23534" y="26337"/>
                  <a:pt x="21229" y="24232"/>
                  <a:pt x="18973" y="22027"/>
                </a:cubicBezTo>
                <a:cubicBezTo>
                  <a:pt x="19224" y="21375"/>
                  <a:pt x="19224" y="20548"/>
                  <a:pt x="19274" y="19896"/>
                </a:cubicBezTo>
                <a:cubicBezTo>
                  <a:pt x="19349" y="18944"/>
                  <a:pt x="19349" y="17992"/>
                  <a:pt x="19249" y="17039"/>
                </a:cubicBezTo>
                <a:cubicBezTo>
                  <a:pt x="19098" y="15535"/>
                  <a:pt x="18848" y="14032"/>
                  <a:pt x="18346" y="12603"/>
                </a:cubicBezTo>
                <a:cubicBezTo>
                  <a:pt x="18171" y="12127"/>
                  <a:pt x="17970" y="11225"/>
                  <a:pt x="17344" y="11199"/>
                </a:cubicBezTo>
                <a:cubicBezTo>
                  <a:pt x="17324" y="11198"/>
                  <a:pt x="17304" y="11197"/>
                  <a:pt x="17285" y="11197"/>
                </a:cubicBezTo>
                <a:cubicBezTo>
                  <a:pt x="16716" y="11197"/>
                  <a:pt x="16335" y="11892"/>
                  <a:pt x="16141" y="12352"/>
                </a:cubicBezTo>
                <a:cubicBezTo>
                  <a:pt x="15514" y="13681"/>
                  <a:pt x="15815" y="15260"/>
                  <a:pt x="16166" y="16613"/>
                </a:cubicBezTo>
                <a:cubicBezTo>
                  <a:pt x="16517" y="17941"/>
                  <a:pt x="16943" y="19345"/>
                  <a:pt x="17569" y="20623"/>
                </a:cubicBezTo>
                <a:cubicBezTo>
                  <a:pt x="15665" y="18718"/>
                  <a:pt x="13835" y="16788"/>
                  <a:pt x="12056" y="14783"/>
                </a:cubicBezTo>
                <a:cubicBezTo>
                  <a:pt x="11304" y="13956"/>
                  <a:pt x="10577" y="13079"/>
                  <a:pt x="9875" y="12202"/>
                </a:cubicBezTo>
                <a:cubicBezTo>
                  <a:pt x="9875" y="11776"/>
                  <a:pt x="9700" y="11325"/>
                  <a:pt x="9574" y="10949"/>
                </a:cubicBezTo>
                <a:cubicBezTo>
                  <a:pt x="9299" y="10072"/>
                  <a:pt x="8973" y="9245"/>
                  <a:pt x="8672" y="8392"/>
                </a:cubicBezTo>
                <a:cubicBezTo>
                  <a:pt x="8046" y="6588"/>
                  <a:pt x="7344" y="4808"/>
                  <a:pt x="6366" y="3179"/>
                </a:cubicBezTo>
                <a:cubicBezTo>
                  <a:pt x="5804" y="2242"/>
                  <a:pt x="4246" y="0"/>
                  <a:pt x="293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2" name="Google Shape;392;p10"/>
          <p:cNvSpPr/>
          <p:nvPr/>
        </p:nvSpPr>
        <p:spPr>
          <a:xfrm rot="-1685889">
            <a:off x="5090137" y="126068"/>
            <a:ext cx="2022185" cy="1012729"/>
          </a:xfrm>
          <a:custGeom>
            <a:avLst/>
            <a:gdLst/>
            <a:ahLst/>
            <a:cxnLst/>
            <a:rect l="l" t="t" r="r" b="b"/>
            <a:pathLst>
              <a:path w="42006" h="21037" extrusionOk="0">
                <a:moveTo>
                  <a:pt x="28329" y="1"/>
                </a:moveTo>
                <a:cubicBezTo>
                  <a:pt x="28204" y="1"/>
                  <a:pt x="28084" y="17"/>
                  <a:pt x="27971" y="57"/>
                </a:cubicBezTo>
                <a:cubicBezTo>
                  <a:pt x="27444" y="207"/>
                  <a:pt x="27519" y="734"/>
                  <a:pt x="27695" y="1135"/>
                </a:cubicBezTo>
                <a:cubicBezTo>
                  <a:pt x="28171" y="2237"/>
                  <a:pt x="29299" y="2864"/>
                  <a:pt x="30276" y="3440"/>
                </a:cubicBezTo>
                <a:cubicBezTo>
                  <a:pt x="31429" y="4092"/>
                  <a:pt x="32607" y="4694"/>
                  <a:pt x="33885" y="4894"/>
                </a:cubicBezTo>
                <a:cubicBezTo>
                  <a:pt x="32081" y="5095"/>
                  <a:pt x="30276" y="5395"/>
                  <a:pt x="28497" y="5771"/>
                </a:cubicBezTo>
                <a:cubicBezTo>
                  <a:pt x="27344" y="4668"/>
                  <a:pt x="25815" y="4042"/>
                  <a:pt x="24311" y="3641"/>
                </a:cubicBezTo>
                <a:cubicBezTo>
                  <a:pt x="22943" y="3288"/>
                  <a:pt x="21523" y="2970"/>
                  <a:pt x="20108" y="2970"/>
                </a:cubicBezTo>
                <a:cubicBezTo>
                  <a:pt x="19813" y="2970"/>
                  <a:pt x="19518" y="2984"/>
                  <a:pt x="19224" y="3014"/>
                </a:cubicBezTo>
                <a:cubicBezTo>
                  <a:pt x="18522" y="3089"/>
                  <a:pt x="15464" y="3691"/>
                  <a:pt x="16442" y="4944"/>
                </a:cubicBezTo>
                <a:cubicBezTo>
                  <a:pt x="16918" y="5546"/>
                  <a:pt x="17920" y="5621"/>
                  <a:pt x="18622" y="5771"/>
                </a:cubicBezTo>
                <a:cubicBezTo>
                  <a:pt x="19550" y="5972"/>
                  <a:pt x="20502" y="6122"/>
                  <a:pt x="21454" y="6222"/>
                </a:cubicBezTo>
                <a:cubicBezTo>
                  <a:pt x="22329" y="6319"/>
                  <a:pt x="23203" y="6356"/>
                  <a:pt x="24077" y="6356"/>
                </a:cubicBezTo>
                <a:cubicBezTo>
                  <a:pt x="24331" y="6356"/>
                  <a:pt x="24584" y="6353"/>
                  <a:pt x="24838" y="6348"/>
                </a:cubicBezTo>
                <a:cubicBezTo>
                  <a:pt x="25314" y="6323"/>
                  <a:pt x="25790" y="6323"/>
                  <a:pt x="26241" y="6272"/>
                </a:cubicBezTo>
                <a:lnTo>
                  <a:pt x="26241" y="6272"/>
                </a:lnTo>
                <a:cubicBezTo>
                  <a:pt x="23810" y="6874"/>
                  <a:pt x="21404" y="7576"/>
                  <a:pt x="19023" y="8328"/>
                </a:cubicBezTo>
                <a:cubicBezTo>
                  <a:pt x="17595" y="8779"/>
                  <a:pt x="16166" y="9255"/>
                  <a:pt x="14763" y="9781"/>
                </a:cubicBezTo>
                <a:cubicBezTo>
                  <a:pt x="13472" y="8180"/>
                  <a:pt x="11136" y="7467"/>
                  <a:pt x="9067" y="7467"/>
                </a:cubicBezTo>
                <a:cubicBezTo>
                  <a:pt x="8805" y="7467"/>
                  <a:pt x="8547" y="7478"/>
                  <a:pt x="8296" y="7501"/>
                </a:cubicBezTo>
                <a:cubicBezTo>
                  <a:pt x="7870" y="7551"/>
                  <a:pt x="5464" y="7826"/>
                  <a:pt x="6016" y="8628"/>
                </a:cubicBezTo>
                <a:cubicBezTo>
                  <a:pt x="6141" y="8829"/>
                  <a:pt x="6467" y="8904"/>
                  <a:pt x="6692" y="8979"/>
                </a:cubicBezTo>
                <a:cubicBezTo>
                  <a:pt x="7043" y="9130"/>
                  <a:pt x="7419" y="9255"/>
                  <a:pt x="7770" y="9380"/>
                </a:cubicBezTo>
                <a:cubicBezTo>
                  <a:pt x="8447" y="9581"/>
                  <a:pt x="9174" y="9731"/>
                  <a:pt x="9875" y="9856"/>
                </a:cubicBezTo>
                <a:cubicBezTo>
                  <a:pt x="10652" y="9982"/>
                  <a:pt x="11429" y="10057"/>
                  <a:pt x="12206" y="10107"/>
                </a:cubicBezTo>
                <a:cubicBezTo>
                  <a:pt x="12510" y="10122"/>
                  <a:pt x="12839" y="10136"/>
                  <a:pt x="13169" y="10136"/>
                </a:cubicBezTo>
                <a:cubicBezTo>
                  <a:pt x="13410" y="10136"/>
                  <a:pt x="13652" y="10128"/>
                  <a:pt x="13885" y="10107"/>
                </a:cubicBezTo>
                <a:lnTo>
                  <a:pt x="13885" y="10107"/>
                </a:lnTo>
                <a:cubicBezTo>
                  <a:pt x="13409" y="10308"/>
                  <a:pt x="12908" y="10508"/>
                  <a:pt x="12432" y="10709"/>
                </a:cubicBezTo>
                <a:cubicBezTo>
                  <a:pt x="11254" y="11235"/>
                  <a:pt x="10101" y="11811"/>
                  <a:pt x="8998" y="12463"/>
                </a:cubicBezTo>
                <a:cubicBezTo>
                  <a:pt x="8973" y="12438"/>
                  <a:pt x="8948" y="12438"/>
                  <a:pt x="8923" y="12438"/>
                </a:cubicBezTo>
                <a:cubicBezTo>
                  <a:pt x="8731" y="12390"/>
                  <a:pt x="8528" y="12370"/>
                  <a:pt x="8320" y="12370"/>
                </a:cubicBezTo>
                <a:cubicBezTo>
                  <a:pt x="7767" y="12370"/>
                  <a:pt x="7177" y="12511"/>
                  <a:pt x="6667" y="12638"/>
                </a:cubicBezTo>
                <a:cubicBezTo>
                  <a:pt x="5915" y="12839"/>
                  <a:pt x="5189" y="13115"/>
                  <a:pt x="4512" y="13440"/>
                </a:cubicBezTo>
                <a:cubicBezTo>
                  <a:pt x="3158" y="14142"/>
                  <a:pt x="1930" y="15195"/>
                  <a:pt x="1053" y="16448"/>
                </a:cubicBezTo>
                <a:cubicBezTo>
                  <a:pt x="702" y="16974"/>
                  <a:pt x="1" y="17801"/>
                  <a:pt x="251" y="18478"/>
                </a:cubicBezTo>
                <a:cubicBezTo>
                  <a:pt x="403" y="18914"/>
                  <a:pt x="854" y="19077"/>
                  <a:pt x="1293" y="19077"/>
                </a:cubicBezTo>
                <a:cubicBezTo>
                  <a:pt x="1435" y="19077"/>
                  <a:pt x="1576" y="19060"/>
                  <a:pt x="1705" y="19029"/>
                </a:cubicBezTo>
                <a:cubicBezTo>
                  <a:pt x="2457" y="18854"/>
                  <a:pt x="3209" y="18453"/>
                  <a:pt x="3885" y="18052"/>
                </a:cubicBezTo>
                <a:cubicBezTo>
                  <a:pt x="4612" y="17651"/>
                  <a:pt x="5264" y="17200"/>
                  <a:pt x="5915" y="16674"/>
                </a:cubicBezTo>
                <a:cubicBezTo>
                  <a:pt x="6642" y="16097"/>
                  <a:pt x="7319" y="15445"/>
                  <a:pt x="7945" y="14744"/>
                </a:cubicBezTo>
                <a:cubicBezTo>
                  <a:pt x="8447" y="14167"/>
                  <a:pt x="8898" y="13566"/>
                  <a:pt x="9174" y="12889"/>
                </a:cubicBezTo>
                <a:cubicBezTo>
                  <a:pt x="10803" y="11987"/>
                  <a:pt x="12532" y="11235"/>
                  <a:pt x="14286" y="10558"/>
                </a:cubicBezTo>
                <a:lnTo>
                  <a:pt x="14286" y="10558"/>
                </a:lnTo>
                <a:cubicBezTo>
                  <a:pt x="13961" y="10859"/>
                  <a:pt x="13635" y="11135"/>
                  <a:pt x="13334" y="11460"/>
                </a:cubicBezTo>
                <a:cubicBezTo>
                  <a:pt x="12783" y="12037"/>
                  <a:pt x="12281" y="12739"/>
                  <a:pt x="11855" y="13415"/>
                </a:cubicBezTo>
                <a:cubicBezTo>
                  <a:pt x="11003" y="14844"/>
                  <a:pt x="10351" y="16448"/>
                  <a:pt x="10176" y="18127"/>
                </a:cubicBezTo>
                <a:cubicBezTo>
                  <a:pt x="10110" y="18698"/>
                  <a:pt x="9929" y="21037"/>
                  <a:pt x="10878" y="21037"/>
                </a:cubicBezTo>
                <a:cubicBezTo>
                  <a:pt x="11013" y="21037"/>
                  <a:pt x="11170" y="20990"/>
                  <a:pt x="11354" y="20884"/>
                </a:cubicBezTo>
                <a:cubicBezTo>
                  <a:pt x="12031" y="20508"/>
                  <a:pt x="12582" y="19556"/>
                  <a:pt x="12958" y="18904"/>
                </a:cubicBezTo>
                <a:cubicBezTo>
                  <a:pt x="13409" y="18127"/>
                  <a:pt x="13785" y="17275"/>
                  <a:pt x="14086" y="16423"/>
                </a:cubicBezTo>
                <a:cubicBezTo>
                  <a:pt x="14412" y="15420"/>
                  <a:pt x="14587" y="14393"/>
                  <a:pt x="14687" y="13365"/>
                </a:cubicBezTo>
                <a:cubicBezTo>
                  <a:pt x="14788" y="12363"/>
                  <a:pt x="14813" y="11285"/>
                  <a:pt x="15063" y="10283"/>
                </a:cubicBezTo>
                <a:cubicBezTo>
                  <a:pt x="16166" y="9882"/>
                  <a:pt x="17319" y="9506"/>
                  <a:pt x="18447" y="9130"/>
                </a:cubicBezTo>
                <a:cubicBezTo>
                  <a:pt x="19199" y="8879"/>
                  <a:pt x="19976" y="8653"/>
                  <a:pt x="20753" y="8428"/>
                </a:cubicBezTo>
                <a:lnTo>
                  <a:pt x="20753" y="8428"/>
                </a:lnTo>
                <a:cubicBezTo>
                  <a:pt x="20402" y="8729"/>
                  <a:pt x="20076" y="9054"/>
                  <a:pt x="19775" y="9380"/>
                </a:cubicBezTo>
                <a:cubicBezTo>
                  <a:pt x="19023" y="10232"/>
                  <a:pt x="18397" y="11210"/>
                  <a:pt x="17996" y="12288"/>
                </a:cubicBezTo>
                <a:cubicBezTo>
                  <a:pt x="17895" y="12538"/>
                  <a:pt x="17795" y="12814"/>
                  <a:pt x="17720" y="13064"/>
                </a:cubicBezTo>
                <a:cubicBezTo>
                  <a:pt x="17645" y="13340"/>
                  <a:pt x="17545" y="13691"/>
                  <a:pt x="17545" y="13967"/>
                </a:cubicBezTo>
                <a:cubicBezTo>
                  <a:pt x="17560" y="14263"/>
                  <a:pt x="17750" y="14375"/>
                  <a:pt x="17970" y="14375"/>
                </a:cubicBezTo>
                <a:cubicBezTo>
                  <a:pt x="18104" y="14375"/>
                  <a:pt x="18249" y="14334"/>
                  <a:pt x="18372" y="14267"/>
                </a:cubicBezTo>
                <a:cubicBezTo>
                  <a:pt x="19349" y="13741"/>
                  <a:pt x="20201" y="12764"/>
                  <a:pt x="20828" y="11861"/>
                </a:cubicBezTo>
                <a:cubicBezTo>
                  <a:pt x="21605" y="10759"/>
                  <a:pt x="22281" y="9105"/>
                  <a:pt x="22758" y="7826"/>
                </a:cubicBezTo>
                <a:cubicBezTo>
                  <a:pt x="23860" y="7526"/>
                  <a:pt x="24938" y="7225"/>
                  <a:pt x="26041" y="6949"/>
                </a:cubicBezTo>
                <a:lnTo>
                  <a:pt x="26041" y="6949"/>
                </a:lnTo>
                <a:cubicBezTo>
                  <a:pt x="25489" y="7801"/>
                  <a:pt x="25088" y="8729"/>
                  <a:pt x="24788" y="9706"/>
                </a:cubicBezTo>
                <a:cubicBezTo>
                  <a:pt x="24437" y="10859"/>
                  <a:pt x="24186" y="12187"/>
                  <a:pt x="24362" y="13390"/>
                </a:cubicBezTo>
                <a:cubicBezTo>
                  <a:pt x="24412" y="13816"/>
                  <a:pt x="24512" y="14493"/>
                  <a:pt x="24913" y="14719"/>
                </a:cubicBezTo>
                <a:cubicBezTo>
                  <a:pt x="25012" y="14781"/>
                  <a:pt x="25110" y="14808"/>
                  <a:pt x="25205" y="14808"/>
                </a:cubicBezTo>
                <a:cubicBezTo>
                  <a:pt x="25491" y="14808"/>
                  <a:pt x="25746" y="14563"/>
                  <a:pt x="25915" y="14318"/>
                </a:cubicBezTo>
                <a:cubicBezTo>
                  <a:pt x="26592" y="13315"/>
                  <a:pt x="27018" y="12187"/>
                  <a:pt x="26968" y="10984"/>
                </a:cubicBezTo>
                <a:cubicBezTo>
                  <a:pt x="26943" y="10257"/>
                  <a:pt x="26943" y="9556"/>
                  <a:pt x="26918" y="8829"/>
                </a:cubicBezTo>
                <a:cubicBezTo>
                  <a:pt x="26868" y="8152"/>
                  <a:pt x="27043" y="7425"/>
                  <a:pt x="26893" y="6774"/>
                </a:cubicBezTo>
                <a:cubicBezTo>
                  <a:pt x="26893" y="6774"/>
                  <a:pt x="26868" y="6774"/>
                  <a:pt x="26868" y="6749"/>
                </a:cubicBezTo>
                <a:cubicBezTo>
                  <a:pt x="28998" y="6272"/>
                  <a:pt x="31103" y="5846"/>
                  <a:pt x="33259" y="5571"/>
                </a:cubicBezTo>
                <a:cubicBezTo>
                  <a:pt x="33535" y="5546"/>
                  <a:pt x="33810" y="5496"/>
                  <a:pt x="34086" y="5470"/>
                </a:cubicBezTo>
                <a:lnTo>
                  <a:pt x="34086" y="5470"/>
                </a:lnTo>
                <a:cubicBezTo>
                  <a:pt x="33986" y="5546"/>
                  <a:pt x="33885" y="5621"/>
                  <a:pt x="33810" y="5671"/>
                </a:cubicBezTo>
                <a:cubicBezTo>
                  <a:pt x="33284" y="6097"/>
                  <a:pt x="32808" y="6573"/>
                  <a:pt x="32357" y="7049"/>
                </a:cubicBezTo>
                <a:cubicBezTo>
                  <a:pt x="31429" y="8077"/>
                  <a:pt x="30677" y="9230"/>
                  <a:pt x="30126" y="10458"/>
                </a:cubicBezTo>
                <a:cubicBezTo>
                  <a:pt x="29900" y="10959"/>
                  <a:pt x="29575" y="11636"/>
                  <a:pt x="29976" y="12137"/>
                </a:cubicBezTo>
                <a:cubicBezTo>
                  <a:pt x="30155" y="12367"/>
                  <a:pt x="30425" y="12447"/>
                  <a:pt x="30710" y="12447"/>
                </a:cubicBezTo>
                <a:cubicBezTo>
                  <a:pt x="30984" y="12447"/>
                  <a:pt x="31271" y="12373"/>
                  <a:pt x="31504" y="12288"/>
                </a:cubicBezTo>
                <a:cubicBezTo>
                  <a:pt x="32758" y="11761"/>
                  <a:pt x="33610" y="10608"/>
                  <a:pt x="34286" y="9480"/>
                </a:cubicBezTo>
                <a:cubicBezTo>
                  <a:pt x="34713" y="8779"/>
                  <a:pt x="35063" y="8027"/>
                  <a:pt x="35389" y="7275"/>
                </a:cubicBezTo>
                <a:cubicBezTo>
                  <a:pt x="35640" y="6648"/>
                  <a:pt x="35966" y="5972"/>
                  <a:pt x="36016" y="5295"/>
                </a:cubicBezTo>
                <a:cubicBezTo>
                  <a:pt x="36517" y="5270"/>
                  <a:pt x="37018" y="5245"/>
                  <a:pt x="37520" y="5220"/>
                </a:cubicBezTo>
                <a:cubicBezTo>
                  <a:pt x="37877" y="5207"/>
                  <a:pt x="38235" y="5204"/>
                  <a:pt x="38595" y="5204"/>
                </a:cubicBezTo>
                <a:cubicBezTo>
                  <a:pt x="38954" y="5204"/>
                  <a:pt x="39313" y="5207"/>
                  <a:pt x="39672" y="5207"/>
                </a:cubicBezTo>
                <a:cubicBezTo>
                  <a:pt x="40389" y="5207"/>
                  <a:pt x="41104" y="5195"/>
                  <a:pt x="41805" y="5120"/>
                </a:cubicBezTo>
                <a:cubicBezTo>
                  <a:pt x="41956" y="5095"/>
                  <a:pt x="42006" y="4894"/>
                  <a:pt x="41855" y="4869"/>
                </a:cubicBezTo>
                <a:cubicBezTo>
                  <a:pt x="40902" y="4636"/>
                  <a:pt x="39949" y="4583"/>
                  <a:pt x="38985" y="4583"/>
                </a:cubicBezTo>
                <a:cubicBezTo>
                  <a:pt x="38706" y="4583"/>
                  <a:pt x="38427" y="4588"/>
                  <a:pt x="38146" y="4593"/>
                </a:cubicBezTo>
                <a:cubicBezTo>
                  <a:pt x="37219" y="4618"/>
                  <a:pt x="36291" y="4668"/>
                  <a:pt x="35364" y="4744"/>
                </a:cubicBezTo>
                <a:cubicBezTo>
                  <a:pt x="35088" y="4318"/>
                  <a:pt x="34637" y="3967"/>
                  <a:pt x="34261" y="3616"/>
                </a:cubicBezTo>
                <a:cubicBezTo>
                  <a:pt x="33785" y="3165"/>
                  <a:pt x="33309" y="2739"/>
                  <a:pt x="32808" y="2313"/>
                </a:cubicBezTo>
                <a:cubicBezTo>
                  <a:pt x="31830" y="1511"/>
                  <a:pt x="30803" y="759"/>
                  <a:pt x="29600" y="333"/>
                </a:cubicBezTo>
                <a:cubicBezTo>
                  <a:pt x="29231" y="197"/>
                  <a:pt x="28757" y="1"/>
                  <a:pt x="283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15287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nga One"/>
              <a:buNone/>
              <a:defRPr sz="3500">
                <a:solidFill>
                  <a:schemeClr val="dk1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Char char="●"/>
              <a:defRPr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Char char="○"/>
              <a:defRPr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Char char="■"/>
              <a:defRPr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Char char="●"/>
              <a:defRPr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Char char="○"/>
              <a:defRPr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Char char="■"/>
              <a:defRPr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Char char="●"/>
              <a:defRPr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Char char="○"/>
              <a:defRPr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airo"/>
              <a:buChar char="■"/>
              <a:defRPr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989374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2" r:id="rId21"/>
    <p:sldLayoutId id="2147483683" r:id="rId22"/>
    <p:sldLayoutId id="2147483684" r:id="rId23"/>
    <p:sldLayoutId id="2147483685" r:id="rId24"/>
    <p:sldLayoutId id="2147483687" r:id="rId25"/>
    <p:sldLayoutId id="2147483688" r:id="rId26"/>
    <p:sldLayoutId id="2147483689" r:id="rId27"/>
    <p:sldLayoutId id="2147483690" r:id="rId2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2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3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4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5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4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5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6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8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0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57E90E-E42B-17C5-11BC-6B81DC2AB26D}"/>
              </a:ext>
            </a:extLst>
          </p:cNvPr>
          <p:cNvSpPr txBox="1"/>
          <p:nvPr/>
        </p:nvSpPr>
        <p:spPr>
          <a:xfrm>
            <a:off x="2648835" y="2321004"/>
            <a:ext cx="71080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srgbClr val="0067B4"/>
                </a:solidFill>
                <a:latin typeface="#9Slide03 Neutra" panose="02040603050506020204" pitchFamily="18" charset="0"/>
                <a:cs typeface="#9Slide03 Arima Madurai" panose="00000500000000000000" pitchFamily="2" charset="0"/>
              </a:rPr>
              <a:t>CHƯƠNG III: </a:t>
            </a: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rgbClr val="0067B4"/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TỨ GIÁC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67B4"/>
              </a:solidFill>
              <a:effectLst/>
              <a:uLnTx/>
              <a:uFillTx/>
              <a:latin typeface="#9Slide03 Bebas Neue Bold" panose="020B0606020202050201" pitchFamily="34" charset="0"/>
              <a:cs typeface="#9Slide03 Arima Madurai" panose="000005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341D64D-3EE7-43C4-97AE-5944047F4A13}"/>
              </a:ext>
            </a:extLst>
          </p:cNvPr>
          <p:cNvGrpSpPr/>
          <p:nvPr/>
        </p:nvGrpSpPr>
        <p:grpSpPr>
          <a:xfrm>
            <a:off x="8267700" y="340380"/>
            <a:ext cx="1852752" cy="1314438"/>
            <a:chOff x="2306817" y="4443278"/>
            <a:chExt cx="1144293" cy="93011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FB30B9A-6961-4A4C-A32F-2D18192DA58F}"/>
                </a:ext>
              </a:extLst>
            </p:cNvPr>
            <p:cNvCxnSpPr>
              <a:cxnSpLocks/>
            </p:cNvCxnSpPr>
            <p:nvPr/>
          </p:nvCxnSpPr>
          <p:spPr>
            <a:xfrm>
              <a:off x="2308972" y="4928204"/>
              <a:ext cx="459363" cy="44426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62824AE-4175-4D49-BE1F-213BA3617A3F}"/>
                </a:ext>
              </a:extLst>
            </p:cNvPr>
            <p:cNvCxnSpPr>
              <a:cxnSpLocks/>
            </p:cNvCxnSpPr>
            <p:nvPr/>
          </p:nvCxnSpPr>
          <p:spPr>
            <a:xfrm>
              <a:off x="2723937" y="4443278"/>
              <a:ext cx="727173" cy="36969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752106B-546A-49FE-BBB2-3C8A1309F2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06817" y="4443278"/>
              <a:ext cx="420295" cy="48321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E7A8369-7A32-4EB9-A33F-C0A310494B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63005" y="4806625"/>
              <a:ext cx="688105" cy="566771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DB4E5BC-D43A-4043-808D-5756080AAD75}"/>
              </a:ext>
            </a:extLst>
          </p:cNvPr>
          <p:cNvSpPr txBox="1"/>
          <p:nvPr/>
        </p:nvSpPr>
        <p:spPr>
          <a:xfrm>
            <a:off x="8799640" y="-50242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75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4C98E2-9B91-47C8-A60B-65FD63C94868}"/>
              </a:ext>
            </a:extLst>
          </p:cNvPr>
          <p:cNvSpPr txBox="1"/>
          <p:nvPr/>
        </p:nvSpPr>
        <p:spPr>
          <a:xfrm>
            <a:off x="10125543" y="613108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14D3E5-56C9-4DB2-8EB2-2CDFC5CFDCE3}"/>
              </a:ext>
            </a:extLst>
          </p:cNvPr>
          <p:cNvSpPr txBox="1"/>
          <p:nvPr/>
        </p:nvSpPr>
        <p:spPr>
          <a:xfrm>
            <a:off x="8862896" y="1536743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75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C7C50B-6072-4FCC-955F-86CAD7EB1AD1}"/>
              </a:ext>
            </a:extLst>
          </p:cNvPr>
          <p:cNvSpPr txBox="1"/>
          <p:nvPr/>
        </p:nvSpPr>
        <p:spPr>
          <a:xfrm>
            <a:off x="7994513" y="771633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75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AFE8EEE-8D1F-FECC-3C6F-012B0A077BF8}"/>
              </a:ext>
            </a:extLst>
          </p:cNvPr>
          <p:cNvGrpSpPr/>
          <p:nvPr/>
        </p:nvGrpSpPr>
        <p:grpSpPr>
          <a:xfrm>
            <a:off x="1163938" y="849711"/>
            <a:ext cx="1586772" cy="1799417"/>
            <a:chOff x="2553898" y="4355947"/>
            <a:chExt cx="897212" cy="1017449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4D6C268-AC0C-6A1D-8188-8CC32424E6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64745" y="4900194"/>
              <a:ext cx="169109" cy="470478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6F28218-A959-BFEF-898A-CF85E7ED7FBF}"/>
                </a:ext>
              </a:extLst>
            </p:cNvPr>
            <p:cNvCxnSpPr>
              <a:cxnSpLocks/>
            </p:cNvCxnSpPr>
            <p:nvPr/>
          </p:nvCxnSpPr>
          <p:spPr>
            <a:xfrm>
              <a:off x="2553898" y="4355947"/>
              <a:ext cx="895417" cy="455233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D4A516A-3DD9-723F-A6F0-14813FAD584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53898" y="4358502"/>
              <a:ext cx="381751" cy="543487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D6694AE-C042-0257-ACC5-3B25E40494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63005" y="4806625"/>
              <a:ext cx="688105" cy="566771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71918BE-74EF-5FBD-2F4F-611D9A449855}"/>
              </a:ext>
            </a:extLst>
          </p:cNvPr>
          <p:cNvSpPr txBox="1"/>
          <p:nvPr/>
        </p:nvSpPr>
        <p:spPr>
          <a:xfrm>
            <a:off x="871311" y="531256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75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8F778E9-3C2E-0460-CBEF-D3DCAA7157DE}"/>
              </a:ext>
            </a:extLst>
          </p:cNvPr>
          <p:cNvSpPr txBox="1"/>
          <p:nvPr/>
        </p:nvSpPr>
        <p:spPr>
          <a:xfrm>
            <a:off x="2738043" y="1418214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75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9295A14-B6EA-C308-39F6-0263728E37AC}"/>
              </a:ext>
            </a:extLst>
          </p:cNvPr>
          <p:cNvSpPr txBox="1"/>
          <p:nvPr/>
        </p:nvSpPr>
        <p:spPr>
          <a:xfrm>
            <a:off x="1269747" y="2492567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75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9063C93-AFF0-1FB5-97CC-4BC4E108CA41}"/>
              </a:ext>
            </a:extLst>
          </p:cNvPr>
          <p:cNvSpPr txBox="1"/>
          <p:nvPr/>
        </p:nvSpPr>
        <p:spPr>
          <a:xfrm>
            <a:off x="1487608" y="1620836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75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9A8539-16D4-175A-7719-9D22A0CEFA3F}"/>
              </a:ext>
            </a:extLst>
          </p:cNvPr>
          <p:cNvSpPr txBox="1"/>
          <p:nvPr/>
        </p:nvSpPr>
        <p:spPr>
          <a:xfrm>
            <a:off x="6228426" y="4850091"/>
            <a:ext cx="4329595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Tổng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các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góc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của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một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t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ứ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giác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bằng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360</a:t>
            </a:r>
            <a:r>
              <a:rPr lang="en-US" baseline="30000" dirty="0">
                <a:solidFill>
                  <a:schemeClr val="accent4">
                    <a:lumMod val="75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0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  <a:endParaRPr kumimoji="0" lang="vi-VN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FFC4D6-A2CE-B644-D23B-53BC1AD7F723}"/>
              </a:ext>
            </a:extLst>
          </p:cNvPr>
          <p:cNvSpPr txBox="1"/>
          <p:nvPr/>
        </p:nvSpPr>
        <p:spPr>
          <a:xfrm>
            <a:off x="2781331" y="3613667"/>
            <a:ext cx="70214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 err="1">
                <a:solidFill>
                  <a:srgbClr val="FF0000"/>
                </a:solidFill>
                <a:latin typeface="#9Slide03 Neutra" panose="02040603050506020204" pitchFamily="18" charset="0"/>
                <a:cs typeface="#9Slide03 Arima Madurai" panose="00000500000000000000" pitchFamily="2" charset="0"/>
              </a:rPr>
              <a:t>TiếT</a:t>
            </a:r>
            <a:r>
              <a:rPr lang="en-US" sz="5400" dirty="0">
                <a:solidFill>
                  <a:srgbClr val="FF0000"/>
                </a:solidFill>
                <a:latin typeface="#9Slide03 Neutra" panose="02040603050506020204" pitchFamily="18" charset="0"/>
                <a:cs typeface="#9Slide03 Arima Madurai" panose="00000500000000000000" pitchFamily="2" charset="0"/>
              </a:rPr>
              <a:t> 1. </a:t>
            </a:r>
            <a:r>
              <a:rPr lang="en-US" sz="5400" dirty="0" err="1">
                <a:solidFill>
                  <a:srgbClr val="FF0000"/>
                </a:solidFill>
                <a:latin typeface="#9Slide03 Neutra" panose="02040603050506020204" pitchFamily="18" charset="0"/>
                <a:cs typeface="#9Slide03 Arima Madurai" panose="00000500000000000000" pitchFamily="2" charset="0"/>
              </a:rPr>
              <a:t>Bài</a:t>
            </a:r>
            <a:r>
              <a:rPr lang="en-US" sz="5400" dirty="0">
                <a:solidFill>
                  <a:srgbClr val="FF0000"/>
                </a:solidFill>
                <a:latin typeface="#9Slide03 Neutra" panose="02040603050506020204" pitchFamily="18" charset="0"/>
                <a:cs typeface="#9Slide03 Arima Madurai" panose="00000500000000000000" pitchFamily="2" charset="0"/>
              </a:rPr>
              <a:t> 1: </a:t>
            </a:r>
            <a:r>
              <a:rPr lang="en-US" sz="5400" dirty="0" err="1">
                <a:solidFill>
                  <a:srgbClr val="FF0000"/>
                </a:solidFill>
                <a:latin typeface="#9Slide03 Neutra" panose="02040603050506020204" pitchFamily="18" charset="0"/>
                <a:cs typeface="#9Slide03 Arima Madurai" panose="00000500000000000000" pitchFamily="2" charset="0"/>
              </a:rPr>
              <a:t>Tứ</a:t>
            </a:r>
            <a:r>
              <a:rPr lang="en-US" sz="5400" dirty="0">
                <a:solidFill>
                  <a:srgbClr val="FF0000"/>
                </a:solidFill>
                <a:latin typeface="#9Slide03 Neutra" panose="02040603050506020204" pitchFamily="18" charset="0"/>
                <a:cs typeface="#9Slide03 Arima Madurai" panose="000005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#9Slide03 Neutra" panose="02040603050506020204" pitchFamily="18" charset="0"/>
                <a:cs typeface="#9Slide03 Arima Madurai" panose="00000500000000000000" pitchFamily="2" charset="0"/>
              </a:rPr>
              <a:t>giác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3 Bebas Neue Bold" panose="020B0606020202050201" pitchFamily="34" charset="0"/>
              <a:cs typeface="#9Slide03 Arima Madurai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925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21" grpId="0"/>
      <p:bldP spid="22" grpId="0"/>
      <p:bldP spid="23" grpId="0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>
            <a:extLst>
              <a:ext uri="{FF2B5EF4-FFF2-40B4-BE49-F238E27FC236}">
                <a16:creationId xmlns:a16="http://schemas.microsoft.com/office/drawing/2014/main" id="{8BDEDC22-A428-1E81-826A-5197935C628A}"/>
              </a:ext>
            </a:extLst>
          </p:cNvPr>
          <p:cNvSpPr txBox="1"/>
          <p:nvPr/>
        </p:nvSpPr>
        <p:spPr>
          <a:xfrm>
            <a:off x="2217956" y="3736736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2450FB2-7F1D-EFB1-BF55-4F6167F4EE47}"/>
              </a:ext>
            </a:extLst>
          </p:cNvPr>
          <p:cNvGrpSpPr/>
          <p:nvPr/>
        </p:nvGrpSpPr>
        <p:grpSpPr>
          <a:xfrm>
            <a:off x="5314565" y="1895475"/>
            <a:ext cx="1729307" cy="2063540"/>
            <a:chOff x="2473304" y="4243763"/>
            <a:chExt cx="977806" cy="1166793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1ACA5C6-218D-BFAE-EA42-714FAB1A60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64745" y="4900194"/>
              <a:ext cx="169109" cy="47047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F6AFE5F-6F42-E3DD-45A0-F5EA4C749D8F}"/>
                </a:ext>
              </a:extLst>
            </p:cNvPr>
            <p:cNvCxnSpPr>
              <a:cxnSpLocks/>
            </p:cNvCxnSpPr>
            <p:nvPr/>
          </p:nvCxnSpPr>
          <p:spPr>
            <a:xfrm>
              <a:off x="2553898" y="4355947"/>
              <a:ext cx="895417" cy="45523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B2B95D01-E44A-0791-5923-6939C5B4633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73304" y="4243763"/>
              <a:ext cx="819567" cy="1166793"/>
            </a:xfrm>
            <a:prstGeom prst="line">
              <a:avLst/>
            </a:prstGeom>
            <a:ln w="19050">
              <a:solidFill>
                <a:srgbClr val="002060"/>
              </a:solidFill>
            </a:ln>
            <a:effectLst>
              <a:glow rad="50800">
                <a:srgbClr val="00B050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0DEECF3-76F4-1F10-ADA1-619573D24F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63005" y="4806625"/>
              <a:ext cx="688105" cy="56677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3F324A41-4583-AE7A-AE24-8D99577B7536}"/>
              </a:ext>
            </a:extLst>
          </p:cNvPr>
          <p:cNvSpPr txBox="1"/>
          <p:nvPr/>
        </p:nvSpPr>
        <p:spPr>
          <a:xfrm>
            <a:off x="5185856" y="1927331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A683E14-EAC5-3544-A821-879A44A622B5}"/>
              </a:ext>
            </a:extLst>
          </p:cNvPr>
          <p:cNvSpPr txBox="1"/>
          <p:nvPr/>
        </p:nvSpPr>
        <p:spPr>
          <a:xfrm>
            <a:off x="7031206" y="2662383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0B1837C-803A-E028-6E8D-587B59E7B99B}"/>
              </a:ext>
            </a:extLst>
          </p:cNvPr>
          <p:cNvSpPr txBox="1"/>
          <p:nvPr/>
        </p:nvSpPr>
        <p:spPr>
          <a:xfrm>
            <a:off x="5562910" y="3736736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518B986-DBEA-28B5-D964-F8F165CFA49A}"/>
              </a:ext>
            </a:extLst>
          </p:cNvPr>
          <p:cNvSpPr txBox="1"/>
          <p:nvPr/>
        </p:nvSpPr>
        <p:spPr>
          <a:xfrm>
            <a:off x="5780771" y="2865005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92CE49C-9225-877F-9A23-4ABF5380F5AA}"/>
              </a:ext>
            </a:extLst>
          </p:cNvPr>
          <p:cNvCxnSpPr>
            <a:cxnSpLocks/>
          </p:cNvCxnSpPr>
          <p:nvPr/>
        </p:nvCxnSpPr>
        <p:spPr>
          <a:xfrm>
            <a:off x="9113096" y="2392372"/>
            <a:ext cx="1108361" cy="136379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F230BB8-B072-7C2D-F3E2-11BE372799D6}"/>
              </a:ext>
            </a:extLst>
          </p:cNvPr>
          <p:cNvCxnSpPr>
            <a:cxnSpLocks/>
          </p:cNvCxnSpPr>
          <p:nvPr/>
        </p:nvCxnSpPr>
        <p:spPr>
          <a:xfrm flipH="1">
            <a:off x="9118704" y="1986375"/>
            <a:ext cx="1039492" cy="177512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6FC7BB63-FF9B-4C9F-17D6-F7ED7FAC4836}"/>
              </a:ext>
            </a:extLst>
          </p:cNvPr>
          <p:cNvCxnSpPr>
            <a:cxnSpLocks/>
          </p:cNvCxnSpPr>
          <p:nvPr/>
        </p:nvCxnSpPr>
        <p:spPr>
          <a:xfrm flipH="1">
            <a:off x="9109921" y="1995610"/>
            <a:ext cx="1043512" cy="39619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8E042F87-85D7-BA2B-BE6E-126E7EEE44AD}"/>
              </a:ext>
            </a:extLst>
          </p:cNvPr>
          <p:cNvCxnSpPr>
            <a:cxnSpLocks/>
          </p:cNvCxnSpPr>
          <p:nvPr/>
        </p:nvCxnSpPr>
        <p:spPr>
          <a:xfrm flipH="1">
            <a:off x="9114684" y="3756163"/>
            <a:ext cx="1111536" cy="447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ACFD3838-3BE1-CBEB-92FE-3497B10CDED3}"/>
              </a:ext>
            </a:extLst>
          </p:cNvPr>
          <p:cNvSpPr txBox="1"/>
          <p:nvPr/>
        </p:nvSpPr>
        <p:spPr>
          <a:xfrm>
            <a:off x="8810827" y="2099097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226D4DC-FA51-CF59-4C1B-95985FD2D52B}"/>
              </a:ext>
            </a:extLst>
          </p:cNvPr>
          <p:cNvSpPr txBox="1"/>
          <p:nvPr/>
        </p:nvSpPr>
        <p:spPr>
          <a:xfrm>
            <a:off x="10153918" y="1690728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6353752-7A1C-B554-E152-A01F26489F63}"/>
              </a:ext>
            </a:extLst>
          </p:cNvPr>
          <p:cNvSpPr txBox="1"/>
          <p:nvPr/>
        </p:nvSpPr>
        <p:spPr>
          <a:xfrm>
            <a:off x="8833995" y="3651876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948AE12-FD8A-9B6E-1686-187FB565C973}"/>
              </a:ext>
            </a:extLst>
          </p:cNvPr>
          <p:cNvSpPr txBox="1"/>
          <p:nvPr/>
        </p:nvSpPr>
        <p:spPr>
          <a:xfrm>
            <a:off x="10185966" y="3632320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D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BAB97ECB-CBAD-CCBA-E0C4-9144F2A071B9}"/>
              </a:ext>
            </a:extLst>
          </p:cNvPr>
          <p:cNvSpPr/>
          <p:nvPr/>
        </p:nvSpPr>
        <p:spPr>
          <a:xfrm>
            <a:off x="4545679" y="1608281"/>
            <a:ext cx="3225962" cy="2831691"/>
          </a:xfrm>
          <a:prstGeom prst="roundRect">
            <a:avLst>
              <a:gd name="adj" fmla="val 12634"/>
            </a:avLst>
          </a:prstGeom>
          <a:noFill/>
          <a:ln w="12700">
            <a:solidFill>
              <a:schemeClr val="bg1">
                <a:lumMod val="2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1A496031-5437-1F12-E2E8-58505E82BD07}"/>
              </a:ext>
            </a:extLst>
          </p:cNvPr>
          <p:cNvSpPr/>
          <p:nvPr/>
        </p:nvSpPr>
        <p:spPr>
          <a:xfrm>
            <a:off x="8174433" y="1690728"/>
            <a:ext cx="2869977" cy="2519214"/>
          </a:xfrm>
          <a:prstGeom prst="roundRect">
            <a:avLst>
              <a:gd name="adj" fmla="val 12634"/>
            </a:avLst>
          </a:prstGeom>
          <a:noFill/>
          <a:ln w="12700">
            <a:solidFill>
              <a:schemeClr val="bg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04A187F-EDFD-30CB-6E99-DBF4BB6251F5}"/>
              </a:ext>
            </a:extLst>
          </p:cNvPr>
          <p:cNvGrpSpPr/>
          <p:nvPr/>
        </p:nvGrpSpPr>
        <p:grpSpPr>
          <a:xfrm>
            <a:off x="884099" y="5042852"/>
            <a:ext cx="801207" cy="811440"/>
            <a:chOff x="5689775" y="2656358"/>
            <a:chExt cx="801207" cy="811440"/>
          </a:xfrm>
        </p:grpSpPr>
        <p:sp>
          <p:nvSpPr>
            <p:cNvPr id="63" name="Google Shape;1946;p40">
              <a:extLst>
                <a:ext uri="{FF2B5EF4-FFF2-40B4-BE49-F238E27FC236}">
                  <a16:creationId xmlns:a16="http://schemas.microsoft.com/office/drawing/2014/main" id="{6C068969-9A90-9901-66CF-B3ED25EC6636}"/>
                </a:ext>
              </a:extLst>
            </p:cNvPr>
            <p:cNvSpPr/>
            <p:nvPr/>
          </p:nvSpPr>
          <p:spPr>
            <a:xfrm>
              <a:off x="5689775" y="2656358"/>
              <a:ext cx="801207" cy="811440"/>
            </a:xfrm>
            <a:prstGeom prst="ellipse">
              <a:avLst/>
            </a:pr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4" name="Google Shape;1956;p40">
              <a:extLst>
                <a:ext uri="{FF2B5EF4-FFF2-40B4-BE49-F238E27FC236}">
                  <a16:creationId xmlns:a16="http://schemas.microsoft.com/office/drawing/2014/main" id="{1A1B1EC1-28A1-B718-C637-F5E684C01721}"/>
                </a:ext>
              </a:extLst>
            </p:cNvPr>
            <p:cNvGrpSpPr/>
            <p:nvPr/>
          </p:nvGrpSpPr>
          <p:grpSpPr>
            <a:xfrm>
              <a:off x="5840174" y="2804544"/>
              <a:ext cx="511633" cy="511633"/>
              <a:chOff x="899850" y="4992125"/>
              <a:chExt cx="481825" cy="481825"/>
            </a:xfrm>
          </p:grpSpPr>
          <p:sp>
            <p:nvSpPr>
              <p:cNvPr id="65" name="Google Shape;1957;p40">
                <a:extLst>
                  <a:ext uri="{FF2B5EF4-FFF2-40B4-BE49-F238E27FC236}">
                    <a16:creationId xmlns:a16="http://schemas.microsoft.com/office/drawing/2014/main" id="{0B99D494-2923-C5A9-C614-6F3A4B4DF31E}"/>
                  </a:ext>
                </a:extLst>
              </p:cNvPr>
              <p:cNvSpPr/>
              <p:nvPr/>
            </p:nvSpPr>
            <p:spPr>
              <a:xfrm>
                <a:off x="1126600" y="5360100"/>
                <a:ext cx="282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130" extrusionOk="0">
                    <a:moveTo>
                      <a:pt x="566" y="1"/>
                    </a:moveTo>
                    <a:cubicBezTo>
                      <a:pt x="253" y="1"/>
                      <a:pt x="0" y="250"/>
                      <a:pt x="0" y="564"/>
                    </a:cubicBezTo>
                    <a:cubicBezTo>
                      <a:pt x="0" y="877"/>
                      <a:pt x="253" y="1130"/>
                      <a:pt x="566" y="1130"/>
                    </a:cubicBezTo>
                    <a:cubicBezTo>
                      <a:pt x="876" y="1130"/>
                      <a:pt x="1129" y="877"/>
                      <a:pt x="1129" y="564"/>
                    </a:cubicBezTo>
                    <a:cubicBezTo>
                      <a:pt x="1129" y="250"/>
                      <a:pt x="876" y="1"/>
                      <a:pt x="5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435D74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1958;p40">
                <a:extLst>
                  <a:ext uri="{FF2B5EF4-FFF2-40B4-BE49-F238E27FC236}">
                    <a16:creationId xmlns:a16="http://schemas.microsoft.com/office/drawing/2014/main" id="{E009BC49-D780-C2E3-3EEA-5BCE8FE8F9CF}"/>
                  </a:ext>
                </a:extLst>
              </p:cNvPr>
              <p:cNvSpPr/>
              <p:nvPr/>
            </p:nvSpPr>
            <p:spPr>
              <a:xfrm>
                <a:off x="1056050" y="5079900"/>
                <a:ext cx="169400" cy="194950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7798" extrusionOk="0">
                    <a:moveTo>
                      <a:pt x="3417" y="1"/>
                    </a:moveTo>
                    <a:cubicBezTo>
                      <a:pt x="1713" y="1"/>
                      <a:pt x="0" y="1115"/>
                      <a:pt x="0" y="3304"/>
                    </a:cubicBezTo>
                    <a:cubicBezTo>
                      <a:pt x="0" y="3614"/>
                      <a:pt x="250" y="3867"/>
                      <a:pt x="564" y="3867"/>
                    </a:cubicBezTo>
                    <a:cubicBezTo>
                      <a:pt x="877" y="3867"/>
                      <a:pt x="1130" y="3614"/>
                      <a:pt x="1130" y="3304"/>
                    </a:cubicBezTo>
                    <a:cubicBezTo>
                      <a:pt x="1130" y="2069"/>
                      <a:pt x="2111" y="1061"/>
                      <a:pt x="3388" y="1061"/>
                    </a:cubicBezTo>
                    <a:cubicBezTo>
                      <a:pt x="4665" y="1061"/>
                      <a:pt x="5647" y="2066"/>
                      <a:pt x="5647" y="3304"/>
                    </a:cubicBezTo>
                    <a:cubicBezTo>
                      <a:pt x="5647" y="4147"/>
                      <a:pt x="5174" y="4921"/>
                      <a:pt x="4424" y="5310"/>
                    </a:cubicBezTo>
                    <a:cubicBezTo>
                      <a:pt x="3617" y="5728"/>
                      <a:pt x="3108" y="6336"/>
                      <a:pt x="2912" y="7116"/>
                    </a:cubicBezTo>
                    <a:cubicBezTo>
                      <a:pt x="2870" y="7285"/>
                      <a:pt x="2906" y="7466"/>
                      <a:pt x="3015" y="7601"/>
                    </a:cubicBezTo>
                    <a:cubicBezTo>
                      <a:pt x="3118" y="7736"/>
                      <a:pt x="3277" y="7798"/>
                      <a:pt x="3439" y="7798"/>
                    </a:cubicBezTo>
                    <a:cubicBezTo>
                      <a:pt x="3686" y="7798"/>
                      <a:pt x="3938" y="7652"/>
                      <a:pt x="4005" y="7399"/>
                    </a:cubicBezTo>
                    <a:cubicBezTo>
                      <a:pt x="4129" y="6936"/>
                      <a:pt x="4445" y="6568"/>
                      <a:pt x="4945" y="6312"/>
                    </a:cubicBezTo>
                    <a:cubicBezTo>
                      <a:pt x="6071" y="5728"/>
                      <a:pt x="6776" y="4569"/>
                      <a:pt x="6776" y="3304"/>
                    </a:cubicBezTo>
                    <a:cubicBezTo>
                      <a:pt x="6776" y="1090"/>
                      <a:pt x="5101" y="1"/>
                      <a:pt x="34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435D74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1959;p40">
                <a:extLst>
                  <a:ext uri="{FF2B5EF4-FFF2-40B4-BE49-F238E27FC236}">
                    <a16:creationId xmlns:a16="http://schemas.microsoft.com/office/drawing/2014/main" id="{5140F449-4C8D-6B33-40A7-36B85C0A5409}"/>
                  </a:ext>
                </a:extLst>
              </p:cNvPr>
              <p:cNvSpPr/>
              <p:nvPr/>
            </p:nvSpPr>
            <p:spPr>
              <a:xfrm>
                <a:off x="899850" y="4992125"/>
                <a:ext cx="481825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9273" extrusionOk="0">
                    <a:moveTo>
                      <a:pt x="9636" y="2334"/>
                    </a:moveTo>
                    <a:cubicBezTo>
                      <a:pt x="12223" y="2334"/>
                      <a:pt x="14153" y="4367"/>
                      <a:pt x="14153" y="6815"/>
                    </a:cubicBezTo>
                    <a:cubicBezTo>
                      <a:pt x="14153" y="8501"/>
                      <a:pt x="13214" y="10049"/>
                      <a:pt x="11714" y="10826"/>
                    </a:cubicBezTo>
                    <a:cubicBezTo>
                      <a:pt x="11401" y="10986"/>
                      <a:pt x="11362" y="11142"/>
                      <a:pt x="11344" y="11202"/>
                    </a:cubicBezTo>
                    <a:cubicBezTo>
                      <a:pt x="11141" y="11958"/>
                      <a:pt x="10458" y="12455"/>
                      <a:pt x="9710" y="12455"/>
                    </a:cubicBezTo>
                    <a:cubicBezTo>
                      <a:pt x="9569" y="12455"/>
                      <a:pt x="9426" y="12438"/>
                      <a:pt x="9284" y="12401"/>
                    </a:cubicBezTo>
                    <a:cubicBezTo>
                      <a:pt x="8383" y="12169"/>
                      <a:pt x="7841" y="11254"/>
                      <a:pt x="8064" y="10353"/>
                    </a:cubicBezTo>
                    <a:cubicBezTo>
                      <a:pt x="8338" y="9260"/>
                      <a:pt x="9061" y="8384"/>
                      <a:pt x="10154" y="7818"/>
                    </a:cubicBezTo>
                    <a:cubicBezTo>
                      <a:pt x="10832" y="7465"/>
                      <a:pt x="10973" y="6556"/>
                      <a:pt x="10434" y="6017"/>
                    </a:cubicBezTo>
                    <a:cubicBezTo>
                      <a:pt x="10219" y="5801"/>
                      <a:pt x="9934" y="5700"/>
                      <a:pt x="9650" y="5700"/>
                    </a:cubicBezTo>
                    <a:cubicBezTo>
                      <a:pt x="9078" y="5700"/>
                      <a:pt x="8507" y="6109"/>
                      <a:pt x="8507" y="6815"/>
                    </a:cubicBezTo>
                    <a:cubicBezTo>
                      <a:pt x="8507" y="7749"/>
                      <a:pt x="7748" y="8507"/>
                      <a:pt x="6812" y="8507"/>
                    </a:cubicBezTo>
                    <a:cubicBezTo>
                      <a:pt x="5875" y="8507"/>
                      <a:pt x="5119" y="7749"/>
                      <a:pt x="5119" y="6815"/>
                    </a:cubicBezTo>
                    <a:cubicBezTo>
                      <a:pt x="5119" y="4388"/>
                      <a:pt x="7028" y="2334"/>
                      <a:pt x="9636" y="2334"/>
                    </a:cubicBezTo>
                    <a:close/>
                    <a:moveTo>
                      <a:pt x="9636" y="13588"/>
                    </a:moveTo>
                    <a:cubicBezTo>
                      <a:pt x="9854" y="13588"/>
                      <a:pt x="10074" y="13630"/>
                      <a:pt x="10284" y="13717"/>
                    </a:cubicBezTo>
                    <a:cubicBezTo>
                      <a:pt x="10916" y="13979"/>
                      <a:pt x="11328" y="14596"/>
                      <a:pt x="11328" y="15283"/>
                    </a:cubicBezTo>
                    <a:cubicBezTo>
                      <a:pt x="11328" y="16219"/>
                      <a:pt x="10570" y="16975"/>
                      <a:pt x="9636" y="16978"/>
                    </a:cubicBezTo>
                    <a:cubicBezTo>
                      <a:pt x="8950" y="16978"/>
                      <a:pt x="8332" y="16562"/>
                      <a:pt x="8070" y="15930"/>
                    </a:cubicBezTo>
                    <a:cubicBezTo>
                      <a:pt x="7808" y="15298"/>
                      <a:pt x="7953" y="14569"/>
                      <a:pt x="8438" y="14084"/>
                    </a:cubicBezTo>
                    <a:cubicBezTo>
                      <a:pt x="8762" y="13760"/>
                      <a:pt x="9195" y="13588"/>
                      <a:pt x="9636" y="13588"/>
                    </a:cubicBezTo>
                    <a:close/>
                    <a:moveTo>
                      <a:pt x="9636" y="1"/>
                    </a:moveTo>
                    <a:cubicBezTo>
                      <a:pt x="4330" y="1"/>
                      <a:pt x="0" y="4331"/>
                      <a:pt x="0" y="9637"/>
                    </a:cubicBezTo>
                    <a:cubicBezTo>
                      <a:pt x="0" y="14945"/>
                      <a:pt x="4330" y="19273"/>
                      <a:pt x="9636" y="19273"/>
                    </a:cubicBezTo>
                    <a:cubicBezTo>
                      <a:pt x="14939" y="19273"/>
                      <a:pt x="19272" y="14945"/>
                      <a:pt x="19272" y="9637"/>
                    </a:cubicBezTo>
                    <a:cubicBezTo>
                      <a:pt x="19272" y="4331"/>
                      <a:pt x="14942" y="1"/>
                      <a:pt x="9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435D74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B217B37-A5C5-E2D7-BF65-B928361B88E7}"/>
              </a:ext>
            </a:extLst>
          </p:cNvPr>
          <p:cNvSpPr txBox="1"/>
          <p:nvPr/>
        </p:nvSpPr>
        <p:spPr>
          <a:xfrm>
            <a:off x="5693537" y="167373"/>
            <a:ext cx="1795684" cy="7276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84B100">
                    <a:lumMod val="50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TỨ</a:t>
            </a:r>
            <a:r>
              <a:rPr kumimoji="0" lang="vi-VN" sz="3200" b="0" i="0" u="none" strike="noStrike" kern="1200" cap="none" spc="0" normalizeH="0" noProof="0" dirty="0">
                <a:ln>
                  <a:noFill/>
                </a:ln>
                <a:solidFill>
                  <a:srgbClr val="84B100">
                    <a:lumMod val="50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 GIÁC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84B100">
                  <a:lumMod val="50000"/>
                </a:srgbClr>
              </a:solidFill>
              <a:effectLst/>
              <a:uLnTx/>
              <a:uFillTx/>
              <a:latin typeface="#9Slide03 Bebas Neue Bold" panose="020B0606020202050201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AB8BA4-F521-8DCA-0D95-DECCBE95F1FF}"/>
              </a:ext>
            </a:extLst>
          </p:cNvPr>
          <p:cNvSpPr txBox="1"/>
          <p:nvPr/>
        </p:nvSpPr>
        <p:spPr>
          <a:xfrm>
            <a:off x="5358003" y="167373"/>
            <a:ext cx="546945" cy="7276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4B100">
                    <a:lumMod val="50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1.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84B100">
                  <a:lumMod val="50000"/>
                </a:srgbClr>
              </a:solidFill>
              <a:effectLst/>
              <a:uLnTx/>
              <a:uFillTx/>
              <a:latin typeface="#9Slide03 Bebas Neue Bold" panose="020B0606020202050201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0813237-64B0-F999-A054-EC5118AE3B6F}"/>
              </a:ext>
            </a:extLst>
          </p:cNvPr>
          <p:cNvSpPr/>
          <p:nvPr/>
        </p:nvSpPr>
        <p:spPr>
          <a:xfrm flipV="1">
            <a:off x="6994364" y="2840767"/>
            <a:ext cx="100323" cy="10032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3B535CC-BFAB-7982-1862-35D78BFFCEF6}"/>
              </a:ext>
            </a:extLst>
          </p:cNvPr>
          <p:cNvSpPr/>
          <p:nvPr/>
        </p:nvSpPr>
        <p:spPr>
          <a:xfrm flipV="1">
            <a:off x="5779833" y="3821694"/>
            <a:ext cx="100323" cy="100323"/>
          </a:xfrm>
          <a:prstGeom prst="ellipse">
            <a:avLst/>
          </a:prstGeom>
          <a:solidFill>
            <a:srgbClr val="375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C22953C4-DB6A-9FA2-6941-39773BC8377F}"/>
              </a:ext>
            </a:extLst>
          </p:cNvPr>
          <p:cNvSpPr/>
          <p:nvPr/>
        </p:nvSpPr>
        <p:spPr>
          <a:xfrm rot="2963152">
            <a:off x="5541333" y="2645934"/>
            <a:ext cx="144780" cy="342900"/>
          </a:xfrm>
          <a:prstGeom prst="downArrow">
            <a:avLst/>
          </a:prstGeom>
          <a:solidFill>
            <a:srgbClr val="375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D6C299D4-DA79-CF1E-7E23-9B823B382827}"/>
              </a:ext>
            </a:extLst>
          </p:cNvPr>
          <p:cNvSpPr/>
          <p:nvPr/>
        </p:nvSpPr>
        <p:spPr>
          <a:xfrm rot="13763152">
            <a:off x="6094784" y="2487102"/>
            <a:ext cx="144780" cy="34290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3">
            <a:extLst>
              <a:ext uri="{FF2B5EF4-FFF2-40B4-BE49-F238E27FC236}">
                <a16:creationId xmlns:a16="http://schemas.microsoft.com/office/drawing/2014/main" id="{FE8F902B-C083-5487-E1DA-75176CB61D4A}"/>
              </a:ext>
            </a:extLst>
          </p:cNvPr>
          <p:cNvSpPr txBox="1"/>
          <p:nvPr/>
        </p:nvSpPr>
        <p:spPr>
          <a:xfrm>
            <a:off x="1660255" y="5191340"/>
            <a:ext cx="9851025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Chọn một cạnh bất kì của mỗi tứ giác. Những tứ giác nào </a:t>
            </a:r>
            <a:r>
              <a:rPr lang="en-US" sz="2000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2 </a:t>
            </a:r>
            <a:r>
              <a:rPr lang="en-US" sz="2000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đỉnh</a:t>
            </a:r>
            <a:r>
              <a:rPr lang="en-US" sz="20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thuộc</a:t>
            </a:r>
            <a:r>
              <a:rPr lang="en-US" sz="20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cạnh</a:t>
            </a:r>
            <a:r>
              <a:rPr lang="en-US" sz="20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còn</a:t>
            </a:r>
            <a:r>
              <a:rPr lang="en-US" sz="20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lại</a:t>
            </a:r>
            <a:r>
              <a:rPr lang="en-US" sz="20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luôn nằm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về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một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phía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của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đường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thẳng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đã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chọn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?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CBD046D-0E2E-B4B2-F02E-70263CE5B9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48613" y="4209704"/>
            <a:ext cx="268363" cy="26836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DC5F47B-6994-7E20-CE38-7A2E8E72CABD}"/>
              </a:ext>
            </a:extLst>
          </p:cNvPr>
          <p:cNvCxnSpPr>
            <a:cxnSpLocks/>
          </p:cNvCxnSpPr>
          <p:nvPr/>
        </p:nvCxnSpPr>
        <p:spPr>
          <a:xfrm>
            <a:off x="1572165" y="3021553"/>
            <a:ext cx="812410" cy="78570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71CD66-53D0-30A6-63CC-05C4DABCEDDB}"/>
              </a:ext>
            </a:extLst>
          </p:cNvPr>
          <p:cNvCxnSpPr>
            <a:cxnSpLocks/>
          </p:cNvCxnSpPr>
          <p:nvPr/>
        </p:nvCxnSpPr>
        <p:spPr>
          <a:xfrm>
            <a:off x="2306055" y="2163934"/>
            <a:ext cx="1286047" cy="65383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36A35EE-3CC2-0533-0A79-0A58CAAE61ED}"/>
              </a:ext>
            </a:extLst>
          </p:cNvPr>
          <p:cNvCxnSpPr>
            <a:cxnSpLocks/>
          </p:cNvCxnSpPr>
          <p:nvPr/>
        </p:nvCxnSpPr>
        <p:spPr>
          <a:xfrm flipV="1">
            <a:off x="1568354" y="2163934"/>
            <a:ext cx="743316" cy="85460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6D85AC-0154-3F4A-6A63-2308503FEF82}"/>
              </a:ext>
            </a:extLst>
          </p:cNvPr>
          <p:cNvCxnSpPr>
            <a:cxnSpLocks/>
          </p:cNvCxnSpPr>
          <p:nvPr/>
        </p:nvCxnSpPr>
        <p:spPr>
          <a:xfrm flipV="1">
            <a:off x="2375149" y="2806534"/>
            <a:ext cx="1216953" cy="100236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141D3B2-5D2C-2B9F-6DE6-A69A74E43E07}"/>
              </a:ext>
            </a:extLst>
          </p:cNvPr>
          <p:cNvSpPr txBox="1"/>
          <p:nvPr/>
        </p:nvSpPr>
        <p:spPr>
          <a:xfrm>
            <a:off x="2166880" y="1775425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2D13F6-D341-760C-47D1-9DAA2465BCC1}"/>
              </a:ext>
            </a:extLst>
          </p:cNvPr>
          <p:cNvSpPr txBox="1"/>
          <p:nvPr/>
        </p:nvSpPr>
        <p:spPr>
          <a:xfrm>
            <a:off x="3560581" y="2545329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44339F-1CF7-15D4-6BD9-F6B0411D6804}"/>
              </a:ext>
            </a:extLst>
          </p:cNvPr>
          <p:cNvSpPr txBox="1"/>
          <p:nvPr/>
        </p:nvSpPr>
        <p:spPr>
          <a:xfrm>
            <a:off x="1231131" y="2756986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78571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72450FB2-7F1D-EFB1-BF55-4F6167F4EE47}"/>
              </a:ext>
            </a:extLst>
          </p:cNvPr>
          <p:cNvGrpSpPr/>
          <p:nvPr/>
        </p:nvGrpSpPr>
        <p:grpSpPr>
          <a:xfrm>
            <a:off x="5314565" y="1895475"/>
            <a:ext cx="1729307" cy="2063540"/>
            <a:chOff x="2473304" y="4243763"/>
            <a:chExt cx="977806" cy="1166793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1ACA5C6-218D-BFAE-EA42-714FAB1A60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64745" y="4900194"/>
              <a:ext cx="169109" cy="47047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F6AFE5F-6F42-E3DD-45A0-F5EA4C749D8F}"/>
                </a:ext>
              </a:extLst>
            </p:cNvPr>
            <p:cNvCxnSpPr>
              <a:cxnSpLocks/>
            </p:cNvCxnSpPr>
            <p:nvPr/>
          </p:nvCxnSpPr>
          <p:spPr>
            <a:xfrm>
              <a:off x="2553898" y="4355947"/>
              <a:ext cx="895417" cy="45523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B2B95D01-E44A-0791-5923-6939C5B4633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73304" y="4243763"/>
              <a:ext cx="819567" cy="1166793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0DEECF3-76F4-1F10-ADA1-619573D24F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63005" y="4806625"/>
              <a:ext cx="688105" cy="56677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3F324A41-4583-AE7A-AE24-8D99577B7536}"/>
              </a:ext>
            </a:extLst>
          </p:cNvPr>
          <p:cNvSpPr txBox="1"/>
          <p:nvPr/>
        </p:nvSpPr>
        <p:spPr>
          <a:xfrm>
            <a:off x="5185856" y="1927331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A683E14-EAC5-3544-A821-879A44A622B5}"/>
              </a:ext>
            </a:extLst>
          </p:cNvPr>
          <p:cNvSpPr txBox="1"/>
          <p:nvPr/>
        </p:nvSpPr>
        <p:spPr>
          <a:xfrm>
            <a:off x="7031206" y="2662383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0B1837C-803A-E028-6E8D-587B59E7B99B}"/>
              </a:ext>
            </a:extLst>
          </p:cNvPr>
          <p:cNvSpPr txBox="1"/>
          <p:nvPr/>
        </p:nvSpPr>
        <p:spPr>
          <a:xfrm>
            <a:off x="5562910" y="3736736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518B986-DBEA-28B5-D964-F8F165CFA49A}"/>
              </a:ext>
            </a:extLst>
          </p:cNvPr>
          <p:cNvSpPr txBox="1"/>
          <p:nvPr/>
        </p:nvSpPr>
        <p:spPr>
          <a:xfrm>
            <a:off x="5780771" y="2865005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92CE49C-9225-877F-9A23-4ABF5380F5AA}"/>
              </a:ext>
            </a:extLst>
          </p:cNvPr>
          <p:cNvCxnSpPr>
            <a:cxnSpLocks/>
          </p:cNvCxnSpPr>
          <p:nvPr/>
        </p:nvCxnSpPr>
        <p:spPr>
          <a:xfrm>
            <a:off x="9113096" y="2392372"/>
            <a:ext cx="1108361" cy="136379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F230BB8-B072-7C2D-F3E2-11BE372799D6}"/>
              </a:ext>
            </a:extLst>
          </p:cNvPr>
          <p:cNvCxnSpPr>
            <a:cxnSpLocks/>
          </p:cNvCxnSpPr>
          <p:nvPr/>
        </p:nvCxnSpPr>
        <p:spPr>
          <a:xfrm flipH="1">
            <a:off x="9118704" y="1986375"/>
            <a:ext cx="1039492" cy="177512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6FC7BB63-FF9B-4C9F-17D6-F7ED7FAC4836}"/>
              </a:ext>
            </a:extLst>
          </p:cNvPr>
          <p:cNvCxnSpPr>
            <a:cxnSpLocks/>
          </p:cNvCxnSpPr>
          <p:nvPr/>
        </p:nvCxnSpPr>
        <p:spPr>
          <a:xfrm flipH="1">
            <a:off x="9109921" y="1995610"/>
            <a:ext cx="1043512" cy="39619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8E042F87-85D7-BA2B-BE6E-126E7EEE44AD}"/>
              </a:ext>
            </a:extLst>
          </p:cNvPr>
          <p:cNvCxnSpPr>
            <a:cxnSpLocks/>
          </p:cNvCxnSpPr>
          <p:nvPr/>
        </p:nvCxnSpPr>
        <p:spPr>
          <a:xfrm flipH="1">
            <a:off x="9114684" y="3756163"/>
            <a:ext cx="1111536" cy="447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ACFD3838-3BE1-CBEB-92FE-3497B10CDED3}"/>
              </a:ext>
            </a:extLst>
          </p:cNvPr>
          <p:cNvSpPr txBox="1"/>
          <p:nvPr/>
        </p:nvSpPr>
        <p:spPr>
          <a:xfrm>
            <a:off x="8810827" y="2099097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226D4DC-FA51-CF59-4C1B-95985FD2D52B}"/>
              </a:ext>
            </a:extLst>
          </p:cNvPr>
          <p:cNvSpPr txBox="1"/>
          <p:nvPr/>
        </p:nvSpPr>
        <p:spPr>
          <a:xfrm>
            <a:off x="10153918" y="1690728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6353752-7A1C-B554-E152-A01F26489F63}"/>
              </a:ext>
            </a:extLst>
          </p:cNvPr>
          <p:cNvSpPr txBox="1"/>
          <p:nvPr/>
        </p:nvSpPr>
        <p:spPr>
          <a:xfrm>
            <a:off x="8833995" y="3651876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948AE12-FD8A-9B6E-1686-187FB565C973}"/>
              </a:ext>
            </a:extLst>
          </p:cNvPr>
          <p:cNvSpPr txBox="1"/>
          <p:nvPr/>
        </p:nvSpPr>
        <p:spPr>
          <a:xfrm>
            <a:off x="10185966" y="3632320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D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1A496031-5437-1F12-E2E8-58505E82BD07}"/>
              </a:ext>
            </a:extLst>
          </p:cNvPr>
          <p:cNvSpPr/>
          <p:nvPr/>
        </p:nvSpPr>
        <p:spPr>
          <a:xfrm>
            <a:off x="8174433" y="1690728"/>
            <a:ext cx="2869977" cy="2519214"/>
          </a:xfrm>
          <a:prstGeom prst="roundRect">
            <a:avLst>
              <a:gd name="adj" fmla="val 12634"/>
            </a:avLst>
          </a:prstGeom>
          <a:noFill/>
          <a:ln w="12700">
            <a:solidFill>
              <a:schemeClr val="bg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04A187F-EDFD-30CB-6E99-DBF4BB6251F5}"/>
              </a:ext>
            </a:extLst>
          </p:cNvPr>
          <p:cNvGrpSpPr/>
          <p:nvPr/>
        </p:nvGrpSpPr>
        <p:grpSpPr>
          <a:xfrm>
            <a:off x="884099" y="5042852"/>
            <a:ext cx="801207" cy="811440"/>
            <a:chOff x="5689775" y="2656358"/>
            <a:chExt cx="801207" cy="811440"/>
          </a:xfrm>
        </p:grpSpPr>
        <p:sp>
          <p:nvSpPr>
            <p:cNvPr id="63" name="Google Shape;1946;p40">
              <a:extLst>
                <a:ext uri="{FF2B5EF4-FFF2-40B4-BE49-F238E27FC236}">
                  <a16:creationId xmlns:a16="http://schemas.microsoft.com/office/drawing/2014/main" id="{6C068969-9A90-9901-66CF-B3ED25EC6636}"/>
                </a:ext>
              </a:extLst>
            </p:cNvPr>
            <p:cNvSpPr/>
            <p:nvPr/>
          </p:nvSpPr>
          <p:spPr>
            <a:xfrm>
              <a:off x="5689775" y="2656358"/>
              <a:ext cx="801207" cy="811440"/>
            </a:xfrm>
            <a:prstGeom prst="ellipse">
              <a:avLst/>
            </a:pr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4" name="Google Shape;1956;p40">
              <a:extLst>
                <a:ext uri="{FF2B5EF4-FFF2-40B4-BE49-F238E27FC236}">
                  <a16:creationId xmlns:a16="http://schemas.microsoft.com/office/drawing/2014/main" id="{1A1B1EC1-28A1-B718-C637-F5E684C01721}"/>
                </a:ext>
              </a:extLst>
            </p:cNvPr>
            <p:cNvGrpSpPr/>
            <p:nvPr/>
          </p:nvGrpSpPr>
          <p:grpSpPr>
            <a:xfrm>
              <a:off x="5840174" y="2804544"/>
              <a:ext cx="511633" cy="511633"/>
              <a:chOff x="899850" y="4992125"/>
              <a:chExt cx="481825" cy="481825"/>
            </a:xfrm>
          </p:grpSpPr>
          <p:sp>
            <p:nvSpPr>
              <p:cNvPr id="65" name="Google Shape;1957;p40">
                <a:extLst>
                  <a:ext uri="{FF2B5EF4-FFF2-40B4-BE49-F238E27FC236}">
                    <a16:creationId xmlns:a16="http://schemas.microsoft.com/office/drawing/2014/main" id="{0B99D494-2923-C5A9-C614-6F3A4B4DF31E}"/>
                  </a:ext>
                </a:extLst>
              </p:cNvPr>
              <p:cNvSpPr/>
              <p:nvPr/>
            </p:nvSpPr>
            <p:spPr>
              <a:xfrm>
                <a:off x="1126600" y="5360100"/>
                <a:ext cx="282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130" extrusionOk="0">
                    <a:moveTo>
                      <a:pt x="566" y="1"/>
                    </a:moveTo>
                    <a:cubicBezTo>
                      <a:pt x="253" y="1"/>
                      <a:pt x="0" y="250"/>
                      <a:pt x="0" y="564"/>
                    </a:cubicBezTo>
                    <a:cubicBezTo>
                      <a:pt x="0" y="877"/>
                      <a:pt x="253" y="1130"/>
                      <a:pt x="566" y="1130"/>
                    </a:cubicBezTo>
                    <a:cubicBezTo>
                      <a:pt x="876" y="1130"/>
                      <a:pt x="1129" y="877"/>
                      <a:pt x="1129" y="564"/>
                    </a:cubicBezTo>
                    <a:cubicBezTo>
                      <a:pt x="1129" y="250"/>
                      <a:pt x="876" y="1"/>
                      <a:pt x="5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435D74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1958;p40">
                <a:extLst>
                  <a:ext uri="{FF2B5EF4-FFF2-40B4-BE49-F238E27FC236}">
                    <a16:creationId xmlns:a16="http://schemas.microsoft.com/office/drawing/2014/main" id="{E009BC49-D780-C2E3-3EEA-5BCE8FE8F9CF}"/>
                  </a:ext>
                </a:extLst>
              </p:cNvPr>
              <p:cNvSpPr/>
              <p:nvPr/>
            </p:nvSpPr>
            <p:spPr>
              <a:xfrm>
                <a:off x="1056050" y="5079900"/>
                <a:ext cx="169400" cy="194950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7798" extrusionOk="0">
                    <a:moveTo>
                      <a:pt x="3417" y="1"/>
                    </a:moveTo>
                    <a:cubicBezTo>
                      <a:pt x="1713" y="1"/>
                      <a:pt x="0" y="1115"/>
                      <a:pt x="0" y="3304"/>
                    </a:cubicBezTo>
                    <a:cubicBezTo>
                      <a:pt x="0" y="3614"/>
                      <a:pt x="250" y="3867"/>
                      <a:pt x="564" y="3867"/>
                    </a:cubicBezTo>
                    <a:cubicBezTo>
                      <a:pt x="877" y="3867"/>
                      <a:pt x="1130" y="3614"/>
                      <a:pt x="1130" y="3304"/>
                    </a:cubicBezTo>
                    <a:cubicBezTo>
                      <a:pt x="1130" y="2069"/>
                      <a:pt x="2111" y="1061"/>
                      <a:pt x="3388" y="1061"/>
                    </a:cubicBezTo>
                    <a:cubicBezTo>
                      <a:pt x="4665" y="1061"/>
                      <a:pt x="5647" y="2066"/>
                      <a:pt x="5647" y="3304"/>
                    </a:cubicBezTo>
                    <a:cubicBezTo>
                      <a:pt x="5647" y="4147"/>
                      <a:pt x="5174" y="4921"/>
                      <a:pt x="4424" y="5310"/>
                    </a:cubicBezTo>
                    <a:cubicBezTo>
                      <a:pt x="3617" y="5728"/>
                      <a:pt x="3108" y="6336"/>
                      <a:pt x="2912" y="7116"/>
                    </a:cubicBezTo>
                    <a:cubicBezTo>
                      <a:pt x="2870" y="7285"/>
                      <a:pt x="2906" y="7466"/>
                      <a:pt x="3015" y="7601"/>
                    </a:cubicBezTo>
                    <a:cubicBezTo>
                      <a:pt x="3118" y="7736"/>
                      <a:pt x="3277" y="7798"/>
                      <a:pt x="3439" y="7798"/>
                    </a:cubicBezTo>
                    <a:cubicBezTo>
                      <a:pt x="3686" y="7798"/>
                      <a:pt x="3938" y="7652"/>
                      <a:pt x="4005" y="7399"/>
                    </a:cubicBezTo>
                    <a:cubicBezTo>
                      <a:pt x="4129" y="6936"/>
                      <a:pt x="4445" y="6568"/>
                      <a:pt x="4945" y="6312"/>
                    </a:cubicBezTo>
                    <a:cubicBezTo>
                      <a:pt x="6071" y="5728"/>
                      <a:pt x="6776" y="4569"/>
                      <a:pt x="6776" y="3304"/>
                    </a:cubicBezTo>
                    <a:cubicBezTo>
                      <a:pt x="6776" y="1090"/>
                      <a:pt x="5101" y="1"/>
                      <a:pt x="34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435D74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1959;p40">
                <a:extLst>
                  <a:ext uri="{FF2B5EF4-FFF2-40B4-BE49-F238E27FC236}">
                    <a16:creationId xmlns:a16="http://schemas.microsoft.com/office/drawing/2014/main" id="{5140F449-4C8D-6B33-40A7-36B85C0A5409}"/>
                  </a:ext>
                </a:extLst>
              </p:cNvPr>
              <p:cNvSpPr/>
              <p:nvPr/>
            </p:nvSpPr>
            <p:spPr>
              <a:xfrm>
                <a:off x="899850" y="4992125"/>
                <a:ext cx="481825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9273" extrusionOk="0">
                    <a:moveTo>
                      <a:pt x="9636" y="2334"/>
                    </a:moveTo>
                    <a:cubicBezTo>
                      <a:pt x="12223" y="2334"/>
                      <a:pt x="14153" y="4367"/>
                      <a:pt x="14153" y="6815"/>
                    </a:cubicBezTo>
                    <a:cubicBezTo>
                      <a:pt x="14153" y="8501"/>
                      <a:pt x="13214" y="10049"/>
                      <a:pt x="11714" y="10826"/>
                    </a:cubicBezTo>
                    <a:cubicBezTo>
                      <a:pt x="11401" y="10986"/>
                      <a:pt x="11362" y="11142"/>
                      <a:pt x="11344" y="11202"/>
                    </a:cubicBezTo>
                    <a:cubicBezTo>
                      <a:pt x="11141" y="11958"/>
                      <a:pt x="10458" y="12455"/>
                      <a:pt x="9710" y="12455"/>
                    </a:cubicBezTo>
                    <a:cubicBezTo>
                      <a:pt x="9569" y="12455"/>
                      <a:pt x="9426" y="12438"/>
                      <a:pt x="9284" y="12401"/>
                    </a:cubicBezTo>
                    <a:cubicBezTo>
                      <a:pt x="8383" y="12169"/>
                      <a:pt x="7841" y="11254"/>
                      <a:pt x="8064" y="10353"/>
                    </a:cubicBezTo>
                    <a:cubicBezTo>
                      <a:pt x="8338" y="9260"/>
                      <a:pt x="9061" y="8384"/>
                      <a:pt x="10154" y="7818"/>
                    </a:cubicBezTo>
                    <a:cubicBezTo>
                      <a:pt x="10832" y="7465"/>
                      <a:pt x="10973" y="6556"/>
                      <a:pt x="10434" y="6017"/>
                    </a:cubicBezTo>
                    <a:cubicBezTo>
                      <a:pt x="10219" y="5801"/>
                      <a:pt x="9934" y="5700"/>
                      <a:pt x="9650" y="5700"/>
                    </a:cubicBezTo>
                    <a:cubicBezTo>
                      <a:pt x="9078" y="5700"/>
                      <a:pt x="8507" y="6109"/>
                      <a:pt x="8507" y="6815"/>
                    </a:cubicBezTo>
                    <a:cubicBezTo>
                      <a:pt x="8507" y="7749"/>
                      <a:pt x="7748" y="8507"/>
                      <a:pt x="6812" y="8507"/>
                    </a:cubicBezTo>
                    <a:cubicBezTo>
                      <a:pt x="5875" y="8507"/>
                      <a:pt x="5119" y="7749"/>
                      <a:pt x="5119" y="6815"/>
                    </a:cubicBezTo>
                    <a:cubicBezTo>
                      <a:pt x="5119" y="4388"/>
                      <a:pt x="7028" y="2334"/>
                      <a:pt x="9636" y="2334"/>
                    </a:cubicBezTo>
                    <a:close/>
                    <a:moveTo>
                      <a:pt x="9636" y="13588"/>
                    </a:moveTo>
                    <a:cubicBezTo>
                      <a:pt x="9854" y="13588"/>
                      <a:pt x="10074" y="13630"/>
                      <a:pt x="10284" y="13717"/>
                    </a:cubicBezTo>
                    <a:cubicBezTo>
                      <a:pt x="10916" y="13979"/>
                      <a:pt x="11328" y="14596"/>
                      <a:pt x="11328" y="15283"/>
                    </a:cubicBezTo>
                    <a:cubicBezTo>
                      <a:pt x="11328" y="16219"/>
                      <a:pt x="10570" y="16975"/>
                      <a:pt x="9636" y="16978"/>
                    </a:cubicBezTo>
                    <a:cubicBezTo>
                      <a:pt x="8950" y="16978"/>
                      <a:pt x="8332" y="16562"/>
                      <a:pt x="8070" y="15930"/>
                    </a:cubicBezTo>
                    <a:cubicBezTo>
                      <a:pt x="7808" y="15298"/>
                      <a:pt x="7953" y="14569"/>
                      <a:pt x="8438" y="14084"/>
                    </a:cubicBezTo>
                    <a:cubicBezTo>
                      <a:pt x="8762" y="13760"/>
                      <a:pt x="9195" y="13588"/>
                      <a:pt x="9636" y="13588"/>
                    </a:cubicBezTo>
                    <a:close/>
                    <a:moveTo>
                      <a:pt x="9636" y="1"/>
                    </a:moveTo>
                    <a:cubicBezTo>
                      <a:pt x="4330" y="1"/>
                      <a:pt x="0" y="4331"/>
                      <a:pt x="0" y="9637"/>
                    </a:cubicBezTo>
                    <a:cubicBezTo>
                      <a:pt x="0" y="14945"/>
                      <a:pt x="4330" y="19273"/>
                      <a:pt x="9636" y="19273"/>
                    </a:cubicBezTo>
                    <a:cubicBezTo>
                      <a:pt x="14939" y="19273"/>
                      <a:pt x="19272" y="14945"/>
                      <a:pt x="19272" y="9637"/>
                    </a:cubicBezTo>
                    <a:cubicBezTo>
                      <a:pt x="19272" y="4331"/>
                      <a:pt x="14942" y="1"/>
                      <a:pt x="9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435D74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5905281-928A-C423-5204-5CBD3ADB0E2E}"/>
              </a:ext>
            </a:extLst>
          </p:cNvPr>
          <p:cNvSpPr txBox="1"/>
          <p:nvPr/>
        </p:nvSpPr>
        <p:spPr>
          <a:xfrm>
            <a:off x="5693537" y="167373"/>
            <a:ext cx="1795684" cy="7276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84B100">
                    <a:lumMod val="50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TỨ</a:t>
            </a:r>
            <a:r>
              <a:rPr kumimoji="0" lang="vi-VN" sz="3200" b="0" i="0" u="none" strike="noStrike" kern="1200" cap="none" spc="0" normalizeH="0" noProof="0" dirty="0">
                <a:ln>
                  <a:noFill/>
                </a:ln>
                <a:solidFill>
                  <a:srgbClr val="84B100">
                    <a:lumMod val="50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 GIÁC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84B100">
                  <a:lumMod val="50000"/>
                </a:srgbClr>
              </a:solidFill>
              <a:effectLst/>
              <a:uLnTx/>
              <a:uFillTx/>
              <a:latin typeface="#9Slide03 Bebas Neue Bold" panose="020B0606020202050201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9C31E3-983B-D195-D8F4-FD7A32329E91}"/>
              </a:ext>
            </a:extLst>
          </p:cNvPr>
          <p:cNvSpPr txBox="1"/>
          <p:nvPr/>
        </p:nvSpPr>
        <p:spPr>
          <a:xfrm>
            <a:off x="5358003" y="167373"/>
            <a:ext cx="546945" cy="7276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4B100">
                    <a:lumMod val="50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1.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84B100">
                  <a:lumMod val="50000"/>
                </a:srgbClr>
              </a:solidFill>
              <a:effectLst/>
              <a:uLnTx/>
              <a:uFillTx/>
              <a:latin typeface="#9Slide03 Bebas Neue Bold" panose="020B0606020202050201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2" name="TextBox 13">
            <a:extLst>
              <a:ext uri="{FF2B5EF4-FFF2-40B4-BE49-F238E27FC236}">
                <a16:creationId xmlns:a16="http://schemas.microsoft.com/office/drawing/2014/main" id="{2B1D6E1D-C4B9-7F81-5300-74BD12440667}"/>
              </a:ext>
            </a:extLst>
          </p:cNvPr>
          <p:cNvSpPr txBox="1"/>
          <p:nvPr/>
        </p:nvSpPr>
        <p:spPr>
          <a:xfrm>
            <a:off x="1660255" y="5191340"/>
            <a:ext cx="9851025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Chọn một cạnh bất kì của mỗi tứ giác. Những tứ giác nào </a:t>
            </a:r>
            <a:r>
              <a:rPr lang="en-US" sz="2000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2 </a:t>
            </a:r>
            <a:r>
              <a:rPr lang="en-US" sz="2000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đỉnh</a:t>
            </a:r>
            <a:r>
              <a:rPr lang="en-US" sz="20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thuộc</a:t>
            </a:r>
            <a:r>
              <a:rPr lang="en-US" sz="20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cạnh</a:t>
            </a:r>
            <a:r>
              <a:rPr lang="en-US" sz="20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còn</a:t>
            </a:r>
            <a:r>
              <a:rPr lang="en-US" sz="20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lại</a:t>
            </a:r>
            <a:r>
              <a:rPr lang="en-US" sz="20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luôn nằm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về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một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phía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của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đường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thẳng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đã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chọn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?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2EE9F9-B9D8-AAC1-01AD-F87D50CCCDC8}"/>
              </a:ext>
            </a:extLst>
          </p:cNvPr>
          <p:cNvSpPr txBox="1"/>
          <p:nvPr/>
        </p:nvSpPr>
        <p:spPr>
          <a:xfrm>
            <a:off x="2217956" y="3736736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FA455E5-DDF7-D99B-4DEC-614D5F91A8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48613" y="4209704"/>
            <a:ext cx="268363" cy="26836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C8BADE7-5CD8-ABD7-2473-FA1EF9322EF5}"/>
              </a:ext>
            </a:extLst>
          </p:cNvPr>
          <p:cNvCxnSpPr>
            <a:cxnSpLocks/>
          </p:cNvCxnSpPr>
          <p:nvPr/>
        </p:nvCxnSpPr>
        <p:spPr>
          <a:xfrm>
            <a:off x="1572165" y="3021553"/>
            <a:ext cx="812410" cy="78570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E81136F-EE95-1479-06F9-BE28CBE2D810}"/>
              </a:ext>
            </a:extLst>
          </p:cNvPr>
          <p:cNvCxnSpPr>
            <a:cxnSpLocks/>
          </p:cNvCxnSpPr>
          <p:nvPr/>
        </p:nvCxnSpPr>
        <p:spPr>
          <a:xfrm>
            <a:off x="2306055" y="2163934"/>
            <a:ext cx="1286047" cy="65383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78E190A-2E42-EBFB-4B07-820444C6D7D1}"/>
              </a:ext>
            </a:extLst>
          </p:cNvPr>
          <p:cNvCxnSpPr>
            <a:cxnSpLocks/>
          </p:cNvCxnSpPr>
          <p:nvPr/>
        </p:nvCxnSpPr>
        <p:spPr>
          <a:xfrm flipV="1">
            <a:off x="1568354" y="2163934"/>
            <a:ext cx="743316" cy="85460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C014683-A914-9243-7991-630D00FB65E9}"/>
              </a:ext>
            </a:extLst>
          </p:cNvPr>
          <p:cNvCxnSpPr>
            <a:cxnSpLocks/>
          </p:cNvCxnSpPr>
          <p:nvPr/>
        </p:nvCxnSpPr>
        <p:spPr>
          <a:xfrm flipV="1">
            <a:off x="2375149" y="2806534"/>
            <a:ext cx="1216953" cy="100236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9D49546-0717-13DB-8692-7A3AFA8AC9AE}"/>
              </a:ext>
            </a:extLst>
          </p:cNvPr>
          <p:cNvSpPr txBox="1"/>
          <p:nvPr/>
        </p:nvSpPr>
        <p:spPr>
          <a:xfrm>
            <a:off x="2166880" y="1775425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ED7666-E22A-4D98-9C1C-318D5DCAD45D}"/>
              </a:ext>
            </a:extLst>
          </p:cNvPr>
          <p:cNvSpPr txBox="1"/>
          <p:nvPr/>
        </p:nvSpPr>
        <p:spPr>
          <a:xfrm>
            <a:off x="3560581" y="2545329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5D8E4A-167F-899F-A1D4-9AD2FD765AEC}"/>
              </a:ext>
            </a:extLst>
          </p:cNvPr>
          <p:cNvSpPr txBox="1"/>
          <p:nvPr/>
        </p:nvSpPr>
        <p:spPr>
          <a:xfrm>
            <a:off x="1231131" y="2756986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52D09CD-C035-DB9E-601B-0717F3D64A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94851" y="4209705"/>
            <a:ext cx="268362" cy="268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615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92CE49C-9225-877F-9A23-4ABF5380F5AA}"/>
              </a:ext>
            </a:extLst>
          </p:cNvPr>
          <p:cNvCxnSpPr>
            <a:cxnSpLocks/>
          </p:cNvCxnSpPr>
          <p:nvPr/>
        </p:nvCxnSpPr>
        <p:spPr>
          <a:xfrm>
            <a:off x="8735438" y="1927680"/>
            <a:ext cx="1695156" cy="2085817"/>
          </a:xfrm>
          <a:prstGeom prst="line">
            <a:avLst/>
          </a:prstGeom>
          <a:ln w="19050">
            <a:solidFill>
              <a:srgbClr val="002060"/>
            </a:solidFill>
          </a:ln>
          <a:effectLst>
            <a:glow rad="50800">
              <a:srgbClr val="00B0F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F230BB8-B072-7C2D-F3E2-11BE372799D6}"/>
              </a:ext>
            </a:extLst>
          </p:cNvPr>
          <p:cNvCxnSpPr>
            <a:cxnSpLocks/>
          </p:cNvCxnSpPr>
          <p:nvPr/>
        </p:nvCxnSpPr>
        <p:spPr>
          <a:xfrm flipH="1">
            <a:off x="9118704" y="1986375"/>
            <a:ext cx="1039492" cy="177512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6FC7BB63-FF9B-4C9F-17D6-F7ED7FAC4836}"/>
              </a:ext>
            </a:extLst>
          </p:cNvPr>
          <p:cNvCxnSpPr>
            <a:cxnSpLocks/>
          </p:cNvCxnSpPr>
          <p:nvPr/>
        </p:nvCxnSpPr>
        <p:spPr>
          <a:xfrm flipH="1">
            <a:off x="9109921" y="1995610"/>
            <a:ext cx="1043512" cy="39619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8E042F87-85D7-BA2B-BE6E-126E7EEE44AD}"/>
              </a:ext>
            </a:extLst>
          </p:cNvPr>
          <p:cNvCxnSpPr>
            <a:cxnSpLocks/>
          </p:cNvCxnSpPr>
          <p:nvPr/>
        </p:nvCxnSpPr>
        <p:spPr>
          <a:xfrm flipH="1">
            <a:off x="9114684" y="3756163"/>
            <a:ext cx="1111536" cy="447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ACFD3838-3BE1-CBEB-92FE-3497B10CDED3}"/>
              </a:ext>
            </a:extLst>
          </p:cNvPr>
          <p:cNvSpPr txBox="1"/>
          <p:nvPr/>
        </p:nvSpPr>
        <p:spPr>
          <a:xfrm>
            <a:off x="8655184" y="2099097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226D4DC-FA51-CF59-4C1B-95985FD2D52B}"/>
              </a:ext>
            </a:extLst>
          </p:cNvPr>
          <p:cNvSpPr txBox="1"/>
          <p:nvPr/>
        </p:nvSpPr>
        <p:spPr>
          <a:xfrm>
            <a:off x="10153918" y="1690728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6353752-7A1C-B554-E152-A01F26489F63}"/>
              </a:ext>
            </a:extLst>
          </p:cNvPr>
          <p:cNvSpPr txBox="1"/>
          <p:nvPr/>
        </p:nvSpPr>
        <p:spPr>
          <a:xfrm>
            <a:off x="8833995" y="3651876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948AE12-FD8A-9B6E-1686-187FB565C973}"/>
              </a:ext>
            </a:extLst>
          </p:cNvPr>
          <p:cNvSpPr txBox="1"/>
          <p:nvPr/>
        </p:nvSpPr>
        <p:spPr>
          <a:xfrm>
            <a:off x="10212069" y="3457060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D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1A496031-5437-1F12-E2E8-58505E82BD07}"/>
              </a:ext>
            </a:extLst>
          </p:cNvPr>
          <p:cNvSpPr/>
          <p:nvPr/>
        </p:nvSpPr>
        <p:spPr>
          <a:xfrm>
            <a:off x="8074403" y="1655885"/>
            <a:ext cx="3104756" cy="2725299"/>
          </a:xfrm>
          <a:prstGeom prst="roundRect">
            <a:avLst>
              <a:gd name="adj" fmla="val 12634"/>
            </a:avLst>
          </a:prstGeom>
          <a:noFill/>
          <a:ln w="12700">
            <a:solidFill>
              <a:schemeClr val="bg1">
                <a:lumMod val="2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04A187F-EDFD-30CB-6E99-DBF4BB6251F5}"/>
              </a:ext>
            </a:extLst>
          </p:cNvPr>
          <p:cNvGrpSpPr/>
          <p:nvPr/>
        </p:nvGrpSpPr>
        <p:grpSpPr>
          <a:xfrm>
            <a:off x="884099" y="5042852"/>
            <a:ext cx="801207" cy="811440"/>
            <a:chOff x="5689775" y="2656358"/>
            <a:chExt cx="801207" cy="811440"/>
          </a:xfrm>
        </p:grpSpPr>
        <p:sp>
          <p:nvSpPr>
            <p:cNvPr id="63" name="Google Shape;1946;p40">
              <a:extLst>
                <a:ext uri="{FF2B5EF4-FFF2-40B4-BE49-F238E27FC236}">
                  <a16:creationId xmlns:a16="http://schemas.microsoft.com/office/drawing/2014/main" id="{6C068969-9A90-9901-66CF-B3ED25EC6636}"/>
                </a:ext>
              </a:extLst>
            </p:cNvPr>
            <p:cNvSpPr/>
            <p:nvPr/>
          </p:nvSpPr>
          <p:spPr>
            <a:xfrm>
              <a:off x="5689775" y="2656358"/>
              <a:ext cx="801207" cy="811440"/>
            </a:xfrm>
            <a:prstGeom prst="ellipse">
              <a:avLst/>
            </a:pr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4" name="Google Shape;1956;p40">
              <a:extLst>
                <a:ext uri="{FF2B5EF4-FFF2-40B4-BE49-F238E27FC236}">
                  <a16:creationId xmlns:a16="http://schemas.microsoft.com/office/drawing/2014/main" id="{1A1B1EC1-28A1-B718-C637-F5E684C01721}"/>
                </a:ext>
              </a:extLst>
            </p:cNvPr>
            <p:cNvGrpSpPr/>
            <p:nvPr/>
          </p:nvGrpSpPr>
          <p:grpSpPr>
            <a:xfrm>
              <a:off x="5840174" y="2804544"/>
              <a:ext cx="511633" cy="511633"/>
              <a:chOff x="899850" y="4992125"/>
              <a:chExt cx="481825" cy="481825"/>
            </a:xfrm>
          </p:grpSpPr>
          <p:sp>
            <p:nvSpPr>
              <p:cNvPr id="65" name="Google Shape;1957;p40">
                <a:extLst>
                  <a:ext uri="{FF2B5EF4-FFF2-40B4-BE49-F238E27FC236}">
                    <a16:creationId xmlns:a16="http://schemas.microsoft.com/office/drawing/2014/main" id="{0B99D494-2923-C5A9-C614-6F3A4B4DF31E}"/>
                  </a:ext>
                </a:extLst>
              </p:cNvPr>
              <p:cNvSpPr/>
              <p:nvPr/>
            </p:nvSpPr>
            <p:spPr>
              <a:xfrm>
                <a:off x="1126600" y="5360100"/>
                <a:ext cx="282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130" extrusionOk="0">
                    <a:moveTo>
                      <a:pt x="566" y="1"/>
                    </a:moveTo>
                    <a:cubicBezTo>
                      <a:pt x="253" y="1"/>
                      <a:pt x="0" y="250"/>
                      <a:pt x="0" y="564"/>
                    </a:cubicBezTo>
                    <a:cubicBezTo>
                      <a:pt x="0" y="877"/>
                      <a:pt x="253" y="1130"/>
                      <a:pt x="566" y="1130"/>
                    </a:cubicBezTo>
                    <a:cubicBezTo>
                      <a:pt x="876" y="1130"/>
                      <a:pt x="1129" y="877"/>
                      <a:pt x="1129" y="564"/>
                    </a:cubicBezTo>
                    <a:cubicBezTo>
                      <a:pt x="1129" y="250"/>
                      <a:pt x="876" y="1"/>
                      <a:pt x="5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435D74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1958;p40">
                <a:extLst>
                  <a:ext uri="{FF2B5EF4-FFF2-40B4-BE49-F238E27FC236}">
                    <a16:creationId xmlns:a16="http://schemas.microsoft.com/office/drawing/2014/main" id="{E009BC49-D780-C2E3-3EEA-5BCE8FE8F9CF}"/>
                  </a:ext>
                </a:extLst>
              </p:cNvPr>
              <p:cNvSpPr/>
              <p:nvPr/>
            </p:nvSpPr>
            <p:spPr>
              <a:xfrm>
                <a:off x="1056050" y="5079900"/>
                <a:ext cx="169400" cy="194950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7798" extrusionOk="0">
                    <a:moveTo>
                      <a:pt x="3417" y="1"/>
                    </a:moveTo>
                    <a:cubicBezTo>
                      <a:pt x="1713" y="1"/>
                      <a:pt x="0" y="1115"/>
                      <a:pt x="0" y="3304"/>
                    </a:cubicBezTo>
                    <a:cubicBezTo>
                      <a:pt x="0" y="3614"/>
                      <a:pt x="250" y="3867"/>
                      <a:pt x="564" y="3867"/>
                    </a:cubicBezTo>
                    <a:cubicBezTo>
                      <a:pt x="877" y="3867"/>
                      <a:pt x="1130" y="3614"/>
                      <a:pt x="1130" y="3304"/>
                    </a:cubicBezTo>
                    <a:cubicBezTo>
                      <a:pt x="1130" y="2069"/>
                      <a:pt x="2111" y="1061"/>
                      <a:pt x="3388" y="1061"/>
                    </a:cubicBezTo>
                    <a:cubicBezTo>
                      <a:pt x="4665" y="1061"/>
                      <a:pt x="5647" y="2066"/>
                      <a:pt x="5647" y="3304"/>
                    </a:cubicBezTo>
                    <a:cubicBezTo>
                      <a:pt x="5647" y="4147"/>
                      <a:pt x="5174" y="4921"/>
                      <a:pt x="4424" y="5310"/>
                    </a:cubicBezTo>
                    <a:cubicBezTo>
                      <a:pt x="3617" y="5728"/>
                      <a:pt x="3108" y="6336"/>
                      <a:pt x="2912" y="7116"/>
                    </a:cubicBezTo>
                    <a:cubicBezTo>
                      <a:pt x="2870" y="7285"/>
                      <a:pt x="2906" y="7466"/>
                      <a:pt x="3015" y="7601"/>
                    </a:cubicBezTo>
                    <a:cubicBezTo>
                      <a:pt x="3118" y="7736"/>
                      <a:pt x="3277" y="7798"/>
                      <a:pt x="3439" y="7798"/>
                    </a:cubicBezTo>
                    <a:cubicBezTo>
                      <a:pt x="3686" y="7798"/>
                      <a:pt x="3938" y="7652"/>
                      <a:pt x="4005" y="7399"/>
                    </a:cubicBezTo>
                    <a:cubicBezTo>
                      <a:pt x="4129" y="6936"/>
                      <a:pt x="4445" y="6568"/>
                      <a:pt x="4945" y="6312"/>
                    </a:cubicBezTo>
                    <a:cubicBezTo>
                      <a:pt x="6071" y="5728"/>
                      <a:pt x="6776" y="4569"/>
                      <a:pt x="6776" y="3304"/>
                    </a:cubicBezTo>
                    <a:cubicBezTo>
                      <a:pt x="6776" y="1090"/>
                      <a:pt x="5101" y="1"/>
                      <a:pt x="34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435D74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1959;p40">
                <a:extLst>
                  <a:ext uri="{FF2B5EF4-FFF2-40B4-BE49-F238E27FC236}">
                    <a16:creationId xmlns:a16="http://schemas.microsoft.com/office/drawing/2014/main" id="{5140F449-4C8D-6B33-40A7-36B85C0A5409}"/>
                  </a:ext>
                </a:extLst>
              </p:cNvPr>
              <p:cNvSpPr/>
              <p:nvPr/>
            </p:nvSpPr>
            <p:spPr>
              <a:xfrm>
                <a:off x="899850" y="4992125"/>
                <a:ext cx="481825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9273" extrusionOk="0">
                    <a:moveTo>
                      <a:pt x="9636" y="2334"/>
                    </a:moveTo>
                    <a:cubicBezTo>
                      <a:pt x="12223" y="2334"/>
                      <a:pt x="14153" y="4367"/>
                      <a:pt x="14153" y="6815"/>
                    </a:cubicBezTo>
                    <a:cubicBezTo>
                      <a:pt x="14153" y="8501"/>
                      <a:pt x="13214" y="10049"/>
                      <a:pt x="11714" y="10826"/>
                    </a:cubicBezTo>
                    <a:cubicBezTo>
                      <a:pt x="11401" y="10986"/>
                      <a:pt x="11362" y="11142"/>
                      <a:pt x="11344" y="11202"/>
                    </a:cubicBezTo>
                    <a:cubicBezTo>
                      <a:pt x="11141" y="11958"/>
                      <a:pt x="10458" y="12455"/>
                      <a:pt x="9710" y="12455"/>
                    </a:cubicBezTo>
                    <a:cubicBezTo>
                      <a:pt x="9569" y="12455"/>
                      <a:pt x="9426" y="12438"/>
                      <a:pt x="9284" y="12401"/>
                    </a:cubicBezTo>
                    <a:cubicBezTo>
                      <a:pt x="8383" y="12169"/>
                      <a:pt x="7841" y="11254"/>
                      <a:pt x="8064" y="10353"/>
                    </a:cubicBezTo>
                    <a:cubicBezTo>
                      <a:pt x="8338" y="9260"/>
                      <a:pt x="9061" y="8384"/>
                      <a:pt x="10154" y="7818"/>
                    </a:cubicBezTo>
                    <a:cubicBezTo>
                      <a:pt x="10832" y="7465"/>
                      <a:pt x="10973" y="6556"/>
                      <a:pt x="10434" y="6017"/>
                    </a:cubicBezTo>
                    <a:cubicBezTo>
                      <a:pt x="10219" y="5801"/>
                      <a:pt x="9934" y="5700"/>
                      <a:pt x="9650" y="5700"/>
                    </a:cubicBezTo>
                    <a:cubicBezTo>
                      <a:pt x="9078" y="5700"/>
                      <a:pt x="8507" y="6109"/>
                      <a:pt x="8507" y="6815"/>
                    </a:cubicBezTo>
                    <a:cubicBezTo>
                      <a:pt x="8507" y="7749"/>
                      <a:pt x="7748" y="8507"/>
                      <a:pt x="6812" y="8507"/>
                    </a:cubicBezTo>
                    <a:cubicBezTo>
                      <a:pt x="5875" y="8507"/>
                      <a:pt x="5119" y="7749"/>
                      <a:pt x="5119" y="6815"/>
                    </a:cubicBezTo>
                    <a:cubicBezTo>
                      <a:pt x="5119" y="4388"/>
                      <a:pt x="7028" y="2334"/>
                      <a:pt x="9636" y="2334"/>
                    </a:cubicBezTo>
                    <a:close/>
                    <a:moveTo>
                      <a:pt x="9636" y="13588"/>
                    </a:moveTo>
                    <a:cubicBezTo>
                      <a:pt x="9854" y="13588"/>
                      <a:pt x="10074" y="13630"/>
                      <a:pt x="10284" y="13717"/>
                    </a:cubicBezTo>
                    <a:cubicBezTo>
                      <a:pt x="10916" y="13979"/>
                      <a:pt x="11328" y="14596"/>
                      <a:pt x="11328" y="15283"/>
                    </a:cubicBezTo>
                    <a:cubicBezTo>
                      <a:pt x="11328" y="16219"/>
                      <a:pt x="10570" y="16975"/>
                      <a:pt x="9636" y="16978"/>
                    </a:cubicBezTo>
                    <a:cubicBezTo>
                      <a:pt x="8950" y="16978"/>
                      <a:pt x="8332" y="16562"/>
                      <a:pt x="8070" y="15930"/>
                    </a:cubicBezTo>
                    <a:cubicBezTo>
                      <a:pt x="7808" y="15298"/>
                      <a:pt x="7953" y="14569"/>
                      <a:pt x="8438" y="14084"/>
                    </a:cubicBezTo>
                    <a:cubicBezTo>
                      <a:pt x="8762" y="13760"/>
                      <a:pt x="9195" y="13588"/>
                      <a:pt x="9636" y="13588"/>
                    </a:cubicBezTo>
                    <a:close/>
                    <a:moveTo>
                      <a:pt x="9636" y="1"/>
                    </a:moveTo>
                    <a:cubicBezTo>
                      <a:pt x="4330" y="1"/>
                      <a:pt x="0" y="4331"/>
                      <a:pt x="0" y="9637"/>
                    </a:cubicBezTo>
                    <a:cubicBezTo>
                      <a:pt x="0" y="14945"/>
                      <a:pt x="4330" y="19273"/>
                      <a:pt x="9636" y="19273"/>
                    </a:cubicBezTo>
                    <a:cubicBezTo>
                      <a:pt x="14939" y="19273"/>
                      <a:pt x="19272" y="14945"/>
                      <a:pt x="19272" y="9637"/>
                    </a:cubicBezTo>
                    <a:cubicBezTo>
                      <a:pt x="19272" y="4331"/>
                      <a:pt x="14942" y="1"/>
                      <a:pt x="9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435D74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0FEB44E-0DE7-42A9-8E49-D1F074116659}"/>
              </a:ext>
            </a:extLst>
          </p:cNvPr>
          <p:cNvSpPr txBox="1"/>
          <p:nvPr/>
        </p:nvSpPr>
        <p:spPr>
          <a:xfrm>
            <a:off x="5693537" y="167373"/>
            <a:ext cx="1795684" cy="7276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84B100">
                    <a:lumMod val="50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TỨ</a:t>
            </a:r>
            <a:r>
              <a:rPr kumimoji="0" lang="vi-VN" sz="3200" b="0" i="0" u="none" strike="noStrike" kern="1200" cap="none" spc="0" normalizeH="0" noProof="0" dirty="0">
                <a:ln>
                  <a:noFill/>
                </a:ln>
                <a:solidFill>
                  <a:srgbClr val="84B100">
                    <a:lumMod val="50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 GIÁC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84B100">
                  <a:lumMod val="50000"/>
                </a:srgbClr>
              </a:solidFill>
              <a:effectLst/>
              <a:uLnTx/>
              <a:uFillTx/>
              <a:latin typeface="#9Slide03 Bebas Neue Bold" panose="020B0606020202050201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0F1A8A-E226-30F0-A4C2-C294C3854D18}"/>
              </a:ext>
            </a:extLst>
          </p:cNvPr>
          <p:cNvSpPr txBox="1"/>
          <p:nvPr/>
        </p:nvSpPr>
        <p:spPr>
          <a:xfrm>
            <a:off x="5358003" y="167373"/>
            <a:ext cx="546945" cy="7276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4B100">
                    <a:lumMod val="50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1.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84B100">
                  <a:lumMod val="50000"/>
                </a:srgbClr>
              </a:solidFill>
              <a:effectLst/>
              <a:uLnTx/>
              <a:uFillTx/>
              <a:latin typeface="#9Slide03 Bebas Neue Bold" panose="020B0606020202050201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82E0E8F-0456-D808-EA00-93780613FF5E}"/>
              </a:ext>
            </a:extLst>
          </p:cNvPr>
          <p:cNvSpPr/>
          <p:nvPr/>
        </p:nvSpPr>
        <p:spPr>
          <a:xfrm flipV="1">
            <a:off x="10105342" y="1950937"/>
            <a:ext cx="100323" cy="10032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E638F1C-C432-3925-5771-8C5E3F4CDE76}"/>
              </a:ext>
            </a:extLst>
          </p:cNvPr>
          <p:cNvSpPr/>
          <p:nvPr/>
        </p:nvSpPr>
        <p:spPr>
          <a:xfrm flipV="1">
            <a:off x="9068542" y="3716404"/>
            <a:ext cx="100323" cy="100323"/>
          </a:xfrm>
          <a:prstGeom prst="ellipse">
            <a:avLst/>
          </a:prstGeom>
          <a:solidFill>
            <a:srgbClr val="375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BA60A887-718F-57D3-7FE4-223126D5F46C}"/>
              </a:ext>
            </a:extLst>
          </p:cNvPr>
          <p:cNvSpPr/>
          <p:nvPr/>
        </p:nvSpPr>
        <p:spPr>
          <a:xfrm rot="2963152">
            <a:off x="9230730" y="2861825"/>
            <a:ext cx="144780" cy="342900"/>
          </a:xfrm>
          <a:prstGeom prst="downArrow">
            <a:avLst/>
          </a:prstGeom>
          <a:solidFill>
            <a:srgbClr val="375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F48423BC-0948-0035-1F08-0F462B76D622}"/>
              </a:ext>
            </a:extLst>
          </p:cNvPr>
          <p:cNvSpPr/>
          <p:nvPr/>
        </p:nvSpPr>
        <p:spPr>
          <a:xfrm rot="13763152">
            <a:off x="9784181" y="2702993"/>
            <a:ext cx="144780" cy="34290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3">
            <a:extLst>
              <a:ext uri="{FF2B5EF4-FFF2-40B4-BE49-F238E27FC236}">
                <a16:creationId xmlns:a16="http://schemas.microsoft.com/office/drawing/2014/main" id="{FF454027-A062-3550-8763-D7D180010CEC}"/>
              </a:ext>
            </a:extLst>
          </p:cNvPr>
          <p:cNvSpPr txBox="1"/>
          <p:nvPr/>
        </p:nvSpPr>
        <p:spPr>
          <a:xfrm>
            <a:off x="1660255" y="5191340"/>
            <a:ext cx="9851025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Chọn một cạnh bất kì của mỗi tứ giác. Những tứ giác nào </a:t>
            </a:r>
            <a:r>
              <a:rPr lang="en-US" sz="2000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2 </a:t>
            </a:r>
            <a:r>
              <a:rPr lang="en-US" sz="2000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đỉnh</a:t>
            </a:r>
            <a:r>
              <a:rPr lang="en-US" sz="20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thuộc</a:t>
            </a:r>
            <a:r>
              <a:rPr lang="en-US" sz="20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cạnh</a:t>
            </a:r>
            <a:r>
              <a:rPr lang="en-US" sz="20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còn</a:t>
            </a:r>
            <a:r>
              <a:rPr lang="en-US" sz="20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lại</a:t>
            </a:r>
            <a:r>
              <a:rPr lang="en-US" sz="20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luôn nằm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về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một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phía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của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đường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thẳng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đã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chọn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?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FE5F94-D513-2898-6637-08A5A388FC5C}"/>
              </a:ext>
            </a:extLst>
          </p:cNvPr>
          <p:cNvSpPr txBox="1"/>
          <p:nvPr/>
        </p:nvSpPr>
        <p:spPr>
          <a:xfrm>
            <a:off x="2217956" y="3736736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85062F0-4EBE-AC92-37A7-41A1420E57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48613" y="4209704"/>
            <a:ext cx="268363" cy="26836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A4A4270-CE0D-8159-50B1-4E9CA11B0ABD}"/>
              </a:ext>
            </a:extLst>
          </p:cNvPr>
          <p:cNvCxnSpPr>
            <a:cxnSpLocks/>
          </p:cNvCxnSpPr>
          <p:nvPr/>
        </p:nvCxnSpPr>
        <p:spPr>
          <a:xfrm>
            <a:off x="1572165" y="3021553"/>
            <a:ext cx="812410" cy="78570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76B9E7F-2ACC-CA22-02C1-BCBFAC3BE7A8}"/>
              </a:ext>
            </a:extLst>
          </p:cNvPr>
          <p:cNvCxnSpPr>
            <a:cxnSpLocks/>
          </p:cNvCxnSpPr>
          <p:nvPr/>
        </p:nvCxnSpPr>
        <p:spPr>
          <a:xfrm>
            <a:off x="2306055" y="2163934"/>
            <a:ext cx="1286047" cy="65383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84B5B85-8BEB-A126-6440-047FB83D5090}"/>
              </a:ext>
            </a:extLst>
          </p:cNvPr>
          <p:cNvCxnSpPr>
            <a:cxnSpLocks/>
          </p:cNvCxnSpPr>
          <p:nvPr/>
        </p:nvCxnSpPr>
        <p:spPr>
          <a:xfrm flipV="1">
            <a:off x="1568354" y="2163934"/>
            <a:ext cx="743316" cy="85460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A2F8DB9-F839-BA9B-6209-B3A8C1C4500A}"/>
              </a:ext>
            </a:extLst>
          </p:cNvPr>
          <p:cNvCxnSpPr>
            <a:cxnSpLocks/>
          </p:cNvCxnSpPr>
          <p:nvPr/>
        </p:nvCxnSpPr>
        <p:spPr>
          <a:xfrm flipV="1">
            <a:off x="2375149" y="2806534"/>
            <a:ext cx="1216953" cy="100236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1A59C32-BA5D-46C2-943D-10519361FB2E}"/>
              </a:ext>
            </a:extLst>
          </p:cNvPr>
          <p:cNvSpPr txBox="1"/>
          <p:nvPr/>
        </p:nvSpPr>
        <p:spPr>
          <a:xfrm>
            <a:off x="2166880" y="1775425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BF46B4-B21D-2191-F096-01C3D6829296}"/>
              </a:ext>
            </a:extLst>
          </p:cNvPr>
          <p:cNvSpPr txBox="1"/>
          <p:nvPr/>
        </p:nvSpPr>
        <p:spPr>
          <a:xfrm>
            <a:off x="3560581" y="2545329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3DFA4A-484B-8A4E-E084-64C3B87A15CB}"/>
              </a:ext>
            </a:extLst>
          </p:cNvPr>
          <p:cNvSpPr txBox="1"/>
          <p:nvPr/>
        </p:nvSpPr>
        <p:spPr>
          <a:xfrm>
            <a:off x="1231131" y="2756986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18B05713-D42C-BBD9-E129-6B4F1FABC4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94851" y="4209705"/>
            <a:ext cx="268362" cy="26836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5BC34AA4-A0F5-208E-5827-B44D876743FB}"/>
              </a:ext>
            </a:extLst>
          </p:cNvPr>
          <p:cNvGrpSpPr/>
          <p:nvPr/>
        </p:nvGrpSpPr>
        <p:grpSpPr>
          <a:xfrm>
            <a:off x="5457101" y="2093880"/>
            <a:ext cx="1586772" cy="1799417"/>
            <a:chOff x="2553898" y="4355947"/>
            <a:chExt cx="897212" cy="1017449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02C3401-BFDE-191C-D2E4-BEB080E784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64745" y="4900194"/>
              <a:ext cx="169109" cy="47047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5F14424-5368-3D3F-27F7-40066CAD7318}"/>
                </a:ext>
              </a:extLst>
            </p:cNvPr>
            <p:cNvCxnSpPr>
              <a:cxnSpLocks/>
            </p:cNvCxnSpPr>
            <p:nvPr/>
          </p:nvCxnSpPr>
          <p:spPr>
            <a:xfrm>
              <a:off x="2553898" y="4355947"/>
              <a:ext cx="895417" cy="45523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C22D914-67B9-429E-924F-D8FCE092D93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53898" y="4358502"/>
              <a:ext cx="381751" cy="54348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74B2E1A-F001-6D00-1324-D2280E10B6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63005" y="4806625"/>
              <a:ext cx="688105" cy="56677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3885CB4F-C959-E5D0-70B1-28ECBD37366E}"/>
              </a:ext>
            </a:extLst>
          </p:cNvPr>
          <p:cNvSpPr txBox="1"/>
          <p:nvPr/>
        </p:nvSpPr>
        <p:spPr>
          <a:xfrm>
            <a:off x="5164474" y="1775425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D837603-084A-1AD1-1EF8-9C4A885EBF43}"/>
              </a:ext>
            </a:extLst>
          </p:cNvPr>
          <p:cNvSpPr txBox="1"/>
          <p:nvPr/>
        </p:nvSpPr>
        <p:spPr>
          <a:xfrm>
            <a:off x="7031206" y="2662383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F52CE97-79FD-A90B-E3C8-73AD3BD6D0D1}"/>
              </a:ext>
            </a:extLst>
          </p:cNvPr>
          <p:cNvSpPr txBox="1"/>
          <p:nvPr/>
        </p:nvSpPr>
        <p:spPr>
          <a:xfrm>
            <a:off x="5562910" y="3736736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11316CE-511D-E433-456D-97A83BF25E7B}"/>
              </a:ext>
            </a:extLst>
          </p:cNvPr>
          <p:cNvSpPr txBox="1"/>
          <p:nvPr/>
        </p:nvSpPr>
        <p:spPr>
          <a:xfrm>
            <a:off x="5780771" y="2865005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62BECC83-5250-342D-ECFD-C8BC35D94A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44978" y="4206573"/>
            <a:ext cx="268362" cy="268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56316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>
            <a:extLst>
              <a:ext uri="{FF2B5EF4-FFF2-40B4-BE49-F238E27FC236}">
                <a16:creationId xmlns:a16="http://schemas.microsoft.com/office/drawing/2014/main" id="{304A187F-EDFD-30CB-6E99-DBF4BB6251F5}"/>
              </a:ext>
            </a:extLst>
          </p:cNvPr>
          <p:cNvGrpSpPr/>
          <p:nvPr/>
        </p:nvGrpSpPr>
        <p:grpSpPr>
          <a:xfrm>
            <a:off x="884099" y="5042852"/>
            <a:ext cx="801207" cy="811440"/>
            <a:chOff x="5689775" y="2656358"/>
            <a:chExt cx="801207" cy="811440"/>
          </a:xfrm>
        </p:grpSpPr>
        <p:sp>
          <p:nvSpPr>
            <p:cNvPr id="63" name="Google Shape;1946;p40">
              <a:extLst>
                <a:ext uri="{FF2B5EF4-FFF2-40B4-BE49-F238E27FC236}">
                  <a16:creationId xmlns:a16="http://schemas.microsoft.com/office/drawing/2014/main" id="{6C068969-9A90-9901-66CF-B3ED25EC6636}"/>
                </a:ext>
              </a:extLst>
            </p:cNvPr>
            <p:cNvSpPr/>
            <p:nvPr/>
          </p:nvSpPr>
          <p:spPr>
            <a:xfrm>
              <a:off x="5689775" y="2656358"/>
              <a:ext cx="801207" cy="811440"/>
            </a:xfrm>
            <a:prstGeom prst="ellipse">
              <a:avLst/>
            </a:pr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4" name="Google Shape;1956;p40">
              <a:extLst>
                <a:ext uri="{FF2B5EF4-FFF2-40B4-BE49-F238E27FC236}">
                  <a16:creationId xmlns:a16="http://schemas.microsoft.com/office/drawing/2014/main" id="{1A1B1EC1-28A1-B718-C637-F5E684C01721}"/>
                </a:ext>
              </a:extLst>
            </p:cNvPr>
            <p:cNvGrpSpPr/>
            <p:nvPr/>
          </p:nvGrpSpPr>
          <p:grpSpPr>
            <a:xfrm>
              <a:off x="5840174" y="2804544"/>
              <a:ext cx="511633" cy="511633"/>
              <a:chOff x="899850" y="4992125"/>
              <a:chExt cx="481825" cy="481825"/>
            </a:xfrm>
          </p:grpSpPr>
          <p:sp>
            <p:nvSpPr>
              <p:cNvPr id="65" name="Google Shape;1957;p40">
                <a:extLst>
                  <a:ext uri="{FF2B5EF4-FFF2-40B4-BE49-F238E27FC236}">
                    <a16:creationId xmlns:a16="http://schemas.microsoft.com/office/drawing/2014/main" id="{0B99D494-2923-C5A9-C614-6F3A4B4DF31E}"/>
                  </a:ext>
                </a:extLst>
              </p:cNvPr>
              <p:cNvSpPr/>
              <p:nvPr/>
            </p:nvSpPr>
            <p:spPr>
              <a:xfrm>
                <a:off x="1126600" y="5360100"/>
                <a:ext cx="282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130" extrusionOk="0">
                    <a:moveTo>
                      <a:pt x="566" y="1"/>
                    </a:moveTo>
                    <a:cubicBezTo>
                      <a:pt x="253" y="1"/>
                      <a:pt x="0" y="250"/>
                      <a:pt x="0" y="564"/>
                    </a:cubicBezTo>
                    <a:cubicBezTo>
                      <a:pt x="0" y="877"/>
                      <a:pt x="253" y="1130"/>
                      <a:pt x="566" y="1130"/>
                    </a:cubicBezTo>
                    <a:cubicBezTo>
                      <a:pt x="876" y="1130"/>
                      <a:pt x="1129" y="877"/>
                      <a:pt x="1129" y="564"/>
                    </a:cubicBezTo>
                    <a:cubicBezTo>
                      <a:pt x="1129" y="250"/>
                      <a:pt x="876" y="1"/>
                      <a:pt x="5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435D74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1958;p40">
                <a:extLst>
                  <a:ext uri="{FF2B5EF4-FFF2-40B4-BE49-F238E27FC236}">
                    <a16:creationId xmlns:a16="http://schemas.microsoft.com/office/drawing/2014/main" id="{E009BC49-D780-C2E3-3EEA-5BCE8FE8F9CF}"/>
                  </a:ext>
                </a:extLst>
              </p:cNvPr>
              <p:cNvSpPr/>
              <p:nvPr/>
            </p:nvSpPr>
            <p:spPr>
              <a:xfrm>
                <a:off x="1056050" y="5079900"/>
                <a:ext cx="169400" cy="194950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7798" extrusionOk="0">
                    <a:moveTo>
                      <a:pt x="3417" y="1"/>
                    </a:moveTo>
                    <a:cubicBezTo>
                      <a:pt x="1713" y="1"/>
                      <a:pt x="0" y="1115"/>
                      <a:pt x="0" y="3304"/>
                    </a:cubicBezTo>
                    <a:cubicBezTo>
                      <a:pt x="0" y="3614"/>
                      <a:pt x="250" y="3867"/>
                      <a:pt x="564" y="3867"/>
                    </a:cubicBezTo>
                    <a:cubicBezTo>
                      <a:pt x="877" y="3867"/>
                      <a:pt x="1130" y="3614"/>
                      <a:pt x="1130" y="3304"/>
                    </a:cubicBezTo>
                    <a:cubicBezTo>
                      <a:pt x="1130" y="2069"/>
                      <a:pt x="2111" y="1061"/>
                      <a:pt x="3388" y="1061"/>
                    </a:cubicBezTo>
                    <a:cubicBezTo>
                      <a:pt x="4665" y="1061"/>
                      <a:pt x="5647" y="2066"/>
                      <a:pt x="5647" y="3304"/>
                    </a:cubicBezTo>
                    <a:cubicBezTo>
                      <a:pt x="5647" y="4147"/>
                      <a:pt x="5174" y="4921"/>
                      <a:pt x="4424" y="5310"/>
                    </a:cubicBezTo>
                    <a:cubicBezTo>
                      <a:pt x="3617" y="5728"/>
                      <a:pt x="3108" y="6336"/>
                      <a:pt x="2912" y="7116"/>
                    </a:cubicBezTo>
                    <a:cubicBezTo>
                      <a:pt x="2870" y="7285"/>
                      <a:pt x="2906" y="7466"/>
                      <a:pt x="3015" y="7601"/>
                    </a:cubicBezTo>
                    <a:cubicBezTo>
                      <a:pt x="3118" y="7736"/>
                      <a:pt x="3277" y="7798"/>
                      <a:pt x="3439" y="7798"/>
                    </a:cubicBezTo>
                    <a:cubicBezTo>
                      <a:pt x="3686" y="7798"/>
                      <a:pt x="3938" y="7652"/>
                      <a:pt x="4005" y="7399"/>
                    </a:cubicBezTo>
                    <a:cubicBezTo>
                      <a:pt x="4129" y="6936"/>
                      <a:pt x="4445" y="6568"/>
                      <a:pt x="4945" y="6312"/>
                    </a:cubicBezTo>
                    <a:cubicBezTo>
                      <a:pt x="6071" y="5728"/>
                      <a:pt x="6776" y="4569"/>
                      <a:pt x="6776" y="3304"/>
                    </a:cubicBezTo>
                    <a:cubicBezTo>
                      <a:pt x="6776" y="1090"/>
                      <a:pt x="5101" y="1"/>
                      <a:pt x="34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435D74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1959;p40">
                <a:extLst>
                  <a:ext uri="{FF2B5EF4-FFF2-40B4-BE49-F238E27FC236}">
                    <a16:creationId xmlns:a16="http://schemas.microsoft.com/office/drawing/2014/main" id="{5140F449-4C8D-6B33-40A7-36B85C0A5409}"/>
                  </a:ext>
                </a:extLst>
              </p:cNvPr>
              <p:cNvSpPr/>
              <p:nvPr/>
            </p:nvSpPr>
            <p:spPr>
              <a:xfrm>
                <a:off x="899850" y="4992125"/>
                <a:ext cx="481825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9273" extrusionOk="0">
                    <a:moveTo>
                      <a:pt x="9636" y="2334"/>
                    </a:moveTo>
                    <a:cubicBezTo>
                      <a:pt x="12223" y="2334"/>
                      <a:pt x="14153" y="4367"/>
                      <a:pt x="14153" y="6815"/>
                    </a:cubicBezTo>
                    <a:cubicBezTo>
                      <a:pt x="14153" y="8501"/>
                      <a:pt x="13214" y="10049"/>
                      <a:pt x="11714" y="10826"/>
                    </a:cubicBezTo>
                    <a:cubicBezTo>
                      <a:pt x="11401" y="10986"/>
                      <a:pt x="11362" y="11142"/>
                      <a:pt x="11344" y="11202"/>
                    </a:cubicBezTo>
                    <a:cubicBezTo>
                      <a:pt x="11141" y="11958"/>
                      <a:pt x="10458" y="12455"/>
                      <a:pt x="9710" y="12455"/>
                    </a:cubicBezTo>
                    <a:cubicBezTo>
                      <a:pt x="9569" y="12455"/>
                      <a:pt x="9426" y="12438"/>
                      <a:pt x="9284" y="12401"/>
                    </a:cubicBezTo>
                    <a:cubicBezTo>
                      <a:pt x="8383" y="12169"/>
                      <a:pt x="7841" y="11254"/>
                      <a:pt x="8064" y="10353"/>
                    </a:cubicBezTo>
                    <a:cubicBezTo>
                      <a:pt x="8338" y="9260"/>
                      <a:pt x="9061" y="8384"/>
                      <a:pt x="10154" y="7818"/>
                    </a:cubicBezTo>
                    <a:cubicBezTo>
                      <a:pt x="10832" y="7465"/>
                      <a:pt x="10973" y="6556"/>
                      <a:pt x="10434" y="6017"/>
                    </a:cubicBezTo>
                    <a:cubicBezTo>
                      <a:pt x="10219" y="5801"/>
                      <a:pt x="9934" y="5700"/>
                      <a:pt x="9650" y="5700"/>
                    </a:cubicBezTo>
                    <a:cubicBezTo>
                      <a:pt x="9078" y="5700"/>
                      <a:pt x="8507" y="6109"/>
                      <a:pt x="8507" y="6815"/>
                    </a:cubicBezTo>
                    <a:cubicBezTo>
                      <a:pt x="8507" y="7749"/>
                      <a:pt x="7748" y="8507"/>
                      <a:pt x="6812" y="8507"/>
                    </a:cubicBezTo>
                    <a:cubicBezTo>
                      <a:pt x="5875" y="8507"/>
                      <a:pt x="5119" y="7749"/>
                      <a:pt x="5119" y="6815"/>
                    </a:cubicBezTo>
                    <a:cubicBezTo>
                      <a:pt x="5119" y="4388"/>
                      <a:pt x="7028" y="2334"/>
                      <a:pt x="9636" y="2334"/>
                    </a:cubicBezTo>
                    <a:close/>
                    <a:moveTo>
                      <a:pt x="9636" y="13588"/>
                    </a:moveTo>
                    <a:cubicBezTo>
                      <a:pt x="9854" y="13588"/>
                      <a:pt x="10074" y="13630"/>
                      <a:pt x="10284" y="13717"/>
                    </a:cubicBezTo>
                    <a:cubicBezTo>
                      <a:pt x="10916" y="13979"/>
                      <a:pt x="11328" y="14596"/>
                      <a:pt x="11328" y="15283"/>
                    </a:cubicBezTo>
                    <a:cubicBezTo>
                      <a:pt x="11328" y="16219"/>
                      <a:pt x="10570" y="16975"/>
                      <a:pt x="9636" y="16978"/>
                    </a:cubicBezTo>
                    <a:cubicBezTo>
                      <a:pt x="8950" y="16978"/>
                      <a:pt x="8332" y="16562"/>
                      <a:pt x="8070" y="15930"/>
                    </a:cubicBezTo>
                    <a:cubicBezTo>
                      <a:pt x="7808" y="15298"/>
                      <a:pt x="7953" y="14569"/>
                      <a:pt x="8438" y="14084"/>
                    </a:cubicBezTo>
                    <a:cubicBezTo>
                      <a:pt x="8762" y="13760"/>
                      <a:pt x="9195" y="13588"/>
                      <a:pt x="9636" y="13588"/>
                    </a:cubicBezTo>
                    <a:close/>
                    <a:moveTo>
                      <a:pt x="9636" y="1"/>
                    </a:moveTo>
                    <a:cubicBezTo>
                      <a:pt x="4330" y="1"/>
                      <a:pt x="0" y="4331"/>
                      <a:pt x="0" y="9637"/>
                    </a:cubicBezTo>
                    <a:cubicBezTo>
                      <a:pt x="0" y="14945"/>
                      <a:pt x="4330" y="19273"/>
                      <a:pt x="9636" y="19273"/>
                    </a:cubicBezTo>
                    <a:cubicBezTo>
                      <a:pt x="14939" y="19273"/>
                      <a:pt x="19272" y="14945"/>
                      <a:pt x="19272" y="9637"/>
                    </a:cubicBezTo>
                    <a:cubicBezTo>
                      <a:pt x="19272" y="4331"/>
                      <a:pt x="14942" y="1"/>
                      <a:pt x="9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435D74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CB8FD3D-9EB4-4A06-57ED-C8C0E7D3EDF7}"/>
              </a:ext>
            </a:extLst>
          </p:cNvPr>
          <p:cNvSpPr txBox="1"/>
          <p:nvPr/>
        </p:nvSpPr>
        <p:spPr>
          <a:xfrm>
            <a:off x="5693537" y="167373"/>
            <a:ext cx="1795684" cy="7276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84B100">
                    <a:lumMod val="50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TỨ</a:t>
            </a:r>
            <a:r>
              <a:rPr kumimoji="0" lang="vi-VN" sz="3200" b="0" i="0" u="none" strike="noStrike" kern="1200" cap="none" spc="0" normalizeH="0" noProof="0" dirty="0">
                <a:ln>
                  <a:noFill/>
                </a:ln>
                <a:solidFill>
                  <a:srgbClr val="84B100">
                    <a:lumMod val="50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 GIÁC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84B100">
                  <a:lumMod val="50000"/>
                </a:srgbClr>
              </a:solidFill>
              <a:effectLst/>
              <a:uLnTx/>
              <a:uFillTx/>
              <a:latin typeface="#9Slide03 Bebas Neue Bold" panose="020B0606020202050201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352D76-662B-DDF4-CECD-AC2C74616491}"/>
              </a:ext>
            </a:extLst>
          </p:cNvPr>
          <p:cNvSpPr txBox="1"/>
          <p:nvPr/>
        </p:nvSpPr>
        <p:spPr>
          <a:xfrm>
            <a:off x="5358003" y="167373"/>
            <a:ext cx="546945" cy="7276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4B100">
                    <a:lumMod val="50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1.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84B100">
                  <a:lumMod val="50000"/>
                </a:srgbClr>
              </a:solidFill>
              <a:effectLst/>
              <a:uLnTx/>
              <a:uFillTx/>
              <a:latin typeface="#9Slide03 Bebas Neue Bold" panose="020B0606020202050201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2" name="TextBox 13">
            <a:extLst>
              <a:ext uri="{FF2B5EF4-FFF2-40B4-BE49-F238E27FC236}">
                <a16:creationId xmlns:a16="http://schemas.microsoft.com/office/drawing/2014/main" id="{34363EEB-99C5-7390-C682-277A8848CB0D}"/>
              </a:ext>
            </a:extLst>
          </p:cNvPr>
          <p:cNvSpPr txBox="1"/>
          <p:nvPr/>
        </p:nvSpPr>
        <p:spPr>
          <a:xfrm>
            <a:off x="1660255" y="5191340"/>
            <a:ext cx="9851025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Chọn một cạnh bất kì của mỗi tứ giác. Những tứ giác nào </a:t>
            </a:r>
            <a:r>
              <a:rPr lang="en-US" sz="2000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2 </a:t>
            </a:r>
            <a:r>
              <a:rPr lang="en-US" sz="2000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đỉnh</a:t>
            </a:r>
            <a:r>
              <a:rPr lang="en-US" sz="20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thuộc</a:t>
            </a:r>
            <a:r>
              <a:rPr lang="en-US" sz="20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cạnh</a:t>
            </a:r>
            <a:r>
              <a:rPr lang="en-US" sz="20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còn</a:t>
            </a:r>
            <a:r>
              <a:rPr lang="en-US" sz="20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lại</a:t>
            </a:r>
            <a:r>
              <a:rPr lang="en-US" sz="20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luôn nằm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về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một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phía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của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đường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thẳng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đã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chọn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?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074B332-B5D6-2D85-2F58-7B432D2CC6E3}"/>
              </a:ext>
            </a:extLst>
          </p:cNvPr>
          <p:cNvCxnSpPr>
            <a:cxnSpLocks/>
          </p:cNvCxnSpPr>
          <p:nvPr/>
        </p:nvCxnSpPr>
        <p:spPr>
          <a:xfrm>
            <a:off x="1826689" y="3021553"/>
            <a:ext cx="812410" cy="78570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4BB7686-22F9-B050-78AF-ECBF512CBF1A}"/>
              </a:ext>
            </a:extLst>
          </p:cNvPr>
          <p:cNvCxnSpPr>
            <a:cxnSpLocks/>
          </p:cNvCxnSpPr>
          <p:nvPr/>
        </p:nvCxnSpPr>
        <p:spPr>
          <a:xfrm>
            <a:off x="2560579" y="2163934"/>
            <a:ext cx="1286047" cy="65383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CC27566-4DCF-5B11-2777-847F567A1F1C}"/>
              </a:ext>
            </a:extLst>
          </p:cNvPr>
          <p:cNvCxnSpPr>
            <a:cxnSpLocks/>
          </p:cNvCxnSpPr>
          <p:nvPr/>
        </p:nvCxnSpPr>
        <p:spPr>
          <a:xfrm flipV="1">
            <a:off x="1822878" y="2163934"/>
            <a:ext cx="743316" cy="85460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60F2ADB-8F65-36CC-CE0A-0B13267DE82D}"/>
              </a:ext>
            </a:extLst>
          </p:cNvPr>
          <p:cNvCxnSpPr>
            <a:cxnSpLocks/>
          </p:cNvCxnSpPr>
          <p:nvPr/>
        </p:nvCxnSpPr>
        <p:spPr>
          <a:xfrm flipV="1">
            <a:off x="2629673" y="2806534"/>
            <a:ext cx="1216953" cy="100236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8DADE0-6F7C-679D-A2B3-9150C948468B}"/>
              </a:ext>
            </a:extLst>
          </p:cNvPr>
          <p:cNvSpPr txBox="1"/>
          <p:nvPr/>
        </p:nvSpPr>
        <p:spPr>
          <a:xfrm>
            <a:off x="2421404" y="1775425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50FB46-677A-F3DE-5F16-21B22147F4EF}"/>
              </a:ext>
            </a:extLst>
          </p:cNvPr>
          <p:cNvSpPr txBox="1"/>
          <p:nvPr/>
        </p:nvSpPr>
        <p:spPr>
          <a:xfrm>
            <a:off x="3815105" y="2545329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27ACE6-F447-B11D-4D1B-F859330D7873}"/>
              </a:ext>
            </a:extLst>
          </p:cNvPr>
          <p:cNvSpPr txBox="1"/>
          <p:nvPr/>
        </p:nvSpPr>
        <p:spPr>
          <a:xfrm>
            <a:off x="2472480" y="3736736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40B827-3AA8-FF1A-C7FB-3E1A8176F54B}"/>
              </a:ext>
            </a:extLst>
          </p:cNvPr>
          <p:cNvSpPr txBox="1"/>
          <p:nvPr/>
        </p:nvSpPr>
        <p:spPr>
          <a:xfrm>
            <a:off x="1485655" y="2756986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34C62AD-7B79-7850-080A-EB99ADCD202B}"/>
              </a:ext>
            </a:extLst>
          </p:cNvPr>
          <p:cNvGrpSpPr/>
          <p:nvPr/>
        </p:nvGrpSpPr>
        <p:grpSpPr>
          <a:xfrm>
            <a:off x="5457101" y="2093880"/>
            <a:ext cx="1586772" cy="1799417"/>
            <a:chOff x="2553898" y="4355947"/>
            <a:chExt cx="897212" cy="1017449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FBBB8C5-6555-B1CE-3CE6-4AA4D7560D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64745" y="4900194"/>
              <a:ext cx="169109" cy="47047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0563E23-35FB-2B20-7FCA-49B2E8EC5A03}"/>
                </a:ext>
              </a:extLst>
            </p:cNvPr>
            <p:cNvCxnSpPr>
              <a:cxnSpLocks/>
            </p:cNvCxnSpPr>
            <p:nvPr/>
          </p:nvCxnSpPr>
          <p:spPr>
            <a:xfrm>
              <a:off x="2553898" y="4355947"/>
              <a:ext cx="895417" cy="45523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F62189A-8D3F-2B8A-545B-A3887542F2A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53898" y="4358502"/>
              <a:ext cx="381751" cy="54348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D8D1D57-EC4F-620E-1CB7-27BB7A07A8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63005" y="4806625"/>
              <a:ext cx="688105" cy="56677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1D9862B6-C6FF-E59B-178C-AA677919A12B}"/>
              </a:ext>
            </a:extLst>
          </p:cNvPr>
          <p:cNvSpPr txBox="1"/>
          <p:nvPr/>
        </p:nvSpPr>
        <p:spPr>
          <a:xfrm>
            <a:off x="7031206" y="2662383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C1AE6ED-9143-726C-8DF5-1F5E6BB0EB93}"/>
              </a:ext>
            </a:extLst>
          </p:cNvPr>
          <p:cNvGrpSpPr/>
          <p:nvPr/>
        </p:nvGrpSpPr>
        <p:grpSpPr>
          <a:xfrm>
            <a:off x="5164474" y="1775425"/>
            <a:ext cx="675112" cy="2434517"/>
            <a:chOff x="5164474" y="1775425"/>
            <a:chExt cx="675112" cy="243451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E69A7FC-FC00-918F-7CC0-57207591259B}"/>
                </a:ext>
              </a:extLst>
            </p:cNvPr>
            <p:cNvSpPr txBox="1"/>
            <p:nvPr/>
          </p:nvSpPr>
          <p:spPr>
            <a:xfrm>
              <a:off x="5164474" y="1775425"/>
              <a:ext cx="276676" cy="473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dirty="0">
                  <a:solidFill>
                    <a:schemeClr val="bg1">
                      <a:lumMod val="10000"/>
                    </a:schemeClr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A</a:t>
              </a: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555C426-7E8E-5DF9-B56B-A8B40F74CC92}"/>
                </a:ext>
              </a:extLst>
            </p:cNvPr>
            <p:cNvSpPr txBox="1"/>
            <p:nvPr/>
          </p:nvSpPr>
          <p:spPr>
            <a:xfrm>
              <a:off x="5562910" y="3736736"/>
              <a:ext cx="276676" cy="473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dirty="0">
                  <a:solidFill>
                    <a:schemeClr val="bg1">
                      <a:lumMod val="10000"/>
                    </a:schemeClr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C</a:t>
              </a: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E73FC81-857E-1A83-8CE9-176BB8AECB3B}"/>
              </a:ext>
            </a:extLst>
          </p:cNvPr>
          <p:cNvSpPr txBox="1"/>
          <p:nvPr/>
        </p:nvSpPr>
        <p:spPr>
          <a:xfrm>
            <a:off x="5780771" y="2865005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39FC9F3-C12E-E751-A31C-9C310DA74565}"/>
              </a:ext>
            </a:extLst>
          </p:cNvPr>
          <p:cNvCxnSpPr>
            <a:cxnSpLocks/>
          </p:cNvCxnSpPr>
          <p:nvPr/>
        </p:nvCxnSpPr>
        <p:spPr>
          <a:xfrm>
            <a:off x="9113096" y="2392372"/>
            <a:ext cx="1108361" cy="136379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42DDC4D-E47B-7D2C-DCB4-F2CF32B8341F}"/>
              </a:ext>
            </a:extLst>
          </p:cNvPr>
          <p:cNvCxnSpPr>
            <a:cxnSpLocks/>
          </p:cNvCxnSpPr>
          <p:nvPr/>
        </p:nvCxnSpPr>
        <p:spPr>
          <a:xfrm flipH="1">
            <a:off x="9118704" y="1986375"/>
            <a:ext cx="1039492" cy="177512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FE063CA-E19E-AC28-995D-72AB9EC0C9CD}"/>
              </a:ext>
            </a:extLst>
          </p:cNvPr>
          <p:cNvCxnSpPr>
            <a:cxnSpLocks/>
          </p:cNvCxnSpPr>
          <p:nvPr/>
        </p:nvCxnSpPr>
        <p:spPr>
          <a:xfrm flipH="1">
            <a:off x="9109921" y="1995610"/>
            <a:ext cx="1043512" cy="39619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11F5E06-1E3C-62B3-928A-5463E6495D9A}"/>
              </a:ext>
            </a:extLst>
          </p:cNvPr>
          <p:cNvCxnSpPr>
            <a:cxnSpLocks/>
          </p:cNvCxnSpPr>
          <p:nvPr/>
        </p:nvCxnSpPr>
        <p:spPr>
          <a:xfrm flipH="1">
            <a:off x="9114684" y="3756163"/>
            <a:ext cx="1111536" cy="447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B26706CE-894B-8FD5-589C-7FFC7F801BF4}"/>
              </a:ext>
            </a:extLst>
          </p:cNvPr>
          <p:cNvSpPr txBox="1"/>
          <p:nvPr/>
        </p:nvSpPr>
        <p:spPr>
          <a:xfrm>
            <a:off x="8810827" y="2099097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81A3164-004D-E4D4-10E6-DB5FCD1625BF}"/>
              </a:ext>
            </a:extLst>
          </p:cNvPr>
          <p:cNvSpPr txBox="1"/>
          <p:nvPr/>
        </p:nvSpPr>
        <p:spPr>
          <a:xfrm>
            <a:off x="10153918" y="1690728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48D94C2-BE5B-C36A-63F9-963004836869}"/>
              </a:ext>
            </a:extLst>
          </p:cNvPr>
          <p:cNvSpPr txBox="1"/>
          <p:nvPr/>
        </p:nvSpPr>
        <p:spPr>
          <a:xfrm>
            <a:off x="8833995" y="3651876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56B60F8-4EB6-18A2-7012-E259051923E3}"/>
              </a:ext>
            </a:extLst>
          </p:cNvPr>
          <p:cNvSpPr txBox="1"/>
          <p:nvPr/>
        </p:nvSpPr>
        <p:spPr>
          <a:xfrm>
            <a:off x="10185966" y="3632320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D</a:t>
            </a: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B4FE5798-2F18-45D2-6B86-69DC60A8A4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48613" y="4209704"/>
            <a:ext cx="268363" cy="268363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0D4D28C3-CDAB-D4FE-1321-710C9B93D3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94851" y="4209705"/>
            <a:ext cx="268362" cy="268362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04E97D55-478E-A589-67F3-AA47FA91CB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41088" y="4206907"/>
            <a:ext cx="268362" cy="268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7138915"/>
      </p:ext>
    </p:extLst>
  </p:cSld>
  <p:clrMapOvr>
    <a:masterClrMapping/>
  </p:clrMapOvr>
  <p:transition spd="slow">
    <p:push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D055B4-F235-4E3C-9917-4E48D025C783}"/>
              </a:ext>
            </a:extLst>
          </p:cNvPr>
          <p:cNvSpPr txBox="1"/>
          <p:nvPr/>
        </p:nvSpPr>
        <p:spPr>
          <a:xfrm>
            <a:off x="6613147" y="2694441"/>
            <a:ext cx="1592103" cy="6481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84B100">
                    <a:lumMod val="50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TỨ</a:t>
            </a:r>
            <a:r>
              <a:rPr kumimoji="0" lang="vi-VN" sz="2800" b="0" i="0" u="none" strike="noStrike" kern="1200" cap="none" spc="0" normalizeH="0" noProof="0" dirty="0">
                <a:ln>
                  <a:noFill/>
                </a:ln>
                <a:solidFill>
                  <a:srgbClr val="84B100">
                    <a:lumMod val="50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 GIÁC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84B100">
                  <a:lumMod val="50000"/>
                </a:srgbClr>
              </a:solidFill>
              <a:effectLst/>
              <a:uLnTx/>
              <a:uFillTx/>
              <a:latin typeface="#9Slide03 Bebas Neue Bold" panose="020B0606020202050201" pitchFamily="34" charset="0"/>
              <a:cs typeface="#9Slide03 Arima Madurai" panose="00000500000000000000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E687EE-8DF9-A903-1CA7-9690B1DD9123}"/>
              </a:ext>
            </a:extLst>
          </p:cNvPr>
          <p:cNvCxnSpPr>
            <a:cxnSpLocks/>
          </p:cNvCxnSpPr>
          <p:nvPr/>
        </p:nvCxnSpPr>
        <p:spPr>
          <a:xfrm>
            <a:off x="3408745" y="3021556"/>
            <a:ext cx="812410" cy="78570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31A05BF-30F8-36E9-8DF0-167EB807D30D}"/>
              </a:ext>
            </a:extLst>
          </p:cNvPr>
          <p:cNvCxnSpPr>
            <a:cxnSpLocks/>
          </p:cNvCxnSpPr>
          <p:nvPr/>
        </p:nvCxnSpPr>
        <p:spPr>
          <a:xfrm>
            <a:off x="4148250" y="2162028"/>
            <a:ext cx="1267714" cy="64450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A4C7A81-67CC-9026-F940-C4A7914728A1}"/>
              </a:ext>
            </a:extLst>
          </p:cNvPr>
          <p:cNvCxnSpPr>
            <a:cxnSpLocks/>
          </p:cNvCxnSpPr>
          <p:nvPr/>
        </p:nvCxnSpPr>
        <p:spPr>
          <a:xfrm flipV="1">
            <a:off x="3404934" y="2163936"/>
            <a:ext cx="743316" cy="85460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20BC187-7E8C-D807-9104-BA5FFD48008A}"/>
              </a:ext>
            </a:extLst>
          </p:cNvPr>
          <p:cNvCxnSpPr>
            <a:cxnSpLocks/>
          </p:cNvCxnSpPr>
          <p:nvPr/>
        </p:nvCxnSpPr>
        <p:spPr>
          <a:xfrm flipV="1">
            <a:off x="4211729" y="2806537"/>
            <a:ext cx="1216953" cy="100236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D5F1BBA4-60D7-D660-6E98-83468729432E}"/>
              </a:ext>
            </a:extLst>
          </p:cNvPr>
          <p:cNvSpPr txBox="1"/>
          <p:nvPr/>
        </p:nvSpPr>
        <p:spPr>
          <a:xfrm>
            <a:off x="4003460" y="1775425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2C7B7AF-6BFE-66F8-DBBE-46935DD4F944}"/>
              </a:ext>
            </a:extLst>
          </p:cNvPr>
          <p:cNvSpPr txBox="1"/>
          <p:nvPr/>
        </p:nvSpPr>
        <p:spPr>
          <a:xfrm>
            <a:off x="5396194" y="2476294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BDEDC22-A428-1E81-826A-5197935C628A}"/>
              </a:ext>
            </a:extLst>
          </p:cNvPr>
          <p:cNvSpPr txBox="1"/>
          <p:nvPr/>
        </p:nvSpPr>
        <p:spPr>
          <a:xfrm>
            <a:off x="4054536" y="3736736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781E9AB-4C64-DCD1-859F-02BC871BA5F8}"/>
              </a:ext>
            </a:extLst>
          </p:cNvPr>
          <p:cNvSpPr txBox="1"/>
          <p:nvPr/>
        </p:nvSpPr>
        <p:spPr>
          <a:xfrm>
            <a:off x="3067711" y="2756986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3C2CBFC-F8F4-762B-AB88-00537DD44893}"/>
              </a:ext>
            </a:extLst>
          </p:cNvPr>
          <p:cNvSpPr/>
          <p:nvPr/>
        </p:nvSpPr>
        <p:spPr>
          <a:xfrm>
            <a:off x="2931885" y="1690728"/>
            <a:ext cx="2869977" cy="2519214"/>
          </a:xfrm>
          <a:prstGeom prst="roundRect">
            <a:avLst>
              <a:gd name="adj" fmla="val 12634"/>
            </a:avLst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5D74DF0-7945-8A24-C976-FE974EC9816B}"/>
              </a:ext>
            </a:extLst>
          </p:cNvPr>
          <p:cNvSpPr txBox="1"/>
          <p:nvPr/>
        </p:nvSpPr>
        <p:spPr>
          <a:xfrm>
            <a:off x="8137005" y="2694441"/>
            <a:ext cx="774571" cy="6481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84B100">
                    <a:lumMod val="50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LỒI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84B100">
                  <a:lumMod val="50000"/>
                </a:srgbClr>
              </a:solidFill>
              <a:effectLst/>
              <a:uLnTx/>
              <a:uFillTx/>
              <a:latin typeface="#9Slide03 Bebas Neue Bold" panose="020B0606020202050201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2215AD-5F1D-53DA-8E71-18065982F061}"/>
              </a:ext>
            </a:extLst>
          </p:cNvPr>
          <p:cNvSpPr txBox="1"/>
          <p:nvPr/>
        </p:nvSpPr>
        <p:spPr>
          <a:xfrm>
            <a:off x="1660255" y="5191340"/>
            <a:ext cx="9800225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Chọn một cạnh bất kì của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mỗi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tứ giác.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Những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tứ giác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nào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2 </a:t>
            </a:r>
            <a:r>
              <a:rPr lang="en-US" sz="2000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đỉnh</a:t>
            </a:r>
            <a:r>
              <a:rPr lang="en-US" sz="20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thuộc</a:t>
            </a:r>
            <a:r>
              <a:rPr lang="en-US" sz="20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cạnh</a:t>
            </a:r>
            <a:r>
              <a:rPr lang="en-US" sz="20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còn</a:t>
            </a:r>
            <a:r>
              <a:rPr lang="en-US" sz="20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lại</a:t>
            </a:r>
            <a:r>
              <a:rPr lang="en-US" sz="20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luôn nằm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về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một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phía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của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đường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thẳng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đã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chọn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?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5000F35-A551-107A-612D-7CC5FBBB62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91892" y="5312641"/>
            <a:ext cx="268363" cy="268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55066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E687EE-8DF9-A903-1CA7-9690B1DD9123}"/>
              </a:ext>
            </a:extLst>
          </p:cNvPr>
          <p:cNvCxnSpPr>
            <a:cxnSpLocks/>
          </p:cNvCxnSpPr>
          <p:nvPr/>
        </p:nvCxnSpPr>
        <p:spPr>
          <a:xfrm>
            <a:off x="9540210" y="5397880"/>
            <a:ext cx="812410" cy="78570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31A05BF-30F8-36E9-8DF0-167EB807D30D}"/>
              </a:ext>
            </a:extLst>
          </p:cNvPr>
          <p:cNvCxnSpPr>
            <a:cxnSpLocks/>
          </p:cNvCxnSpPr>
          <p:nvPr/>
        </p:nvCxnSpPr>
        <p:spPr>
          <a:xfrm>
            <a:off x="10274100" y="4540261"/>
            <a:ext cx="1286047" cy="65383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A4C7A81-67CC-9026-F940-C4A7914728A1}"/>
              </a:ext>
            </a:extLst>
          </p:cNvPr>
          <p:cNvCxnSpPr>
            <a:cxnSpLocks/>
          </p:cNvCxnSpPr>
          <p:nvPr/>
        </p:nvCxnSpPr>
        <p:spPr>
          <a:xfrm flipV="1">
            <a:off x="9536399" y="4540261"/>
            <a:ext cx="743316" cy="854601"/>
          </a:xfrm>
          <a:prstGeom prst="line">
            <a:avLst/>
          </a:prstGeom>
          <a:ln w="19050"/>
          <a:effectLst>
            <a:glow rad="38100">
              <a:srgbClr val="00B0F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20BC187-7E8C-D807-9104-BA5FFD48008A}"/>
              </a:ext>
            </a:extLst>
          </p:cNvPr>
          <p:cNvCxnSpPr>
            <a:cxnSpLocks/>
          </p:cNvCxnSpPr>
          <p:nvPr/>
        </p:nvCxnSpPr>
        <p:spPr>
          <a:xfrm flipV="1">
            <a:off x="10343194" y="5182861"/>
            <a:ext cx="1216953" cy="100236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D5F1BBA4-60D7-D660-6E98-83468729432E}"/>
              </a:ext>
            </a:extLst>
          </p:cNvPr>
          <p:cNvSpPr txBox="1"/>
          <p:nvPr/>
        </p:nvSpPr>
        <p:spPr>
          <a:xfrm>
            <a:off x="10134925" y="4151752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2C7B7AF-6BFE-66F8-DBBE-46935DD4F944}"/>
              </a:ext>
            </a:extLst>
          </p:cNvPr>
          <p:cNvSpPr txBox="1"/>
          <p:nvPr/>
        </p:nvSpPr>
        <p:spPr>
          <a:xfrm>
            <a:off x="11528626" y="4921656"/>
            <a:ext cx="276676" cy="473206"/>
          </a:xfrm>
          <a:prstGeom prst="rect">
            <a:avLst/>
          </a:prstGeom>
          <a:noFill/>
          <a:effectLst>
            <a:glow rad="177800">
              <a:schemeClr val="tx1">
                <a:lumMod val="60000"/>
                <a:lumOff val="40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b="1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</a:t>
            </a: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BDEDC22-A428-1E81-826A-5197935C628A}"/>
              </a:ext>
            </a:extLst>
          </p:cNvPr>
          <p:cNvSpPr txBox="1"/>
          <p:nvPr/>
        </p:nvSpPr>
        <p:spPr>
          <a:xfrm>
            <a:off x="10186001" y="6113063"/>
            <a:ext cx="276676" cy="473206"/>
          </a:xfrm>
          <a:prstGeom prst="rect">
            <a:avLst/>
          </a:prstGeom>
          <a:noFill/>
          <a:effectLst>
            <a:glow rad="177800">
              <a:schemeClr val="tx1">
                <a:lumMod val="60000"/>
                <a:lumOff val="40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b="1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</a:t>
            </a: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781E9AB-4C64-DCD1-859F-02BC871BA5F8}"/>
              </a:ext>
            </a:extLst>
          </p:cNvPr>
          <p:cNvSpPr txBox="1"/>
          <p:nvPr/>
        </p:nvSpPr>
        <p:spPr>
          <a:xfrm>
            <a:off x="9199176" y="5133313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4353EF2-758D-422E-BAD8-61C079214576}"/>
              </a:ext>
            </a:extLst>
          </p:cNvPr>
          <p:cNvSpPr txBox="1"/>
          <p:nvPr/>
        </p:nvSpPr>
        <p:spPr>
          <a:xfrm>
            <a:off x="865987" y="2051445"/>
            <a:ext cx="8161100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Tứ giác ABCD là hình gồm bốn đoạn thẳng AB; BC; CD và DA, trong đó bất kì hai đoạn thẳng nào cũng không cùng nằm trên một đường thẳng. </a:t>
            </a:r>
          </a:p>
        </p:txBody>
      </p:sp>
      <p:grpSp>
        <p:nvGrpSpPr>
          <p:cNvPr id="39" name="Google Shape;2298;p47">
            <a:extLst>
              <a:ext uri="{FF2B5EF4-FFF2-40B4-BE49-F238E27FC236}">
                <a16:creationId xmlns:a16="http://schemas.microsoft.com/office/drawing/2014/main" id="{6EABC955-0872-AAD5-AD85-8C90ABB75F23}"/>
              </a:ext>
            </a:extLst>
          </p:cNvPr>
          <p:cNvGrpSpPr/>
          <p:nvPr/>
        </p:nvGrpSpPr>
        <p:grpSpPr>
          <a:xfrm>
            <a:off x="539578" y="2143019"/>
            <a:ext cx="302553" cy="302553"/>
            <a:chOff x="1492675" y="4992125"/>
            <a:chExt cx="481825" cy="481825"/>
          </a:xfrm>
        </p:grpSpPr>
        <p:sp>
          <p:nvSpPr>
            <p:cNvPr id="40" name="Google Shape;2299;p47">
              <a:extLst>
                <a:ext uri="{FF2B5EF4-FFF2-40B4-BE49-F238E27FC236}">
                  <a16:creationId xmlns:a16="http://schemas.microsoft.com/office/drawing/2014/main" id="{3B2E7D1A-D50C-C6F8-A56D-7FC0EAB534A7}"/>
                </a:ext>
              </a:extLst>
            </p:cNvPr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300;p47">
              <a:extLst>
                <a:ext uri="{FF2B5EF4-FFF2-40B4-BE49-F238E27FC236}">
                  <a16:creationId xmlns:a16="http://schemas.microsoft.com/office/drawing/2014/main" id="{AB62F264-E0EF-561C-B6C8-7A657A5EDA7A}"/>
                </a:ext>
              </a:extLst>
            </p:cNvPr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6FA8B151-47A7-A1AD-D62E-E334961CDD7E}"/>
              </a:ext>
            </a:extLst>
          </p:cNvPr>
          <p:cNvSpPr txBox="1"/>
          <p:nvPr/>
        </p:nvSpPr>
        <p:spPr>
          <a:xfrm>
            <a:off x="865986" y="4447365"/>
            <a:ext cx="7871613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Tứ giác lồi là tứ </a:t>
            </a:r>
            <a:r>
              <a:rPr kumimoji="0" lang="vi-VN" sz="2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giác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mà</a:t>
            </a:r>
            <a:r>
              <a:rPr kumimoji="0" lang="en-US" sz="20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hai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đỉnh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thuộc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một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cạnh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bất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kì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luôn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nằm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về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một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phía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của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đường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thẳng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đi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qua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hai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đỉnh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còn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lại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.</a:t>
            </a:r>
          </a:p>
        </p:txBody>
      </p:sp>
      <p:grpSp>
        <p:nvGrpSpPr>
          <p:cNvPr id="61" name="Google Shape;2298;p47">
            <a:extLst>
              <a:ext uri="{FF2B5EF4-FFF2-40B4-BE49-F238E27FC236}">
                <a16:creationId xmlns:a16="http://schemas.microsoft.com/office/drawing/2014/main" id="{BFE8AAE4-563F-768E-EFD3-10C1B3D5F435}"/>
              </a:ext>
            </a:extLst>
          </p:cNvPr>
          <p:cNvGrpSpPr/>
          <p:nvPr/>
        </p:nvGrpSpPr>
        <p:grpSpPr>
          <a:xfrm>
            <a:off x="539577" y="4538939"/>
            <a:ext cx="302553" cy="302553"/>
            <a:chOff x="1492675" y="4992125"/>
            <a:chExt cx="481825" cy="481825"/>
          </a:xfrm>
        </p:grpSpPr>
        <p:sp>
          <p:nvSpPr>
            <p:cNvPr id="62" name="Google Shape;2299;p47">
              <a:extLst>
                <a:ext uri="{FF2B5EF4-FFF2-40B4-BE49-F238E27FC236}">
                  <a16:creationId xmlns:a16="http://schemas.microsoft.com/office/drawing/2014/main" id="{319B5D10-A6F4-5033-862E-57E2B636978F}"/>
                </a:ext>
              </a:extLst>
            </p:cNvPr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2300;p47">
              <a:extLst>
                <a:ext uri="{FF2B5EF4-FFF2-40B4-BE49-F238E27FC236}">
                  <a16:creationId xmlns:a16="http://schemas.microsoft.com/office/drawing/2014/main" id="{8F470BB9-10E4-1299-2B1A-2A8DA8E7577F}"/>
                </a:ext>
              </a:extLst>
            </p:cNvPr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C273ACFB-2C2A-4FC4-E8AD-1548650D8FEA}"/>
              </a:ext>
            </a:extLst>
          </p:cNvPr>
          <p:cNvSpPr txBox="1"/>
          <p:nvPr/>
        </p:nvSpPr>
        <p:spPr>
          <a:xfrm>
            <a:off x="865987" y="5696041"/>
            <a:ext cx="6977533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25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Từ nay, tứ giác không chú thích gì thêm ta coi là tứ giác lồi.</a:t>
            </a:r>
          </a:p>
        </p:txBody>
      </p:sp>
      <p:grpSp>
        <p:nvGrpSpPr>
          <p:cNvPr id="65" name="Google Shape;2298;p47">
            <a:extLst>
              <a:ext uri="{FF2B5EF4-FFF2-40B4-BE49-F238E27FC236}">
                <a16:creationId xmlns:a16="http://schemas.microsoft.com/office/drawing/2014/main" id="{1E12F95D-7593-D258-3F6C-A8B519273304}"/>
              </a:ext>
            </a:extLst>
          </p:cNvPr>
          <p:cNvGrpSpPr/>
          <p:nvPr/>
        </p:nvGrpSpPr>
        <p:grpSpPr>
          <a:xfrm>
            <a:off x="539577" y="5800315"/>
            <a:ext cx="302553" cy="302553"/>
            <a:chOff x="1492675" y="4992125"/>
            <a:chExt cx="481825" cy="481825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66" name="Google Shape;2299;p47">
              <a:extLst>
                <a:ext uri="{FF2B5EF4-FFF2-40B4-BE49-F238E27FC236}">
                  <a16:creationId xmlns:a16="http://schemas.microsoft.com/office/drawing/2014/main" id="{EC5DAB6E-DFB4-BD65-D899-8B756B502850}"/>
                </a:ext>
              </a:extLst>
            </p:cNvPr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2300;p47">
              <a:extLst>
                <a:ext uri="{FF2B5EF4-FFF2-40B4-BE49-F238E27FC236}">
                  <a16:creationId xmlns:a16="http://schemas.microsoft.com/office/drawing/2014/main" id="{7E543D9D-1522-0DFD-FA29-414F4AC6587F}"/>
                </a:ext>
              </a:extLst>
            </p:cNvPr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EB2EAB5-DFAB-ACB4-BBCA-94E3917276A1}"/>
              </a:ext>
            </a:extLst>
          </p:cNvPr>
          <p:cNvSpPr txBox="1"/>
          <p:nvPr/>
        </p:nvSpPr>
        <p:spPr>
          <a:xfrm>
            <a:off x="5693537" y="167373"/>
            <a:ext cx="1795684" cy="7276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84B100">
                    <a:lumMod val="50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TỨ</a:t>
            </a:r>
            <a:r>
              <a:rPr kumimoji="0" lang="vi-VN" sz="3200" b="0" i="0" u="none" strike="noStrike" kern="1200" cap="none" spc="0" normalizeH="0" noProof="0" dirty="0">
                <a:ln>
                  <a:noFill/>
                </a:ln>
                <a:solidFill>
                  <a:srgbClr val="84B100">
                    <a:lumMod val="50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 GIÁC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84B100">
                  <a:lumMod val="50000"/>
                </a:srgbClr>
              </a:solidFill>
              <a:effectLst/>
              <a:uLnTx/>
              <a:uFillTx/>
              <a:latin typeface="#9Slide03 Bebas Neue Bold" panose="020B0606020202050201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95B6BE-6B0F-A1F8-BB8D-8AC1CEB63C5A}"/>
              </a:ext>
            </a:extLst>
          </p:cNvPr>
          <p:cNvSpPr txBox="1"/>
          <p:nvPr/>
        </p:nvSpPr>
        <p:spPr>
          <a:xfrm>
            <a:off x="5358003" y="167373"/>
            <a:ext cx="546945" cy="7276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4B100">
                    <a:lumMod val="50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1.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84B100">
                  <a:lumMod val="50000"/>
                </a:srgbClr>
              </a:solidFill>
              <a:effectLst/>
              <a:uLnTx/>
              <a:uFillTx/>
              <a:latin typeface="#9Slide03 Bebas Neue Bold" panose="020B0606020202050201" pitchFamily="34" charset="0"/>
              <a:cs typeface="#9Slide03 Arima Madurai" panose="000005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6668C1E-8DE9-9DF4-8622-0102D3AF3368}"/>
              </a:ext>
            </a:extLst>
          </p:cNvPr>
          <p:cNvGrpSpPr/>
          <p:nvPr/>
        </p:nvGrpSpPr>
        <p:grpSpPr>
          <a:xfrm>
            <a:off x="9618215" y="1755833"/>
            <a:ext cx="1586772" cy="1799417"/>
            <a:chOff x="2553898" y="4355947"/>
            <a:chExt cx="897212" cy="1017449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E78867A-B95A-AFEB-D32B-A5CC3330BD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64745" y="4900194"/>
              <a:ext cx="169109" cy="47047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742D71D-B7A0-D129-FA96-E08548C6D3E7}"/>
                </a:ext>
              </a:extLst>
            </p:cNvPr>
            <p:cNvCxnSpPr>
              <a:cxnSpLocks/>
            </p:cNvCxnSpPr>
            <p:nvPr/>
          </p:nvCxnSpPr>
          <p:spPr>
            <a:xfrm>
              <a:off x="2553898" y="4355947"/>
              <a:ext cx="895417" cy="45523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7B01FC3-4D6B-AFF2-2F9A-817FFD9BAF7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53898" y="4358502"/>
              <a:ext cx="381751" cy="54348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FE2E74A-935F-84D5-81EB-2029A18395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63005" y="4806625"/>
              <a:ext cx="688105" cy="56677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3B47712-9906-797A-6E18-64868C35BDB7}"/>
              </a:ext>
            </a:extLst>
          </p:cNvPr>
          <p:cNvSpPr txBox="1"/>
          <p:nvPr/>
        </p:nvSpPr>
        <p:spPr>
          <a:xfrm>
            <a:off x="9325588" y="1437378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3656F0-AF10-D68C-4BEA-87A74E15AFA7}"/>
              </a:ext>
            </a:extLst>
          </p:cNvPr>
          <p:cNvSpPr txBox="1"/>
          <p:nvPr/>
        </p:nvSpPr>
        <p:spPr>
          <a:xfrm>
            <a:off x="11192320" y="2324336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D526B0-89D3-A563-150A-CFCAB30A3590}"/>
              </a:ext>
            </a:extLst>
          </p:cNvPr>
          <p:cNvSpPr txBox="1"/>
          <p:nvPr/>
        </p:nvSpPr>
        <p:spPr>
          <a:xfrm>
            <a:off x="9724024" y="3398689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DA868E-FC3E-A8C8-E4BE-924A528987B4}"/>
              </a:ext>
            </a:extLst>
          </p:cNvPr>
          <p:cNvSpPr txBox="1"/>
          <p:nvPr/>
        </p:nvSpPr>
        <p:spPr>
          <a:xfrm>
            <a:off x="9941885" y="2526958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498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38" grpId="0"/>
      <p:bldP spid="42" grpId="0"/>
      <p:bldP spid="64" grpId="0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E687EE-8DF9-A903-1CA7-9690B1DD9123}"/>
              </a:ext>
            </a:extLst>
          </p:cNvPr>
          <p:cNvCxnSpPr>
            <a:cxnSpLocks/>
          </p:cNvCxnSpPr>
          <p:nvPr/>
        </p:nvCxnSpPr>
        <p:spPr>
          <a:xfrm>
            <a:off x="9038178" y="3418435"/>
            <a:ext cx="966195" cy="93443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31A05BF-30F8-36E9-8DF0-167EB807D30D}"/>
              </a:ext>
            </a:extLst>
          </p:cNvPr>
          <p:cNvCxnSpPr>
            <a:cxnSpLocks/>
          </p:cNvCxnSpPr>
          <p:nvPr/>
        </p:nvCxnSpPr>
        <p:spPr>
          <a:xfrm>
            <a:off x="9920416" y="2407900"/>
            <a:ext cx="1529489" cy="77759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A4C7A81-67CC-9026-F940-C4A7914728A1}"/>
              </a:ext>
            </a:extLst>
          </p:cNvPr>
          <p:cNvCxnSpPr>
            <a:cxnSpLocks/>
          </p:cNvCxnSpPr>
          <p:nvPr/>
        </p:nvCxnSpPr>
        <p:spPr>
          <a:xfrm flipV="1">
            <a:off x="9043072" y="2407900"/>
            <a:ext cx="884022" cy="101637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20BC187-7E8C-D807-9104-BA5FFD48008A}"/>
              </a:ext>
            </a:extLst>
          </p:cNvPr>
          <p:cNvCxnSpPr>
            <a:cxnSpLocks/>
          </p:cNvCxnSpPr>
          <p:nvPr/>
        </p:nvCxnSpPr>
        <p:spPr>
          <a:xfrm flipV="1">
            <a:off x="10002589" y="3172141"/>
            <a:ext cx="1447316" cy="11921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D5F1BBA4-60D7-D660-6E98-83468729432E}"/>
              </a:ext>
            </a:extLst>
          </p:cNvPr>
          <p:cNvSpPr txBox="1"/>
          <p:nvPr/>
        </p:nvSpPr>
        <p:spPr>
          <a:xfrm>
            <a:off x="9773782" y="1964622"/>
            <a:ext cx="329049" cy="56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2C7B7AF-6BFE-66F8-DBBE-46935DD4F944}"/>
              </a:ext>
            </a:extLst>
          </p:cNvPr>
          <p:cNvSpPr txBox="1"/>
          <p:nvPr/>
        </p:nvSpPr>
        <p:spPr>
          <a:xfrm>
            <a:off x="11472329" y="2916086"/>
            <a:ext cx="329049" cy="56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BDEDC22-A428-1E81-826A-5197935C628A}"/>
              </a:ext>
            </a:extLst>
          </p:cNvPr>
          <p:cNvSpPr txBox="1"/>
          <p:nvPr/>
        </p:nvSpPr>
        <p:spPr>
          <a:xfrm>
            <a:off x="9850680" y="4323271"/>
            <a:ext cx="329049" cy="56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781E9AB-4C64-DCD1-859F-02BC871BA5F8}"/>
              </a:ext>
            </a:extLst>
          </p:cNvPr>
          <p:cNvSpPr txBox="1"/>
          <p:nvPr/>
        </p:nvSpPr>
        <p:spPr>
          <a:xfrm>
            <a:off x="8721697" y="3193148"/>
            <a:ext cx="329049" cy="56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4353EF2-758D-422E-BAD8-61C079214576}"/>
              </a:ext>
            </a:extLst>
          </p:cNvPr>
          <p:cNvSpPr txBox="1"/>
          <p:nvPr/>
        </p:nvSpPr>
        <p:spPr>
          <a:xfrm>
            <a:off x="1745399" y="2114876"/>
            <a:ext cx="2189161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Hai đỉnh kề nhau: </a:t>
            </a:r>
          </a:p>
        </p:txBody>
      </p:sp>
      <p:grpSp>
        <p:nvGrpSpPr>
          <p:cNvPr id="39" name="Google Shape;2298;p47">
            <a:extLst>
              <a:ext uri="{FF2B5EF4-FFF2-40B4-BE49-F238E27FC236}">
                <a16:creationId xmlns:a16="http://schemas.microsoft.com/office/drawing/2014/main" id="{6EABC955-0872-AAD5-AD85-8C90ABB75F23}"/>
              </a:ext>
            </a:extLst>
          </p:cNvPr>
          <p:cNvGrpSpPr/>
          <p:nvPr/>
        </p:nvGrpSpPr>
        <p:grpSpPr>
          <a:xfrm>
            <a:off x="1418990" y="2206450"/>
            <a:ext cx="302553" cy="302553"/>
            <a:chOff x="1492675" y="4992125"/>
            <a:chExt cx="481825" cy="481825"/>
          </a:xfrm>
        </p:grpSpPr>
        <p:sp>
          <p:nvSpPr>
            <p:cNvPr id="40" name="Google Shape;2299;p47">
              <a:extLst>
                <a:ext uri="{FF2B5EF4-FFF2-40B4-BE49-F238E27FC236}">
                  <a16:creationId xmlns:a16="http://schemas.microsoft.com/office/drawing/2014/main" id="{3B2E7D1A-D50C-C6F8-A56D-7FC0EAB534A7}"/>
                </a:ext>
              </a:extLst>
            </p:cNvPr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300;p47">
              <a:extLst>
                <a:ext uri="{FF2B5EF4-FFF2-40B4-BE49-F238E27FC236}">
                  <a16:creationId xmlns:a16="http://schemas.microsoft.com/office/drawing/2014/main" id="{AB62F264-E0EF-561C-B6C8-7A657A5EDA7A}"/>
                </a:ext>
              </a:extLst>
            </p:cNvPr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C273ACFB-2C2A-4FC4-E8AD-1548650D8FEA}"/>
              </a:ext>
            </a:extLst>
          </p:cNvPr>
          <p:cNvSpPr txBox="1"/>
          <p:nvPr/>
        </p:nvSpPr>
        <p:spPr>
          <a:xfrm>
            <a:off x="955652" y="1200320"/>
            <a:ext cx="26740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25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Tứ giác ABCD có: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DE06C22-18DE-7823-2D55-FA77E2A1CF57}"/>
              </a:ext>
            </a:extLst>
          </p:cNvPr>
          <p:cNvSpPr txBox="1"/>
          <p:nvPr/>
        </p:nvSpPr>
        <p:spPr>
          <a:xfrm>
            <a:off x="1745399" y="2632492"/>
            <a:ext cx="2328481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Hai đỉnh đối nhau: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080070C-62AB-5E61-3282-287F4D176F04}"/>
              </a:ext>
            </a:extLst>
          </p:cNvPr>
          <p:cNvSpPr txBox="1"/>
          <p:nvPr/>
        </p:nvSpPr>
        <p:spPr>
          <a:xfrm>
            <a:off x="3786168" y="2114876"/>
            <a:ext cx="1032472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A và B;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223B6C-B9F4-9517-CC62-21E0CA212C5F}"/>
              </a:ext>
            </a:extLst>
          </p:cNvPr>
          <p:cNvSpPr txBox="1"/>
          <p:nvPr/>
        </p:nvSpPr>
        <p:spPr>
          <a:xfrm>
            <a:off x="4667141" y="2114876"/>
            <a:ext cx="1024449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0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và C;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3E67E68-B245-A5DC-5BFB-07578B61E912}"/>
              </a:ext>
            </a:extLst>
          </p:cNvPr>
          <p:cNvSpPr txBox="1"/>
          <p:nvPr/>
        </p:nvSpPr>
        <p:spPr>
          <a:xfrm>
            <a:off x="5541467" y="2114876"/>
            <a:ext cx="1958474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0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và D;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 và A.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861F76C-9749-3DD8-EBE8-F944623AA98C}"/>
              </a:ext>
            </a:extLst>
          </p:cNvPr>
          <p:cNvSpPr txBox="1"/>
          <p:nvPr/>
        </p:nvSpPr>
        <p:spPr>
          <a:xfrm>
            <a:off x="3902691" y="2635960"/>
            <a:ext cx="988181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A và C;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F62A6E1-0AFB-5E0D-0E6D-6F86DD774A22}"/>
              </a:ext>
            </a:extLst>
          </p:cNvPr>
          <p:cNvSpPr txBox="1"/>
          <p:nvPr/>
        </p:nvSpPr>
        <p:spPr>
          <a:xfrm>
            <a:off x="4745224" y="2635960"/>
            <a:ext cx="100609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0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và D.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566E64B-2E19-1191-2F4E-580D94A6D894}"/>
              </a:ext>
            </a:extLst>
          </p:cNvPr>
          <p:cNvSpPr txBox="1"/>
          <p:nvPr/>
        </p:nvSpPr>
        <p:spPr>
          <a:xfrm>
            <a:off x="1745399" y="3557417"/>
            <a:ext cx="2300096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Hai cạnh kề nhau: </a:t>
            </a:r>
          </a:p>
        </p:txBody>
      </p:sp>
      <p:grpSp>
        <p:nvGrpSpPr>
          <p:cNvPr id="33" name="Google Shape;2298;p47">
            <a:extLst>
              <a:ext uri="{FF2B5EF4-FFF2-40B4-BE49-F238E27FC236}">
                <a16:creationId xmlns:a16="http://schemas.microsoft.com/office/drawing/2014/main" id="{EBFB3081-EB4D-0EEC-B1DB-2ED75CCA921A}"/>
              </a:ext>
            </a:extLst>
          </p:cNvPr>
          <p:cNvGrpSpPr/>
          <p:nvPr/>
        </p:nvGrpSpPr>
        <p:grpSpPr>
          <a:xfrm>
            <a:off x="1418990" y="3648991"/>
            <a:ext cx="302553" cy="302553"/>
            <a:chOff x="1492675" y="4992125"/>
            <a:chExt cx="481825" cy="481825"/>
          </a:xfrm>
        </p:grpSpPr>
        <p:sp>
          <p:nvSpPr>
            <p:cNvPr id="34" name="Google Shape;2299;p47">
              <a:extLst>
                <a:ext uri="{FF2B5EF4-FFF2-40B4-BE49-F238E27FC236}">
                  <a16:creationId xmlns:a16="http://schemas.microsoft.com/office/drawing/2014/main" id="{0CA7F86A-B2E9-48D7-826C-9DF5D252BBB5}"/>
                </a:ext>
              </a:extLst>
            </p:cNvPr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300;p47">
              <a:extLst>
                <a:ext uri="{FF2B5EF4-FFF2-40B4-BE49-F238E27FC236}">
                  <a16:creationId xmlns:a16="http://schemas.microsoft.com/office/drawing/2014/main" id="{DCF1F0F2-8CB4-2B6A-C199-0301219F442B}"/>
                </a:ext>
              </a:extLst>
            </p:cNvPr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7122DD7F-AA74-076B-8ED2-B7E140EE6F55}"/>
              </a:ext>
            </a:extLst>
          </p:cNvPr>
          <p:cNvSpPr txBox="1"/>
          <p:nvPr/>
        </p:nvSpPr>
        <p:spPr>
          <a:xfrm>
            <a:off x="1745398" y="4075033"/>
            <a:ext cx="2375591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Hai cạnh đối nhau: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4244A2E-C3CB-183A-91E7-F50FF02C8D3A}"/>
              </a:ext>
            </a:extLst>
          </p:cNvPr>
          <p:cNvSpPr txBox="1"/>
          <p:nvPr/>
        </p:nvSpPr>
        <p:spPr>
          <a:xfrm>
            <a:off x="3842730" y="3557417"/>
            <a:ext cx="141388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AB và BC;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8D7607F-716F-61C3-C4B7-63381DE7E0A5}"/>
              </a:ext>
            </a:extLst>
          </p:cNvPr>
          <p:cNvSpPr txBox="1"/>
          <p:nvPr/>
        </p:nvSpPr>
        <p:spPr>
          <a:xfrm>
            <a:off x="4964472" y="3557417"/>
            <a:ext cx="1355448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0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BC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và CD;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4EAAE6B-8DE9-4026-2189-BFD7266FA749}"/>
              </a:ext>
            </a:extLst>
          </p:cNvPr>
          <p:cNvSpPr txBox="1"/>
          <p:nvPr/>
        </p:nvSpPr>
        <p:spPr>
          <a:xfrm>
            <a:off x="6089815" y="3557417"/>
            <a:ext cx="2566524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0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CD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và DA;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DA và AB.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7F08709-BF97-07E3-B0BE-CEE343D8BDB7}"/>
              </a:ext>
            </a:extLst>
          </p:cNvPr>
          <p:cNvSpPr txBox="1"/>
          <p:nvPr/>
        </p:nvSpPr>
        <p:spPr>
          <a:xfrm>
            <a:off x="3952861" y="4091512"/>
            <a:ext cx="146259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AB và CD;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B9E42D1-0A60-D531-9B6D-F15A74BBEE38}"/>
              </a:ext>
            </a:extLst>
          </p:cNvPr>
          <p:cNvSpPr txBox="1"/>
          <p:nvPr/>
        </p:nvSpPr>
        <p:spPr>
          <a:xfrm>
            <a:off x="5149090" y="4091512"/>
            <a:ext cx="1355448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0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BC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và DA.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4E24CE4-D307-50A3-19CB-1697BC60B946}"/>
              </a:ext>
            </a:extLst>
          </p:cNvPr>
          <p:cNvSpPr txBox="1"/>
          <p:nvPr/>
        </p:nvSpPr>
        <p:spPr>
          <a:xfrm>
            <a:off x="1745398" y="5052481"/>
            <a:ext cx="6118441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0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Đường chéo (đoạn thẳng nối hai đỉnh đối nhau):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grpSp>
        <p:nvGrpSpPr>
          <p:cNvPr id="59" name="Google Shape;2298;p47">
            <a:extLst>
              <a:ext uri="{FF2B5EF4-FFF2-40B4-BE49-F238E27FC236}">
                <a16:creationId xmlns:a16="http://schemas.microsoft.com/office/drawing/2014/main" id="{EA444F63-0504-99F1-0E74-8841B1171411}"/>
              </a:ext>
            </a:extLst>
          </p:cNvPr>
          <p:cNvGrpSpPr/>
          <p:nvPr/>
        </p:nvGrpSpPr>
        <p:grpSpPr>
          <a:xfrm>
            <a:off x="1418990" y="5144055"/>
            <a:ext cx="302553" cy="302553"/>
            <a:chOff x="1492675" y="4992125"/>
            <a:chExt cx="481825" cy="481825"/>
          </a:xfrm>
        </p:grpSpPr>
        <p:sp>
          <p:nvSpPr>
            <p:cNvPr id="60" name="Google Shape;2299;p47">
              <a:extLst>
                <a:ext uri="{FF2B5EF4-FFF2-40B4-BE49-F238E27FC236}">
                  <a16:creationId xmlns:a16="http://schemas.microsoft.com/office/drawing/2014/main" id="{5A274420-953C-3A7B-9C81-44DF86C2C5D8}"/>
                </a:ext>
              </a:extLst>
            </p:cNvPr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2300;p47">
              <a:extLst>
                <a:ext uri="{FF2B5EF4-FFF2-40B4-BE49-F238E27FC236}">
                  <a16:creationId xmlns:a16="http://schemas.microsoft.com/office/drawing/2014/main" id="{FC0A492E-6E6B-B250-16AE-BCD7429A37ED}"/>
                </a:ext>
              </a:extLst>
            </p:cNvPr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A342194-A005-A7C4-0E9E-5569FDB25C31}"/>
              </a:ext>
            </a:extLst>
          </p:cNvPr>
          <p:cNvSpPr txBox="1"/>
          <p:nvPr/>
        </p:nvSpPr>
        <p:spPr>
          <a:xfrm>
            <a:off x="5693537" y="167373"/>
            <a:ext cx="1795684" cy="7276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84B100">
                    <a:lumMod val="50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TỨ</a:t>
            </a:r>
            <a:r>
              <a:rPr kumimoji="0" lang="vi-VN" sz="3200" b="0" i="0" u="none" strike="noStrike" kern="1200" cap="none" spc="0" normalizeH="0" noProof="0" dirty="0">
                <a:ln>
                  <a:noFill/>
                </a:ln>
                <a:solidFill>
                  <a:srgbClr val="84B100">
                    <a:lumMod val="50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 GIÁC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84B100">
                  <a:lumMod val="50000"/>
                </a:srgbClr>
              </a:solidFill>
              <a:effectLst/>
              <a:uLnTx/>
              <a:uFillTx/>
              <a:latin typeface="#9Slide03 Bebas Neue Bold" panose="020B0606020202050201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3E4B87-A527-DAEE-3846-B5E9612753FF}"/>
              </a:ext>
            </a:extLst>
          </p:cNvPr>
          <p:cNvSpPr txBox="1"/>
          <p:nvPr/>
        </p:nvSpPr>
        <p:spPr>
          <a:xfrm>
            <a:off x="5358003" y="167373"/>
            <a:ext cx="546945" cy="7276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4B100">
                    <a:lumMod val="50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1.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84B100">
                  <a:lumMod val="50000"/>
                </a:srgbClr>
              </a:solidFill>
              <a:effectLst/>
              <a:uLnTx/>
              <a:uFillTx/>
              <a:latin typeface="#9Slide03 Bebas Neue Bold" panose="020B0606020202050201" pitchFamily="34" charset="0"/>
              <a:cs typeface="#9Slide03 Arima Madurai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177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38" grpId="0"/>
      <p:bldP spid="6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6" grpId="0"/>
      <p:bldP spid="37" grpId="0"/>
      <p:bldP spid="43" grpId="0"/>
      <p:bldP spid="51" grpId="0"/>
      <p:bldP spid="52" grpId="0"/>
      <p:bldP spid="53" grpId="0"/>
      <p:bldP spid="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E687EE-8DF9-A903-1CA7-9690B1DD9123}"/>
              </a:ext>
            </a:extLst>
          </p:cNvPr>
          <p:cNvCxnSpPr>
            <a:cxnSpLocks/>
          </p:cNvCxnSpPr>
          <p:nvPr/>
        </p:nvCxnSpPr>
        <p:spPr>
          <a:xfrm>
            <a:off x="8732645" y="3427862"/>
            <a:ext cx="966195" cy="93443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31A05BF-30F8-36E9-8DF0-167EB807D30D}"/>
              </a:ext>
            </a:extLst>
          </p:cNvPr>
          <p:cNvCxnSpPr>
            <a:cxnSpLocks/>
          </p:cNvCxnSpPr>
          <p:nvPr/>
        </p:nvCxnSpPr>
        <p:spPr>
          <a:xfrm>
            <a:off x="9605456" y="2407900"/>
            <a:ext cx="1529489" cy="77759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A4C7A81-67CC-9026-F940-C4A7914728A1}"/>
              </a:ext>
            </a:extLst>
          </p:cNvPr>
          <p:cNvCxnSpPr>
            <a:cxnSpLocks/>
          </p:cNvCxnSpPr>
          <p:nvPr/>
        </p:nvCxnSpPr>
        <p:spPr>
          <a:xfrm flipV="1">
            <a:off x="8728112" y="2407900"/>
            <a:ext cx="884022" cy="101637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20BC187-7E8C-D807-9104-BA5FFD48008A}"/>
              </a:ext>
            </a:extLst>
          </p:cNvPr>
          <p:cNvCxnSpPr>
            <a:cxnSpLocks/>
          </p:cNvCxnSpPr>
          <p:nvPr/>
        </p:nvCxnSpPr>
        <p:spPr>
          <a:xfrm flipV="1">
            <a:off x="9687629" y="3172141"/>
            <a:ext cx="1447316" cy="11921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D5F1BBA4-60D7-D660-6E98-83468729432E}"/>
              </a:ext>
            </a:extLst>
          </p:cNvPr>
          <p:cNvSpPr txBox="1"/>
          <p:nvPr/>
        </p:nvSpPr>
        <p:spPr>
          <a:xfrm>
            <a:off x="9458822" y="1964622"/>
            <a:ext cx="329049" cy="56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2C7B7AF-6BFE-66F8-DBBE-46935DD4F944}"/>
              </a:ext>
            </a:extLst>
          </p:cNvPr>
          <p:cNvSpPr txBox="1"/>
          <p:nvPr/>
        </p:nvSpPr>
        <p:spPr>
          <a:xfrm>
            <a:off x="11157369" y="2916086"/>
            <a:ext cx="329049" cy="56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BDEDC22-A428-1E81-826A-5197935C628A}"/>
              </a:ext>
            </a:extLst>
          </p:cNvPr>
          <p:cNvSpPr txBox="1"/>
          <p:nvPr/>
        </p:nvSpPr>
        <p:spPr>
          <a:xfrm>
            <a:off x="9535720" y="4323271"/>
            <a:ext cx="329049" cy="56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781E9AB-4C64-DCD1-859F-02BC871BA5F8}"/>
              </a:ext>
            </a:extLst>
          </p:cNvPr>
          <p:cNvSpPr txBox="1"/>
          <p:nvPr/>
        </p:nvSpPr>
        <p:spPr>
          <a:xfrm>
            <a:off x="8406737" y="3193148"/>
            <a:ext cx="329049" cy="56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4353EF2-758D-422E-BAD8-61C079214576}"/>
              </a:ext>
            </a:extLst>
          </p:cNvPr>
          <p:cNvSpPr txBox="1"/>
          <p:nvPr/>
        </p:nvSpPr>
        <p:spPr>
          <a:xfrm>
            <a:off x="1745399" y="2114876"/>
            <a:ext cx="2016913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Hai đỉnh kề nhau: </a:t>
            </a:r>
          </a:p>
        </p:txBody>
      </p:sp>
      <p:grpSp>
        <p:nvGrpSpPr>
          <p:cNvPr id="39" name="Google Shape;2298;p47">
            <a:extLst>
              <a:ext uri="{FF2B5EF4-FFF2-40B4-BE49-F238E27FC236}">
                <a16:creationId xmlns:a16="http://schemas.microsoft.com/office/drawing/2014/main" id="{6EABC955-0872-AAD5-AD85-8C90ABB75F23}"/>
              </a:ext>
            </a:extLst>
          </p:cNvPr>
          <p:cNvGrpSpPr/>
          <p:nvPr/>
        </p:nvGrpSpPr>
        <p:grpSpPr>
          <a:xfrm>
            <a:off x="1418990" y="2206450"/>
            <a:ext cx="302553" cy="302553"/>
            <a:chOff x="1492675" y="4992125"/>
            <a:chExt cx="481825" cy="481825"/>
          </a:xfrm>
        </p:grpSpPr>
        <p:sp>
          <p:nvSpPr>
            <p:cNvPr id="40" name="Google Shape;2299;p47">
              <a:extLst>
                <a:ext uri="{FF2B5EF4-FFF2-40B4-BE49-F238E27FC236}">
                  <a16:creationId xmlns:a16="http://schemas.microsoft.com/office/drawing/2014/main" id="{3B2E7D1A-D50C-C6F8-A56D-7FC0EAB534A7}"/>
                </a:ext>
              </a:extLst>
            </p:cNvPr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300;p47">
              <a:extLst>
                <a:ext uri="{FF2B5EF4-FFF2-40B4-BE49-F238E27FC236}">
                  <a16:creationId xmlns:a16="http://schemas.microsoft.com/office/drawing/2014/main" id="{AB62F264-E0EF-561C-B6C8-7A657A5EDA7A}"/>
                </a:ext>
              </a:extLst>
            </p:cNvPr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0DE06C22-18DE-7823-2D55-FA77E2A1CF57}"/>
              </a:ext>
            </a:extLst>
          </p:cNvPr>
          <p:cNvSpPr txBox="1"/>
          <p:nvPr/>
        </p:nvSpPr>
        <p:spPr>
          <a:xfrm>
            <a:off x="1745399" y="2632492"/>
            <a:ext cx="2016913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Hai đỉnh đối nhau: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080070C-62AB-5E61-3282-287F4D176F04}"/>
              </a:ext>
            </a:extLst>
          </p:cNvPr>
          <p:cNvSpPr txBox="1"/>
          <p:nvPr/>
        </p:nvSpPr>
        <p:spPr>
          <a:xfrm>
            <a:off x="3786168" y="2114876"/>
            <a:ext cx="876345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A và B;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223B6C-B9F4-9517-CC62-21E0CA212C5F}"/>
              </a:ext>
            </a:extLst>
          </p:cNvPr>
          <p:cNvSpPr txBox="1"/>
          <p:nvPr/>
        </p:nvSpPr>
        <p:spPr>
          <a:xfrm>
            <a:off x="4524901" y="2114876"/>
            <a:ext cx="876345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và C;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3E67E68-B245-A5DC-5BFB-07578B61E912}"/>
              </a:ext>
            </a:extLst>
          </p:cNvPr>
          <p:cNvSpPr txBox="1"/>
          <p:nvPr/>
        </p:nvSpPr>
        <p:spPr>
          <a:xfrm>
            <a:off x="5246827" y="2114876"/>
            <a:ext cx="173008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và D; D và A.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861F76C-9749-3DD8-EBE8-F944623AA98C}"/>
              </a:ext>
            </a:extLst>
          </p:cNvPr>
          <p:cNvSpPr txBox="1"/>
          <p:nvPr/>
        </p:nvSpPr>
        <p:spPr>
          <a:xfrm>
            <a:off x="3780141" y="2635960"/>
            <a:ext cx="876345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A và C;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F62A6E1-0AFB-5E0D-0E6D-6F86DD774A22}"/>
              </a:ext>
            </a:extLst>
          </p:cNvPr>
          <p:cNvSpPr txBox="1"/>
          <p:nvPr/>
        </p:nvSpPr>
        <p:spPr>
          <a:xfrm>
            <a:off x="4518874" y="2635960"/>
            <a:ext cx="876345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và D.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566E64B-2E19-1191-2F4E-580D94A6D894}"/>
              </a:ext>
            </a:extLst>
          </p:cNvPr>
          <p:cNvSpPr txBox="1"/>
          <p:nvPr/>
        </p:nvSpPr>
        <p:spPr>
          <a:xfrm>
            <a:off x="1745399" y="3425337"/>
            <a:ext cx="2016913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Hai cạnh kề nhau: </a:t>
            </a:r>
          </a:p>
        </p:txBody>
      </p:sp>
      <p:grpSp>
        <p:nvGrpSpPr>
          <p:cNvPr id="33" name="Google Shape;2298;p47">
            <a:extLst>
              <a:ext uri="{FF2B5EF4-FFF2-40B4-BE49-F238E27FC236}">
                <a16:creationId xmlns:a16="http://schemas.microsoft.com/office/drawing/2014/main" id="{EBFB3081-EB4D-0EEC-B1DB-2ED75CCA921A}"/>
              </a:ext>
            </a:extLst>
          </p:cNvPr>
          <p:cNvGrpSpPr/>
          <p:nvPr/>
        </p:nvGrpSpPr>
        <p:grpSpPr>
          <a:xfrm>
            <a:off x="1418990" y="3516911"/>
            <a:ext cx="302553" cy="302553"/>
            <a:chOff x="1492675" y="4992125"/>
            <a:chExt cx="481825" cy="481825"/>
          </a:xfrm>
        </p:grpSpPr>
        <p:sp>
          <p:nvSpPr>
            <p:cNvPr id="34" name="Google Shape;2299;p47">
              <a:extLst>
                <a:ext uri="{FF2B5EF4-FFF2-40B4-BE49-F238E27FC236}">
                  <a16:creationId xmlns:a16="http://schemas.microsoft.com/office/drawing/2014/main" id="{0CA7F86A-B2E9-48D7-826C-9DF5D252BBB5}"/>
                </a:ext>
              </a:extLst>
            </p:cNvPr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300;p47">
              <a:extLst>
                <a:ext uri="{FF2B5EF4-FFF2-40B4-BE49-F238E27FC236}">
                  <a16:creationId xmlns:a16="http://schemas.microsoft.com/office/drawing/2014/main" id="{DCF1F0F2-8CB4-2B6A-C199-0301219F442B}"/>
                </a:ext>
              </a:extLst>
            </p:cNvPr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7122DD7F-AA74-076B-8ED2-B7E140EE6F55}"/>
              </a:ext>
            </a:extLst>
          </p:cNvPr>
          <p:cNvSpPr txBox="1"/>
          <p:nvPr/>
        </p:nvSpPr>
        <p:spPr>
          <a:xfrm>
            <a:off x="1745399" y="3942953"/>
            <a:ext cx="2155392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Hai cạnh đối nhau: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4244A2E-C3CB-183A-91E7-F50FF02C8D3A}"/>
              </a:ext>
            </a:extLst>
          </p:cNvPr>
          <p:cNvSpPr txBox="1"/>
          <p:nvPr/>
        </p:nvSpPr>
        <p:spPr>
          <a:xfrm>
            <a:off x="3786168" y="3425337"/>
            <a:ext cx="1185567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AB và BC;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8D7607F-716F-61C3-C4B7-63381DE7E0A5}"/>
              </a:ext>
            </a:extLst>
          </p:cNvPr>
          <p:cNvSpPr txBox="1"/>
          <p:nvPr/>
        </p:nvSpPr>
        <p:spPr>
          <a:xfrm>
            <a:off x="4806310" y="3425337"/>
            <a:ext cx="1185567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BC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và CD;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4EAAE6B-8DE9-4026-2189-BFD7266FA749}"/>
              </a:ext>
            </a:extLst>
          </p:cNvPr>
          <p:cNvSpPr txBox="1"/>
          <p:nvPr/>
        </p:nvSpPr>
        <p:spPr>
          <a:xfrm>
            <a:off x="5840213" y="3425337"/>
            <a:ext cx="2252267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CD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và DA; DA và AB.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7F08709-BF97-07E3-B0BE-CEE343D8BDB7}"/>
              </a:ext>
            </a:extLst>
          </p:cNvPr>
          <p:cNvSpPr txBox="1"/>
          <p:nvPr/>
        </p:nvSpPr>
        <p:spPr>
          <a:xfrm>
            <a:off x="3780141" y="3946421"/>
            <a:ext cx="1185567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AB và CD;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B9E42D1-0A60-D531-9B6D-F15A74BBEE38}"/>
              </a:ext>
            </a:extLst>
          </p:cNvPr>
          <p:cNvSpPr txBox="1"/>
          <p:nvPr/>
        </p:nvSpPr>
        <p:spPr>
          <a:xfrm>
            <a:off x="4800978" y="3946421"/>
            <a:ext cx="1185567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BC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và DA.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4E24CE4-D307-50A3-19CB-1697BC60B946}"/>
              </a:ext>
            </a:extLst>
          </p:cNvPr>
          <p:cNvSpPr txBox="1"/>
          <p:nvPr/>
        </p:nvSpPr>
        <p:spPr>
          <a:xfrm>
            <a:off x="1745399" y="4737521"/>
            <a:ext cx="5987976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0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Đường chéo (đoạn thẳng nối hai đỉnh đối nhau):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grpSp>
        <p:nvGrpSpPr>
          <p:cNvPr id="59" name="Google Shape;2298;p47">
            <a:extLst>
              <a:ext uri="{FF2B5EF4-FFF2-40B4-BE49-F238E27FC236}">
                <a16:creationId xmlns:a16="http://schemas.microsoft.com/office/drawing/2014/main" id="{EA444F63-0504-99F1-0E74-8841B1171411}"/>
              </a:ext>
            </a:extLst>
          </p:cNvPr>
          <p:cNvGrpSpPr/>
          <p:nvPr/>
        </p:nvGrpSpPr>
        <p:grpSpPr>
          <a:xfrm>
            <a:off x="1418990" y="4829095"/>
            <a:ext cx="302553" cy="302553"/>
            <a:chOff x="1492675" y="4992125"/>
            <a:chExt cx="481825" cy="481825"/>
          </a:xfrm>
        </p:grpSpPr>
        <p:sp>
          <p:nvSpPr>
            <p:cNvPr id="60" name="Google Shape;2299;p47">
              <a:extLst>
                <a:ext uri="{FF2B5EF4-FFF2-40B4-BE49-F238E27FC236}">
                  <a16:creationId xmlns:a16="http://schemas.microsoft.com/office/drawing/2014/main" id="{5A274420-953C-3A7B-9C81-44DF86C2C5D8}"/>
                </a:ext>
              </a:extLst>
            </p:cNvPr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2300;p47">
              <a:extLst>
                <a:ext uri="{FF2B5EF4-FFF2-40B4-BE49-F238E27FC236}">
                  <a16:creationId xmlns:a16="http://schemas.microsoft.com/office/drawing/2014/main" id="{FC0A492E-6E6B-B250-16AE-BCD7429A37ED}"/>
                </a:ext>
              </a:extLst>
            </p:cNvPr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76126F62-D069-141C-1E08-1527EA214241}"/>
              </a:ext>
            </a:extLst>
          </p:cNvPr>
          <p:cNvSpPr txBox="1"/>
          <p:nvPr/>
        </p:nvSpPr>
        <p:spPr>
          <a:xfrm>
            <a:off x="7312328" y="4737521"/>
            <a:ext cx="1412751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0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AC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và BD.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7DE8A09-1DCC-4937-5575-2807CBD9DA0D}"/>
              </a:ext>
            </a:extLst>
          </p:cNvPr>
          <p:cNvCxnSpPr>
            <a:cxnSpLocks/>
          </p:cNvCxnSpPr>
          <p:nvPr/>
        </p:nvCxnSpPr>
        <p:spPr>
          <a:xfrm>
            <a:off x="9616897" y="2401978"/>
            <a:ext cx="83348" cy="1954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2C63785-AB9D-E3B4-FCED-1D9E40FD9D62}"/>
              </a:ext>
            </a:extLst>
          </p:cNvPr>
          <p:cNvCxnSpPr>
            <a:cxnSpLocks/>
          </p:cNvCxnSpPr>
          <p:nvPr/>
        </p:nvCxnSpPr>
        <p:spPr>
          <a:xfrm flipH="1">
            <a:off x="8721120" y="3183116"/>
            <a:ext cx="2411444" cy="2402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95610594-2D1C-085E-5192-6006B76A1B03}"/>
              </a:ext>
            </a:extLst>
          </p:cNvPr>
          <p:cNvSpPr txBox="1"/>
          <p:nvPr/>
        </p:nvSpPr>
        <p:spPr>
          <a:xfrm>
            <a:off x="1745398" y="5534427"/>
            <a:ext cx="699829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0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Góc: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grpSp>
        <p:nvGrpSpPr>
          <p:cNvPr id="55" name="Google Shape;2298;p47">
            <a:extLst>
              <a:ext uri="{FF2B5EF4-FFF2-40B4-BE49-F238E27FC236}">
                <a16:creationId xmlns:a16="http://schemas.microsoft.com/office/drawing/2014/main" id="{252B4ADA-5023-4F47-8023-12D35CCF9429}"/>
              </a:ext>
            </a:extLst>
          </p:cNvPr>
          <p:cNvGrpSpPr/>
          <p:nvPr/>
        </p:nvGrpSpPr>
        <p:grpSpPr>
          <a:xfrm>
            <a:off x="1418990" y="5640913"/>
            <a:ext cx="302553" cy="302553"/>
            <a:chOff x="1492675" y="4992125"/>
            <a:chExt cx="481825" cy="481825"/>
          </a:xfrm>
        </p:grpSpPr>
        <p:sp>
          <p:nvSpPr>
            <p:cNvPr id="56" name="Google Shape;2299;p47">
              <a:extLst>
                <a:ext uri="{FF2B5EF4-FFF2-40B4-BE49-F238E27FC236}">
                  <a16:creationId xmlns:a16="http://schemas.microsoft.com/office/drawing/2014/main" id="{33E024B6-B792-C05F-F43E-DE60BA47B5AB}"/>
                </a:ext>
              </a:extLst>
            </p:cNvPr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300;p47">
              <a:extLst>
                <a:ext uri="{FF2B5EF4-FFF2-40B4-BE49-F238E27FC236}">
                  <a16:creationId xmlns:a16="http://schemas.microsoft.com/office/drawing/2014/main" id="{8EA038F7-1ECE-97CC-F4CC-80FC97F4C29B}"/>
                </a:ext>
              </a:extLst>
            </p:cNvPr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3C888B1-0F34-8EC3-884A-B69511248CD4}"/>
              </a:ext>
            </a:extLst>
          </p:cNvPr>
          <p:cNvGrpSpPr/>
          <p:nvPr/>
        </p:nvGrpSpPr>
        <p:grpSpPr>
          <a:xfrm>
            <a:off x="2413901" y="5603141"/>
            <a:ext cx="190124" cy="45719"/>
            <a:chOff x="3691314" y="5668462"/>
            <a:chExt cx="280475" cy="102568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95AAFA7C-EF35-8668-16BF-996620D3B364}"/>
                </a:ext>
              </a:extLst>
            </p:cNvPr>
            <p:cNvCxnSpPr>
              <a:cxnSpLocks/>
            </p:cNvCxnSpPr>
            <p:nvPr/>
          </p:nvCxnSpPr>
          <p:spPr>
            <a:xfrm>
              <a:off x="3829793" y="5668462"/>
              <a:ext cx="141996" cy="102568"/>
            </a:xfrm>
            <a:prstGeom prst="line">
              <a:avLst/>
            </a:prstGeom>
            <a:ln>
              <a:solidFill>
                <a:schemeClr val="bg1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4163202C-B684-A4B0-FFE4-5D3C196274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91314" y="5668462"/>
              <a:ext cx="141996" cy="102568"/>
            </a:xfrm>
            <a:prstGeom prst="line">
              <a:avLst/>
            </a:prstGeom>
            <a:ln>
              <a:solidFill>
                <a:schemeClr val="bg1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09EDF0B-B573-F701-A757-B45590CB4D5C}"/>
              </a:ext>
            </a:extLst>
          </p:cNvPr>
          <p:cNvGrpSpPr/>
          <p:nvPr/>
        </p:nvGrpSpPr>
        <p:grpSpPr>
          <a:xfrm>
            <a:off x="2673456" y="5603141"/>
            <a:ext cx="190124" cy="45719"/>
            <a:chOff x="3691314" y="5668462"/>
            <a:chExt cx="280475" cy="102568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2262538-E8A1-F49D-6017-4EC2A4A753F2}"/>
                </a:ext>
              </a:extLst>
            </p:cNvPr>
            <p:cNvCxnSpPr>
              <a:cxnSpLocks/>
            </p:cNvCxnSpPr>
            <p:nvPr/>
          </p:nvCxnSpPr>
          <p:spPr>
            <a:xfrm>
              <a:off x="3829793" y="5668462"/>
              <a:ext cx="141996" cy="102568"/>
            </a:xfrm>
            <a:prstGeom prst="line">
              <a:avLst/>
            </a:prstGeom>
            <a:ln>
              <a:solidFill>
                <a:schemeClr val="bg1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F01E130-766B-8207-BB46-311A4CB2E9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91314" y="5668462"/>
              <a:ext cx="141996" cy="102568"/>
            </a:xfrm>
            <a:prstGeom prst="line">
              <a:avLst/>
            </a:prstGeom>
            <a:ln>
              <a:solidFill>
                <a:schemeClr val="bg1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EF3F65E-244C-D3CA-C130-1AC3D39CE76C}"/>
              </a:ext>
            </a:extLst>
          </p:cNvPr>
          <p:cNvGrpSpPr/>
          <p:nvPr/>
        </p:nvGrpSpPr>
        <p:grpSpPr>
          <a:xfrm>
            <a:off x="2969194" y="5603141"/>
            <a:ext cx="190124" cy="45719"/>
            <a:chOff x="3691314" y="5668462"/>
            <a:chExt cx="280475" cy="102568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A474C4B7-B8AB-7682-3031-E2BBEEF8A769}"/>
                </a:ext>
              </a:extLst>
            </p:cNvPr>
            <p:cNvCxnSpPr>
              <a:cxnSpLocks/>
            </p:cNvCxnSpPr>
            <p:nvPr/>
          </p:nvCxnSpPr>
          <p:spPr>
            <a:xfrm>
              <a:off x="3829793" y="5668462"/>
              <a:ext cx="141996" cy="102568"/>
            </a:xfrm>
            <a:prstGeom prst="line">
              <a:avLst/>
            </a:prstGeom>
            <a:ln>
              <a:solidFill>
                <a:schemeClr val="bg1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AB96ACA-A3D6-1CF0-4707-5721DA0364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91314" y="5668462"/>
              <a:ext cx="141996" cy="102568"/>
            </a:xfrm>
            <a:prstGeom prst="line">
              <a:avLst/>
            </a:prstGeom>
            <a:ln>
              <a:solidFill>
                <a:schemeClr val="bg1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F3CF6AB-1FB5-D918-FBEF-9E0F1732A76B}"/>
              </a:ext>
            </a:extLst>
          </p:cNvPr>
          <p:cNvGrpSpPr/>
          <p:nvPr/>
        </p:nvGrpSpPr>
        <p:grpSpPr>
          <a:xfrm>
            <a:off x="3478782" y="5603141"/>
            <a:ext cx="190124" cy="45719"/>
            <a:chOff x="3691314" y="5668462"/>
            <a:chExt cx="280475" cy="102568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CE64FEB6-6B40-0B4D-14AD-BF47E08BC3D6}"/>
                </a:ext>
              </a:extLst>
            </p:cNvPr>
            <p:cNvCxnSpPr>
              <a:cxnSpLocks/>
            </p:cNvCxnSpPr>
            <p:nvPr/>
          </p:nvCxnSpPr>
          <p:spPr>
            <a:xfrm>
              <a:off x="3829793" y="5668462"/>
              <a:ext cx="141996" cy="102568"/>
            </a:xfrm>
            <a:prstGeom prst="line">
              <a:avLst/>
            </a:prstGeom>
            <a:ln>
              <a:solidFill>
                <a:schemeClr val="bg1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FA94DC4-186C-DBB2-57B1-229E1E8209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91314" y="5668462"/>
              <a:ext cx="141996" cy="102568"/>
            </a:xfrm>
            <a:prstGeom prst="line">
              <a:avLst/>
            </a:prstGeom>
            <a:ln>
              <a:solidFill>
                <a:schemeClr val="bg1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3F5DCE0F-99A0-4A3F-AE96-AD569A3D600A}"/>
              </a:ext>
            </a:extLst>
          </p:cNvPr>
          <p:cNvSpPr txBox="1"/>
          <p:nvPr/>
        </p:nvSpPr>
        <p:spPr>
          <a:xfrm>
            <a:off x="6607929" y="5534427"/>
            <a:ext cx="2182527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0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Hai góc đối nhau: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grpSp>
        <p:nvGrpSpPr>
          <p:cNvPr id="84" name="Google Shape;2298;p47">
            <a:extLst>
              <a:ext uri="{FF2B5EF4-FFF2-40B4-BE49-F238E27FC236}">
                <a16:creationId xmlns:a16="http://schemas.microsoft.com/office/drawing/2014/main" id="{C232DCE1-726D-4B8E-AD41-1A6E11BADD23}"/>
              </a:ext>
            </a:extLst>
          </p:cNvPr>
          <p:cNvGrpSpPr/>
          <p:nvPr/>
        </p:nvGrpSpPr>
        <p:grpSpPr>
          <a:xfrm>
            <a:off x="6313922" y="5665489"/>
            <a:ext cx="302553" cy="302553"/>
            <a:chOff x="1492675" y="4992125"/>
            <a:chExt cx="481825" cy="481825"/>
          </a:xfrm>
        </p:grpSpPr>
        <p:sp>
          <p:nvSpPr>
            <p:cNvPr id="85" name="Google Shape;2299;p47">
              <a:extLst>
                <a:ext uri="{FF2B5EF4-FFF2-40B4-BE49-F238E27FC236}">
                  <a16:creationId xmlns:a16="http://schemas.microsoft.com/office/drawing/2014/main" id="{E7B9CECD-24B0-468D-AF67-04A4F0B27A1B}"/>
                </a:ext>
              </a:extLst>
            </p:cNvPr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2300;p47">
              <a:extLst>
                <a:ext uri="{FF2B5EF4-FFF2-40B4-BE49-F238E27FC236}">
                  <a16:creationId xmlns:a16="http://schemas.microsoft.com/office/drawing/2014/main" id="{30EF054B-829F-4A8F-860C-4344DA8E84C2}"/>
                </a:ext>
              </a:extLst>
            </p:cNvPr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938C4244-1780-46A3-B422-83E8C9A9275A}"/>
              </a:ext>
            </a:extLst>
          </p:cNvPr>
          <p:cNvGrpSpPr/>
          <p:nvPr/>
        </p:nvGrpSpPr>
        <p:grpSpPr>
          <a:xfrm>
            <a:off x="8711826" y="5603141"/>
            <a:ext cx="190124" cy="45719"/>
            <a:chOff x="3691314" y="5668462"/>
            <a:chExt cx="280475" cy="102568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DE8E0F67-790F-4CAF-99B2-00414FF3EC97}"/>
                </a:ext>
              </a:extLst>
            </p:cNvPr>
            <p:cNvCxnSpPr>
              <a:cxnSpLocks/>
            </p:cNvCxnSpPr>
            <p:nvPr/>
          </p:nvCxnSpPr>
          <p:spPr>
            <a:xfrm>
              <a:off x="3829793" y="5668462"/>
              <a:ext cx="141996" cy="102568"/>
            </a:xfrm>
            <a:prstGeom prst="line">
              <a:avLst/>
            </a:prstGeom>
            <a:ln>
              <a:solidFill>
                <a:schemeClr val="bg1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03DC865-C520-4361-BDC5-8F381A09EE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91314" y="5668462"/>
              <a:ext cx="141996" cy="102568"/>
            </a:xfrm>
            <a:prstGeom prst="line">
              <a:avLst/>
            </a:prstGeom>
            <a:ln>
              <a:solidFill>
                <a:schemeClr val="bg1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391BA13D-42AB-48C0-B333-E0BFD4A2A50A}"/>
              </a:ext>
            </a:extLst>
          </p:cNvPr>
          <p:cNvGrpSpPr/>
          <p:nvPr/>
        </p:nvGrpSpPr>
        <p:grpSpPr>
          <a:xfrm>
            <a:off x="9246286" y="5603141"/>
            <a:ext cx="190124" cy="45719"/>
            <a:chOff x="3691314" y="5668462"/>
            <a:chExt cx="280475" cy="102568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9E21F830-EE74-4A4F-940B-E5853F88F599}"/>
                </a:ext>
              </a:extLst>
            </p:cNvPr>
            <p:cNvCxnSpPr>
              <a:cxnSpLocks/>
            </p:cNvCxnSpPr>
            <p:nvPr/>
          </p:nvCxnSpPr>
          <p:spPr>
            <a:xfrm>
              <a:off x="3829793" y="5668462"/>
              <a:ext cx="141996" cy="102568"/>
            </a:xfrm>
            <a:prstGeom prst="line">
              <a:avLst/>
            </a:prstGeom>
            <a:ln>
              <a:solidFill>
                <a:schemeClr val="bg1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CD8D751-ECA7-4302-B57B-AABE9C196D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91314" y="5668462"/>
              <a:ext cx="141996" cy="102568"/>
            </a:xfrm>
            <a:prstGeom prst="line">
              <a:avLst/>
            </a:prstGeom>
            <a:ln>
              <a:solidFill>
                <a:schemeClr val="bg1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id="{CA700ABC-4813-4FCC-93BD-57422926D9E1}"/>
              </a:ext>
            </a:extLst>
          </p:cNvPr>
          <p:cNvSpPr txBox="1"/>
          <p:nvPr/>
        </p:nvSpPr>
        <p:spPr>
          <a:xfrm>
            <a:off x="9593047" y="5534427"/>
            <a:ext cx="1135521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0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và D.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665D5AB6-8DE3-46ED-86FA-AB84A142AA70}"/>
              </a:ext>
            </a:extLst>
          </p:cNvPr>
          <p:cNvGrpSpPr/>
          <p:nvPr/>
        </p:nvGrpSpPr>
        <p:grpSpPr>
          <a:xfrm>
            <a:off x="9650465" y="5603141"/>
            <a:ext cx="190124" cy="45719"/>
            <a:chOff x="3691314" y="5668462"/>
            <a:chExt cx="280475" cy="102568"/>
          </a:xfrm>
        </p:grpSpPr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105BCDA5-3844-40A0-9EBD-2B423283616F}"/>
                </a:ext>
              </a:extLst>
            </p:cNvPr>
            <p:cNvCxnSpPr>
              <a:cxnSpLocks/>
            </p:cNvCxnSpPr>
            <p:nvPr/>
          </p:nvCxnSpPr>
          <p:spPr>
            <a:xfrm>
              <a:off x="3829793" y="5668462"/>
              <a:ext cx="141996" cy="102568"/>
            </a:xfrm>
            <a:prstGeom prst="line">
              <a:avLst/>
            </a:prstGeom>
            <a:ln>
              <a:solidFill>
                <a:schemeClr val="bg1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568A16BD-1227-4DBB-A0BF-50EDCCC916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91314" y="5668462"/>
              <a:ext cx="141996" cy="102568"/>
            </a:xfrm>
            <a:prstGeom prst="line">
              <a:avLst/>
            </a:prstGeom>
            <a:ln>
              <a:solidFill>
                <a:schemeClr val="bg1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A59202E1-A114-43FF-99A5-D59F39AAD7D0}"/>
              </a:ext>
            </a:extLst>
          </p:cNvPr>
          <p:cNvGrpSpPr/>
          <p:nvPr/>
        </p:nvGrpSpPr>
        <p:grpSpPr>
          <a:xfrm>
            <a:off x="10172435" y="5603141"/>
            <a:ext cx="190124" cy="45719"/>
            <a:chOff x="3691314" y="5668462"/>
            <a:chExt cx="280475" cy="102568"/>
          </a:xfrm>
        </p:grpSpPr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2AD8F57D-F0A2-4C14-90E0-3B469D66E12B}"/>
                </a:ext>
              </a:extLst>
            </p:cNvPr>
            <p:cNvCxnSpPr>
              <a:cxnSpLocks/>
            </p:cNvCxnSpPr>
            <p:nvPr/>
          </p:nvCxnSpPr>
          <p:spPr>
            <a:xfrm>
              <a:off x="3829793" y="5668462"/>
              <a:ext cx="141996" cy="102568"/>
            </a:xfrm>
            <a:prstGeom prst="line">
              <a:avLst/>
            </a:prstGeom>
            <a:ln>
              <a:solidFill>
                <a:schemeClr val="bg1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857E4384-6AEA-461E-A3C4-EC6989FA19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91314" y="5668462"/>
              <a:ext cx="141996" cy="102568"/>
            </a:xfrm>
            <a:prstGeom prst="line">
              <a:avLst/>
            </a:prstGeom>
            <a:ln>
              <a:solidFill>
                <a:schemeClr val="bg1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C7F7A4D-0AC3-702A-082B-7D0DD8886916}"/>
              </a:ext>
            </a:extLst>
          </p:cNvPr>
          <p:cNvSpPr txBox="1"/>
          <p:nvPr/>
        </p:nvSpPr>
        <p:spPr>
          <a:xfrm>
            <a:off x="5693537" y="167373"/>
            <a:ext cx="1795684" cy="7276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84B100">
                    <a:lumMod val="50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TỨ</a:t>
            </a:r>
            <a:r>
              <a:rPr kumimoji="0" lang="vi-VN" sz="3200" b="0" i="0" u="none" strike="noStrike" kern="1200" cap="none" spc="0" normalizeH="0" noProof="0" dirty="0">
                <a:ln>
                  <a:noFill/>
                </a:ln>
                <a:solidFill>
                  <a:srgbClr val="84B100">
                    <a:lumMod val="50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 GIÁC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84B100">
                  <a:lumMod val="50000"/>
                </a:srgbClr>
              </a:solidFill>
              <a:effectLst/>
              <a:uLnTx/>
              <a:uFillTx/>
              <a:latin typeface="#9Slide03 Bebas Neue Bold" panose="020B0606020202050201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3D6661-E435-3639-9A4A-1088DDF3422A}"/>
              </a:ext>
            </a:extLst>
          </p:cNvPr>
          <p:cNvSpPr txBox="1"/>
          <p:nvPr/>
        </p:nvSpPr>
        <p:spPr>
          <a:xfrm>
            <a:off x="5358003" y="167373"/>
            <a:ext cx="546945" cy="7276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4B100">
                    <a:lumMod val="50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1.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84B100">
                  <a:lumMod val="50000"/>
                </a:srgbClr>
              </a:solidFill>
              <a:effectLst/>
              <a:uLnTx/>
              <a:uFillTx/>
              <a:latin typeface="#9Slide03 Bebas Neue Bold" panose="020B0606020202050201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501D06-639A-090C-FA0E-D1A7A085DD77}"/>
              </a:ext>
            </a:extLst>
          </p:cNvPr>
          <p:cNvSpPr txBox="1"/>
          <p:nvPr/>
        </p:nvSpPr>
        <p:spPr>
          <a:xfrm>
            <a:off x="955652" y="1200320"/>
            <a:ext cx="26740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25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Tứ giác ABCD có: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A2E433-BAD2-1576-410C-252FC9A5BD82}"/>
              </a:ext>
            </a:extLst>
          </p:cNvPr>
          <p:cNvSpPr txBox="1"/>
          <p:nvPr/>
        </p:nvSpPr>
        <p:spPr>
          <a:xfrm>
            <a:off x="2336972" y="5626000"/>
            <a:ext cx="15361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A; B; C và D.</a:t>
            </a: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A99828-5688-B0B0-EAED-11756B1AE16B}"/>
              </a:ext>
            </a:extLst>
          </p:cNvPr>
          <p:cNvSpPr txBox="1"/>
          <p:nvPr/>
        </p:nvSpPr>
        <p:spPr>
          <a:xfrm>
            <a:off x="8655606" y="5626000"/>
            <a:ext cx="10285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 và C;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60655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54" grpId="0"/>
      <p:bldP spid="83" grpId="0"/>
      <p:bldP spid="103" grpId="0"/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E687EE-8DF9-A903-1CA7-9690B1DD9123}"/>
              </a:ext>
            </a:extLst>
          </p:cNvPr>
          <p:cNvCxnSpPr>
            <a:cxnSpLocks/>
          </p:cNvCxnSpPr>
          <p:nvPr/>
        </p:nvCxnSpPr>
        <p:spPr>
          <a:xfrm>
            <a:off x="8732645" y="3427862"/>
            <a:ext cx="966195" cy="93443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31A05BF-30F8-36E9-8DF0-167EB807D30D}"/>
              </a:ext>
            </a:extLst>
          </p:cNvPr>
          <p:cNvCxnSpPr>
            <a:cxnSpLocks/>
          </p:cNvCxnSpPr>
          <p:nvPr/>
        </p:nvCxnSpPr>
        <p:spPr>
          <a:xfrm>
            <a:off x="9605456" y="2407900"/>
            <a:ext cx="1529489" cy="77759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A4C7A81-67CC-9026-F940-C4A7914728A1}"/>
              </a:ext>
            </a:extLst>
          </p:cNvPr>
          <p:cNvCxnSpPr>
            <a:cxnSpLocks/>
          </p:cNvCxnSpPr>
          <p:nvPr/>
        </p:nvCxnSpPr>
        <p:spPr>
          <a:xfrm flipV="1">
            <a:off x="8728112" y="2407900"/>
            <a:ext cx="884022" cy="101637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20BC187-7E8C-D807-9104-BA5FFD48008A}"/>
              </a:ext>
            </a:extLst>
          </p:cNvPr>
          <p:cNvCxnSpPr>
            <a:cxnSpLocks/>
          </p:cNvCxnSpPr>
          <p:nvPr/>
        </p:nvCxnSpPr>
        <p:spPr>
          <a:xfrm flipV="1">
            <a:off x="9687629" y="3172141"/>
            <a:ext cx="1447316" cy="11921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D5F1BBA4-60D7-D660-6E98-83468729432E}"/>
              </a:ext>
            </a:extLst>
          </p:cNvPr>
          <p:cNvSpPr txBox="1"/>
          <p:nvPr/>
        </p:nvSpPr>
        <p:spPr>
          <a:xfrm>
            <a:off x="9458822" y="1964622"/>
            <a:ext cx="329049" cy="56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2C7B7AF-6BFE-66F8-DBBE-46935DD4F944}"/>
              </a:ext>
            </a:extLst>
          </p:cNvPr>
          <p:cNvSpPr txBox="1"/>
          <p:nvPr/>
        </p:nvSpPr>
        <p:spPr>
          <a:xfrm>
            <a:off x="11157369" y="2916086"/>
            <a:ext cx="329049" cy="56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BDEDC22-A428-1E81-826A-5197935C628A}"/>
              </a:ext>
            </a:extLst>
          </p:cNvPr>
          <p:cNvSpPr txBox="1"/>
          <p:nvPr/>
        </p:nvSpPr>
        <p:spPr>
          <a:xfrm>
            <a:off x="9535720" y="4323271"/>
            <a:ext cx="329049" cy="56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781E9AB-4C64-DCD1-859F-02BC871BA5F8}"/>
              </a:ext>
            </a:extLst>
          </p:cNvPr>
          <p:cNvSpPr txBox="1"/>
          <p:nvPr/>
        </p:nvSpPr>
        <p:spPr>
          <a:xfrm>
            <a:off x="8406737" y="3193148"/>
            <a:ext cx="329049" cy="56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4353EF2-758D-422E-BAD8-61C079214576}"/>
              </a:ext>
            </a:extLst>
          </p:cNvPr>
          <p:cNvSpPr txBox="1"/>
          <p:nvPr/>
        </p:nvSpPr>
        <p:spPr>
          <a:xfrm>
            <a:off x="1745399" y="2114876"/>
            <a:ext cx="2016913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Hai đỉnh kề nhau: </a:t>
            </a:r>
          </a:p>
        </p:txBody>
      </p:sp>
      <p:grpSp>
        <p:nvGrpSpPr>
          <p:cNvPr id="39" name="Google Shape;2298;p47">
            <a:extLst>
              <a:ext uri="{FF2B5EF4-FFF2-40B4-BE49-F238E27FC236}">
                <a16:creationId xmlns:a16="http://schemas.microsoft.com/office/drawing/2014/main" id="{6EABC955-0872-AAD5-AD85-8C90ABB75F23}"/>
              </a:ext>
            </a:extLst>
          </p:cNvPr>
          <p:cNvGrpSpPr/>
          <p:nvPr/>
        </p:nvGrpSpPr>
        <p:grpSpPr>
          <a:xfrm>
            <a:off x="1418990" y="2206450"/>
            <a:ext cx="302553" cy="302553"/>
            <a:chOff x="1492675" y="4992125"/>
            <a:chExt cx="481825" cy="481825"/>
          </a:xfrm>
        </p:grpSpPr>
        <p:sp>
          <p:nvSpPr>
            <p:cNvPr id="40" name="Google Shape;2299;p47">
              <a:extLst>
                <a:ext uri="{FF2B5EF4-FFF2-40B4-BE49-F238E27FC236}">
                  <a16:creationId xmlns:a16="http://schemas.microsoft.com/office/drawing/2014/main" id="{3B2E7D1A-D50C-C6F8-A56D-7FC0EAB534A7}"/>
                </a:ext>
              </a:extLst>
            </p:cNvPr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300;p47">
              <a:extLst>
                <a:ext uri="{FF2B5EF4-FFF2-40B4-BE49-F238E27FC236}">
                  <a16:creationId xmlns:a16="http://schemas.microsoft.com/office/drawing/2014/main" id="{AB62F264-E0EF-561C-B6C8-7A657A5EDA7A}"/>
                </a:ext>
              </a:extLst>
            </p:cNvPr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0DE06C22-18DE-7823-2D55-FA77E2A1CF57}"/>
              </a:ext>
            </a:extLst>
          </p:cNvPr>
          <p:cNvSpPr txBox="1"/>
          <p:nvPr/>
        </p:nvSpPr>
        <p:spPr>
          <a:xfrm>
            <a:off x="1745399" y="2632492"/>
            <a:ext cx="2016913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Hai đỉnh đối nhau: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080070C-62AB-5E61-3282-287F4D176F04}"/>
              </a:ext>
            </a:extLst>
          </p:cNvPr>
          <p:cNvSpPr txBox="1"/>
          <p:nvPr/>
        </p:nvSpPr>
        <p:spPr>
          <a:xfrm>
            <a:off x="3786168" y="2114876"/>
            <a:ext cx="876345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A và B;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223B6C-B9F4-9517-CC62-21E0CA212C5F}"/>
              </a:ext>
            </a:extLst>
          </p:cNvPr>
          <p:cNvSpPr txBox="1"/>
          <p:nvPr/>
        </p:nvSpPr>
        <p:spPr>
          <a:xfrm>
            <a:off x="4524901" y="2114876"/>
            <a:ext cx="876345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và C;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3E67E68-B245-A5DC-5BFB-07578B61E912}"/>
              </a:ext>
            </a:extLst>
          </p:cNvPr>
          <p:cNvSpPr txBox="1"/>
          <p:nvPr/>
        </p:nvSpPr>
        <p:spPr>
          <a:xfrm>
            <a:off x="5246827" y="2114876"/>
            <a:ext cx="173008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và D; D và A.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861F76C-9749-3DD8-EBE8-F944623AA98C}"/>
              </a:ext>
            </a:extLst>
          </p:cNvPr>
          <p:cNvSpPr txBox="1"/>
          <p:nvPr/>
        </p:nvSpPr>
        <p:spPr>
          <a:xfrm>
            <a:off x="3780141" y="2635960"/>
            <a:ext cx="876345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A và C;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F62A6E1-0AFB-5E0D-0E6D-6F86DD774A22}"/>
              </a:ext>
            </a:extLst>
          </p:cNvPr>
          <p:cNvSpPr txBox="1"/>
          <p:nvPr/>
        </p:nvSpPr>
        <p:spPr>
          <a:xfrm>
            <a:off x="4518874" y="2635960"/>
            <a:ext cx="876345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và D.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566E64B-2E19-1191-2F4E-580D94A6D894}"/>
              </a:ext>
            </a:extLst>
          </p:cNvPr>
          <p:cNvSpPr txBox="1"/>
          <p:nvPr/>
        </p:nvSpPr>
        <p:spPr>
          <a:xfrm>
            <a:off x="1745399" y="3230603"/>
            <a:ext cx="2016913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Hai cạnh kề nhau: </a:t>
            </a:r>
          </a:p>
        </p:txBody>
      </p:sp>
      <p:grpSp>
        <p:nvGrpSpPr>
          <p:cNvPr id="33" name="Google Shape;2298;p47">
            <a:extLst>
              <a:ext uri="{FF2B5EF4-FFF2-40B4-BE49-F238E27FC236}">
                <a16:creationId xmlns:a16="http://schemas.microsoft.com/office/drawing/2014/main" id="{EBFB3081-EB4D-0EEC-B1DB-2ED75CCA921A}"/>
              </a:ext>
            </a:extLst>
          </p:cNvPr>
          <p:cNvGrpSpPr/>
          <p:nvPr/>
        </p:nvGrpSpPr>
        <p:grpSpPr>
          <a:xfrm>
            <a:off x="1418990" y="3322177"/>
            <a:ext cx="302553" cy="302553"/>
            <a:chOff x="1492675" y="4992125"/>
            <a:chExt cx="481825" cy="481825"/>
          </a:xfrm>
        </p:grpSpPr>
        <p:sp>
          <p:nvSpPr>
            <p:cNvPr id="34" name="Google Shape;2299;p47">
              <a:extLst>
                <a:ext uri="{FF2B5EF4-FFF2-40B4-BE49-F238E27FC236}">
                  <a16:creationId xmlns:a16="http://schemas.microsoft.com/office/drawing/2014/main" id="{0CA7F86A-B2E9-48D7-826C-9DF5D252BBB5}"/>
                </a:ext>
              </a:extLst>
            </p:cNvPr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300;p47">
              <a:extLst>
                <a:ext uri="{FF2B5EF4-FFF2-40B4-BE49-F238E27FC236}">
                  <a16:creationId xmlns:a16="http://schemas.microsoft.com/office/drawing/2014/main" id="{DCF1F0F2-8CB4-2B6A-C199-0301219F442B}"/>
                </a:ext>
              </a:extLst>
            </p:cNvPr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7122DD7F-AA74-076B-8ED2-B7E140EE6F55}"/>
              </a:ext>
            </a:extLst>
          </p:cNvPr>
          <p:cNvSpPr txBox="1"/>
          <p:nvPr/>
        </p:nvSpPr>
        <p:spPr>
          <a:xfrm>
            <a:off x="1745399" y="3748219"/>
            <a:ext cx="2155392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Hai cạnh đối nhau: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4244A2E-C3CB-183A-91E7-F50FF02C8D3A}"/>
              </a:ext>
            </a:extLst>
          </p:cNvPr>
          <p:cNvSpPr txBox="1"/>
          <p:nvPr/>
        </p:nvSpPr>
        <p:spPr>
          <a:xfrm>
            <a:off x="3786168" y="3230603"/>
            <a:ext cx="1185567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AB và BC;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8D7607F-716F-61C3-C4B7-63381DE7E0A5}"/>
              </a:ext>
            </a:extLst>
          </p:cNvPr>
          <p:cNvSpPr txBox="1"/>
          <p:nvPr/>
        </p:nvSpPr>
        <p:spPr>
          <a:xfrm>
            <a:off x="4806310" y="3230603"/>
            <a:ext cx="1185567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BC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và CD;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4EAAE6B-8DE9-4026-2189-BFD7266FA749}"/>
              </a:ext>
            </a:extLst>
          </p:cNvPr>
          <p:cNvSpPr txBox="1"/>
          <p:nvPr/>
        </p:nvSpPr>
        <p:spPr>
          <a:xfrm>
            <a:off x="5840213" y="3230603"/>
            <a:ext cx="2252267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CD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và DA; DA và AB.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7F08709-BF97-07E3-B0BE-CEE343D8BDB7}"/>
              </a:ext>
            </a:extLst>
          </p:cNvPr>
          <p:cNvSpPr txBox="1"/>
          <p:nvPr/>
        </p:nvSpPr>
        <p:spPr>
          <a:xfrm>
            <a:off x="3780141" y="3751687"/>
            <a:ext cx="1185567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AB và CD;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B9E42D1-0A60-D531-9B6D-F15A74BBEE38}"/>
              </a:ext>
            </a:extLst>
          </p:cNvPr>
          <p:cNvSpPr txBox="1"/>
          <p:nvPr/>
        </p:nvSpPr>
        <p:spPr>
          <a:xfrm>
            <a:off x="4800978" y="3751687"/>
            <a:ext cx="1185567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BC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và DA.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4E24CE4-D307-50A3-19CB-1697BC60B946}"/>
              </a:ext>
            </a:extLst>
          </p:cNvPr>
          <p:cNvSpPr txBox="1"/>
          <p:nvPr/>
        </p:nvSpPr>
        <p:spPr>
          <a:xfrm>
            <a:off x="1745399" y="4314190"/>
            <a:ext cx="5025052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Đường chéo (đoạn thẳng nối hai đỉnh đối nhau):</a:t>
            </a:r>
            <a:endParaRPr kumimoji="0" lang="vi-VN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grpSp>
        <p:nvGrpSpPr>
          <p:cNvPr id="59" name="Google Shape;2298;p47">
            <a:extLst>
              <a:ext uri="{FF2B5EF4-FFF2-40B4-BE49-F238E27FC236}">
                <a16:creationId xmlns:a16="http://schemas.microsoft.com/office/drawing/2014/main" id="{EA444F63-0504-99F1-0E74-8841B1171411}"/>
              </a:ext>
            </a:extLst>
          </p:cNvPr>
          <p:cNvGrpSpPr/>
          <p:nvPr/>
        </p:nvGrpSpPr>
        <p:grpSpPr>
          <a:xfrm>
            <a:off x="1418990" y="4405764"/>
            <a:ext cx="302553" cy="302553"/>
            <a:chOff x="1492675" y="4992125"/>
            <a:chExt cx="481825" cy="481825"/>
          </a:xfrm>
        </p:grpSpPr>
        <p:sp>
          <p:nvSpPr>
            <p:cNvPr id="60" name="Google Shape;2299;p47">
              <a:extLst>
                <a:ext uri="{FF2B5EF4-FFF2-40B4-BE49-F238E27FC236}">
                  <a16:creationId xmlns:a16="http://schemas.microsoft.com/office/drawing/2014/main" id="{5A274420-953C-3A7B-9C81-44DF86C2C5D8}"/>
                </a:ext>
              </a:extLst>
            </p:cNvPr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2300;p47">
              <a:extLst>
                <a:ext uri="{FF2B5EF4-FFF2-40B4-BE49-F238E27FC236}">
                  <a16:creationId xmlns:a16="http://schemas.microsoft.com/office/drawing/2014/main" id="{FC0A492E-6E6B-B250-16AE-BCD7429A37ED}"/>
                </a:ext>
              </a:extLst>
            </p:cNvPr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76126F62-D069-141C-1E08-1527EA214241}"/>
              </a:ext>
            </a:extLst>
          </p:cNvPr>
          <p:cNvSpPr txBox="1"/>
          <p:nvPr/>
        </p:nvSpPr>
        <p:spPr>
          <a:xfrm>
            <a:off x="6763688" y="4323617"/>
            <a:ext cx="1185567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AC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và BD.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5610594-2D1C-085E-5192-6006B76A1B03}"/>
              </a:ext>
            </a:extLst>
          </p:cNvPr>
          <p:cNvSpPr txBox="1"/>
          <p:nvPr/>
        </p:nvSpPr>
        <p:spPr>
          <a:xfrm>
            <a:off x="1745399" y="4958696"/>
            <a:ext cx="189274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Góc:</a:t>
            </a:r>
            <a:endParaRPr kumimoji="0" lang="vi-VN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grpSp>
        <p:nvGrpSpPr>
          <p:cNvPr id="55" name="Google Shape;2298;p47">
            <a:extLst>
              <a:ext uri="{FF2B5EF4-FFF2-40B4-BE49-F238E27FC236}">
                <a16:creationId xmlns:a16="http://schemas.microsoft.com/office/drawing/2014/main" id="{252B4ADA-5023-4F47-8023-12D35CCF9429}"/>
              </a:ext>
            </a:extLst>
          </p:cNvPr>
          <p:cNvGrpSpPr/>
          <p:nvPr/>
        </p:nvGrpSpPr>
        <p:grpSpPr>
          <a:xfrm>
            <a:off x="1418990" y="5050270"/>
            <a:ext cx="302553" cy="302553"/>
            <a:chOff x="1492675" y="4992125"/>
            <a:chExt cx="481825" cy="481825"/>
          </a:xfrm>
        </p:grpSpPr>
        <p:sp>
          <p:nvSpPr>
            <p:cNvPr id="56" name="Google Shape;2299;p47">
              <a:extLst>
                <a:ext uri="{FF2B5EF4-FFF2-40B4-BE49-F238E27FC236}">
                  <a16:creationId xmlns:a16="http://schemas.microsoft.com/office/drawing/2014/main" id="{33E024B6-B792-C05F-F43E-DE60BA47B5AB}"/>
                </a:ext>
              </a:extLst>
            </p:cNvPr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300;p47">
              <a:extLst>
                <a:ext uri="{FF2B5EF4-FFF2-40B4-BE49-F238E27FC236}">
                  <a16:creationId xmlns:a16="http://schemas.microsoft.com/office/drawing/2014/main" id="{8EA038F7-1ECE-97CC-F4CC-80FC97F4C29B}"/>
                </a:ext>
              </a:extLst>
            </p:cNvPr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3C888B1-0F34-8EC3-884A-B69511248CD4}"/>
              </a:ext>
            </a:extLst>
          </p:cNvPr>
          <p:cNvGrpSpPr/>
          <p:nvPr/>
        </p:nvGrpSpPr>
        <p:grpSpPr>
          <a:xfrm>
            <a:off x="2298284" y="5027410"/>
            <a:ext cx="190124" cy="45719"/>
            <a:chOff x="3691314" y="5668462"/>
            <a:chExt cx="280475" cy="102568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95AAFA7C-EF35-8668-16BF-996620D3B364}"/>
                </a:ext>
              </a:extLst>
            </p:cNvPr>
            <p:cNvCxnSpPr>
              <a:cxnSpLocks/>
            </p:cNvCxnSpPr>
            <p:nvPr/>
          </p:nvCxnSpPr>
          <p:spPr>
            <a:xfrm>
              <a:off x="3829793" y="5668462"/>
              <a:ext cx="141996" cy="102568"/>
            </a:xfrm>
            <a:prstGeom prst="line">
              <a:avLst/>
            </a:prstGeom>
            <a:ln>
              <a:solidFill>
                <a:schemeClr val="bg1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4163202C-B684-A4B0-FFE4-5D3C196274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91314" y="5668462"/>
              <a:ext cx="141996" cy="102568"/>
            </a:xfrm>
            <a:prstGeom prst="line">
              <a:avLst/>
            </a:prstGeom>
            <a:ln>
              <a:solidFill>
                <a:schemeClr val="bg1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09EDF0B-B573-F701-A757-B45590CB4D5C}"/>
              </a:ext>
            </a:extLst>
          </p:cNvPr>
          <p:cNvGrpSpPr/>
          <p:nvPr/>
        </p:nvGrpSpPr>
        <p:grpSpPr>
          <a:xfrm>
            <a:off x="2538789" y="5027410"/>
            <a:ext cx="190124" cy="45719"/>
            <a:chOff x="3691314" y="5668462"/>
            <a:chExt cx="280475" cy="102568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2262538-E8A1-F49D-6017-4EC2A4A753F2}"/>
                </a:ext>
              </a:extLst>
            </p:cNvPr>
            <p:cNvCxnSpPr>
              <a:cxnSpLocks/>
            </p:cNvCxnSpPr>
            <p:nvPr/>
          </p:nvCxnSpPr>
          <p:spPr>
            <a:xfrm>
              <a:off x="3829793" y="5668462"/>
              <a:ext cx="141996" cy="102568"/>
            </a:xfrm>
            <a:prstGeom prst="line">
              <a:avLst/>
            </a:prstGeom>
            <a:ln>
              <a:solidFill>
                <a:schemeClr val="bg1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F01E130-766B-8207-BB46-311A4CB2E9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91314" y="5668462"/>
              <a:ext cx="141996" cy="102568"/>
            </a:xfrm>
            <a:prstGeom prst="line">
              <a:avLst/>
            </a:prstGeom>
            <a:ln>
              <a:solidFill>
                <a:schemeClr val="bg1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EF3F65E-244C-D3CA-C130-1AC3D39CE76C}"/>
              </a:ext>
            </a:extLst>
          </p:cNvPr>
          <p:cNvGrpSpPr/>
          <p:nvPr/>
        </p:nvGrpSpPr>
        <p:grpSpPr>
          <a:xfrm>
            <a:off x="2779282" y="5027410"/>
            <a:ext cx="190124" cy="45719"/>
            <a:chOff x="3691314" y="5668462"/>
            <a:chExt cx="280475" cy="102568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A474C4B7-B8AB-7682-3031-E2BBEEF8A769}"/>
                </a:ext>
              </a:extLst>
            </p:cNvPr>
            <p:cNvCxnSpPr>
              <a:cxnSpLocks/>
            </p:cNvCxnSpPr>
            <p:nvPr/>
          </p:nvCxnSpPr>
          <p:spPr>
            <a:xfrm>
              <a:off x="3829793" y="5668462"/>
              <a:ext cx="141996" cy="102568"/>
            </a:xfrm>
            <a:prstGeom prst="line">
              <a:avLst/>
            </a:prstGeom>
            <a:ln>
              <a:solidFill>
                <a:schemeClr val="bg1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AB96ACA-A3D6-1CF0-4707-5721DA0364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91314" y="5668462"/>
              <a:ext cx="141996" cy="102568"/>
            </a:xfrm>
            <a:prstGeom prst="line">
              <a:avLst/>
            </a:prstGeom>
            <a:ln>
              <a:solidFill>
                <a:schemeClr val="bg1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F3CF6AB-1FB5-D918-FBEF-9E0F1732A76B}"/>
              </a:ext>
            </a:extLst>
          </p:cNvPr>
          <p:cNvGrpSpPr/>
          <p:nvPr/>
        </p:nvGrpSpPr>
        <p:grpSpPr>
          <a:xfrm>
            <a:off x="3260295" y="5027410"/>
            <a:ext cx="190124" cy="45719"/>
            <a:chOff x="3691314" y="5668462"/>
            <a:chExt cx="280475" cy="102568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CE64FEB6-6B40-0B4D-14AD-BF47E08BC3D6}"/>
                </a:ext>
              </a:extLst>
            </p:cNvPr>
            <p:cNvCxnSpPr>
              <a:cxnSpLocks/>
            </p:cNvCxnSpPr>
            <p:nvPr/>
          </p:nvCxnSpPr>
          <p:spPr>
            <a:xfrm>
              <a:off x="3829793" y="5668462"/>
              <a:ext cx="141996" cy="102568"/>
            </a:xfrm>
            <a:prstGeom prst="line">
              <a:avLst/>
            </a:prstGeom>
            <a:ln>
              <a:solidFill>
                <a:schemeClr val="bg1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FA94DC4-186C-DBB2-57B1-229E1E8209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91314" y="5668462"/>
              <a:ext cx="141996" cy="102568"/>
            </a:xfrm>
            <a:prstGeom prst="line">
              <a:avLst/>
            </a:prstGeom>
            <a:ln>
              <a:solidFill>
                <a:schemeClr val="bg1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D3F007AC-6AF1-2A1F-6851-C3987BA7D91B}"/>
              </a:ext>
            </a:extLst>
          </p:cNvPr>
          <p:cNvSpPr txBox="1"/>
          <p:nvPr/>
        </p:nvSpPr>
        <p:spPr>
          <a:xfrm>
            <a:off x="6735492" y="4958696"/>
            <a:ext cx="194250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Hai góc đối nhau:</a:t>
            </a:r>
            <a:endParaRPr kumimoji="0" lang="vi-VN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grpSp>
        <p:nvGrpSpPr>
          <p:cNvPr id="76" name="Google Shape;2298;p47">
            <a:extLst>
              <a:ext uri="{FF2B5EF4-FFF2-40B4-BE49-F238E27FC236}">
                <a16:creationId xmlns:a16="http://schemas.microsoft.com/office/drawing/2014/main" id="{69077AE0-BF1C-6733-7970-76BAE29A54D7}"/>
              </a:ext>
            </a:extLst>
          </p:cNvPr>
          <p:cNvGrpSpPr/>
          <p:nvPr/>
        </p:nvGrpSpPr>
        <p:grpSpPr>
          <a:xfrm>
            <a:off x="6409083" y="5050270"/>
            <a:ext cx="302553" cy="302553"/>
            <a:chOff x="1492675" y="4992125"/>
            <a:chExt cx="481825" cy="481825"/>
          </a:xfrm>
        </p:grpSpPr>
        <p:sp>
          <p:nvSpPr>
            <p:cNvPr id="77" name="Google Shape;2299;p47">
              <a:extLst>
                <a:ext uri="{FF2B5EF4-FFF2-40B4-BE49-F238E27FC236}">
                  <a16:creationId xmlns:a16="http://schemas.microsoft.com/office/drawing/2014/main" id="{AB0883CC-3DA8-D701-D536-55B2225550E4}"/>
                </a:ext>
              </a:extLst>
            </p:cNvPr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2300;p47">
              <a:extLst>
                <a:ext uri="{FF2B5EF4-FFF2-40B4-BE49-F238E27FC236}">
                  <a16:creationId xmlns:a16="http://schemas.microsoft.com/office/drawing/2014/main" id="{A4197EC6-7A9B-21AA-2320-D38729F516A4}"/>
                </a:ext>
              </a:extLst>
            </p:cNvPr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F427A30B-D431-FBB3-BEAD-379D5417C0FD}"/>
              </a:ext>
            </a:extLst>
          </p:cNvPr>
          <p:cNvGrpSpPr/>
          <p:nvPr/>
        </p:nvGrpSpPr>
        <p:grpSpPr>
          <a:xfrm>
            <a:off x="8590127" y="5027410"/>
            <a:ext cx="190124" cy="45719"/>
            <a:chOff x="3691314" y="5668462"/>
            <a:chExt cx="280475" cy="102568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E4CCCD06-3DA4-3079-0ED4-7837DFF6DFA9}"/>
                </a:ext>
              </a:extLst>
            </p:cNvPr>
            <p:cNvCxnSpPr>
              <a:cxnSpLocks/>
            </p:cNvCxnSpPr>
            <p:nvPr/>
          </p:nvCxnSpPr>
          <p:spPr>
            <a:xfrm>
              <a:off x="3829793" y="5668462"/>
              <a:ext cx="141996" cy="102568"/>
            </a:xfrm>
            <a:prstGeom prst="line">
              <a:avLst/>
            </a:prstGeom>
            <a:ln>
              <a:solidFill>
                <a:schemeClr val="bg1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674B25FA-6B9B-A61C-0E22-4096AA0C93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91314" y="5668462"/>
              <a:ext cx="141996" cy="102568"/>
            </a:xfrm>
            <a:prstGeom prst="line">
              <a:avLst/>
            </a:prstGeom>
            <a:ln>
              <a:solidFill>
                <a:schemeClr val="bg1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FC1C44F2-5816-8988-9346-1EA9D7A2B822}"/>
              </a:ext>
            </a:extLst>
          </p:cNvPr>
          <p:cNvGrpSpPr/>
          <p:nvPr/>
        </p:nvGrpSpPr>
        <p:grpSpPr>
          <a:xfrm>
            <a:off x="9075057" y="5027410"/>
            <a:ext cx="190124" cy="45719"/>
            <a:chOff x="3691314" y="5668462"/>
            <a:chExt cx="280475" cy="102568"/>
          </a:xfrm>
        </p:grpSpPr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65C4385-BA96-B238-872C-6C81876CC694}"/>
                </a:ext>
              </a:extLst>
            </p:cNvPr>
            <p:cNvCxnSpPr>
              <a:cxnSpLocks/>
            </p:cNvCxnSpPr>
            <p:nvPr/>
          </p:nvCxnSpPr>
          <p:spPr>
            <a:xfrm>
              <a:off x="3829793" y="5668462"/>
              <a:ext cx="141996" cy="102568"/>
            </a:xfrm>
            <a:prstGeom prst="line">
              <a:avLst/>
            </a:prstGeom>
            <a:ln>
              <a:solidFill>
                <a:schemeClr val="bg1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B0B29F48-4E86-2803-6AA3-658192DF2B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91314" y="5668462"/>
              <a:ext cx="141996" cy="102568"/>
            </a:xfrm>
            <a:prstGeom prst="line">
              <a:avLst/>
            </a:prstGeom>
            <a:ln>
              <a:solidFill>
                <a:schemeClr val="bg1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E7EB3274-AA03-F58D-E902-7EE78D4D2A2C}"/>
              </a:ext>
            </a:extLst>
          </p:cNvPr>
          <p:cNvSpPr txBox="1"/>
          <p:nvPr/>
        </p:nvSpPr>
        <p:spPr>
          <a:xfrm>
            <a:off x="9359051" y="4958696"/>
            <a:ext cx="876345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và D.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E62E281A-8EC6-B361-D23C-86E52BA8E6CC}"/>
              </a:ext>
            </a:extLst>
          </p:cNvPr>
          <p:cNvGrpSpPr/>
          <p:nvPr/>
        </p:nvGrpSpPr>
        <p:grpSpPr>
          <a:xfrm>
            <a:off x="9414466" y="5027410"/>
            <a:ext cx="190124" cy="45719"/>
            <a:chOff x="3691314" y="5668462"/>
            <a:chExt cx="280475" cy="102568"/>
          </a:xfrm>
        </p:grpSpPr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23762C5E-67B9-FB9F-2A86-D82C243E091E}"/>
                </a:ext>
              </a:extLst>
            </p:cNvPr>
            <p:cNvCxnSpPr>
              <a:cxnSpLocks/>
            </p:cNvCxnSpPr>
            <p:nvPr/>
          </p:nvCxnSpPr>
          <p:spPr>
            <a:xfrm>
              <a:off x="3829793" y="5668462"/>
              <a:ext cx="141996" cy="102568"/>
            </a:xfrm>
            <a:prstGeom prst="line">
              <a:avLst/>
            </a:prstGeom>
            <a:ln>
              <a:solidFill>
                <a:schemeClr val="bg1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377AF761-65A6-72EC-7E9C-EE41DF6F09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91314" y="5668462"/>
              <a:ext cx="141996" cy="102568"/>
            </a:xfrm>
            <a:prstGeom prst="line">
              <a:avLst/>
            </a:prstGeom>
            <a:ln>
              <a:solidFill>
                <a:schemeClr val="bg1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5F4938B8-AC7A-878B-D8A4-88E1BC6E7C72}"/>
              </a:ext>
            </a:extLst>
          </p:cNvPr>
          <p:cNvGrpSpPr/>
          <p:nvPr/>
        </p:nvGrpSpPr>
        <p:grpSpPr>
          <a:xfrm>
            <a:off x="9890716" y="5027410"/>
            <a:ext cx="190124" cy="45719"/>
            <a:chOff x="3691314" y="5668462"/>
            <a:chExt cx="280475" cy="102568"/>
          </a:xfrm>
        </p:grpSpPr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A9314CC7-93AB-A2AA-8253-D747E4C4E5FC}"/>
                </a:ext>
              </a:extLst>
            </p:cNvPr>
            <p:cNvCxnSpPr>
              <a:cxnSpLocks/>
            </p:cNvCxnSpPr>
            <p:nvPr/>
          </p:nvCxnSpPr>
          <p:spPr>
            <a:xfrm>
              <a:off x="3829793" y="5668462"/>
              <a:ext cx="141996" cy="102568"/>
            </a:xfrm>
            <a:prstGeom prst="line">
              <a:avLst/>
            </a:prstGeom>
            <a:ln>
              <a:solidFill>
                <a:schemeClr val="bg1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1DAB51B-F6E9-17C3-E9CC-461DC09FA7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91314" y="5668462"/>
              <a:ext cx="141996" cy="102568"/>
            </a:xfrm>
            <a:prstGeom prst="line">
              <a:avLst/>
            </a:prstGeom>
            <a:ln>
              <a:solidFill>
                <a:schemeClr val="bg1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7B5E95D6-4900-4C50-B895-6CB03C6798D0}"/>
              </a:ext>
            </a:extLst>
          </p:cNvPr>
          <p:cNvSpPr txBox="1"/>
          <p:nvPr/>
        </p:nvSpPr>
        <p:spPr>
          <a:xfrm>
            <a:off x="1745398" y="5666201"/>
            <a:ext cx="2968842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Điểm</a:t>
            </a:r>
            <a:r>
              <a:rPr lang="en-US" sz="20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nằm</a:t>
            </a:r>
            <a:r>
              <a:rPr lang="en-US" sz="20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sz="20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tứ</a:t>
            </a:r>
            <a:r>
              <a:rPr lang="en-US" sz="20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giác</a:t>
            </a:r>
            <a:r>
              <a:rPr lang="vi-VN" sz="20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grpSp>
        <p:nvGrpSpPr>
          <p:cNvPr id="84" name="Google Shape;2298;p47">
            <a:extLst>
              <a:ext uri="{FF2B5EF4-FFF2-40B4-BE49-F238E27FC236}">
                <a16:creationId xmlns:a16="http://schemas.microsoft.com/office/drawing/2014/main" id="{24EC4BB3-FBFF-412F-8AB5-BD09549A8BEB}"/>
              </a:ext>
            </a:extLst>
          </p:cNvPr>
          <p:cNvGrpSpPr/>
          <p:nvPr/>
        </p:nvGrpSpPr>
        <p:grpSpPr>
          <a:xfrm>
            <a:off x="1418990" y="5786350"/>
            <a:ext cx="302553" cy="302553"/>
            <a:chOff x="1492675" y="4992125"/>
            <a:chExt cx="481825" cy="481825"/>
          </a:xfrm>
        </p:grpSpPr>
        <p:sp>
          <p:nvSpPr>
            <p:cNvPr id="85" name="Google Shape;2299;p47">
              <a:extLst>
                <a:ext uri="{FF2B5EF4-FFF2-40B4-BE49-F238E27FC236}">
                  <a16:creationId xmlns:a16="http://schemas.microsoft.com/office/drawing/2014/main" id="{F29BF1F5-A05F-42EA-942A-8EC021CFF2AC}"/>
                </a:ext>
              </a:extLst>
            </p:cNvPr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2300;p47">
              <a:extLst>
                <a:ext uri="{FF2B5EF4-FFF2-40B4-BE49-F238E27FC236}">
                  <a16:creationId xmlns:a16="http://schemas.microsoft.com/office/drawing/2014/main" id="{3EA822AC-5B78-4490-ABBF-D8A5C291FB5B}"/>
                </a:ext>
              </a:extLst>
            </p:cNvPr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9" name="Google Shape;2298;p47">
            <a:extLst>
              <a:ext uri="{FF2B5EF4-FFF2-40B4-BE49-F238E27FC236}">
                <a16:creationId xmlns:a16="http://schemas.microsoft.com/office/drawing/2014/main" id="{C7549573-484B-4CE8-9A0C-AD39C291F7BA}"/>
              </a:ext>
            </a:extLst>
          </p:cNvPr>
          <p:cNvGrpSpPr/>
          <p:nvPr/>
        </p:nvGrpSpPr>
        <p:grpSpPr>
          <a:xfrm>
            <a:off x="6409083" y="5786350"/>
            <a:ext cx="302553" cy="302553"/>
            <a:chOff x="1492675" y="4992125"/>
            <a:chExt cx="481825" cy="481825"/>
          </a:xfrm>
        </p:grpSpPr>
        <p:sp>
          <p:nvSpPr>
            <p:cNvPr id="110" name="Google Shape;2299;p47">
              <a:extLst>
                <a:ext uri="{FF2B5EF4-FFF2-40B4-BE49-F238E27FC236}">
                  <a16:creationId xmlns:a16="http://schemas.microsoft.com/office/drawing/2014/main" id="{00EF130C-0704-43C6-B760-8F37FB4D7F82}"/>
                </a:ext>
              </a:extLst>
            </p:cNvPr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2300;p47">
              <a:extLst>
                <a:ext uri="{FF2B5EF4-FFF2-40B4-BE49-F238E27FC236}">
                  <a16:creationId xmlns:a16="http://schemas.microsoft.com/office/drawing/2014/main" id="{FBA28206-1DF1-4CA4-BF1D-BAE3EEE0171D}"/>
                </a:ext>
              </a:extLst>
            </p:cNvPr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F19DE2F9-7A99-4743-B006-8BF98086E269}"/>
              </a:ext>
            </a:extLst>
          </p:cNvPr>
          <p:cNvSpPr/>
          <p:nvPr/>
        </p:nvSpPr>
        <p:spPr>
          <a:xfrm>
            <a:off x="4649085" y="5767300"/>
            <a:ext cx="9925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P.</a:t>
            </a:r>
            <a:endParaRPr lang="en-US" sz="2000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F46E9D03-74D6-4654-B0A2-97DF4C88BEEE}"/>
              </a:ext>
            </a:extLst>
          </p:cNvPr>
          <p:cNvSpPr txBox="1"/>
          <p:nvPr/>
        </p:nvSpPr>
        <p:spPr>
          <a:xfrm>
            <a:off x="6711636" y="5666201"/>
            <a:ext cx="2900498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Điểm</a:t>
            </a:r>
            <a:r>
              <a:rPr lang="en-US" sz="20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nằm</a:t>
            </a:r>
            <a:r>
              <a:rPr lang="en-US" sz="20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ngoài</a:t>
            </a:r>
            <a:r>
              <a:rPr lang="en-US" sz="20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tứ</a:t>
            </a:r>
            <a:r>
              <a:rPr lang="en-US" sz="20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giác</a:t>
            </a:r>
            <a:r>
              <a:rPr lang="vi-VN" sz="20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7D118FCA-9F6E-4303-8FD0-EE12F073572C}"/>
              </a:ext>
            </a:extLst>
          </p:cNvPr>
          <p:cNvSpPr/>
          <p:nvPr/>
        </p:nvSpPr>
        <p:spPr>
          <a:xfrm>
            <a:off x="9623431" y="5769906"/>
            <a:ext cx="9749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Q.</a:t>
            </a:r>
            <a:endParaRPr lang="en-US" sz="2000" dirty="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C3CFAB55-A8A7-424F-A466-6D2A1A684107}"/>
              </a:ext>
            </a:extLst>
          </p:cNvPr>
          <p:cNvSpPr txBox="1"/>
          <p:nvPr/>
        </p:nvSpPr>
        <p:spPr>
          <a:xfrm>
            <a:off x="9407972" y="3292844"/>
            <a:ext cx="329049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M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EB749F9F-8B43-4F35-B9CF-BD0807A9B46B}"/>
              </a:ext>
            </a:extLst>
          </p:cNvPr>
          <p:cNvSpPr txBox="1"/>
          <p:nvPr/>
        </p:nvSpPr>
        <p:spPr>
          <a:xfrm>
            <a:off x="10227073" y="3021538"/>
            <a:ext cx="329049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P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21D31E67-97A7-43ED-9379-38D75BE07125}"/>
              </a:ext>
            </a:extLst>
          </p:cNvPr>
          <p:cNvSpPr txBox="1"/>
          <p:nvPr/>
        </p:nvSpPr>
        <p:spPr>
          <a:xfrm>
            <a:off x="8615726" y="2249658"/>
            <a:ext cx="329049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Q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26FDF9F1-CDAC-4735-B748-47A693A3130F}"/>
              </a:ext>
            </a:extLst>
          </p:cNvPr>
          <p:cNvSpPr txBox="1"/>
          <p:nvPr/>
        </p:nvSpPr>
        <p:spPr>
          <a:xfrm>
            <a:off x="10446601" y="2054197"/>
            <a:ext cx="329049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N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B480BCE-E911-48B9-BF88-30BEDA4BF081}"/>
              </a:ext>
            </a:extLst>
          </p:cNvPr>
          <p:cNvSpPr/>
          <p:nvPr/>
        </p:nvSpPr>
        <p:spPr>
          <a:xfrm flipH="1">
            <a:off x="9662249" y="3362275"/>
            <a:ext cx="45719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B7F4941D-B9D3-455A-A3CD-386E20C5877C}"/>
              </a:ext>
            </a:extLst>
          </p:cNvPr>
          <p:cNvSpPr/>
          <p:nvPr/>
        </p:nvSpPr>
        <p:spPr>
          <a:xfrm flipH="1">
            <a:off x="10249955" y="3150408"/>
            <a:ext cx="45719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58DD9279-E275-46FF-860E-ADC9E52E09BE}"/>
              </a:ext>
            </a:extLst>
          </p:cNvPr>
          <p:cNvSpPr/>
          <p:nvPr/>
        </p:nvSpPr>
        <p:spPr>
          <a:xfrm flipH="1">
            <a:off x="8677997" y="2586773"/>
            <a:ext cx="45719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BBFB711D-D9AD-40D0-9F9E-EEBBF2ADAD0E}"/>
              </a:ext>
            </a:extLst>
          </p:cNvPr>
          <p:cNvSpPr/>
          <p:nvPr/>
        </p:nvSpPr>
        <p:spPr>
          <a:xfrm flipH="1">
            <a:off x="10718284" y="2391041"/>
            <a:ext cx="45719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230417-8DCB-BA94-1F5A-2787BD9E1185}"/>
              </a:ext>
            </a:extLst>
          </p:cNvPr>
          <p:cNvSpPr txBox="1"/>
          <p:nvPr/>
        </p:nvSpPr>
        <p:spPr>
          <a:xfrm>
            <a:off x="5693537" y="167373"/>
            <a:ext cx="1795684" cy="7276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84B100">
                    <a:lumMod val="50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TỨ</a:t>
            </a:r>
            <a:r>
              <a:rPr kumimoji="0" lang="vi-VN" sz="3200" b="0" i="0" u="none" strike="noStrike" kern="1200" cap="none" spc="0" normalizeH="0" noProof="0" dirty="0">
                <a:ln>
                  <a:noFill/>
                </a:ln>
                <a:solidFill>
                  <a:srgbClr val="84B100">
                    <a:lumMod val="50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 GIÁC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84B100">
                  <a:lumMod val="50000"/>
                </a:srgbClr>
              </a:solidFill>
              <a:effectLst/>
              <a:uLnTx/>
              <a:uFillTx/>
              <a:latin typeface="#9Slide03 Bebas Neue Bold" panose="020B0606020202050201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FCFA90-6DBE-1E94-C732-E8F2109AEC74}"/>
              </a:ext>
            </a:extLst>
          </p:cNvPr>
          <p:cNvSpPr txBox="1"/>
          <p:nvPr/>
        </p:nvSpPr>
        <p:spPr>
          <a:xfrm>
            <a:off x="5358003" y="167373"/>
            <a:ext cx="546945" cy="7276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4B100">
                    <a:lumMod val="50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1.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84B100">
                  <a:lumMod val="50000"/>
                </a:srgbClr>
              </a:solidFill>
              <a:effectLst/>
              <a:uLnTx/>
              <a:uFillTx/>
              <a:latin typeface="#9Slide03 Bebas Neue Bold" panose="020B0606020202050201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346D12-6E07-30BB-12E6-A7A2B70B8130}"/>
              </a:ext>
            </a:extLst>
          </p:cNvPr>
          <p:cNvSpPr txBox="1"/>
          <p:nvPr/>
        </p:nvSpPr>
        <p:spPr>
          <a:xfrm>
            <a:off x="955652" y="1200320"/>
            <a:ext cx="26740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25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Tứ giác ABCD có: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CD7E86-DBA5-950B-2F34-0E584A374654}"/>
              </a:ext>
            </a:extLst>
          </p:cNvPr>
          <p:cNvSpPr txBox="1"/>
          <p:nvPr/>
        </p:nvSpPr>
        <p:spPr>
          <a:xfrm>
            <a:off x="2241572" y="5056369"/>
            <a:ext cx="1420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A; B; C và D.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ECF194-3B46-D2C7-4EA9-E2A09B9C497F}"/>
              </a:ext>
            </a:extLst>
          </p:cNvPr>
          <p:cNvSpPr txBox="1"/>
          <p:nvPr/>
        </p:nvSpPr>
        <p:spPr>
          <a:xfrm>
            <a:off x="8530444" y="5056369"/>
            <a:ext cx="8840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 và C;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21294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3" grpId="0"/>
      <p:bldP spid="112" grpId="0"/>
      <p:bldP spid="113" grpId="0"/>
      <p:bldP spid="114" grpId="0"/>
      <p:bldP spid="115" grpId="0"/>
      <p:bldP spid="116" grpId="0"/>
      <p:bldP spid="117" grpId="0"/>
      <p:bldP spid="6" grpId="0" animBg="1"/>
      <p:bldP spid="118" grpId="0" animBg="1"/>
      <p:bldP spid="119" grpId="0" animBg="1"/>
      <p:bldP spid="1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D055B4-F235-4E3C-9917-4E48D025C783}"/>
              </a:ext>
            </a:extLst>
          </p:cNvPr>
          <p:cNvSpPr txBox="1"/>
          <p:nvPr/>
        </p:nvSpPr>
        <p:spPr>
          <a:xfrm>
            <a:off x="4354017" y="219180"/>
            <a:ext cx="3462807" cy="6481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#9Slide03 Neutra" panose="02040603050506020204" pitchFamily="18" charset="0"/>
                <a:cs typeface="#9Slide03 Arima Madurai" panose="00000500000000000000" pitchFamily="2" charset="0"/>
              </a:rPr>
              <a:t>ÔN TẬP KIẾN THỨC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#9Slide03 Bebas Neue Bold" panose="020B0606020202050201" pitchFamily="34" charset="0"/>
              <a:cs typeface="#9Slide03 Arima Madurai" panose="000005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F17024B-162C-4618-BF28-48DF541E1ABA}"/>
              </a:ext>
            </a:extLst>
          </p:cNvPr>
          <p:cNvCxnSpPr>
            <a:cxnSpLocks/>
          </p:cNvCxnSpPr>
          <p:nvPr/>
        </p:nvCxnSpPr>
        <p:spPr>
          <a:xfrm>
            <a:off x="7425252" y="3596618"/>
            <a:ext cx="966195" cy="93443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A5728CE-4CC4-41B1-9D32-7EE3D4B71029}"/>
              </a:ext>
            </a:extLst>
          </p:cNvPr>
          <p:cNvCxnSpPr>
            <a:cxnSpLocks/>
          </p:cNvCxnSpPr>
          <p:nvPr/>
        </p:nvCxnSpPr>
        <p:spPr>
          <a:xfrm flipV="1">
            <a:off x="8380236" y="3340897"/>
            <a:ext cx="1447316" cy="11921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CA694AD-D87D-4E43-B80C-F6AA98D0F862}"/>
              </a:ext>
            </a:extLst>
          </p:cNvPr>
          <p:cNvSpPr txBox="1"/>
          <p:nvPr/>
        </p:nvSpPr>
        <p:spPr>
          <a:xfrm>
            <a:off x="9849976" y="3084842"/>
            <a:ext cx="329049" cy="56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A5D034-0FA4-4748-9749-F3634E4944F8}"/>
              </a:ext>
            </a:extLst>
          </p:cNvPr>
          <p:cNvSpPr txBox="1"/>
          <p:nvPr/>
        </p:nvSpPr>
        <p:spPr>
          <a:xfrm>
            <a:off x="8228327" y="4492027"/>
            <a:ext cx="329049" cy="56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9B984D-4926-404E-91AE-D338D8D30B24}"/>
              </a:ext>
            </a:extLst>
          </p:cNvPr>
          <p:cNvSpPr txBox="1"/>
          <p:nvPr/>
        </p:nvSpPr>
        <p:spPr>
          <a:xfrm>
            <a:off x="7099344" y="3361904"/>
            <a:ext cx="329049" cy="56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5D3007F-A26B-4298-88E5-561451E10B14}"/>
              </a:ext>
            </a:extLst>
          </p:cNvPr>
          <p:cNvCxnSpPr>
            <a:cxnSpLocks/>
          </p:cNvCxnSpPr>
          <p:nvPr/>
        </p:nvCxnSpPr>
        <p:spPr>
          <a:xfrm flipH="1">
            <a:off x="7413727" y="3351872"/>
            <a:ext cx="2411444" cy="2402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69ACB9F-B93E-4ADA-AA9C-56CCACA3B293}"/>
              </a:ext>
            </a:extLst>
          </p:cNvPr>
          <p:cNvSpPr/>
          <p:nvPr/>
        </p:nvSpPr>
        <p:spPr>
          <a:xfrm>
            <a:off x="-276228" y="2086251"/>
            <a:ext cx="759323" cy="914400"/>
          </a:xfrm>
          <a:prstGeom prst="roundRect">
            <a:avLst/>
          </a:pr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41983B-2354-4462-9B73-BF0E701244FE}"/>
              </a:ext>
            </a:extLst>
          </p:cNvPr>
          <p:cNvSpPr txBox="1"/>
          <p:nvPr/>
        </p:nvSpPr>
        <p:spPr>
          <a:xfrm>
            <a:off x="984701" y="2217447"/>
            <a:ext cx="575846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Tổng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t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am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giác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bằng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180</a:t>
            </a:r>
            <a:r>
              <a:rPr lang="en-US" sz="2400" baseline="300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0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grpSp>
        <p:nvGrpSpPr>
          <p:cNvPr id="16" name="Google Shape;2298;p47">
            <a:extLst>
              <a:ext uri="{FF2B5EF4-FFF2-40B4-BE49-F238E27FC236}">
                <a16:creationId xmlns:a16="http://schemas.microsoft.com/office/drawing/2014/main" id="{D93FA9AD-0BDC-4189-B125-5A289A1B7B24}"/>
              </a:ext>
            </a:extLst>
          </p:cNvPr>
          <p:cNvGrpSpPr/>
          <p:nvPr/>
        </p:nvGrpSpPr>
        <p:grpSpPr>
          <a:xfrm>
            <a:off x="677654" y="2390244"/>
            <a:ext cx="302553" cy="302553"/>
            <a:chOff x="1492675" y="4992125"/>
            <a:chExt cx="481825" cy="481825"/>
          </a:xfrm>
        </p:grpSpPr>
        <p:sp>
          <p:nvSpPr>
            <p:cNvPr id="17" name="Google Shape;2299;p47">
              <a:extLst>
                <a:ext uri="{FF2B5EF4-FFF2-40B4-BE49-F238E27FC236}">
                  <a16:creationId xmlns:a16="http://schemas.microsoft.com/office/drawing/2014/main" id="{9B4000F7-AB31-4C1E-883B-415D8A9C3AA5}"/>
                </a:ext>
              </a:extLst>
            </p:cNvPr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300;p47">
              <a:extLst>
                <a:ext uri="{FF2B5EF4-FFF2-40B4-BE49-F238E27FC236}">
                  <a16:creationId xmlns:a16="http://schemas.microsoft.com/office/drawing/2014/main" id="{E9701574-790B-47C3-BBFD-FC207D2F9CC0}"/>
                </a:ext>
              </a:extLst>
            </p:cNvPr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33B3F94-5DA5-3999-C371-F86579E9EFCF}"/>
              </a:ext>
            </a:extLst>
          </p:cNvPr>
          <p:cNvCxnSpPr>
            <a:cxnSpLocks/>
          </p:cNvCxnSpPr>
          <p:nvPr/>
        </p:nvCxnSpPr>
        <p:spPr>
          <a:xfrm flipH="1">
            <a:off x="7420719" y="3342578"/>
            <a:ext cx="2411444" cy="2402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EB45F87-6FCB-5059-6140-EF5A8F3304E6}"/>
              </a:ext>
            </a:extLst>
          </p:cNvPr>
          <p:cNvCxnSpPr>
            <a:cxnSpLocks/>
          </p:cNvCxnSpPr>
          <p:nvPr/>
        </p:nvCxnSpPr>
        <p:spPr>
          <a:xfrm>
            <a:off x="3484147" y="3621163"/>
            <a:ext cx="1529489" cy="77759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6E4E65CD-8096-D8D2-A62F-FDA6B97C14C8}"/>
              </a:ext>
            </a:extLst>
          </p:cNvPr>
          <p:cNvCxnSpPr>
            <a:cxnSpLocks/>
          </p:cNvCxnSpPr>
          <p:nvPr/>
        </p:nvCxnSpPr>
        <p:spPr>
          <a:xfrm flipV="1">
            <a:off x="2606803" y="3621163"/>
            <a:ext cx="884022" cy="101637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E3F53993-E5C8-6BCA-9657-87153312E5A2}"/>
              </a:ext>
            </a:extLst>
          </p:cNvPr>
          <p:cNvSpPr txBox="1"/>
          <p:nvPr/>
        </p:nvSpPr>
        <p:spPr>
          <a:xfrm>
            <a:off x="3337513" y="3177885"/>
            <a:ext cx="329049" cy="56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399FBF33-CF31-D668-CACD-8B9147A7F840}"/>
              </a:ext>
            </a:extLst>
          </p:cNvPr>
          <p:cNvCxnSpPr>
            <a:cxnSpLocks/>
          </p:cNvCxnSpPr>
          <p:nvPr/>
        </p:nvCxnSpPr>
        <p:spPr>
          <a:xfrm flipH="1">
            <a:off x="2599811" y="4396379"/>
            <a:ext cx="2411444" cy="2402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D0089DC8-517F-1902-D76D-AB8CE624DD49}"/>
              </a:ext>
            </a:extLst>
          </p:cNvPr>
          <p:cNvCxnSpPr>
            <a:cxnSpLocks/>
          </p:cNvCxnSpPr>
          <p:nvPr/>
        </p:nvCxnSpPr>
        <p:spPr>
          <a:xfrm flipH="1">
            <a:off x="2606803" y="4396610"/>
            <a:ext cx="2411444" cy="2402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0FE92924-6DE8-CA1B-57F5-324457591BE6}"/>
              </a:ext>
            </a:extLst>
          </p:cNvPr>
          <p:cNvSpPr txBox="1"/>
          <p:nvPr/>
        </p:nvSpPr>
        <p:spPr>
          <a:xfrm>
            <a:off x="5021394" y="4255945"/>
            <a:ext cx="329049" cy="56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A7E6DD3-5B6D-EEE6-1064-E634F70CEFD2}"/>
              </a:ext>
            </a:extLst>
          </p:cNvPr>
          <p:cNvSpPr txBox="1"/>
          <p:nvPr/>
        </p:nvSpPr>
        <p:spPr>
          <a:xfrm>
            <a:off x="2270762" y="4533007"/>
            <a:ext cx="329049" cy="56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FB0C89C-A504-8A6B-9D48-FCCE33B5C2E5}"/>
              </a:ext>
            </a:extLst>
          </p:cNvPr>
          <p:cNvGrpSpPr/>
          <p:nvPr/>
        </p:nvGrpSpPr>
        <p:grpSpPr>
          <a:xfrm>
            <a:off x="2840456" y="5374872"/>
            <a:ext cx="2046961" cy="515526"/>
            <a:chOff x="2840456" y="5374872"/>
            <a:chExt cx="2046961" cy="51552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3CD4913-21CB-451E-8505-6BE0EA26EA6C}"/>
                </a:ext>
              </a:extLst>
            </p:cNvPr>
            <p:cNvSpPr txBox="1"/>
            <p:nvPr/>
          </p:nvSpPr>
          <p:spPr>
            <a:xfrm>
              <a:off x="2840456" y="5374872"/>
              <a:ext cx="2046961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#9Slide03 Arima Madurai" panose="00000500000000000000" pitchFamily="2" charset="0"/>
                  <a:ea typeface="+mn-ea"/>
                  <a:cs typeface="#9Slide03 Arima Madurai" panose="00000500000000000000" pitchFamily="2" charset="0"/>
                </a:rPr>
                <a:t>A + B + D</a:t>
              </a:r>
              <a:r>
                <a:rPr kumimoji="0" lang="en-US" sz="2000" b="0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#9Slide03 Arima Madurai" panose="00000500000000000000" pitchFamily="2" charset="0"/>
                  <a:ea typeface="+mn-ea"/>
                  <a:cs typeface="#9Slide03 Arima Madurai" panose="00000500000000000000" pitchFamily="2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#9Slide03 Arima Madurai" panose="00000500000000000000" pitchFamily="2" charset="0"/>
                  <a:ea typeface="+mn-ea"/>
                  <a:cs typeface="#9Slide03 Arima Madurai" panose="00000500000000000000" pitchFamily="2" charset="0"/>
                </a:rPr>
                <a:t> =  180</a:t>
              </a:r>
              <a:r>
                <a:rPr kumimoji="0" lang="en-US" sz="2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#9Slide03 Arima Madurai" panose="00000500000000000000" pitchFamily="2" charset="0"/>
                  <a:ea typeface="+mn-ea"/>
                  <a:cs typeface="#9Slide03 Arima Madurai" panose="00000500000000000000" pitchFamily="2" charset="0"/>
                </a:rPr>
                <a:t>0</a:t>
              </a:r>
              <a:endPara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43DDC52-E02A-4CCC-ABEE-18854145CAEF}"/>
                </a:ext>
              </a:extLst>
            </p:cNvPr>
            <p:cNvGrpSpPr/>
            <p:nvPr/>
          </p:nvGrpSpPr>
          <p:grpSpPr>
            <a:xfrm>
              <a:off x="2903122" y="5445437"/>
              <a:ext cx="190124" cy="45719"/>
              <a:chOff x="3691314" y="5668462"/>
              <a:chExt cx="280475" cy="102568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B0FB11C-8092-4897-8359-CA10684F06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29793" y="5668462"/>
                <a:ext cx="141996" cy="102568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9843D1B9-B847-405D-BEED-90BCD9A5B50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91314" y="5668462"/>
                <a:ext cx="141996" cy="102568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2D8F50C-E20F-41C5-A0A3-A4EC86146E50}"/>
                </a:ext>
              </a:extLst>
            </p:cNvPr>
            <p:cNvGrpSpPr/>
            <p:nvPr/>
          </p:nvGrpSpPr>
          <p:grpSpPr>
            <a:xfrm>
              <a:off x="3303172" y="5445437"/>
              <a:ext cx="190124" cy="45719"/>
              <a:chOff x="3691314" y="5668462"/>
              <a:chExt cx="280475" cy="102568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84529E42-4429-4BF0-BD49-43DE140F4E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29793" y="5668462"/>
                <a:ext cx="141996" cy="102568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74119EFF-B899-4A03-B2AC-B90F8F33F91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91314" y="5668462"/>
                <a:ext cx="141996" cy="102568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2AA9D7F6-2429-56BD-A3EC-F95A55A9E54E}"/>
                </a:ext>
              </a:extLst>
            </p:cNvPr>
            <p:cNvGrpSpPr/>
            <p:nvPr/>
          </p:nvGrpSpPr>
          <p:grpSpPr>
            <a:xfrm>
              <a:off x="3707985" y="5445436"/>
              <a:ext cx="190124" cy="45719"/>
              <a:chOff x="3691314" y="5668462"/>
              <a:chExt cx="280475" cy="102568"/>
            </a:xfrm>
          </p:grpSpPr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6DE98ACE-36CB-BC10-5D5E-F371781B01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29793" y="5668462"/>
                <a:ext cx="141996" cy="102568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09CE8229-C13B-9E74-D211-7D25EA7D0F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91314" y="5668462"/>
                <a:ext cx="141996" cy="102568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3B447A2-71C2-B060-B22B-C274BB64AC58}"/>
              </a:ext>
            </a:extLst>
          </p:cNvPr>
          <p:cNvGrpSpPr/>
          <p:nvPr/>
        </p:nvGrpSpPr>
        <p:grpSpPr>
          <a:xfrm>
            <a:off x="7778210" y="5374872"/>
            <a:ext cx="2046961" cy="515526"/>
            <a:chOff x="7778210" y="5374872"/>
            <a:chExt cx="2046961" cy="515526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8EF72F84-11BE-F358-F76F-CB183FA83837}"/>
                </a:ext>
              </a:extLst>
            </p:cNvPr>
            <p:cNvSpPr txBox="1"/>
            <p:nvPr/>
          </p:nvSpPr>
          <p:spPr>
            <a:xfrm>
              <a:off x="7778210" y="5374872"/>
              <a:ext cx="2046961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#9Slide03 Arima Madurai" panose="00000500000000000000" pitchFamily="2" charset="0"/>
                  <a:ea typeface="+mn-ea"/>
                  <a:cs typeface="#9Slide03 Arima Madurai" panose="00000500000000000000" pitchFamily="2" charset="0"/>
                </a:rPr>
                <a:t>C + B + D</a:t>
              </a:r>
              <a:r>
                <a:rPr kumimoji="0" lang="en-US" sz="2000" b="0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#9Slide03 Arima Madurai" panose="00000500000000000000" pitchFamily="2" charset="0"/>
                  <a:ea typeface="+mn-ea"/>
                  <a:cs typeface="#9Slide03 Arima Madurai" panose="00000500000000000000" pitchFamily="2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#9Slide03 Arima Madurai" panose="00000500000000000000" pitchFamily="2" charset="0"/>
                  <a:ea typeface="+mn-ea"/>
                  <a:cs typeface="#9Slide03 Arima Madurai" panose="00000500000000000000" pitchFamily="2" charset="0"/>
                </a:rPr>
                <a:t> =  180</a:t>
              </a:r>
              <a:r>
                <a:rPr kumimoji="0" lang="en-US" sz="2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#9Slide03 Arima Madurai" panose="00000500000000000000" pitchFamily="2" charset="0"/>
                  <a:ea typeface="+mn-ea"/>
                  <a:cs typeface="#9Slide03 Arima Madurai" panose="00000500000000000000" pitchFamily="2" charset="0"/>
                </a:rPr>
                <a:t>0</a:t>
              </a:r>
              <a:endPara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endParaRPr>
            </a:p>
          </p:txBody>
        </p: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D72B2BB0-46C7-6E27-A82F-30C99E33FF27}"/>
                </a:ext>
              </a:extLst>
            </p:cNvPr>
            <p:cNvGrpSpPr/>
            <p:nvPr/>
          </p:nvGrpSpPr>
          <p:grpSpPr>
            <a:xfrm>
              <a:off x="7840876" y="5445437"/>
              <a:ext cx="190124" cy="45719"/>
              <a:chOff x="3691314" y="5668462"/>
              <a:chExt cx="280475" cy="102568"/>
            </a:xfrm>
          </p:grpSpPr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E2BB44F9-AF96-3EB0-17AB-8291AAEC87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29793" y="5668462"/>
                <a:ext cx="141996" cy="102568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91DB8389-9C1F-934F-3E9F-06A90502779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91314" y="5668462"/>
                <a:ext cx="141996" cy="102568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FA0A46CE-7255-1774-D3FC-B0D9DDB34BBC}"/>
                </a:ext>
              </a:extLst>
            </p:cNvPr>
            <p:cNvGrpSpPr/>
            <p:nvPr/>
          </p:nvGrpSpPr>
          <p:grpSpPr>
            <a:xfrm>
              <a:off x="8240926" y="5445437"/>
              <a:ext cx="190124" cy="45719"/>
              <a:chOff x="3691314" y="5668462"/>
              <a:chExt cx="280475" cy="102568"/>
            </a:xfrm>
          </p:grpSpPr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90B9F20D-C149-B13F-FD47-B28A761127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29793" y="5668462"/>
                <a:ext cx="141996" cy="102568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4C30CD74-98A7-8BB0-8B24-71289FA64F9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91314" y="5668462"/>
                <a:ext cx="141996" cy="102568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AD1AA926-668D-9104-A367-4964E785E1A7}"/>
                </a:ext>
              </a:extLst>
            </p:cNvPr>
            <p:cNvGrpSpPr/>
            <p:nvPr/>
          </p:nvGrpSpPr>
          <p:grpSpPr>
            <a:xfrm>
              <a:off x="8645739" y="5445436"/>
              <a:ext cx="190124" cy="45719"/>
              <a:chOff x="3691314" y="5668462"/>
              <a:chExt cx="280475" cy="102568"/>
            </a:xfrm>
          </p:grpSpPr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D61F4D20-F74C-3E5A-B28B-5D87A95189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29793" y="5668462"/>
                <a:ext cx="141996" cy="102568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EAC0336D-C63C-2B05-EA49-D89015550BC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91314" y="5668462"/>
                <a:ext cx="141996" cy="102568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7988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4" grpId="0" animBg="1"/>
      <p:bldP spid="15" grpId="0"/>
      <p:bldP spid="97" grpId="0"/>
      <p:bldP spid="100" grpId="0"/>
      <p:bldP spid="10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57E90E-E42B-17C5-11BC-6B81DC2AB26D}"/>
              </a:ext>
            </a:extLst>
          </p:cNvPr>
          <p:cNvSpPr txBox="1"/>
          <p:nvPr/>
        </p:nvSpPr>
        <p:spPr>
          <a:xfrm>
            <a:off x="4645923" y="248364"/>
            <a:ext cx="29001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rgbClr val="0067B4"/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TỨ GIÁC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67B4"/>
              </a:solidFill>
              <a:effectLst/>
              <a:uLnTx/>
              <a:uFillTx/>
              <a:latin typeface="#9Slide03 Bebas Neue Bold" panose="020B0606020202050201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BA4F0D-001E-4F1D-8FBE-A268BC2ED963}"/>
              </a:ext>
            </a:extLst>
          </p:cNvPr>
          <p:cNvSpPr txBox="1"/>
          <p:nvPr/>
        </p:nvSpPr>
        <p:spPr>
          <a:xfrm>
            <a:off x="2211762" y="2392413"/>
            <a:ext cx="7768473" cy="7276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4B100">
                    <a:lumMod val="50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1.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84B100">
                    <a:lumMod val="50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TỨ</a:t>
            </a:r>
            <a:r>
              <a:rPr kumimoji="0" lang="vi-VN" sz="3200" b="0" i="0" u="none" strike="noStrike" kern="1200" cap="none" spc="0" normalizeH="0" noProof="0" dirty="0">
                <a:ln>
                  <a:noFill/>
                </a:ln>
                <a:solidFill>
                  <a:srgbClr val="84B100">
                    <a:lumMod val="50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 GIÁC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84B100">
                    <a:lumMod val="50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84B100">
                    <a:lumMod val="50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lồi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84B100">
                    <a:lumMod val="50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84B100">
                    <a:lumMod val="50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và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84B100">
                    <a:lumMod val="50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84B100">
                    <a:lumMod val="50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các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84B100">
                    <a:lumMod val="50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84B100">
                    <a:lumMod val="50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yếu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84B100">
                    <a:lumMod val="50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84B100">
                    <a:lumMod val="50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tố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84B100">
                    <a:lumMod val="50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84B100">
                    <a:lumMod val="50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của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84B100">
                    <a:lumMod val="50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84B100">
                    <a:lumMod val="50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nó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84B100">
                  <a:lumMod val="50000"/>
                </a:srgbClr>
              </a:solidFill>
              <a:effectLst/>
              <a:uLnTx/>
              <a:uFillTx/>
              <a:latin typeface="#9Slide03 Bebas Neue Bold" panose="020B0606020202050201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E7F727A-01F6-4715-A33D-D475F9854491}"/>
              </a:ext>
            </a:extLst>
          </p:cNvPr>
          <p:cNvSpPr txBox="1"/>
          <p:nvPr/>
        </p:nvSpPr>
        <p:spPr>
          <a:xfrm>
            <a:off x="2202745" y="3750292"/>
            <a:ext cx="8353569" cy="7276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4B100">
                    <a:lumMod val="50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2.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84B100">
                    <a:lumMod val="50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tổng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4B100">
                    <a:lumMod val="50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84B100">
                    <a:lumMod val="50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bốn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4B100">
                    <a:lumMod val="50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84B100">
                    <a:lumMod val="50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góc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4B100">
                    <a:lumMod val="50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84B100">
                    <a:lumMod val="50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4B100">
                    <a:lumMod val="50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84B100">
                    <a:lumMod val="50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4B100">
                    <a:lumMod val="50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84B100">
                    <a:lumMod val="50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TỨ</a:t>
            </a:r>
            <a:r>
              <a:rPr kumimoji="0" lang="vi-VN" sz="3200" b="0" i="0" u="none" strike="noStrike" kern="1200" cap="none" spc="0" normalizeH="0" noProof="0" dirty="0">
                <a:ln>
                  <a:noFill/>
                </a:ln>
                <a:solidFill>
                  <a:srgbClr val="84B100">
                    <a:lumMod val="50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 GIÁC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84B100">
                    <a:lumMod val="50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84B100">
                  <a:lumMod val="50000"/>
                </a:srgbClr>
              </a:solidFill>
              <a:effectLst/>
              <a:uLnTx/>
              <a:uFillTx/>
              <a:latin typeface="#9Slide03 Bebas Neue Bold" panose="020B0606020202050201" pitchFamily="34" charset="0"/>
              <a:cs typeface="#9Slide03 Arima Madurai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20381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F17024B-162C-4618-BF28-48DF541E1ABA}"/>
              </a:ext>
            </a:extLst>
          </p:cNvPr>
          <p:cNvCxnSpPr>
            <a:cxnSpLocks/>
          </p:cNvCxnSpPr>
          <p:nvPr/>
        </p:nvCxnSpPr>
        <p:spPr>
          <a:xfrm>
            <a:off x="8292027" y="2911273"/>
            <a:ext cx="966195" cy="93443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297743C-F5F8-44D0-87E6-12A71B0A5673}"/>
              </a:ext>
            </a:extLst>
          </p:cNvPr>
          <p:cNvCxnSpPr>
            <a:cxnSpLocks/>
          </p:cNvCxnSpPr>
          <p:nvPr/>
        </p:nvCxnSpPr>
        <p:spPr>
          <a:xfrm>
            <a:off x="9164838" y="1891311"/>
            <a:ext cx="1529489" cy="77759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93C03BE-B532-44F7-BE19-36638126C359}"/>
              </a:ext>
            </a:extLst>
          </p:cNvPr>
          <p:cNvCxnSpPr>
            <a:cxnSpLocks/>
          </p:cNvCxnSpPr>
          <p:nvPr/>
        </p:nvCxnSpPr>
        <p:spPr>
          <a:xfrm flipV="1">
            <a:off x="8287494" y="1891311"/>
            <a:ext cx="884022" cy="101637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A5728CE-4CC4-41B1-9D32-7EE3D4B71029}"/>
              </a:ext>
            </a:extLst>
          </p:cNvPr>
          <p:cNvCxnSpPr>
            <a:cxnSpLocks/>
          </p:cNvCxnSpPr>
          <p:nvPr/>
        </p:nvCxnSpPr>
        <p:spPr>
          <a:xfrm flipV="1">
            <a:off x="9247011" y="2655552"/>
            <a:ext cx="1447316" cy="11921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0BA8E68-5A7A-4F1A-B0C5-4EAFBEBBB703}"/>
              </a:ext>
            </a:extLst>
          </p:cNvPr>
          <p:cNvSpPr txBox="1"/>
          <p:nvPr/>
        </p:nvSpPr>
        <p:spPr>
          <a:xfrm>
            <a:off x="9018204" y="1448033"/>
            <a:ext cx="329049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0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A694AD-D87D-4E43-B80C-F6AA98D0F862}"/>
              </a:ext>
            </a:extLst>
          </p:cNvPr>
          <p:cNvSpPr txBox="1"/>
          <p:nvPr/>
        </p:nvSpPr>
        <p:spPr>
          <a:xfrm>
            <a:off x="10716751" y="2399497"/>
            <a:ext cx="329049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0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A5D034-0FA4-4748-9749-F3634E4944F8}"/>
              </a:ext>
            </a:extLst>
          </p:cNvPr>
          <p:cNvSpPr txBox="1"/>
          <p:nvPr/>
        </p:nvSpPr>
        <p:spPr>
          <a:xfrm>
            <a:off x="9105222" y="3845708"/>
            <a:ext cx="329049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0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9B984D-4926-404E-91AE-D338D8D30B24}"/>
              </a:ext>
            </a:extLst>
          </p:cNvPr>
          <p:cNvSpPr txBox="1"/>
          <p:nvPr/>
        </p:nvSpPr>
        <p:spPr>
          <a:xfrm>
            <a:off x="7966119" y="2676559"/>
            <a:ext cx="329049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0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5D3007F-A26B-4298-88E5-561451E10B14}"/>
              </a:ext>
            </a:extLst>
          </p:cNvPr>
          <p:cNvCxnSpPr>
            <a:cxnSpLocks/>
          </p:cNvCxnSpPr>
          <p:nvPr/>
        </p:nvCxnSpPr>
        <p:spPr>
          <a:xfrm flipH="1">
            <a:off x="8280502" y="2666527"/>
            <a:ext cx="2411444" cy="2402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69ACB9F-B93E-4ADA-AA9C-56CCACA3B293}"/>
              </a:ext>
            </a:extLst>
          </p:cNvPr>
          <p:cNvSpPr/>
          <p:nvPr/>
        </p:nvSpPr>
        <p:spPr>
          <a:xfrm>
            <a:off x="-396499" y="2488267"/>
            <a:ext cx="966195" cy="914400"/>
          </a:xfrm>
          <a:prstGeom prst="roundRect">
            <a:avLst/>
          </a:pr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41983B-2354-4462-9B73-BF0E701244FE}"/>
              </a:ext>
            </a:extLst>
          </p:cNvPr>
          <p:cNvSpPr txBox="1"/>
          <p:nvPr/>
        </p:nvSpPr>
        <p:spPr>
          <a:xfrm>
            <a:off x="1219581" y="2591608"/>
            <a:ext cx="590058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Tổng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t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ứ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giác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bằng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360</a:t>
            </a:r>
            <a:r>
              <a:rPr lang="en-US" sz="2400" baseline="300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0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grpSp>
        <p:nvGrpSpPr>
          <p:cNvPr id="16" name="Google Shape;2298;p47">
            <a:extLst>
              <a:ext uri="{FF2B5EF4-FFF2-40B4-BE49-F238E27FC236}">
                <a16:creationId xmlns:a16="http://schemas.microsoft.com/office/drawing/2014/main" id="{D93FA9AD-0BDC-4189-B125-5A289A1B7B24}"/>
              </a:ext>
            </a:extLst>
          </p:cNvPr>
          <p:cNvGrpSpPr/>
          <p:nvPr/>
        </p:nvGrpSpPr>
        <p:grpSpPr>
          <a:xfrm>
            <a:off x="861302" y="2791378"/>
            <a:ext cx="302553" cy="302553"/>
            <a:chOff x="1492675" y="4992125"/>
            <a:chExt cx="481825" cy="481825"/>
          </a:xfrm>
        </p:grpSpPr>
        <p:sp>
          <p:nvSpPr>
            <p:cNvPr id="17" name="Google Shape;2299;p47">
              <a:extLst>
                <a:ext uri="{FF2B5EF4-FFF2-40B4-BE49-F238E27FC236}">
                  <a16:creationId xmlns:a16="http://schemas.microsoft.com/office/drawing/2014/main" id="{9B4000F7-AB31-4C1E-883B-415D8A9C3AA5}"/>
                </a:ext>
              </a:extLst>
            </p:cNvPr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300;p47">
              <a:extLst>
                <a:ext uri="{FF2B5EF4-FFF2-40B4-BE49-F238E27FC236}">
                  <a16:creationId xmlns:a16="http://schemas.microsoft.com/office/drawing/2014/main" id="{E9701574-790B-47C3-BBFD-FC207D2F9CC0}"/>
                </a:ext>
              </a:extLst>
            </p:cNvPr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3CD4913-21CB-451E-8505-6BE0EA26EA6C}"/>
              </a:ext>
            </a:extLst>
          </p:cNvPr>
          <p:cNvSpPr txBox="1"/>
          <p:nvPr/>
        </p:nvSpPr>
        <p:spPr>
          <a:xfrm>
            <a:off x="1931437" y="5177184"/>
            <a:ext cx="37140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A + ABC + C + CDA = 360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0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43DDC52-E02A-4CCC-ABEE-18854145CAEF}"/>
              </a:ext>
            </a:extLst>
          </p:cNvPr>
          <p:cNvGrpSpPr/>
          <p:nvPr/>
        </p:nvGrpSpPr>
        <p:grpSpPr>
          <a:xfrm>
            <a:off x="2026548" y="5247749"/>
            <a:ext cx="190124" cy="45719"/>
            <a:chOff x="3691314" y="5668462"/>
            <a:chExt cx="280475" cy="102568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B0FB11C-8092-4897-8359-CA10684F0681}"/>
                </a:ext>
              </a:extLst>
            </p:cNvPr>
            <p:cNvCxnSpPr>
              <a:cxnSpLocks/>
            </p:cNvCxnSpPr>
            <p:nvPr/>
          </p:nvCxnSpPr>
          <p:spPr>
            <a:xfrm>
              <a:off x="3829793" y="5668462"/>
              <a:ext cx="141996" cy="102568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843D1B9-B847-405D-BEED-90BCD9A5B5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91314" y="5668462"/>
              <a:ext cx="141996" cy="102568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2D8F50C-E20F-41C5-A0A3-A4EC86146E50}"/>
              </a:ext>
            </a:extLst>
          </p:cNvPr>
          <p:cNvGrpSpPr/>
          <p:nvPr/>
        </p:nvGrpSpPr>
        <p:grpSpPr>
          <a:xfrm>
            <a:off x="3349253" y="5247749"/>
            <a:ext cx="190124" cy="45719"/>
            <a:chOff x="3691314" y="5668462"/>
            <a:chExt cx="280475" cy="102568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4529E42-4429-4BF0-BD49-43DE140F4EAE}"/>
                </a:ext>
              </a:extLst>
            </p:cNvPr>
            <p:cNvCxnSpPr>
              <a:cxnSpLocks/>
            </p:cNvCxnSpPr>
            <p:nvPr/>
          </p:nvCxnSpPr>
          <p:spPr>
            <a:xfrm>
              <a:off x="3829793" y="5668462"/>
              <a:ext cx="141996" cy="102568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4119EFF-B899-4A03-B2AC-B90F8F33F9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91314" y="5668462"/>
              <a:ext cx="141996" cy="102568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C73541A-2389-43D6-86B4-3664792C92D3}"/>
              </a:ext>
            </a:extLst>
          </p:cNvPr>
          <p:cNvGrpSpPr/>
          <p:nvPr/>
        </p:nvGrpSpPr>
        <p:grpSpPr>
          <a:xfrm>
            <a:off x="2540877" y="5202904"/>
            <a:ext cx="468728" cy="89689"/>
            <a:chOff x="3691314" y="5668462"/>
            <a:chExt cx="280475" cy="102568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A936292-D992-4DC6-915F-51B9FD8F9C73}"/>
                </a:ext>
              </a:extLst>
            </p:cNvPr>
            <p:cNvCxnSpPr>
              <a:cxnSpLocks/>
            </p:cNvCxnSpPr>
            <p:nvPr/>
          </p:nvCxnSpPr>
          <p:spPr>
            <a:xfrm>
              <a:off x="3829793" y="5668462"/>
              <a:ext cx="141996" cy="102568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75C3824-7BF9-4D6C-8DF5-767CE6D938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91314" y="5668462"/>
              <a:ext cx="141996" cy="102568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E5B5049-4186-4762-8C77-DB700326BBD2}"/>
              </a:ext>
            </a:extLst>
          </p:cNvPr>
          <p:cNvGrpSpPr/>
          <p:nvPr/>
        </p:nvGrpSpPr>
        <p:grpSpPr>
          <a:xfrm>
            <a:off x="3870202" y="5202903"/>
            <a:ext cx="468728" cy="89689"/>
            <a:chOff x="3691314" y="5668462"/>
            <a:chExt cx="280475" cy="102568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4880096-1FAD-4B62-A625-DE82DBB43C23}"/>
                </a:ext>
              </a:extLst>
            </p:cNvPr>
            <p:cNvCxnSpPr>
              <a:cxnSpLocks/>
            </p:cNvCxnSpPr>
            <p:nvPr/>
          </p:nvCxnSpPr>
          <p:spPr>
            <a:xfrm>
              <a:off x="3829793" y="5668462"/>
              <a:ext cx="141996" cy="102568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C88E398-A8D4-441C-B2E5-FA83B4E5AC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91314" y="5668462"/>
              <a:ext cx="141996" cy="102568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33B3F94-5DA5-3999-C371-F86579E9EFCF}"/>
              </a:ext>
            </a:extLst>
          </p:cNvPr>
          <p:cNvCxnSpPr>
            <a:cxnSpLocks/>
          </p:cNvCxnSpPr>
          <p:nvPr/>
        </p:nvCxnSpPr>
        <p:spPr>
          <a:xfrm flipH="1">
            <a:off x="8287494" y="2666758"/>
            <a:ext cx="2411444" cy="2402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577CCD44-55E1-D739-7F7B-898854F17B4B}"/>
              </a:ext>
            </a:extLst>
          </p:cNvPr>
          <p:cNvSpPr txBox="1"/>
          <p:nvPr/>
        </p:nvSpPr>
        <p:spPr>
          <a:xfrm>
            <a:off x="8426895" y="2562893"/>
            <a:ext cx="329049" cy="38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1</a:t>
            </a:r>
            <a:endParaRPr kumimoji="0" lang="vi-VN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E6EE2639-1B6C-2408-984D-CDA915042523}"/>
              </a:ext>
            </a:extLst>
          </p:cNvPr>
          <p:cNvSpPr txBox="1"/>
          <p:nvPr/>
        </p:nvSpPr>
        <p:spPr>
          <a:xfrm>
            <a:off x="8426895" y="2796621"/>
            <a:ext cx="329049" cy="38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2</a:t>
            </a:r>
            <a:endParaRPr kumimoji="0" lang="vi-VN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C7B63363-4C3E-6142-D502-CCC17541830D}"/>
              </a:ext>
            </a:extLst>
          </p:cNvPr>
          <p:cNvSpPr txBox="1"/>
          <p:nvPr/>
        </p:nvSpPr>
        <p:spPr>
          <a:xfrm>
            <a:off x="10239164" y="2591608"/>
            <a:ext cx="329049" cy="38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2</a:t>
            </a:r>
            <a:endParaRPr kumimoji="0" lang="vi-VN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C42025F7-E71E-44CF-65C0-05367F31A68E}"/>
              </a:ext>
            </a:extLst>
          </p:cNvPr>
          <p:cNvSpPr txBox="1"/>
          <p:nvPr/>
        </p:nvSpPr>
        <p:spPr>
          <a:xfrm>
            <a:off x="10207735" y="2388426"/>
            <a:ext cx="329049" cy="38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1</a:t>
            </a:r>
            <a:endParaRPr kumimoji="0" lang="vi-VN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B66CC40-426B-1D6B-5BE7-4077A51C6074}"/>
              </a:ext>
            </a:extLst>
          </p:cNvPr>
          <p:cNvGrpSpPr/>
          <p:nvPr/>
        </p:nvGrpSpPr>
        <p:grpSpPr>
          <a:xfrm>
            <a:off x="8528754" y="4889368"/>
            <a:ext cx="2517046" cy="600164"/>
            <a:chOff x="8528754" y="4889368"/>
            <a:chExt cx="2517046" cy="60016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62BC6DD-0E72-C3DD-6D3F-DA3860CB90D8}"/>
                </a:ext>
              </a:extLst>
            </p:cNvPr>
            <p:cNvSpPr txBox="1"/>
            <p:nvPr/>
          </p:nvSpPr>
          <p:spPr>
            <a:xfrm>
              <a:off x="8528754" y="4889368"/>
              <a:ext cx="2517046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#9Slide03 Arima Madurai" panose="00000500000000000000" pitchFamily="2" charset="0"/>
                  <a:ea typeface="+mn-ea"/>
                  <a:cs typeface="#9Slide03 Arima Madurai" panose="00000500000000000000" pitchFamily="2" charset="0"/>
                </a:rPr>
                <a:t>A + B + D</a:t>
              </a:r>
              <a:r>
                <a:rPr kumimoji="0" lang="en-US" sz="2400" b="0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#9Slide03 Arima Madurai" panose="00000500000000000000" pitchFamily="2" charset="0"/>
                  <a:ea typeface="+mn-ea"/>
                  <a:cs typeface="#9Slide03 Arima Madurai" panose="00000500000000000000" pitchFamily="2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#9Slide03 Arima Madurai" panose="00000500000000000000" pitchFamily="2" charset="0"/>
                  <a:ea typeface="+mn-ea"/>
                  <a:cs typeface="#9Slide03 Arima Madurai" panose="00000500000000000000" pitchFamily="2" charset="0"/>
                </a:rPr>
                <a:t> =  180</a:t>
              </a:r>
              <a:r>
                <a:rPr kumimoji="0" lang="en-US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#9Slide03 Arima Madurai" panose="00000500000000000000" pitchFamily="2" charset="0"/>
                  <a:ea typeface="+mn-ea"/>
                  <a:cs typeface="#9Slide03 Arima Madurai" panose="00000500000000000000" pitchFamily="2" charset="0"/>
                </a:rPr>
                <a:t>0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endParaRPr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068BD135-0FF8-BE6A-B7BC-C475D7148A1D}"/>
                </a:ext>
              </a:extLst>
            </p:cNvPr>
            <p:cNvGrpSpPr/>
            <p:nvPr/>
          </p:nvGrpSpPr>
          <p:grpSpPr>
            <a:xfrm>
              <a:off x="8611740" y="4959933"/>
              <a:ext cx="190124" cy="45719"/>
              <a:chOff x="3691314" y="5668462"/>
              <a:chExt cx="280475" cy="102568"/>
            </a:xfrm>
          </p:grpSpPr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38179DF2-E5A4-9C01-E3D2-678F136635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29793" y="5668462"/>
                <a:ext cx="141996" cy="102568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80D2D02F-B6EC-A76C-370A-6B84D534F49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91314" y="5668462"/>
                <a:ext cx="141996" cy="102568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55318CBB-67D2-2E77-1764-13A0FB6EDDF8}"/>
                </a:ext>
              </a:extLst>
            </p:cNvPr>
            <p:cNvGrpSpPr/>
            <p:nvPr/>
          </p:nvGrpSpPr>
          <p:grpSpPr>
            <a:xfrm>
              <a:off x="9082910" y="4959933"/>
              <a:ext cx="231110" cy="45719"/>
              <a:chOff x="3691314" y="5668462"/>
              <a:chExt cx="280475" cy="102568"/>
            </a:xfrm>
          </p:grpSpPr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1C8C6E49-7FEC-856E-7B6A-9E7705FD97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29793" y="5668462"/>
                <a:ext cx="141996" cy="102568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263E704F-C12A-E8B3-C88A-9141EC4B325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91314" y="5668462"/>
                <a:ext cx="141996" cy="102568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261A88FB-7496-8719-4C18-0D167E762016}"/>
                </a:ext>
              </a:extLst>
            </p:cNvPr>
            <p:cNvGrpSpPr/>
            <p:nvPr/>
          </p:nvGrpSpPr>
          <p:grpSpPr>
            <a:xfrm>
              <a:off x="9569003" y="4959932"/>
              <a:ext cx="231110" cy="45719"/>
              <a:chOff x="3691314" y="5668462"/>
              <a:chExt cx="280475" cy="102568"/>
            </a:xfrm>
          </p:grpSpPr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CB1C7269-8A12-F560-15C4-63D4CB2B39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29793" y="5668462"/>
                <a:ext cx="141996" cy="102568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159F8C74-9D64-7C55-8FD6-0561F0467B4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91314" y="5668462"/>
                <a:ext cx="141996" cy="102568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0" name="TextBox 119">
            <a:extLst>
              <a:ext uri="{FF2B5EF4-FFF2-40B4-BE49-F238E27FC236}">
                <a16:creationId xmlns:a16="http://schemas.microsoft.com/office/drawing/2014/main" id="{90019D42-4026-A8DC-02DA-AD82AFDD8FCE}"/>
              </a:ext>
            </a:extLst>
          </p:cNvPr>
          <p:cNvSpPr txBox="1"/>
          <p:nvPr/>
        </p:nvSpPr>
        <p:spPr>
          <a:xfrm>
            <a:off x="9173641" y="5160321"/>
            <a:ext cx="329049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1</a:t>
            </a:r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DB10C912-1A78-89A9-4AA5-05A0E3FF11AF}"/>
              </a:ext>
            </a:extLst>
          </p:cNvPr>
          <p:cNvSpPr txBox="1"/>
          <p:nvPr/>
        </p:nvSpPr>
        <p:spPr>
          <a:xfrm>
            <a:off x="9660130" y="5137203"/>
            <a:ext cx="329049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1</a:t>
            </a:r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30DA035-E4B3-BFD7-686C-6EA5E86873E5}"/>
              </a:ext>
            </a:extLst>
          </p:cNvPr>
          <p:cNvGrpSpPr/>
          <p:nvPr/>
        </p:nvGrpSpPr>
        <p:grpSpPr>
          <a:xfrm>
            <a:off x="8528754" y="5512094"/>
            <a:ext cx="2444046" cy="600164"/>
            <a:chOff x="8528754" y="5512094"/>
            <a:chExt cx="2444046" cy="600164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D5D3BEAB-D815-1805-46BE-83FAE6C345A9}"/>
                </a:ext>
              </a:extLst>
            </p:cNvPr>
            <p:cNvSpPr txBox="1"/>
            <p:nvPr/>
          </p:nvSpPr>
          <p:spPr>
            <a:xfrm>
              <a:off x="8528754" y="5512094"/>
              <a:ext cx="2444046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#9Slide03 Arima Madurai" panose="00000500000000000000" pitchFamily="2" charset="0"/>
                  <a:ea typeface="+mn-ea"/>
                  <a:cs typeface="#9Slide03 Arima Madurai" panose="00000500000000000000" pitchFamily="2" charset="0"/>
                </a:rPr>
                <a:t>C + B + D</a:t>
              </a:r>
              <a:r>
                <a:rPr kumimoji="0" lang="en-US" sz="2400" b="0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#9Slide03 Arima Madurai" panose="00000500000000000000" pitchFamily="2" charset="0"/>
                  <a:ea typeface="+mn-ea"/>
                  <a:cs typeface="#9Slide03 Arima Madurai" panose="00000500000000000000" pitchFamily="2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#9Slide03 Arima Madurai" panose="00000500000000000000" pitchFamily="2" charset="0"/>
                  <a:ea typeface="+mn-ea"/>
                  <a:cs typeface="#9Slide03 Arima Madurai" panose="00000500000000000000" pitchFamily="2" charset="0"/>
                </a:rPr>
                <a:t> =  180</a:t>
              </a:r>
              <a:r>
                <a:rPr kumimoji="0" lang="en-US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#9Slide03 Arima Madurai" panose="00000500000000000000" pitchFamily="2" charset="0"/>
                  <a:ea typeface="+mn-ea"/>
                  <a:cs typeface="#9Slide03 Arima Madurai" panose="00000500000000000000" pitchFamily="2" charset="0"/>
                </a:rPr>
                <a:t>0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endParaRPr>
            </a:p>
          </p:txBody>
        </p: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BA7BCB39-1920-1197-DE8B-2C966454B8B5}"/>
                </a:ext>
              </a:extLst>
            </p:cNvPr>
            <p:cNvGrpSpPr/>
            <p:nvPr/>
          </p:nvGrpSpPr>
          <p:grpSpPr>
            <a:xfrm>
              <a:off x="8611740" y="5582659"/>
              <a:ext cx="190124" cy="45719"/>
              <a:chOff x="3691314" y="5668462"/>
              <a:chExt cx="280475" cy="102568"/>
            </a:xfrm>
          </p:grpSpPr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BC9DF864-AE7F-3F6C-A2CB-83D26FCC73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29793" y="5668462"/>
                <a:ext cx="141996" cy="102568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E0234C11-BD6D-22C7-612D-916DCEE8BEC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91314" y="5668462"/>
                <a:ext cx="141996" cy="102568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589BD36E-BB0F-6B1D-6102-88B507705183}"/>
                </a:ext>
              </a:extLst>
            </p:cNvPr>
            <p:cNvGrpSpPr/>
            <p:nvPr/>
          </p:nvGrpSpPr>
          <p:grpSpPr>
            <a:xfrm>
              <a:off x="9082909" y="5582659"/>
              <a:ext cx="231111" cy="45719"/>
              <a:chOff x="3691314" y="5668462"/>
              <a:chExt cx="280475" cy="102568"/>
            </a:xfrm>
          </p:grpSpPr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D2B7D2C1-CBBB-D9C4-8746-050DE534ED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29793" y="5668462"/>
                <a:ext cx="141996" cy="102568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832ADB35-C05C-8B14-8D86-79F26A4EB47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91314" y="5668462"/>
                <a:ext cx="141996" cy="102568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A6C4E7E5-7129-AC48-2F96-B4547F288828}"/>
                </a:ext>
              </a:extLst>
            </p:cNvPr>
            <p:cNvGrpSpPr/>
            <p:nvPr/>
          </p:nvGrpSpPr>
          <p:grpSpPr>
            <a:xfrm>
              <a:off x="9558842" y="5582658"/>
              <a:ext cx="231111" cy="45719"/>
              <a:chOff x="3691314" y="5668462"/>
              <a:chExt cx="280475" cy="102568"/>
            </a:xfrm>
          </p:grpSpPr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014C421B-42BA-7E81-E2AA-A26EEE3B71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29793" y="5668462"/>
                <a:ext cx="141996" cy="102568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BB4EDDF1-B602-63E3-4280-62CDF8E3B03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91314" y="5668462"/>
                <a:ext cx="141996" cy="102568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2" name="TextBox 121">
            <a:extLst>
              <a:ext uri="{FF2B5EF4-FFF2-40B4-BE49-F238E27FC236}">
                <a16:creationId xmlns:a16="http://schemas.microsoft.com/office/drawing/2014/main" id="{2C3D6F90-665B-D94E-BEFA-F865A84536ED}"/>
              </a:ext>
            </a:extLst>
          </p:cNvPr>
          <p:cNvSpPr txBox="1"/>
          <p:nvPr/>
        </p:nvSpPr>
        <p:spPr>
          <a:xfrm>
            <a:off x="9171516" y="5780553"/>
            <a:ext cx="329049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2</a:t>
            </a:r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C4E01FEC-49CA-792C-38B4-4365C5753695}"/>
              </a:ext>
            </a:extLst>
          </p:cNvPr>
          <p:cNvSpPr txBox="1"/>
          <p:nvPr/>
        </p:nvSpPr>
        <p:spPr>
          <a:xfrm>
            <a:off x="9641620" y="5781072"/>
            <a:ext cx="329049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2</a:t>
            </a:r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C6B85857-900B-430D-1FF9-A7D0C19145A2}"/>
              </a:ext>
            </a:extLst>
          </p:cNvPr>
          <p:cNvCxnSpPr>
            <a:cxnSpLocks/>
          </p:cNvCxnSpPr>
          <p:nvPr/>
        </p:nvCxnSpPr>
        <p:spPr>
          <a:xfrm flipH="1">
            <a:off x="5505450" y="5449970"/>
            <a:ext cx="2625193" cy="0"/>
          </a:xfrm>
          <a:prstGeom prst="straightConnector1">
            <a:avLst/>
          </a:prstGeom>
          <a:ln w="12700"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Left Brace 127">
            <a:extLst>
              <a:ext uri="{FF2B5EF4-FFF2-40B4-BE49-F238E27FC236}">
                <a16:creationId xmlns:a16="http://schemas.microsoft.com/office/drawing/2014/main" id="{A55CC52E-5775-2453-52E8-B441AE20F640}"/>
              </a:ext>
            </a:extLst>
          </p:cNvPr>
          <p:cNvSpPr/>
          <p:nvPr/>
        </p:nvSpPr>
        <p:spPr>
          <a:xfrm>
            <a:off x="8308868" y="4892328"/>
            <a:ext cx="158144" cy="1115285"/>
          </a:xfrm>
          <a:prstGeom prst="leftBrace">
            <a:avLst>
              <a:gd name="adj1" fmla="val 155228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B8569D60-AA53-1D32-8EC9-C9E75C24E0C1}"/>
              </a:ext>
            </a:extLst>
          </p:cNvPr>
          <p:cNvSpPr txBox="1"/>
          <p:nvPr/>
        </p:nvSpPr>
        <p:spPr>
          <a:xfrm>
            <a:off x="2558940" y="220188"/>
            <a:ext cx="7430239" cy="7276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2. TỔNG BỐN GÓC CỦA MỘT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TỨ</a:t>
            </a:r>
            <a:r>
              <a:rPr kumimoji="0" lang="vi-VN" sz="32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 GIÁC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#9Slide03 Bebas Neue Bold" panose="020B0606020202050201" pitchFamily="34" charset="0"/>
              <a:cs typeface="#9Slide03 Arima Madurai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10254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9" grpId="0"/>
      <p:bldP spid="128" grpId="0" animBg="1"/>
      <p:bldP spid="1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Box 64">
            <a:extLst>
              <a:ext uri="{FF2B5EF4-FFF2-40B4-BE49-F238E27FC236}">
                <a16:creationId xmlns:a16="http://schemas.microsoft.com/office/drawing/2014/main" id="{72BD00E5-3946-410D-97D6-49E8FD955FD5}"/>
              </a:ext>
            </a:extLst>
          </p:cNvPr>
          <p:cNvSpPr txBox="1"/>
          <p:nvPr/>
        </p:nvSpPr>
        <p:spPr>
          <a:xfrm>
            <a:off x="6652644" y="4260080"/>
            <a:ext cx="326507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 + B + 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+ D = 360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0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3CD4913-21CB-451E-8505-6BE0EA26EA6C}"/>
              </a:ext>
            </a:extLst>
          </p:cNvPr>
          <p:cNvSpPr txBox="1"/>
          <p:nvPr/>
        </p:nvSpPr>
        <p:spPr>
          <a:xfrm>
            <a:off x="5539357" y="3552182"/>
            <a:ext cx="6245206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Xét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tứ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giác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ABCD, ta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43DDC52-E02A-4CCC-ABEE-18854145CAEF}"/>
              </a:ext>
            </a:extLst>
          </p:cNvPr>
          <p:cNvGrpSpPr/>
          <p:nvPr/>
        </p:nvGrpSpPr>
        <p:grpSpPr>
          <a:xfrm>
            <a:off x="6738696" y="4324808"/>
            <a:ext cx="190124" cy="45719"/>
            <a:chOff x="3691314" y="5668462"/>
            <a:chExt cx="280475" cy="102568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B0FB11C-8092-4897-8359-CA10684F0681}"/>
                </a:ext>
              </a:extLst>
            </p:cNvPr>
            <p:cNvCxnSpPr>
              <a:cxnSpLocks/>
            </p:cNvCxnSpPr>
            <p:nvPr/>
          </p:nvCxnSpPr>
          <p:spPr>
            <a:xfrm>
              <a:off x="3829793" y="5668462"/>
              <a:ext cx="141996" cy="102568"/>
            </a:xfrm>
            <a:prstGeom prst="line">
              <a:avLst/>
            </a:prstGeom>
            <a:ln>
              <a:solidFill>
                <a:schemeClr val="bg1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843D1B9-B847-405D-BEED-90BCD9A5B5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91314" y="5668462"/>
              <a:ext cx="141996" cy="102568"/>
            </a:xfrm>
            <a:prstGeom prst="line">
              <a:avLst/>
            </a:prstGeom>
            <a:ln>
              <a:solidFill>
                <a:schemeClr val="bg1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2D8F50C-E20F-41C5-A0A3-A4EC86146E50}"/>
              </a:ext>
            </a:extLst>
          </p:cNvPr>
          <p:cNvGrpSpPr/>
          <p:nvPr/>
        </p:nvGrpSpPr>
        <p:grpSpPr>
          <a:xfrm>
            <a:off x="8173235" y="4324808"/>
            <a:ext cx="190124" cy="45719"/>
            <a:chOff x="3691314" y="5668462"/>
            <a:chExt cx="280475" cy="102568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4529E42-4429-4BF0-BD49-43DE140F4EAE}"/>
                </a:ext>
              </a:extLst>
            </p:cNvPr>
            <p:cNvCxnSpPr>
              <a:cxnSpLocks/>
            </p:cNvCxnSpPr>
            <p:nvPr/>
          </p:nvCxnSpPr>
          <p:spPr>
            <a:xfrm>
              <a:off x="3829793" y="5668462"/>
              <a:ext cx="141996" cy="102568"/>
            </a:xfrm>
            <a:prstGeom prst="line">
              <a:avLst/>
            </a:prstGeom>
            <a:ln>
              <a:solidFill>
                <a:schemeClr val="bg1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4119EFF-B899-4A03-B2AC-B90F8F33F9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91314" y="5668462"/>
              <a:ext cx="141996" cy="102568"/>
            </a:xfrm>
            <a:prstGeom prst="line">
              <a:avLst/>
            </a:prstGeom>
            <a:ln>
              <a:solidFill>
                <a:schemeClr val="bg1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327832C-E805-424B-AC7C-C968130BB6A9}"/>
              </a:ext>
            </a:extLst>
          </p:cNvPr>
          <p:cNvGrpSpPr/>
          <p:nvPr/>
        </p:nvGrpSpPr>
        <p:grpSpPr>
          <a:xfrm>
            <a:off x="840556" y="2730523"/>
            <a:ext cx="801207" cy="811440"/>
            <a:chOff x="5689775" y="2656358"/>
            <a:chExt cx="801207" cy="811440"/>
          </a:xfrm>
        </p:grpSpPr>
        <p:sp>
          <p:nvSpPr>
            <p:cNvPr id="33" name="Google Shape;1946;p40">
              <a:extLst>
                <a:ext uri="{FF2B5EF4-FFF2-40B4-BE49-F238E27FC236}">
                  <a16:creationId xmlns:a16="http://schemas.microsoft.com/office/drawing/2014/main" id="{A7FADE92-4C3E-4A04-B25B-77FE6E1DB5D7}"/>
                </a:ext>
              </a:extLst>
            </p:cNvPr>
            <p:cNvSpPr/>
            <p:nvPr/>
          </p:nvSpPr>
          <p:spPr>
            <a:xfrm>
              <a:off x="5689775" y="2656358"/>
              <a:ext cx="801207" cy="811440"/>
            </a:xfrm>
            <a:prstGeom prst="ellipse">
              <a:avLst/>
            </a:pr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4" name="Google Shape;1956;p40">
              <a:extLst>
                <a:ext uri="{FF2B5EF4-FFF2-40B4-BE49-F238E27FC236}">
                  <a16:creationId xmlns:a16="http://schemas.microsoft.com/office/drawing/2014/main" id="{BD16C926-E3EE-4F05-AF25-112164D4E49F}"/>
                </a:ext>
              </a:extLst>
            </p:cNvPr>
            <p:cNvGrpSpPr/>
            <p:nvPr/>
          </p:nvGrpSpPr>
          <p:grpSpPr>
            <a:xfrm>
              <a:off x="5840174" y="2804544"/>
              <a:ext cx="511633" cy="511633"/>
              <a:chOff x="899850" y="4992125"/>
              <a:chExt cx="481825" cy="481825"/>
            </a:xfrm>
          </p:grpSpPr>
          <p:sp>
            <p:nvSpPr>
              <p:cNvPr id="35" name="Google Shape;1957;p40">
                <a:extLst>
                  <a:ext uri="{FF2B5EF4-FFF2-40B4-BE49-F238E27FC236}">
                    <a16:creationId xmlns:a16="http://schemas.microsoft.com/office/drawing/2014/main" id="{CDDC7014-C094-44CE-B63D-870AC6CAC548}"/>
                  </a:ext>
                </a:extLst>
              </p:cNvPr>
              <p:cNvSpPr/>
              <p:nvPr/>
            </p:nvSpPr>
            <p:spPr>
              <a:xfrm>
                <a:off x="1126600" y="5360100"/>
                <a:ext cx="282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130" extrusionOk="0">
                    <a:moveTo>
                      <a:pt x="566" y="1"/>
                    </a:moveTo>
                    <a:cubicBezTo>
                      <a:pt x="253" y="1"/>
                      <a:pt x="0" y="250"/>
                      <a:pt x="0" y="564"/>
                    </a:cubicBezTo>
                    <a:cubicBezTo>
                      <a:pt x="0" y="877"/>
                      <a:pt x="253" y="1130"/>
                      <a:pt x="566" y="1130"/>
                    </a:cubicBezTo>
                    <a:cubicBezTo>
                      <a:pt x="876" y="1130"/>
                      <a:pt x="1129" y="877"/>
                      <a:pt x="1129" y="564"/>
                    </a:cubicBezTo>
                    <a:cubicBezTo>
                      <a:pt x="1129" y="250"/>
                      <a:pt x="876" y="1"/>
                      <a:pt x="5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435D74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1958;p40">
                <a:extLst>
                  <a:ext uri="{FF2B5EF4-FFF2-40B4-BE49-F238E27FC236}">
                    <a16:creationId xmlns:a16="http://schemas.microsoft.com/office/drawing/2014/main" id="{98F8FEB9-3144-4BBB-9CBD-95141AEC0547}"/>
                  </a:ext>
                </a:extLst>
              </p:cNvPr>
              <p:cNvSpPr/>
              <p:nvPr/>
            </p:nvSpPr>
            <p:spPr>
              <a:xfrm>
                <a:off x="1056050" y="5079900"/>
                <a:ext cx="169400" cy="194950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7798" extrusionOk="0">
                    <a:moveTo>
                      <a:pt x="3417" y="1"/>
                    </a:moveTo>
                    <a:cubicBezTo>
                      <a:pt x="1713" y="1"/>
                      <a:pt x="0" y="1115"/>
                      <a:pt x="0" y="3304"/>
                    </a:cubicBezTo>
                    <a:cubicBezTo>
                      <a:pt x="0" y="3614"/>
                      <a:pt x="250" y="3867"/>
                      <a:pt x="564" y="3867"/>
                    </a:cubicBezTo>
                    <a:cubicBezTo>
                      <a:pt x="877" y="3867"/>
                      <a:pt x="1130" y="3614"/>
                      <a:pt x="1130" y="3304"/>
                    </a:cubicBezTo>
                    <a:cubicBezTo>
                      <a:pt x="1130" y="2069"/>
                      <a:pt x="2111" y="1061"/>
                      <a:pt x="3388" y="1061"/>
                    </a:cubicBezTo>
                    <a:cubicBezTo>
                      <a:pt x="4665" y="1061"/>
                      <a:pt x="5647" y="2066"/>
                      <a:pt x="5647" y="3304"/>
                    </a:cubicBezTo>
                    <a:cubicBezTo>
                      <a:pt x="5647" y="4147"/>
                      <a:pt x="5174" y="4921"/>
                      <a:pt x="4424" y="5310"/>
                    </a:cubicBezTo>
                    <a:cubicBezTo>
                      <a:pt x="3617" y="5728"/>
                      <a:pt x="3108" y="6336"/>
                      <a:pt x="2912" y="7116"/>
                    </a:cubicBezTo>
                    <a:cubicBezTo>
                      <a:pt x="2870" y="7285"/>
                      <a:pt x="2906" y="7466"/>
                      <a:pt x="3015" y="7601"/>
                    </a:cubicBezTo>
                    <a:cubicBezTo>
                      <a:pt x="3118" y="7736"/>
                      <a:pt x="3277" y="7798"/>
                      <a:pt x="3439" y="7798"/>
                    </a:cubicBezTo>
                    <a:cubicBezTo>
                      <a:pt x="3686" y="7798"/>
                      <a:pt x="3938" y="7652"/>
                      <a:pt x="4005" y="7399"/>
                    </a:cubicBezTo>
                    <a:cubicBezTo>
                      <a:pt x="4129" y="6936"/>
                      <a:pt x="4445" y="6568"/>
                      <a:pt x="4945" y="6312"/>
                    </a:cubicBezTo>
                    <a:cubicBezTo>
                      <a:pt x="6071" y="5728"/>
                      <a:pt x="6776" y="4569"/>
                      <a:pt x="6776" y="3304"/>
                    </a:cubicBezTo>
                    <a:cubicBezTo>
                      <a:pt x="6776" y="1090"/>
                      <a:pt x="5101" y="1"/>
                      <a:pt x="34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435D74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1959;p40">
                <a:extLst>
                  <a:ext uri="{FF2B5EF4-FFF2-40B4-BE49-F238E27FC236}">
                    <a16:creationId xmlns:a16="http://schemas.microsoft.com/office/drawing/2014/main" id="{C79E30F5-D597-4EC3-84E4-B3349F467D5F}"/>
                  </a:ext>
                </a:extLst>
              </p:cNvPr>
              <p:cNvSpPr/>
              <p:nvPr/>
            </p:nvSpPr>
            <p:spPr>
              <a:xfrm>
                <a:off x="899850" y="4992125"/>
                <a:ext cx="481825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9273" extrusionOk="0">
                    <a:moveTo>
                      <a:pt x="9636" y="2334"/>
                    </a:moveTo>
                    <a:cubicBezTo>
                      <a:pt x="12223" y="2334"/>
                      <a:pt x="14153" y="4367"/>
                      <a:pt x="14153" y="6815"/>
                    </a:cubicBezTo>
                    <a:cubicBezTo>
                      <a:pt x="14153" y="8501"/>
                      <a:pt x="13214" y="10049"/>
                      <a:pt x="11714" y="10826"/>
                    </a:cubicBezTo>
                    <a:cubicBezTo>
                      <a:pt x="11401" y="10986"/>
                      <a:pt x="11362" y="11142"/>
                      <a:pt x="11344" y="11202"/>
                    </a:cubicBezTo>
                    <a:cubicBezTo>
                      <a:pt x="11141" y="11958"/>
                      <a:pt x="10458" y="12455"/>
                      <a:pt x="9710" y="12455"/>
                    </a:cubicBezTo>
                    <a:cubicBezTo>
                      <a:pt x="9569" y="12455"/>
                      <a:pt x="9426" y="12438"/>
                      <a:pt x="9284" y="12401"/>
                    </a:cubicBezTo>
                    <a:cubicBezTo>
                      <a:pt x="8383" y="12169"/>
                      <a:pt x="7841" y="11254"/>
                      <a:pt x="8064" y="10353"/>
                    </a:cubicBezTo>
                    <a:cubicBezTo>
                      <a:pt x="8338" y="9260"/>
                      <a:pt x="9061" y="8384"/>
                      <a:pt x="10154" y="7818"/>
                    </a:cubicBezTo>
                    <a:cubicBezTo>
                      <a:pt x="10832" y="7465"/>
                      <a:pt x="10973" y="6556"/>
                      <a:pt x="10434" y="6017"/>
                    </a:cubicBezTo>
                    <a:cubicBezTo>
                      <a:pt x="10219" y="5801"/>
                      <a:pt x="9934" y="5700"/>
                      <a:pt x="9650" y="5700"/>
                    </a:cubicBezTo>
                    <a:cubicBezTo>
                      <a:pt x="9078" y="5700"/>
                      <a:pt x="8507" y="6109"/>
                      <a:pt x="8507" y="6815"/>
                    </a:cubicBezTo>
                    <a:cubicBezTo>
                      <a:pt x="8507" y="7749"/>
                      <a:pt x="7748" y="8507"/>
                      <a:pt x="6812" y="8507"/>
                    </a:cubicBezTo>
                    <a:cubicBezTo>
                      <a:pt x="5875" y="8507"/>
                      <a:pt x="5119" y="7749"/>
                      <a:pt x="5119" y="6815"/>
                    </a:cubicBezTo>
                    <a:cubicBezTo>
                      <a:pt x="5119" y="4388"/>
                      <a:pt x="7028" y="2334"/>
                      <a:pt x="9636" y="2334"/>
                    </a:cubicBezTo>
                    <a:close/>
                    <a:moveTo>
                      <a:pt x="9636" y="13588"/>
                    </a:moveTo>
                    <a:cubicBezTo>
                      <a:pt x="9854" y="13588"/>
                      <a:pt x="10074" y="13630"/>
                      <a:pt x="10284" y="13717"/>
                    </a:cubicBezTo>
                    <a:cubicBezTo>
                      <a:pt x="10916" y="13979"/>
                      <a:pt x="11328" y="14596"/>
                      <a:pt x="11328" y="15283"/>
                    </a:cubicBezTo>
                    <a:cubicBezTo>
                      <a:pt x="11328" y="16219"/>
                      <a:pt x="10570" y="16975"/>
                      <a:pt x="9636" y="16978"/>
                    </a:cubicBezTo>
                    <a:cubicBezTo>
                      <a:pt x="8950" y="16978"/>
                      <a:pt x="8332" y="16562"/>
                      <a:pt x="8070" y="15930"/>
                    </a:cubicBezTo>
                    <a:cubicBezTo>
                      <a:pt x="7808" y="15298"/>
                      <a:pt x="7953" y="14569"/>
                      <a:pt x="8438" y="14084"/>
                    </a:cubicBezTo>
                    <a:cubicBezTo>
                      <a:pt x="8762" y="13760"/>
                      <a:pt x="9195" y="13588"/>
                      <a:pt x="9636" y="13588"/>
                    </a:cubicBezTo>
                    <a:close/>
                    <a:moveTo>
                      <a:pt x="9636" y="1"/>
                    </a:moveTo>
                    <a:cubicBezTo>
                      <a:pt x="4330" y="1"/>
                      <a:pt x="0" y="4331"/>
                      <a:pt x="0" y="9637"/>
                    </a:cubicBezTo>
                    <a:cubicBezTo>
                      <a:pt x="0" y="14945"/>
                      <a:pt x="4330" y="19273"/>
                      <a:pt x="9636" y="19273"/>
                    </a:cubicBezTo>
                    <a:cubicBezTo>
                      <a:pt x="14939" y="19273"/>
                      <a:pt x="19272" y="14945"/>
                      <a:pt x="19272" y="9637"/>
                    </a:cubicBezTo>
                    <a:cubicBezTo>
                      <a:pt x="19272" y="4331"/>
                      <a:pt x="14942" y="1"/>
                      <a:pt x="9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435D74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A6455560-3EFE-423C-930F-0836F96E39EC}"/>
              </a:ext>
            </a:extLst>
          </p:cNvPr>
          <p:cNvSpPr txBox="1"/>
          <p:nvPr/>
        </p:nvSpPr>
        <p:spPr>
          <a:xfrm>
            <a:off x="1652987" y="2858817"/>
            <a:ext cx="4443013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?1. Cho </a:t>
            </a:r>
            <a:r>
              <a:rPr lang="en-US" sz="2000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hình</a:t>
            </a:r>
            <a:r>
              <a:rPr lang="en-US" sz="20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vẽ</a:t>
            </a:r>
            <a:r>
              <a:rPr lang="en-US" sz="20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 </a:t>
            </a:r>
            <a:r>
              <a:rPr lang="en-US" sz="2000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Tính</a:t>
            </a:r>
            <a:r>
              <a:rPr lang="en-US" sz="20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đo</a:t>
            </a:r>
            <a:r>
              <a:rPr lang="en-US" sz="20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góc</a:t>
            </a:r>
            <a:r>
              <a:rPr lang="en-US" sz="20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D.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BA8E68-5A7A-4F1A-B0C5-4EAFBEBBB703}"/>
              </a:ext>
            </a:extLst>
          </p:cNvPr>
          <p:cNvSpPr txBox="1"/>
          <p:nvPr/>
        </p:nvSpPr>
        <p:spPr>
          <a:xfrm>
            <a:off x="2540767" y="4483160"/>
            <a:ext cx="29372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0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A694AD-D87D-4E43-B80C-F6AA98D0F862}"/>
              </a:ext>
            </a:extLst>
          </p:cNvPr>
          <p:cNvSpPr txBox="1"/>
          <p:nvPr/>
        </p:nvSpPr>
        <p:spPr>
          <a:xfrm>
            <a:off x="3205281" y="3409658"/>
            <a:ext cx="29372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0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A5D034-0FA4-4748-9749-F3634E4944F8}"/>
              </a:ext>
            </a:extLst>
          </p:cNvPr>
          <p:cNvSpPr txBox="1"/>
          <p:nvPr/>
        </p:nvSpPr>
        <p:spPr>
          <a:xfrm>
            <a:off x="4012952" y="6152423"/>
            <a:ext cx="29372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D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9B984D-4926-404E-91AE-D338D8D30B24}"/>
              </a:ext>
            </a:extLst>
          </p:cNvPr>
          <p:cNvSpPr txBox="1"/>
          <p:nvPr/>
        </p:nvSpPr>
        <p:spPr>
          <a:xfrm>
            <a:off x="4570093" y="3597146"/>
            <a:ext cx="29372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9EA683D-FAF3-47DF-AB28-F03C578DB7E8}"/>
              </a:ext>
            </a:extLst>
          </p:cNvPr>
          <p:cNvGrpSpPr/>
          <p:nvPr/>
        </p:nvGrpSpPr>
        <p:grpSpPr>
          <a:xfrm>
            <a:off x="2864581" y="3806889"/>
            <a:ext cx="1725263" cy="2514060"/>
            <a:chOff x="2985880" y="4409528"/>
            <a:chExt cx="1414155" cy="2060712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F17024B-162C-4618-BF28-48DF541E1ABA}"/>
                </a:ext>
              </a:extLst>
            </p:cNvPr>
            <p:cNvCxnSpPr>
              <a:cxnSpLocks/>
            </p:cNvCxnSpPr>
            <p:nvPr/>
          </p:nvCxnSpPr>
          <p:spPr>
            <a:xfrm>
              <a:off x="2988092" y="5160273"/>
              <a:ext cx="950867" cy="130806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93C03BE-B532-44F7-BE19-36638126C3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5880" y="4409528"/>
              <a:ext cx="524827" cy="76560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53B6B9D-3605-4284-BB70-E97D79DB3B3D}"/>
                </a:ext>
              </a:extLst>
            </p:cNvPr>
            <p:cNvCxnSpPr>
              <a:cxnSpLocks/>
            </p:cNvCxnSpPr>
            <p:nvPr/>
          </p:nvCxnSpPr>
          <p:spPr>
            <a:xfrm>
              <a:off x="3504992" y="4415801"/>
              <a:ext cx="895043" cy="6390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07326438-4233-4FCD-99FF-A01A6B4795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37669" y="4471602"/>
              <a:ext cx="460515" cy="199863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5EC1BE63-C53A-44E8-9DB8-BF5115297E15}"/>
              </a:ext>
            </a:extLst>
          </p:cNvPr>
          <p:cNvSpPr txBox="1"/>
          <p:nvPr/>
        </p:nvSpPr>
        <p:spPr>
          <a:xfrm>
            <a:off x="4023598" y="3834296"/>
            <a:ext cx="640287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80</a:t>
            </a:r>
            <a:r>
              <a:rPr lang="en-US" baseline="300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0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2845B3A-74E3-48ED-8769-C737DB04F373}"/>
              </a:ext>
            </a:extLst>
          </p:cNvPr>
          <p:cNvGrpSpPr/>
          <p:nvPr/>
        </p:nvGrpSpPr>
        <p:grpSpPr>
          <a:xfrm>
            <a:off x="7205423" y="4324808"/>
            <a:ext cx="190124" cy="45719"/>
            <a:chOff x="3691314" y="5668462"/>
            <a:chExt cx="280475" cy="102568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23F32714-5156-45B7-932B-B4F11C76E5A6}"/>
                </a:ext>
              </a:extLst>
            </p:cNvPr>
            <p:cNvCxnSpPr>
              <a:cxnSpLocks/>
            </p:cNvCxnSpPr>
            <p:nvPr/>
          </p:nvCxnSpPr>
          <p:spPr>
            <a:xfrm>
              <a:off x="3829793" y="5668462"/>
              <a:ext cx="141996" cy="102568"/>
            </a:xfrm>
            <a:prstGeom prst="line">
              <a:avLst/>
            </a:prstGeom>
            <a:ln>
              <a:solidFill>
                <a:schemeClr val="bg1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C61960EB-831B-4EF6-A259-5536FDC4C1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91314" y="5668462"/>
              <a:ext cx="141996" cy="102568"/>
            </a:xfrm>
            <a:prstGeom prst="line">
              <a:avLst/>
            </a:prstGeom>
            <a:ln>
              <a:solidFill>
                <a:schemeClr val="bg1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0F5CCF5-3319-4D90-AF27-4F87ABC023CA}"/>
              </a:ext>
            </a:extLst>
          </p:cNvPr>
          <p:cNvGrpSpPr/>
          <p:nvPr/>
        </p:nvGrpSpPr>
        <p:grpSpPr>
          <a:xfrm>
            <a:off x="7695961" y="4324808"/>
            <a:ext cx="190124" cy="45719"/>
            <a:chOff x="3691314" y="5668462"/>
            <a:chExt cx="280475" cy="102568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84E8337-4ED7-4F6C-A808-6FEA6BDFD49B}"/>
                </a:ext>
              </a:extLst>
            </p:cNvPr>
            <p:cNvCxnSpPr>
              <a:cxnSpLocks/>
            </p:cNvCxnSpPr>
            <p:nvPr/>
          </p:nvCxnSpPr>
          <p:spPr>
            <a:xfrm>
              <a:off x="3829793" y="5668462"/>
              <a:ext cx="141996" cy="102568"/>
            </a:xfrm>
            <a:prstGeom prst="line">
              <a:avLst/>
            </a:prstGeom>
            <a:ln>
              <a:solidFill>
                <a:schemeClr val="bg1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ADE97F0C-9DDF-4B8C-BF17-7787D3591C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91314" y="5668462"/>
              <a:ext cx="141996" cy="102568"/>
            </a:xfrm>
            <a:prstGeom prst="line">
              <a:avLst/>
            </a:prstGeom>
            <a:ln>
              <a:solidFill>
                <a:schemeClr val="bg1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AC4F2E93-5966-4F14-BC30-0AC1992BFA21}"/>
              </a:ext>
            </a:extLst>
          </p:cNvPr>
          <p:cNvSpPr txBox="1"/>
          <p:nvPr/>
        </p:nvSpPr>
        <p:spPr>
          <a:xfrm>
            <a:off x="5539357" y="4980130"/>
            <a:ext cx="531152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D = 360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0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– (120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0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+ 110</a:t>
            </a:r>
            <a:r>
              <a:rPr lang="en-US" sz="2400" baseline="300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0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+ 80</a:t>
            </a:r>
            <a:r>
              <a:rPr lang="en-US" sz="2400" baseline="300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0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)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F7A7128-6CB8-4684-BDEF-4720434078A5}"/>
              </a:ext>
            </a:extLst>
          </p:cNvPr>
          <p:cNvSpPr txBox="1"/>
          <p:nvPr/>
        </p:nvSpPr>
        <p:spPr>
          <a:xfrm>
            <a:off x="6481448" y="5700180"/>
            <a:ext cx="136603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D = 50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0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8712211-A12B-4EB7-A70C-71B16E638EC7}"/>
              </a:ext>
            </a:extLst>
          </p:cNvPr>
          <p:cNvGrpSpPr/>
          <p:nvPr/>
        </p:nvGrpSpPr>
        <p:grpSpPr>
          <a:xfrm>
            <a:off x="6548572" y="5032645"/>
            <a:ext cx="190124" cy="45719"/>
            <a:chOff x="3691314" y="5668462"/>
            <a:chExt cx="280475" cy="102568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C3BD8A95-76AD-4664-81CD-2D22F18758C6}"/>
                </a:ext>
              </a:extLst>
            </p:cNvPr>
            <p:cNvCxnSpPr>
              <a:cxnSpLocks/>
            </p:cNvCxnSpPr>
            <p:nvPr/>
          </p:nvCxnSpPr>
          <p:spPr>
            <a:xfrm>
              <a:off x="3829793" y="5668462"/>
              <a:ext cx="141996" cy="102568"/>
            </a:xfrm>
            <a:prstGeom prst="line">
              <a:avLst/>
            </a:prstGeom>
            <a:ln>
              <a:solidFill>
                <a:schemeClr val="bg1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17D831B0-25D7-4CE1-8CE5-BAD4DAE0C4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91314" y="5668462"/>
              <a:ext cx="141996" cy="102568"/>
            </a:xfrm>
            <a:prstGeom prst="line">
              <a:avLst/>
            </a:prstGeom>
            <a:ln>
              <a:solidFill>
                <a:schemeClr val="bg1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2E942F66-265C-4353-8DF8-B0C6A45775F9}"/>
              </a:ext>
            </a:extLst>
          </p:cNvPr>
          <p:cNvGrpSpPr/>
          <p:nvPr/>
        </p:nvGrpSpPr>
        <p:grpSpPr>
          <a:xfrm>
            <a:off x="6558097" y="5772666"/>
            <a:ext cx="190124" cy="45719"/>
            <a:chOff x="3691314" y="5668462"/>
            <a:chExt cx="280475" cy="102568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EF05A92-9A6B-4931-AA89-359585D28BA7}"/>
                </a:ext>
              </a:extLst>
            </p:cNvPr>
            <p:cNvCxnSpPr>
              <a:cxnSpLocks/>
            </p:cNvCxnSpPr>
            <p:nvPr/>
          </p:nvCxnSpPr>
          <p:spPr>
            <a:xfrm>
              <a:off x="3829793" y="5668462"/>
              <a:ext cx="141996" cy="102568"/>
            </a:xfrm>
            <a:prstGeom prst="line">
              <a:avLst/>
            </a:prstGeom>
            <a:ln>
              <a:solidFill>
                <a:schemeClr val="bg1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AD45EFA2-185E-4254-BD0F-4A18D4FEB0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91314" y="5668462"/>
              <a:ext cx="141996" cy="102568"/>
            </a:xfrm>
            <a:prstGeom prst="line">
              <a:avLst/>
            </a:prstGeom>
            <a:ln>
              <a:solidFill>
                <a:schemeClr val="bg1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B7FB1EF4-D512-4497-A067-B1B4762D5759}"/>
              </a:ext>
            </a:extLst>
          </p:cNvPr>
          <p:cNvSpPr txBox="1"/>
          <p:nvPr/>
        </p:nvSpPr>
        <p:spPr>
          <a:xfrm>
            <a:off x="3308488" y="3824181"/>
            <a:ext cx="704464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120</a:t>
            </a:r>
            <a:r>
              <a:rPr lang="en-US" baseline="300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0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74DD365-FE36-4364-85F2-69E1195812D5}"/>
              </a:ext>
            </a:extLst>
          </p:cNvPr>
          <p:cNvSpPr txBox="1"/>
          <p:nvPr/>
        </p:nvSpPr>
        <p:spPr>
          <a:xfrm>
            <a:off x="2914906" y="4517526"/>
            <a:ext cx="704464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110</a:t>
            </a:r>
            <a:r>
              <a:rPr lang="en-US" baseline="300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0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E02C5E-84DD-9F0A-9A8F-65325CD2C9C3}"/>
              </a:ext>
            </a:extLst>
          </p:cNvPr>
          <p:cNvSpPr txBox="1"/>
          <p:nvPr/>
        </p:nvSpPr>
        <p:spPr>
          <a:xfrm>
            <a:off x="2558940" y="220188"/>
            <a:ext cx="7430239" cy="7276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2. TỔNG BỐN GÓC CỦA MỘT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TỨ</a:t>
            </a:r>
            <a:r>
              <a:rPr kumimoji="0" lang="vi-VN" sz="32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 GIÁC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#9Slide03 Bebas Neue Bold" panose="020B0606020202050201" pitchFamily="34" charset="0"/>
              <a:cs typeface="#9Slide03 Arima Madurai" panose="00000500000000000000" pitchFamily="2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833B99B-2152-9BC3-5B85-2DDA05CE7D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4196" y="2914548"/>
            <a:ext cx="300499" cy="487014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1481CA1-9155-5F7D-5BFE-3D3D80EA1A0E}"/>
              </a:ext>
            </a:extLst>
          </p:cNvPr>
          <p:cNvSpPr/>
          <p:nvPr/>
        </p:nvSpPr>
        <p:spPr>
          <a:xfrm>
            <a:off x="2667000" y="1347735"/>
            <a:ext cx="6858000" cy="914400"/>
          </a:xfrm>
          <a:prstGeom prst="roundRect">
            <a:avLst/>
          </a:pr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1D3D86-4776-27B3-619A-45840A291982}"/>
              </a:ext>
            </a:extLst>
          </p:cNvPr>
          <p:cNvSpPr txBox="1"/>
          <p:nvPr/>
        </p:nvSpPr>
        <p:spPr>
          <a:xfrm>
            <a:off x="3421460" y="1500739"/>
            <a:ext cx="578145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Tổng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góc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t</a:t>
            </a:r>
            <a:r>
              <a:rPr lang="en-US" sz="24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ứ </a:t>
            </a:r>
            <a:r>
              <a:rPr lang="en-US" sz="2400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giác</a:t>
            </a:r>
            <a:r>
              <a:rPr lang="en-US" sz="24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bằng</a:t>
            </a:r>
            <a:r>
              <a:rPr lang="en-US" sz="24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360</a:t>
            </a:r>
            <a:r>
              <a:rPr lang="en-US" sz="2400" baseline="300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0</a:t>
            </a:r>
            <a:r>
              <a:rPr lang="en-US" sz="24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grpSp>
        <p:nvGrpSpPr>
          <p:cNvPr id="26" name="Google Shape;2298;p47">
            <a:extLst>
              <a:ext uri="{FF2B5EF4-FFF2-40B4-BE49-F238E27FC236}">
                <a16:creationId xmlns:a16="http://schemas.microsoft.com/office/drawing/2014/main" id="{093D502E-1C1D-5014-B6FE-DA87F523ADF4}"/>
              </a:ext>
            </a:extLst>
          </p:cNvPr>
          <p:cNvGrpSpPr/>
          <p:nvPr/>
        </p:nvGrpSpPr>
        <p:grpSpPr>
          <a:xfrm>
            <a:off x="3027732" y="1693796"/>
            <a:ext cx="289622" cy="289622"/>
            <a:chOff x="1492675" y="4992125"/>
            <a:chExt cx="481825" cy="481825"/>
          </a:xfrm>
        </p:grpSpPr>
        <p:sp>
          <p:nvSpPr>
            <p:cNvPr id="27" name="Google Shape;2299;p47">
              <a:extLst>
                <a:ext uri="{FF2B5EF4-FFF2-40B4-BE49-F238E27FC236}">
                  <a16:creationId xmlns:a16="http://schemas.microsoft.com/office/drawing/2014/main" id="{C2AF59D3-0095-E43C-149C-D8B5EBDE1826}"/>
                </a:ext>
              </a:extLst>
            </p:cNvPr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300;p47">
              <a:extLst>
                <a:ext uri="{FF2B5EF4-FFF2-40B4-BE49-F238E27FC236}">
                  <a16:creationId xmlns:a16="http://schemas.microsoft.com/office/drawing/2014/main" id="{EF869CAA-D85F-A582-67A8-F0E225BB8F15}"/>
                </a:ext>
              </a:extLst>
            </p:cNvPr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9808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19" grpId="0"/>
      <p:bldP spid="38" grpId="0"/>
      <p:bldP spid="8" grpId="0"/>
      <p:bldP spid="9" grpId="0"/>
      <p:bldP spid="10" grpId="0"/>
      <p:bldP spid="11" grpId="0"/>
      <p:bldP spid="64" grpId="0"/>
      <p:bldP spid="73" grpId="0"/>
      <p:bldP spid="74" grpId="0"/>
      <p:bldP spid="63" grpId="0"/>
      <p:bldP spid="72" grpId="0"/>
      <p:bldP spid="12" grpId="0" animBg="1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Box 64">
            <a:extLst>
              <a:ext uri="{FF2B5EF4-FFF2-40B4-BE49-F238E27FC236}">
                <a16:creationId xmlns:a16="http://schemas.microsoft.com/office/drawing/2014/main" id="{72BD00E5-3946-410D-97D6-49E8FD955FD5}"/>
              </a:ext>
            </a:extLst>
          </p:cNvPr>
          <p:cNvSpPr txBox="1"/>
          <p:nvPr/>
        </p:nvSpPr>
        <p:spPr>
          <a:xfrm>
            <a:off x="6633982" y="4409371"/>
            <a:ext cx="326507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 + B + 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+ E = 360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0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69ACB9F-B93E-4ADA-AA9C-56CCACA3B293}"/>
              </a:ext>
            </a:extLst>
          </p:cNvPr>
          <p:cNvSpPr/>
          <p:nvPr/>
        </p:nvSpPr>
        <p:spPr>
          <a:xfrm>
            <a:off x="2667000" y="1347735"/>
            <a:ext cx="6858000" cy="914400"/>
          </a:xfrm>
          <a:prstGeom prst="roundRect">
            <a:avLst/>
          </a:pr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41983B-2354-4462-9B73-BF0E701244FE}"/>
              </a:ext>
            </a:extLst>
          </p:cNvPr>
          <p:cNvSpPr txBox="1"/>
          <p:nvPr/>
        </p:nvSpPr>
        <p:spPr>
          <a:xfrm>
            <a:off x="3421460" y="1500739"/>
            <a:ext cx="578145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Tổng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góc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t</a:t>
            </a:r>
            <a:r>
              <a:rPr lang="en-US" sz="24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ứ </a:t>
            </a:r>
            <a:r>
              <a:rPr lang="en-US" sz="2400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giác</a:t>
            </a:r>
            <a:r>
              <a:rPr lang="en-US" sz="24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bằng</a:t>
            </a:r>
            <a:r>
              <a:rPr lang="en-US" sz="24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360</a:t>
            </a:r>
            <a:r>
              <a:rPr lang="en-US" sz="2400" baseline="300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0</a:t>
            </a:r>
            <a:r>
              <a:rPr lang="en-US" sz="24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grpSp>
        <p:nvGrpSpPr>
          <p:cNvPr id="16" name="Google Shape;2298;p47">
            <a:extLst>
              <a:ext uri="{FF2B5EF4-FFF2-40B4-BE49-F238E27FC236}">
                <a16:creationId xmlns:a16="http://schemas.microsoft.com/office/drawing/2014/main" id="{D93FA9AD-0BDC-4189-B125-5A289A1B7B24}"/>
              </a:ext>
            </a:extLst>
          </p:cNvPr>
          <p:cNvGrpSpPr/>
          <p:nvPr/>
        </p:nvGrpSpPr>
        <p:grpSpPr>
          <a:xfrm>
            <a:off x="3027732" y="1693796"/>
            <a:ext cx="289622" cy="289622"/>
            <a:chOff x="1492675" y="4992125"/>
            <a:chExt cx="481825" cy="481825"/>
          </a:xfrm>
        </p:grpSpPr>
        <p:sp>
          <p:nvSpPr>
            <p:cNvPr id="17" name="Google Shape;2299;p47">
              <a:extLst>
                <a:ext uri="{FF2B5EF4-FFF2-40B4-BE49-F238E27FC236}">
                  <a16:creationId xmlns:a16="http://schemas.microsoft.com/office/drawing/2014/main" id="{9B4000F7-AB31-4C1E-883B-415D8A9C3AA5}"/>
                </a:ext>
              </a:extLst>
            </p:cNvPr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300;p47">
              <a:extLst>
                <a:ext uri="{FF2B5EF4-FFF2-40B4-BE49-F238E27FC236}">
                  <a16:creationId xmlns:a16="http://schemas.microsoft.com/office/drawing/2014/main" id="{E9701574-790B-47C3-BBFD-FC207D2F9CC0}"/>
                </a:ext>
              </a:extLst>
            </p:cNvPr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3CD4913-21CB-451E-8505-6BE0EA26EA6C}"/>
              </a:ext>
            </a:extLst>
          </p:cNvPr>
          <p:cNvSpPr txBox="1"/>
          <p:nvPr/>
        </p:nvSpPr>
        <p:spPr>
          <a:xfrm>
            <a:off x="5873335" y="3701473"/>
            <a:ext cx="2430421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Xét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t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ứ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giác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ABDE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43DDC52-E02A-4CCC-ABEE-18854145CAEF}"/>
              </a:ext>
            </a:extLst>
          </p:cNvPr>
          <p:cNvGrpSpPr/>
          <p:nvPr/>
        </p:nvGrpSpPr>
        <p:grpSpPr>
          <a:xfrm>
            <a:off x="6720034" y="4474099"/>
            <a:ext cx="190124" cy="45719"/>
            <a:chOff x="3691314" y="5668462"/>
            <a:chExt cx="280475" cy="102568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B0FB11C-8092-4897-8359-CA10684F0681}"/>
                </a:ext>
              </a:extLst>
            </p:cNvPr>
            <p:cNvCxnSpPr>
              <a:cxnSpLocks/>
            </p:cNvCxnSpPr>
            <p:nvPr/>
          </p:nvCxnSpPr>
          <p:spPr>
            <a:xfrm>
              <a:off x="3829793" y="5668462"/>
              <a:ext cx="141996" cy="102568"/>
            </a:xfrm>
            <a:prstGeom prst="line">
              <a:avLst/>
            </a:prstGeom>
            <a:ln>
              <a:solidFill>
                <a:schemeClr val="bg1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843D1B9-B847-405D-BEED-90BCD9A5B5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91314" y="5668462"/>
              <a:ext cx="141996" cy="102568"/>
            </a:xfrm>
            <a:prstGeom prst="line">
              <a:avLst/>
            </a:prstGeom>
            <a:ln>
              <a:solidFill>
                <a:schemeClr val="bg1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2D8F50C-E20F-41C5-A0A3-A4EC86146E50}"/>
              </a:ext>
            </a:extLst>
          </p:cNvPr>
          <p:cNvGrpSpPr/>
          <p:nvPr/>
        </p:nvGrpSpPr>
        <p:grpSpPr>
          <a:xfrm>
            <a:off x="8173235" y="4474099"/>
            <a:ext cx="190124" cy="45719"/>
            <a:chOff x="3691314" y="5668462"/>
            <a:chExt cx="280475" cy="102568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4529E42-4429-4BF0-BD49-43DE140F4EAE}"/>
                </a:ext>
              </a:extLst>
            </p:cNvPr>
            <p:cNvCxnSpPr>
              <a:cxnSpLocks/>
            </p:cNvCxnSpPr>
            <p:nvPr/>
          </p:nvCxnSpPr>
          <p:spPr>
            <a:xfrm>
              <a:off x="3829793" y="5668462"/>
              <a:ext cx="141996" cy="102568"/>
            </a:xfrm>
            <a:prstGeom prst="line">
              <a:avLst/>
            </a:prstGeom>
            <a:ln>
              <a:solidFill>
                <a:schemeClr val="bg1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4119EFF-B899-4A03-B2AC-B90F8F33F9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91314" y="5668462"/>
              <a:ext cx="141996" cy="102568"/>
            </a:xfrm>
            <a:prstGeom prst="line">
              <a:avLst/>
            </a:prstGeom>
            <a:ln>
              <a:solidFill>
                <a:schemeClr val="bg1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327832C-E805-424B-AC7C-C968130BB6A9}"/>
              </a:ext>
            </a:extLst>
          </p:cNvPr>
          <p:cNvGrpSpPr/>
          <p:nvPr/>
        </p:nvGrpSpPr>
        <p:grpSpPr>
          <a:xfrm>
            <a:off x="840556" y="2879814"/>
            <a:ext cx="801207" cy="811440"/>
            <a:chOff x="5689775" y="2656358"/>
            <a:chExt cx="801207" cy="811440"/>
          </a:xfrm>
        </p:grpSpPr>
        <p:sp>
          <p:nvSpPr>
            <p:cNvPr id="33" name="Google Shape;1946;p40">
              <a:extLst>
                <a:ext uri="{FF2B5EF4-FFF2-40B4-BE49-F238E27FC236}">
                  <a16:creationId xmlns:a16="http://schemas.microsoft.com/office/drawing/2014/main" id="{A7FADE92-4C3E-4A04-B25B-77FE6E1DB5D7}"/>
                </a:ext>
              </a:extLst>
            </p:cNvPr>
            <p:cNvSpPr/>
            <p:nvPr/>
          </p:nvSpPr>
          <p:spPr>
            <a:xfrm>
              <a:off x="5689775" y="2656358"/>
              <a:ext cx="801207" cy="811440"/>
            </a:xfrm>
            <a:prstGeom prst="ellipse">
              <a:avLst/>
            </a:pr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4" name="Google Shape;1956;p40">
              <a:extLst>
                <a:ext uri="{FF2B5EF4-FFF2-40B4-BE49-F238E27FC236}">
                  <a16:creationId xmlns:a16="http://schemas.microsoft.com/office/drawing/2014/main" id="{BD16C926-E3EE-4F05-AF25-112164D4E49F}"/>
                </a:ext>
              </a:extLst>
            </p:cNvPr>
            <p:cNvGrpSpPr/>
            <p:nvPr/>
          </p:nvGrpSpPr>
          <p:grpSpPr>
            <a:xfrm>
              <a:off x="5840174" y="2804544"/>
              <a:ext cx="511633" cy="511633"/>
              <a:chOff x="899850" y="4992125"/>
              <a:chExt cx="481825" cy="481825"/>
            </a:xfrm>
          </p:grpSpPr>
          <p:sp>
            <p:nvSpPr>
              <p:cNvPr id="35" name="Google Shape;1957;p40">
                <a:extLst>
                  <a:ext uri="{FF2B5EF4-FFF2-40B4-BE49-F238E27FC236}">
                    <a16:creationId xmlns:a16="http://schemas.microsoft.com/office/drawing/2014/main" id="{CDDC7014-C094-44CE-B63D-870AC6CAC548}"/>
                  </a:ext>
                </a:extLst>
              </p:cNvPr>
              <p:cNvSpPr/>
              <p:nvPr/>
            </p:nvSpPr>
            <p:spPr>
              <a:xfrm>
                <a:off x="1126600" y="5360100"/>
                <a:ext cx="282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130" extrusionOk="0">
                    <a:moveTo>
                      <a:pt x="566" y="1"/>
                    </a:moveTo>
                    <a:cubicBezTo>
                      <a:pt x="253" y="1"/>
                      <a:pt x="0" y="250"/>
                      <a:pt x="0" y="564"/>
                    </a:cubicBezTo>
                    <a:cubicBezTo>
                      <a:pt x="0" y="877"/>
                      <a:pt x="253" y="1130"/>
                      <a:pt x="566" y="1130"/>
                    </a:cubicBezTo>
                    <a:cubicBezTo>
                      <a:pt x="876" y="1130"/>
                      <a:pt x="1129" y="877"/>
                      <a:pt x="1129" y="564"/>
                    </a:cubicBezTo>
                    <a:cubicBezTo>
                      <a:pt x="1129" y="250"/>
                      <a:pt x="876" y="1"/>
                      <a:pt x="5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435D74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1958;p40">
                <a:extLst>
                  <a:ext uri="{FF2B5EF4-FFF2-40B4-BE49-F238E27FC236}">
                    <a16:creationId xmlns:a16="http://schemas.microsoft.com/office/drawing/2014/main" id="{98F8FEB9-3144-4BBB-9CBD-95141AEC0547}"/>
                  </a:ext>
                </a:extLst>
              </p:cNvPr>
              <p:cNvSpPr/>
              <p:nvPr/>
            </p:nvSpPr>
            <p:spPr>
              <a:xfrm>
                <a:off x="1056050" y="5079900"/>
                <a:ext cx="169400" cy="194950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7798" extrusionOk="0">
                    <a:moveTo>
                      <a:pt x="3417" y="1"/>
                    </a:moveTo>
                    <a:cubicBezTo>
                      <a:pt x="1713" y="1"/>
                      <a:pt x="0" y="1115"/>
                      <a:pt x="0" y="3304"/>
                    </a:cubicBezTo>
                    <a:cubicBezTo>
                      <a:pt x="0" y="3614"/>
                      <a:pt x="250" y="3867"/>
                      <a:pt x="564" y="3867"/>
                    </a:cubicBezTo>
                    <a:cubicBezTo>
                      <a:pt x="877" y="3867"/>
                      <a:pt x="1130" y="3614"/>
                      <a:pt x="1130" y="3304"/>
                    </a:cubicBezTo>
                    <a:cubicBezTo>
                      <a:pt x="1130" y="2069"/>
                      <a:pt x="2111" y="1061"/>
                      <a:pt x="3388" y="1061"/>
                    </a:cubicBezTo>
                    <a:cubicBezTo>
                      <a:pt x="4665" y="1061"/>
                      <a:pt x="5647" y="2066"/>
                      <a:pt x="5647" y="3304"/>
                    </a:cubicBezTo>
                    <a:cubicBezTo>
                      <a:pt x="5647" y="4147"/>
                      <a:pt x="5174" y="4921"/>
                      <a:pt x="4424" y="5310"/>
                    </a:cubicBezTo>
                    <a:cubicBezTo>
                      <a:pt x="3617" y="5728"/>
                      <a:pt x="3108" y="6336"/>
                      <a:pt x="2912" y="7116"/>
                    </a:cubicBezTo>
                    <a:cubicBezTo>
                      <a:pt x="2870" y="7285"/>
                      <a:pt x="2906" y="7466"/>
                      <a:pt x="3015" y="7601"/>
                    </a:cubicBezTo>
                    <a:cubicBezTo>
                      <a:pt x="3118" y="7736"/>
                      <a:pt x="3277" y="7798"/>
                      <a:pt x="3439" y="7798"/>
                    </a:cubicBezTo>
                    <a:cubicBezTo>
                      <a:pt x="3686" y="7798"/>
                      <a:pt x="3938" y="7652"/>
                      <a:pt x="4005" y="7399"/>
                    </a:cubicBezTo>
                    <a:cubicBezTo>
                      <a:pt x="4129" y="6936"/>
                      <a:pt x="4445" y="6568"/>
                      <a:pt x="4945" y="6312"/>
                    </a:cubicBezTo>
                    <a:cubicBezTo>
                      <a:pt x="6071" y="5728"/>
                      <a:pt x="6776" y="4569"/>
                      <a:pt x="6776" y="3304"/>
                    </a:cubicBezTo>
                    <a:cubicBezTo>
                      <a:pt x="6776" y="1090"/>
                      <a:pt x="5101" y="1"/>
                      <a:pt x="34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435D74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1959;p40">
                <a:extLst>
                  <a:ext uri="{FF2B5EF4-FFF2-40B4-BE49-F238E27FC236}">
                    <a16:creationId xmlns:a16="http://schemas.microsoft.com/office/drawing/2014/main" id="{C79E30F5-D597-4EC3-84E4-B3349F467D5F}"/>
                  </a:ext>
                </a:extLst>
              </p:cNvPr>
              <p:cNvSpPr/>
              <p:nvPr/>
            </p:nvSpPr>
            <p:spPr>
              <a:xfrm>
                <a:off x="899850" y="4992125"/>
                <a:ext cx="481825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9273" extrusionOk="0">
                    <a:moveTo>
                      <a:pt x="9636" y="2334"/>
                    </a:moveTo>
                    <a:cubicBezTo>
                      <a:pt x="12223" y="2334"/>
                      <a:pt x="14153" y="4367"/>
                      <a:pt x="14153" y="6815"/>
                    </a:cubicBezTo>
                    <a:cubicBezTo>
                      <a:pt x="14153" y="8501"/>
                      <a:pt x="13214" y="10049"/>
                      <a:pt x="11714" y="10826"/>
                    </a:cubicBezTo>
                    <a:cubicBezTo>
                      <a:pt x="11401" y="10986"/>
                      <a:pt x="11362" y="11142"/>
                      <a:pt x="11344" y="11202"/>
                    </a:cubicBezTo>
                    <a:cubicBezTo>
                      <a:pt x="11141" y="11958"/>
                      <a:pt x="10458" y="12455"/>
                      <a:pt x="9710" y="12455"/>
                    </a:cubicBezTo>
                    <a:cubicBezTo>
                      <a:pt x="9569" y="12455"/>
                      <a:pt x="9426" y="12438"/>
                      <a:pt x="9284" y="12401"/>
                    </a:cubicBezTo>
                    <a:cubicBezTo>
                      <a:pt x="8383" y="12169"/>
                      <a:pt x="7841" y="11254"/>
                      <a:pt x="8064" y="10353"/>
                    </a:cubicBezTo>
                    <a:cubicBezTo>
                      <a:pt x="8338" y="9260"/>
                      <a:pt x="9061" y="8384"/>
                      <a:pt x="10154" y="7818"/>
                    </a:cubicBezTo>
                    <a:cubicBezTo>
                      <a:pt x="10832" y="7465"/>
                      <a:pt x="10973" y="6556"/>
                      <a:pt x="10434" y="6017"/>
                    </a:cubicBezTo>
                    <a:cubicBezTo>
                      <a:pt x="10219" y="5801"/>
                      <a:pt x="9934" y="5700"/>
                      <a:pt x="9650" y="5700"/>
                    </a:cubicBezTo>
                    <a:cubicBezTo>
                      <a:pt x="9078" y="5700"/>
                      <a:pt x="8507" y="6109"/>
                      <a:pt x="8507" y="6815"/>
                    </a:cubicBezTo>
                    <a:cubicBezTo>
                      <a:pt x="8507" y="7749"/>
                      <a:pt x="7748" y="8507"/>
                      <a:pt x="6812" y="8507"/>
                    </a:cubicBezTo>
                    <a:cubicBezTo>
                      <a:pt x="5875" y="8507"/>
                      <a:pt x="5119" y="7749"/>
                      <a:pt x="5119" y="6815"/>
                    </a:cubicBezTo>
                    <a:cubicBezTo>
                      <a:pt x="5119" y="4388"/>
                      <a:pt x="7028" y="2334"/>
                      <a:pt x="9636" y="2334"/>
                    </a:cubicBezTo>
                    <a:close/>
                    <a:moveTo>
                      <a:pt x="9636" y="13588"/>
                    </a:moveTo>
                    <a:cubicBezTo>
                      <a:pt x="9854" y="13588"/>
                      <a:pt x="10074" y="13630"/>
                      <a:pt x="10284" y="13717"/>
                    </a:cubicBezTo>
                    <a:cubicBezTo>
                      <a:pt x="10916" y="13979"/>
                      <a:pt x="11328" y="14596"/>
                      <a:pt x="11328" y="15283"/>
                    </a:cubicBezTo>
                    <a:cubicBezTo>
                      <a:pt x="11328" y="16219"/>
                      <a:pt x="10570" y="16975"/>
                      <a:pt x="9636" y="16978"/>
                    </a:cubicBezTo>
                    <a:cubicBezTo>
                      <a:pt x="8950" y="16978"/>
                      <a:pt x="8332" y="16562"/>
                      <a:pt x="8070" y="15930"/>
                    </a:cubicBezTo>
                    <a:cubicBezTo>
                      <a:pt x="7808" y="15298"/>
                      <a:pt x="7953" y="14569"/>
                      <a:pt x="8438" y="14084"/>
                    </a:cubicBezTo>
                    <a:cubicBezTo>
                      <a:pt x="8762" y="13760"/>
                      <a:pt x="9195" y="13588"/>
                      <a:pt x="9636" y="13588"/>
                    </a:cubicBezTo>
                    <a:close/>
                    <a:moveTo>
                      <a:pt x="9636" y="1"/>
                    </a:moveTo>
                    <a:cubicBezTo>
                      <a:pt x="4330" y="1"/>
                      <a:pt x="0" y="4331"/>
                      <a:pt x="0" y="9637"/>
                    </a:cubicBezTo>
                    <a:cubicBezTo>
                      <a:pt x="0" y="14945"/>
                      <a:pt x="4330" y="19273"/>
                      <a:pt x="9636" y="19273"/>
                    </a:cubicBezTo>
                    <a:cubicBezTo>
                      <a:pt x="14939" y="19273"/>
                      <a:pt x="19272" y="14945"/>
                      <a:pt x="19272" y="9637"/>
                    </a:cubicBezTo>
                    <a:cubicBezTo>
                      <a:pt x="19272" y="4331"/>
                      <a:pt x="14942" y="1"/>
                      <a:pt x="9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435D74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A6455560-3EFE-423C-930F-0836F96E39EC}"/>
              </a:ext>
            </a:extLst>
          </p:cNvPr>
          <p:cNvSpPr txBox="1"/>
          <p:nvPr/>
        </p:nvSpPr>
        <p:spPr>
          <a:xfrm>
            <a:off x="1652987" y="3008108"/>
            <a:ext cx="4443013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?2. Cho </a:t>
            </a:r>
            <a:r>
              <a:rPr lang="en-US" sz="2000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hình</a:t>
            </a:r>
            <a:r>
              <a:rPr lang="en-US" sz="20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vẽ</a:t>
            </a:r>
            <a:r>
              <a:rPr lang="en-US" sz="20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 </a:t>
            </a:r>
            <a:r>
              <a:rPr lang="en-US" sz="2000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Tính</a:t>
            </a:r>
            <a:r>
              <a:rPr lang="en-US" sz="20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đo</a:t>
            </a:r>
            <a:r>
              <a:rPr lang="en-US" sz="20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góc</a:t>
            </a:r>
            <a:r>
              <a:rPr lang="en-US" sz="20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BDE.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F17024B-162C-4618-BF28-48DF541E1ABA}"/>
              </a:ext>
            </a:extLst>
          </p:cNvPr>
          <p:cNvCxnSpPr>
            <a:cxnSpLocks/>
          </p:cNvCxnSpPr>
          <p:nvPr/>
        </p:nvCxnSpPr>
        <p:spPr>
          <a:xfrm>
            <a:off x="2131574" y="5369192"/>
            <a:ext cx="2323019" cy="52197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93C03BE-B532-44F7-BE19-36638126C359}"/>
              </a:ext>
            </a:extLst>
          </p:cNvPr>
          <p:cNvCxnSpPr>
            <a:cxnSpLocks/>
          </p:cNvCxnSpPr>
          <p:nvPr/>
        </p:nvCxnSpPr>
        <p:spPr>
          <a:xfrm flipV="1">
            <a:off x="2134429" y="4173195"/>
            <a:ext cx="626307" cy="119683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0BA8E68-5A7A-4F1A-B0C5-4EAFBEBBB703}"/>
              </a:ext>
            </a:extLst>
          </p:cNvPr>
          <p:cNvSpPr txBox="1"/>
          <p:nvPr/>
        </p:nvSpPr>
        <p:spPr>
          <a:xfrm>
            <a:off x="1845377" y="5208977"/>
            <a:ext cx="29372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0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A694AD-D87D-4E43-B80C-F6AA98D0F862}"/>
              </a:ext>
            </a:extLst>
          </p:cNvPr>
          <p:cNvSpPr txBox="1"/>
          <p:nvPr/>
        </p:nvSpPr>
        <p:spPr>
          <a:xfrm>
            <a:off x="2614504" y="3716508"/>
            <a:ext cx="29372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0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A5D034-0FA4-4748-9749-F3634E4944F8}"/>
              </a:ext>
            </a:extLst>
          </p:cNvPr>
          <p:cNvSpPr txBox="1"/>
          <p:nvPr/>
        </p:nvSpPr>
        <p:spPr>
          <a:xfrm>
            <a:off x="4336475" y="5844532"/>
            <a:ext cx="29372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E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9B984D-4926-404E-91AE-D338D8D30B24}"/>
              </a:ext>
            </a:extLst>
          </p:cNvPr>
          <p:cNvSpPr txBox="1"/>
          <p:nvPr/>
        </p:nvSpPr>
        <p:spPr>
          <a:xfrm>
            <a:off x="4611655" y="4895295"/>
            <a:ext cx="29372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0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53B6B9D-3605-4284-BB70-E97D79DB3B3D}"/>
              </a:ext>
            </a:extLst>
          </p:cNvPr>
          <p:cNvCxnSpPr>
            <a:cxnSpLocks/>
          </p:cNvCxnSpPr>
          <p:nvPr/>
        </p:nvCxnSpPr>
        <p:spPr>
          <a:xfrm>
            <a:off x="2756067" y="4169991"/>
            <a:ext cx="1874129" cy="98073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7326438-4233-4FCD-99FF-A01A6B479550}"/>
              </a:ext>
            </a:extLst>
          </p:cNvPr>
          <p:cNvCxnSpPr>
            <a:cxnSpLocks/>
          </p:cNvCxnSpPr>
          <p:nvPr/>
        </p:nvCxnSpPr>
        <p:spPr>
          <a:xfrm flipH="1">
            <a:off x="4457103" y="5146474"/>
            <a:ext cx="167330" cy="74469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7800DCC-51B0-4924-AD14-36C1DD1CBC56}"/>
              </a:ext>
            </a:extLst>
          </p:cNvPr>
          <p:cNvCxnSpPr>
            <a:cxnSpLocks/>
          </p:cNvCxnSpPr>
          <p:nvPr/>
        </p:nvCxnSpPr>
        <p:spPr>
          <a:xfrm flipV="1">
            <a:off x="2813323" y="4234366"/>
            <a:ext cx="64771" cy="1237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5A2BDC0-F2FC-4AC2-AF1E-7F6B7EBECFFD}"/>
              </a:ext>
            </a:extLst>
          </p:cNvPr>
          <p:cNvCxnSpPr>
            <a:cxnSpLocks/>
          </p:cNvCxnSpPr>
          <p:nvPr/>
        </p:nvCxnSpPr>
        <p:spPr>
          <a:xfrm rot="5400000" flipV="1">
            <a:off x="2723681" y="4265466"/>
            <a:ext cx="64771" cy="1237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DB8C531-0139-4307-A821-A964C4A065B7}"/>
              </a:ext>
            </a:extLst>
          </p:cNvPr>
          <p:cNvGrpSpPr/>
          <p:nvPr/>
        </p:nvGrpSpPr>
        <p:grpSpPr>
          <a:xfrm rot="9945120">
            <a:off x="4306712" y="5712578"/>
            <a:ext cx="183914" cy="125372"/>
            <a:chOff x="2846580" y="4386766"/>
            <a:chExt cx="183914" cy="125372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2D1BAB7A-4949-4BFB-BE95-66B340AE14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65723" y="4386766"/>
              <a:ext cx="64771" cy="123774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80D6EAC5-F68A-4429-A302-69D68A90EEA9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2876081" y="4417866"/>
              <a:ext cx="64771" cy="123774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5EC1BE63-C53A-44E8-9DB8-BF5115297E15}"/>
              </a:ext>
            </a:extLst>
          </p:cNvPr>
          <p:cNvSpPr txBox="1"/>
          <p:nvPr/>
        </p:nvSpPr>
        <p:spPr>
          <a:xfrm>
            <a:off x="2221755" y="5013562"/>
            <a:ext cx="54023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76</a:t>
            </a:r>
            <a:r>
              <a:rPr lang="en-US" baseline="300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0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2845B3A-74E3-48ED-8769-C737DB04F373}"/>
              </a:ext>
            </a:extLst>
          </p:cNvPr>
          <p:cNvGrpSpPr/>
          <p:nvPr/>
        </p:nvGrpSpPr>
        <p:grpSpPr>
          <a:xfrm>
            <a:off x="7186761" y="4474099"/>
            <a:ext cx="190124" cy="45719"/>
            <a:chOff x="3691314" y="5668462"/>
            <a:chExt cx="280475" cy="102568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23F32714-5156-45B7-932B-B4F11C76E5A6}"/>
                </a:ext>
              </a:extLst>
            </p:cNvPr>
            <p:cNvCxnSpPr>
              <a:cxnSpLocks/>
            </p:cNvCxnSpPr>
            <p:nvPr/>
          </p:nvCxnSpPr>
          <p:spPr>
            <a:xfrm>
              <a:off x="3829793" y="5668462"/>
              <a:ext cx="141996" cy="102568"/>
            </a:xfrm>
            <a:prstGeom prst="line">
              <a:avLst/>
            </a:prstGeom>
            <a:ln>
              <a:solidFill>
                <a:schemeClr val="bg1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C61960EB-831B-4EF6-A259-5536FDC4C1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91314" y="5668462"/>
              <a:ext cx="141996" cy="102568"/>
            </a:xfrm>
            <a:prstGeom prst="line">
              <a:avLst/>
            </a:prstGeom>
            <a:ln>
              <a:solidFill>
                <a:schemeClr val="bg1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0F5CCF5-3319-4D90-AF27-4F87ABC023CA}"/>
              </a:ext>
            </a:extLst>
          </p:cNvPr>
          <p:cNvGrpSpPr/>
          <p:nvPr/>
        </p:nvGrpSpPr>
        <p:grpSpPr>
          <a:xfrm>
            <a:off x="7677299" y="4474099"/>
            <a:ext cx="190124" cy="45719"/>
            <a:chOff x="3691314" y="5668462"/>
            <a:chExt cx="280475" cy="102568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84E8337-4ED7-4F6C-A808-6FEA6BDFD49B}"/>
                </a:ext>
              </a:extLst>
            </p:cNvPr>
            <p:cNvCxnSpPr>
              <a:cxnSpLocks/>
            </p:cNvCxnSpPr>
            <p:nvPr/>
          </p:nvCxnSpPr>
          <p:spPr>
            <a:xfrm>
              <a:off x="3829793" y="5668462"/>
              <a:ext cx="141996" cy="102568"/>
            </a:xfrm>
            <a:prstGeom prst="line">
              <a:avLst/>
            </a:prstGeom>
            <a:ln>
              <a:solidFill>
                <a:schemeClr val="bg1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ADE97F0C-9DDF-4B8C-BF17-7787D3591C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91314" y="5668462"/>
              <a:ext cx="141996" cy="102568"/>
            </a:xfrm>
            <a:prstGeom prst="line">
              <a:avLst/>
            </a:prstGeom>
            <a:ln>
              <a:solidFill>
                <a:schemeClr val="bg1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AC4F2E93-5966-4F14-BC30-0AC1992BFA21}"/>
              </a:ext>
            </a:extLst>
          </p:cNvPr>
          <p:cNvSpPr txBox="1"/>
          <p:nvPr/>
        </p:nvSpPr>
        <p:spPr>
          <a:xfrm>
            <a:off x="7342595" y="5013562"/>
            <a:ext cx="463791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hay D = 360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0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– (76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0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+ 90</a:t>
            </a:r>
            <a:r>
              <a:rPr lang="en-US" sz="2400" baseline="300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0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+ 90</a:t>
            </a:r>
            <a:r>
              <a:rPr lang="en-US" sz="2400" baseline="300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0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)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F7A7128-6CB8-4684-BDEF-4720434078A5}"/>
              </a:ext>
            </a:extLst>
          </p:cNvPr>
          <p:cNvSpPr txBox="1"/>
          <p:nvPr/>
        </p:nvSpPr>
        <p:spPr>
          <a:xfrm>
            <a:off x="7949355" y="5656337"/>
            <a:ext cx="136603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D = 104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0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8712211-A12B-4EB7-A70C-71B16E638EC7}"/>
              </a:ext>
            </a:extLst>
          </p:cNvPr>
          <p:cNvGrpSpPr/>
          <p:nvPr/>
        </p:nvGrpSpPr>
        <p:grpSpPr>
          <a:xfrm>
            <a:off x="7996980" y="5059219"/>
            <a:ext cx="190124" cy="45719"/>
            <a:chOff x="3691314" y="5668462"/>
            <a:chExt cx="280475" cy="102568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C3BD8A95-76AD-4664-81CD-2D22F18758C6}"/>
                </a:ext>
              </a:extLst>
            </p:cNvPr>
            <p:cNvCxnSpPr>
              <a:cxnSpLocks/>
            </p:cNvCxnSpPr>
            <p:nvPr/>
          </p:nvCxnSpPr>
          <p:spPr>
            <a:xfrm>
              <a:off x="3829793" y="5668462"/>
              <a:ext cx="141996" cy="102568"/>
            </a:xfrm>
            <a:prstGeom prst="line">
              <a:avLst/>
            </a:prstGeom>
            <a:ln>
              <a:solidFill>
                <a:schemeClr val="bg1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17D831B0-25D7-4CE1-8CE5-BAD4DAE0C4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91314" y="5668462"/>
              <a:ext cx="141996" cy="102568"/>
            </a:xfrm>
            <a:prstGeom prst="line">
              <a:avLst/>
            </a:prstGeom>
            <a:ln>
              <a:solidFill>
                <a:schemeClr val="bg1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2E942F66-265C-4353-8DF8-B0C6A45775F9}"/>
              </a:ext>
            </a:extLst>
          </p:cNvPr>
          <p:cNvGrpSpPr/>
          <p:nvPr/>
        </p:nvGrpSpPr>
        <p:grpSpPr>
          <a:xfrm>
            <a:off x="8026418" y="5709783"/>
            <a:ext cx="190124" cy="45719"/>
            <a:chOff x="3691314" y="5668462"/>
            <a:chExt cx="280475" cy="102568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EF05A92-9A6B-4931-AA89-359585D28BA7}"/>
                </a:ext>
              </a:extLst>
            </p:cNvPr>
            <p:cNvCxnSpPr>
              <a:cxnSpLocks/>
            </p:cNvCxnSpPr>
            <p:nvPr/>
          </p:nvCxnSpPr>
          <p:spPr>
            <a:xfrm>
              <a:off x="3829793" y="5668462"/>
              <a:ext cx="141996" cy="102568"/>
            </a:xfrm>
            <a:prstGeom prst="line">
              <a:avLst/>
            </a:prstGeom>
            <a:ln>
              <a:solidFill>
                <a:schemeClr val="bg1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AD45EFA2-185E-4254-BD0F-4A18D4FEB0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91314" y="5668462"/>
              <a:ext cx="141996" cy="102568"/>
            </a:xfrm>
            <a:prstGeom prst="line">
              <a:avLst/>
            </a:prstGeom>
            <a:ln>
              <a:solidFill>
                <a:schemeClr val="bg1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6AE4A080-B174-2BFA-D88F-990EC07EB3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0882" y="3052619"/>
            <a:ext cx="300499" cy="4870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10E1A5-96D5-BF59-CDD3-F9F307C75BDD}"/>
              </a:ext>
            </a:extLst>
          </p:cNvPr>
          <p:cNvSpPr txBox="1"/>
          <p:nvPr/>
        </p:nvSpPr>
        <p:spPr>
          <a:xfrm>
            <a:off x="2558940" y="220188"/>
            <a:ext cx="7430239" cy="7276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2. TỔNG BỐN GÓC CỦA MỘT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TỨ</a:t>
            </a:r>
            <a:r>
              <a:rPr kumimoji="0" lang="vi-VN" sz="32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 GIÁC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#9Slide03 Bebas Neue Bold" panose="020B0606020202050201" pitchFamily="34" charset="0"/>
              <a:cs typeface="#9Slide03 Arima Madurai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471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19" grpId="0"/>
      <p:bldP spid="38" grpId="0"/>
      <p:bldP spid="8" grpId="0"/>
      <p:bldP spid="9" grpId="0"/>
      <p:bldP spid="10" grpId="0"/>
      <p:bldP spid="11" grpId="0"/>
      <p:bldP spid="64" grpId="0"/>
      <p:bldP spid="73" grpId="0"/>
      <p:bldP spid="7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57E90E-E42B-17C5-11BC-6B81DC2AB26D}"/>
              </a:ext>
            </a:extLst>
          </p:cNvPr>
          <p:cNvSpPr txBox="1"/>
          <p:nvPr/>
        </p:nvSpPr>
        <p:spPr>
          <a:xfrm>
            <a:off x="4488567" y="299651"/>
            <a:ext cx="3212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67B4"/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Tổn</a:t>
            </a:r>
            <a:r>
              <a:rPr lang="en-US" sz="4800" dirty="0">
                <a:solidFill>
                  <a:srgbClr val="0067B4"/>
                </a:solidFill>
                <a:latin typeface="#9Slide03 Neutra" panose="02040603050506020204" pitchFamily="18" charset="0"/>
                <a:cs typeface="#9Slide03 Arima Madurai" panose="00000500000000000000" pitchFamily="2" charset="0"/>
              </a:rPr>
              <a:t>g </a:t>
            </a:r>
            <a:r>
              <a:rPr lang="en-US" sz="4800" dirty="0" err="1">
                <a:solidFill>
                  <a:srgbClr val="0067B4"/>
                </a:solidFill>
                <a:latin typeface="#9Slide03 Neutra" panose="02040603050506020204" pitchFamily="18" charset="0"/>
                <a:cs typeface="#9Slide03 Arima Madurai" panose="00000500000000000000" pitchFamily="2" charset="0"/>
              </a:rPr>
              <a:t>kết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67B4"/>
              </a:solidFill>
              <a:effectLst/>
              <a:uLnTx/>
              <a:uFillTx/>
              <a:latin typeface="#9Slide03 Bebas Neue Bold" panose="020B0606020202050201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BA4F0D-001E-4F1D-8FBE-A268BC2ED963}"/>
              </a:ext>
            </a:extLst>
          </p:cNvPr>
          <p:cNvSpPr txBox="1"/>
          <p:nvPr/>
        </p:nvSpPr>
        <p:spPr>
          <a:xfrm>
            <a:off x="1676188" y="1357848"/>
            <a:ext cx="5857694" cy="568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4B100">
                    <a:lumMod val="50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1.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84B100">
                    <a:lumMod val="50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TỨ</a:t>
            </a:r>
            <a:r>
              <a:rPr kumimoji="0" lang="vi-VN" sz="2400" b="0" i="0" u="none" strike="noStrike" kern="1200" cap="none" spc="0" normalizeH="0" noProof="0" dirty="0">
                <a:ln>
                  <a:noFill/>
                </a:ln>
                <a:solidFill>
                  <a:srgbClr val="84B100">
                    <a:lumMod val="50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 GIÁC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84B100">
                    <a:lumMod val="50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84B100">
                    <a:lumMod val="50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lồi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84B100">
                    <a:lumMod val="50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84B100">
                    <a:lumMod val="50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và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84B100">
                    <a:lumMod val="50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84B100">
                    <a:lumMod val="50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các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84B100">
                    <a:lumMod val="50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84B100">
                    <a:lumMod val="50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yếu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84B100">
                    <a:lumMod val="50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84B100">
                    <a:lumMod val="50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tố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84B100">
                    <a:lumMod val="50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84B100">
                    <a:lumMod val="50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của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84B100">
                    <a:lumMod val="50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84B100">
                    <a:lumMod val="50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nó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84B100">
                  <a:lumMod val="50000"/>
                </a:srgbClr>
              </a:solidFill>
              <a:effectLst/>
              <a:uLnTx/>
              <a:uFillTx/>
              <a:latin typeface="#9Slide03 Bebas Neue Bold" panose="020B0606020202050201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E7F727A-01F6-4715-A33D-D475F9854491}"/>
              </a:ext>
            </a:extLst>
          </p:cNvPr>
          <p:cNvSpPr txBox="1"/>
          <p:nvPr/>
        </p:nvSpPr>
        <p:spPr>
          <a:xfrm>
            <a:off x="1676188" y="4150108"/>
            <a:ext cx="6125395" cy="568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4B100">
                    <a:lumMod val="50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2.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84B100">
                    <a:lumMod val="50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tổng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4B100">
                    <a:lumMod val="50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84B100">
                    <a:lumMod val="50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bốn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4B100">
                    <a:lumMod val="50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84B100">
                    <a:lumMod val="50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góc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4B100">
                    <a:lumMod val="50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84B100">
                    <a:lumMod val="50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4B100">
                    <a:lumMod val="50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84B100">
                    <a:lumMod val="50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4B100">
                    <a:lumMod val="50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84B100">
                    <a:lumMod val="50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TỨ</a:t>
            </a:r>
            <a:r>
              <a:rPr kumimoji="0" lang="vi-VN" sz="2400" b="0" i="0" u="none" strike="noStrike" kern="1200" cap="none" spc="0" normalizeH="0" noProof="0" dirty="0">
                <a:ln>
                  <a:noFill/>
                </a:ln>
                <a:solidFill>
                  <a:srgbClr val="84B100">
                    <a:lumMod val="50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 GIÁC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84B100">
                    <a:lumMod val="50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 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84B100">
                  <a:lumMod val="50000"/>
                </a:srgbClr>
              </a:solidFill>
              <a:effectLst/>
              <a:uLnTx/>
              <a:uFillTx/>
              <a:latin typeface="#9Slide03 Bebas Neue Bold" panose="020B0606020202050201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272242-C5DC-407C-9479-D5AEE2E6E2FC}"/>
              </a:ext>
            </a:extLst>
          </p:cNvPr>
          <p:cNvSpPr txBox="1"/>
          <p:nvPr/>
        </p:nvSpPr>
        <p:spPr>
          <a:xfrm>
            <a:off x="3841691" y="4817412"/>
            <a:ext cx="4755249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Tổng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góc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của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t</a:t>
            </a:r>
            <a:r>
              <a:rPr lang="en-US" sz="20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ứ </a:t>
            </a:r>
            <a:r>
              <a:rPr lang="en-US" sz="2000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giác</a:t>
            </a:r>
            <a:r>
              <a:rPr lang="en-US" sz="20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bằng</a:t>
            </a:r>
            <a:r>
              <a:rPr lang="en-US" sz="20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360</a:t>
            </a:r>
            <a:r>
              <a:rPr lang="en-US" sz="2000" baseline="300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0</a:t>
            </a:r>
            <a:r>
              <a:rPr lang="en-US" sz="20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6F45251-67CA-4E82-82D3-B790FE41A5BD}"/>
              </a:ext>
            </a:extLst>
          </p:cNvPr>
          <p:cNvGrpSpPr/>
          <p:nvPr/>
        </p:nvGrpSpPr>
        <p:grpSpPr>
          <a:xfrm>
            <a:off x="5205666" y="1838265"/>
            <a:ext cx="2328216" cy="2298798"/>
            <a:chOff x="8406737" y="1852465"/>
            <a:chExt cx="3079681" cy="304076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D9F9EDB-8703-45AB-B8EA-4B0DA1158585}"/>
                </a:ext>
              </a:extLst>
            </p:cNvPr>
            <p:cNvCxnSpPr>
              <a:cxnSpLocks/>
            </p:cNvCxnSpPr>
            <p:nvPr/>
          </p:nvCxnSpPr>
          <p:spPr>
            <a:xfrm>
              <a:off x="8732645" y="3427862"/>
              <a:ext cx="966195" cy="93443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DEF5841-FFCE-41BE-9AF8-2C8B90C54DB0}"/>
                </a:ext>
              </a:extLst>
            </p:cNvPr>
            <p:cNvCxnSpPr>
              <a:cxnSpLocks/>
            </p:cNvCxnSpPr>
            <p:nvPr/>
          </p:nvCxnSpPr>
          <p:spPr>
            <a:xfrm>
              <a:off x="9605456" y="2407900"/>
              <a:ext cx="1529489" cy="77759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FF286CD-D163-46B0-B6FC-8698FA3CF4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28112" y="2407900"/>
              <a:ext cx="884022" cy="101637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39DB52B-E393-4C6F-BEB4-792033BA41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87629" y="3172141"/>
              <a:ext cx="1447316" cy="119211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C7E2A3-A72F-45A3-B190-D5E984ABDF9E}"/>
                </a:ext>
              </a:extLst>
            </p:cNvPr>
            <p:cNvSpPr txBox="1"/>
            <p:nvPr/>
          </p:nvSpPr>
          <p:spPr>
            <a:xfrm>
              <a:off x="9418508" y="1852465"/>
              <a:ext cx="329050" cy="569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1600" dirty="0">
                  <a:solidFill>
                    <a:schemeClr val="bg1">
                      <a:lumMod val="10000"/>
                    </a:schemeClr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A</a:t>
              </a:r>
              <a:endPara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AE37ADE-364A-45E3-A14E-160478C40B89}"/>
                </a:ext>
              </a:extLst>
            </p:cNvPr>
            <p:cNvSpPr txBox="1"/>
            <p:nvPr/>
          </p:nvSpPr>
          <p:spPr>
            <a:xfrm>
              <a:off x="11157368" y="2916087"/>
              <a:ext cx="329050" cy="569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1600" dirty="0">
                  <a:solidFill>
                    <a:schemeClr val="bg1">
                      <a:lumMod val="10000"/>
                    </a:schemeClr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B</a:t>
              </a:r>
              <a:endPara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CC15092-9E99-43C8-BFB8-A0EA1C237C47}"/>
                </a:ext>
              </a:extLst>
            </p:cNvPr>
            <p:cNvSpPr txBox="1"/>
            <p:nvPr/>
          </p:nvSpPr>
          <p:spPr>
            <a:xfrm>
              <a:off x="9535720" y="4323271"/>
              <a:ext cx="329050" cy="569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1600" dirty="0">
                  <a:solidFill>
                    <a:schemeClr val="bg1">
                      <a:lumMod val="10000"/>
                    </a:schemeClr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C</a:t>
              </a:r>
              <a:endPara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C74B8B-F256-4BB5-BBA5-E5114AD4A420}"/>
                </a:ext>
              </a:extLst>
            </p:cNvPr>
            <p:cNvSpPr txBox="1"/>
            <p:nvPr/>
          </p:nvSpPr>
          <p:spPr>
            <a:xfrm>
              <a:off x="8406737" y="3193147"/>
              <a:ext cx="329050" cy="569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1600" dirty="0">
                  <a:solidFill>
                    <a:schemeClr val="bg1">
                      <a:lumMod val="10000"/>
                    </a:schemeClr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D</a:t>
              </a:r>
              <a:endPara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9E12618-6583-41B0-B244-E620EE55CBF5}"/>
                </a:ext>
              </a:extLst>
            </p:cNvPr>
            <p:cNvCxnSpPr>
              <a:cxnSpLocks/>
            </p:cNvCxnSpPr>
            <p:nvPr/>
          </p:nvCxnSpPr>
          <p:spPr>
            <a:xfrm>
              <a:off x="9616897" y="2401978"/>
              <a:ext cx="83348" cy="19546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144A3B2-3FBC-442B-B81A-28564CA437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21120" y="3183116"/>
              <a:ext cx="2411444" cy="2402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1006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57E90E-E42B-17C5-11BC-6B81DC2AB26D}"/>
              </a:ext>
            </a:extLst>
          </p:cNvPr>
          <p:cNvSpPr txBox="1"/>
          <p:nvPr/>
        </p:nvSpPr>
        <p:spPr>
          <a:xfrm>
            <a:off x="2009785" y="2459504"/>
            <a:ext cx="817243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CẢM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ƠN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SỰ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 THEO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DÕI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#9Slide03 Neutra" panose="02040603050506020204" pitchFamily="18" charset="0"/>
              <a:cs typeface="#9Slide03 Arima Madurai" panose="00000500000000000000" pitchFamily="2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err="1">
                <a:solidFill>
                  <a:schemeClr val="accent3">
                    <a:lumMod val="50000"/>
                  </a:schemeClr>
                </a:solidFill>
                <a:latin typeface="#9Slide03 Neutra" panose="02040603050506020204" pitchFamily="18" charset="0"/>
                <a:cs typeface="#9Slide03 Arima Madurai" panose="00000500000000000000" pitchFamily="2" charset="0"/>
              </a:rPr>
              <a:t>CỦA</a:t>
            </a:r>
            <a:r>
              <a:rPr lang="en-US" sz="6000" dirty="0">
                <a:solidFill>
                  <a:schemeClr val="accent3">
                    <a:lumMod val="50000"/>
                  </a:schemeClr>
                </a:solidFill>
                <a:latin typeface="#9Slide03 Neutra" panose="02040603050506020204" pitchFamily="18" charset="0"/>
                <a:cs typeface="#9Slide03 Arima Madurai" panose="00000500000000000000" pitchFamily="2" charset="0"/>
              </a:rPr>
              <a:t> </a:t>
            </a:r>
            <a:r>
              <a:rPr lang="en-US" sz="6000" dirty="0" err="1">
                <a:solidFill>
                  <a:schemeClr val="accent3">
                    <a:lumMod val="50000"/>
                  </a:schemeClr>
                </a:solidFill>
                <a:latin typeface="#9Slide03 Neutra" panose="02040603050506020204" pitchFamily="18" charset="0"/>
                <a:cs typeface="#9Slide03 Arima Madurai" panose="00000500000000000000" pitchFamily="2" charset="0"/>
              </a:rPr>
              <a:t>CÁC</a:t>
            </a:r>
            <a:r>
              <a:rPr lang="en-US" sz="6000" dirty="0">
                <a:solidFill>
                  <a:schemeClr val="accent3">
                    <a:lumMod val="50000"/>
                  </a:schemeClr>
                </a:solidFill>
                <a:latin typeface="#9Slide03 Neutra" panose="02040603050506020204" pitchFamily="18" charset="0"/>
                <a:cs typeface="#9Slide03 Arima Madurai" panose="00000500000000000000" pitchFamily="2" charset="0"/>
              </a:rPr>
              <a:t> CON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#9Slide03 Bebas Neue Bold" panose="020B0606020202050201" pitchFamily="34" charset="0"/>
              <a:cs typeface="#9Slide03 Arima Madurai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476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A9638B17-D5B7-500C-99EC-22834DA8E070}"/>
              </a:ext>
            </a:extLst>
          </p:cNvPr>
          <p:cNvGrpSpPr/>
          <p:nvPr/>
        </p:nvGrpSpPr>
        <p:grpSpPr>
          <a:xfrm>
            <a:off x="1010078" y="3868613"/>
            <a:ext cx="2023748" cy="1644967"/>
            <a:chOff x="2306817" y="4443278"/>
            <a:chExt cx="1144293" cy="930118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AE687EE-8DF9-A903-1CA7-9690B1DD9123}"/>
                </a:ext>
              </a:extLst>
            </p:cNvPr>
            <p:cNvCxnSpPr>
              <a:cxnSpLocks/>
            </p:cNvCxnSpPr>
            <p:nvPr/>
          </p:nvCxnSpPr>
          <p:spPr>
            <a:xfrm>
              <a:off x="2308972" y="4928204"/>
              <a:ext cx="459363" cy="44426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31A05BF-30F8-36E9-8DF0-167EB807D30D}"/>
                </a:ext>
              </a:extLst>
            </p:cNvPr>
            <p:cNvCxnSpPr>
              <a:cxnSpLocks/>
            </p:cNvCxnSpPr>
            <p:nvPr/>
          </p:nvCxnSpPr>
          <p:spPr>
            <a:xfrm>
              <a:off x="2723937" y="4443278"/>
              <a:ext cx="727173" cy="36969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5A4C7A81-67CC-9026-F940-C4A7914728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06817" y="4443278"/>
              <a:ext cx="420295" cy="48321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20BC187-7E8C-D807-9104-BA5FFD4800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63005" y="4806625"/>
              <a:ext cx="688105" cy="56677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D5F1BBA4-60D7-D660-6E98-83468729432E}"/>
              </a:ext>
            </a:extLst>
          </p:cNvPr>
          <p:cNvSpPr txBox="1"/>
          <p:nvPr/>
        </p:nvSpPr>
        <p:spPr>
          <a:xfrm>
            <a:off x="1608604" y="3480104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2C7B7AF-6BFE-66F8-DBBE-46935DD4F944}"/>
              </a:ext>
            </a:extLst>
          </p:cNvPr>
          <p:cNvSpPr txBox="1"/>
          <p:nvPr/>
        </p:nvSpPr>
        <p:spPr>
          <a:xfrm>
            <a:off x="3002305" y="4250008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BDEDC22-A428-1E81-826A-5197935C628A}"/>
              </a:ext>
            </a:extLst>
          </p:cNvPr>
          <p:cNvSpPr txBox="1"/>
          <p:nvPr/>
        </p:nvSpPr>
        <p:spPr>
          <a:xfrm>
            <a:off x="1659680" y="5441415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781E9AB-4C64-DCD1-859F-02BC871BA5F8}"/>
              </a:ext>
            </a:extLst>
          </p:cNvPr>
          <p:cNvSpPr txBox="1"/>
          <p:nvPr/>
        </p:nvSpPr>
        <p:spPr>
          <a:xfrm>
            <a:off x="672855" y="4461665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2450FB2-7F1D-EFB1-BF55-4F6167F4EE47}"/>
              </a:ext>
            </a:extLst>
          </p:cNvPr>
          <p:cNvGrpSpPr/>
          <p:nvPr/>
        </p:nvGrpSpPr>
        <p:grpSpPr>
          <a:xfrm>
            <a:off x="4114528" y="3798559"/>
            <a:ext cx="1586772" cy="1799417"/>
            <a:chOff x="2553898" y="4355947"/>
            <a:chExt cx="897212" cy="1017449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1ACA5C6-218D-BFAE-EA42-714FAB1A60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64745" y="4900194"/>
              <a:ext cx="169109" cy="47047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F6AFE5F-6F42-E3DD-45A0-F5EA4C749D8F}"/>
                </a:ext>
              </a:extLst>
            </p:cNvPr>
            <p:cNvCxnSpPr>
              <a:cxnSpLocks/>
            </p:cNvCxnSpPr>
            <p:nvPr/>
          </p:nvCxnSpPr>
          <p:spPr>
            <a:xfrm>
              <a:off x="2553898" y="4355947"/>
              <a:ext cx="895417" cy="45523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B2B95D01-E44A-0791-5923-6939C5B4633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53898" y="4358502"/>
              <a:ext cx="381751" cy="54348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0DEECF3-76F4-1F10-ADA1-619573D24F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63005" y="4806625"/>
              <a:ext cx="688105" cy="56677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3F324A41-4583-AE7A-AE24-8D99577B7536}"/>
              </a:ext>
            </a:extLst>
          </p:cNvPr>
          <p:cNvSpPr txBox="1"/>
          <p:nvPr/>
        </p:nvSpPr>
        <p:spPr>
          <a:xfrm>
            <a:off x="3821901" y="3480104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A683E14-EAC5-3544-A821-879A44A622B5}"/>
              </a:ext>
            </a:extLst>
          </p:cNvPr>
          <p:cNvSpPr txBox="1"/>
          <p:nvPr/>
        </p:nvSpPr>
        <p:spPr>
          <a:xfrm>
            <a:off x="5688633" y="4367062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0B1837C-803A-E028-6E8D-587B59E7B99B}"/>
              </a:ext>
            </a:extLst>
          </p:cNvPr>
          <p:cNvSpPr txBox="1"/>
          <p:nvPr/>
        </p:nvSpPr>
        <p:spPr>
          <a:xfrm>
            <a:off x="4220337" y="5441415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518B986-DBEA-28B5-D964-F8F165CFA49A}"/>
              </a:ext>
            </a:extLst>
          </p:cNvPr>
          <p:cNvSpPr txBox="1"/>
          <p:nvPr/>
        </p:nvSpPr>
        <p:spPr>
          <a:xfrm>
            <a:off x="4438198" y="4569684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92CE49C-9225-877F-9A23-4ABF5380F5AA}"/>
              </a:ext>
            </a:extLst>
          </p:cNvPr>
          <p:cNvCxnSpPr>
            <a:cxnSpLocks/>
          </p:cNvCxnSpPr>
          <p:nvPr/>
        </p:nvCxnSpPr>
        <p:spPr>
          <a:xfrm>
            <a:off x="7055696" y="4097051"/>
            <a:ext cx="1108361" cy="136379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F230BB8-B072-7C2D-F3E2-11BE372799D6}"/>
              </a:ext>
            </a:extLst>
          </p:cNvPr>
          <p:cNvCxnSpPr>
            <a:cxnSpLocks/>
          </p:cNvCxnSpPr>
          <p:nvPr/>
        </p:nvCxnSpPr>
        <p:spPr>
          <a:xfrm flipH="1">
            <a:off x="7061304" y="3691054"/>
            <a:ext cx="1039492" cy="177512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6FC7BB63-FF9B-4C9F-17D6-F7ED7FAC4836}"/>
              </a:ext>
            </a:extLst>
          </p:cNvPr>
          <p:cNvCxnSpPr>
            <a:cxnSpLocks/>
          </p:cNvCxnSpPr>
          <p:nvPr/>
        </p:nvCxnSpPr>
        <p:spPr>
          <a:xfrm flipH="1">
            <a:off x="7052521" y="3700289"/>
            <a:ext cx="1043512" cy="39619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8E042F87-85D7-BA2B-BE6E-126E7EEE44AD}"/>
              </a:ext>
            </a:extLst>
          </p:cNvPr>
          <p:cNvCxnSpPr>
            <a:cxnSpLocks/>
          </p:cNvCxnSpPr>
          <p:nvPr/>
        </p:nvCxnSpPr>
        <p:spPr>
          <a:xfrm flipH="1">
            <a:off x="7057284" y="5460842"/>
            <a:ext cx="1111536" cy="447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ACFD3838-3BE1-CBEB-92FE-3497B10CDED3}"/>
              </a:ext>
            </a:extLst>
          </p:cNvPr>
          <p:cNvSpPr txBox="1"/>
          <p:nvPr/>
        </p:nvSpPr>
        <p:spPr>
          <a:xfrm>
            <a:off x="6753427" y="3803776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226D4DC-FA51-CF59-4C1B-95985FD2D52B}"/>
              </a:ext>
            </a:extLst>
          </p:cNvPr>
          <p:cNvSpPr txBox="1"/>
          <p:nvPr/>
        </p:nvSpPr>
        <p:spPr>
          <a:xfrm>
            <a:off x="8096518" y="3395407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6353752-7A1C-B554-E152-A01F26489F63}"/>
              </a:ext>
            </a:extLst>
          </p:cNvPr>
          <p:cNvSpPr txBox="1"/>
          <p:nvPr/>
        </p:nvSpPr>
        <p:spPr>
          <a:xfrm>
            <a:off x="6776595" y="5356555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948AE12-FD8A-9B6E-1686-187FB565C973}"/>
              </a:ext>
            </a:extLst>
          </p:cNvPr>
          <p:cNvSpPr txBox="1"/>
          <p:nvPr/>
        </p:nvSpPr>
        <p:spPr>
          <a:xfrm>
            <a:off x="8128566" y="5336999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D</a:t>
            </a:r>
          </a:p>
        </p:txBody>
      </p:sp>
      <p:sp>
        <p:nvSpPr>
          <p:cNvPr id="78" name="Isosceles Triangle 77">
            <a:extLst>
              <a:ext uri="{FF2B5EF4-FFF2-40B4-BE49-F238E27FC236}">
                <a16:creationId xmlns:a16="http://schemas.microsoft.com/office/drawing/2014/main" id="{166BF84F-B83D-9E72-38BC-33DE22F88A51}"/>
              </a:ext>
            </a:extLst>
          </p:cNvPr>
          <p:cNvSpPr/>
          <p:nvPr/>
        </p:nvSpPr>
        <p:spPr>
          <a:xfrm>
            <a:off x="9292947" y="3953310"/>
            <a:ext cx="1945313" cy="1507532"/>
          </a:xfrm>
          <a:prstGeom prst="triangle">
            <a:avLst>
              <a:gd name="adj" fmla="val 21103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D76669C-BD46-C282-AA8A-E8A6EDAA43E8}"/>
              </a:ext>
            </a:extLst>
          </p:cNvPr>
          <p:cNvSpPr txBox="1"/>
          <p:nvPr/>
        </p:nvSpPr>
        <p:spPr>
          <a:xfrm>
            <a:off x="11193708" y="5356049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E14A7F7-428E-FCE8-7DAB-C7F4854D5C39}"/>
              </a:ext>
            </a:extLst>
          </p:cNvPr>
          <p:cNvSpPr txBox="1"/>
          <p:nvPr/>
        </p:nvSpPr>
        <p:spPr>
          <a:xfrm>
            <a:off x="9043364" y="5356049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0AACFC8-7345-3B26-1213-0369DBB1EE2C}"/>
              </a:ext>
            </a:extLst>
          </p:cNvPr>
          <p:cNvGrpSpPr/>
          <p:nvPr/>
        </p:nvGrpSpPr>
        <p:grpSpPr>
          <a:xfrm>
            <a:off x="9531448" y="3513780"/>
            <a:ext cx="569193" cy="2315475"/>
            <a:chOff x="9531448" y="3513780"/>
            <a:chExt cx="569193" cy="2315475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E3F235FC-46A0-CE6E-E3FA-C8A99C4F6C7D}"/>
                </a:ext>
              </a:extLst>
            </p:cNvPr>
            <p:cNvSpPr txBox="1"/>
            <p:nvPr/>
          </p:nvSpPr>
          <p:spPr>
            <a:xfrm>
              <a:off x="9531448" y="3513780"/>
              <a:ext cx="276676" cy="473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dirty="0">
                  <a:solidFill>
                    <a:schemeClr val="bg1">
                      <a:lumMod val="10000"/>
                    </a:schemeClr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A</a:t>
              </a: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356CD80-B7E1-6D98-B7D9-87BF3565ABDB}"/>
                </a:ext>
              </a:extLst>
            </p:cNvPr>
            <p:cNvSpPr txBox="1"/>
            <p:nvPr/>
          </p:nvSpPr>
          <p:spPr>
            <a:xfrm>
              <a:off x="9823965" y="5356049"/>
              <a:ext cx="276676" cy="473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10000"/>
                    </a:schemeClr>
                  </a:solidFill>
                  <a:effectLst/>
                  <a:uLnTx/>
                  <a:uFillTx/>
                  <a:latin typeface="#9Slide03 Arima Madurai" panose="00000500000000000000" pitchFamily="2" charset="0"/>
                  <a:ea typeface="+mn-ea"/>
                  <a:cs typeface="#9Slide03 Arima Madurai" panose="00000500000000000000" pitchFamily="2" charset="0"/>
                </a:rPr>
                <a:t>C</a:t>
              </a:r>
            </a:p>
          </p:txBody>
        </p:sp>
      </p:grpSp>
      <p:sp>
        <p:nvSpPr>
          <p:cNvPr id="83" name="Oval 82">
            <a:extLst>
              <a:ext uri="{FF2B5EF4-FFF2-40B4-BE49-F238E27FC236}">
                <a16:creationId xmlns:a16="http://schemas.microsoft.com/office/drawing/2014/main" id="{9A1B1703-0047-280D-8717-EC5750BE3F0F}"/>
              </a:ext>
            </a:extLst>
          </p:cNvPr>
          <p:cNvSpPr/>
          <p:nvPr/>
        </p:nvSpPr>
        <p:spPr>
          <a:xfrm>
            <a:off x="9948276" y="5439034"/>
            <a:ext cx="46313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BB4099-FAEB-F0E8-BE37-87B36C0F16BC}"/>
              </a:ext>
            </a:extLst>
          </p:cNvPr>
          <p:cNvSpPr txBox="1"/>
          <p:nvPr/>
        </p:nvSpPr>
        <p:spPr>
          <a:xfrm>
            <a:off x="4851410" y="448871"/>
            <a:ext cx="2802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67B4"/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Khởi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67B4"/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67B4"/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động</a:t>
            </a:r>
            <a:endParaRPr kumimoji="0" lang="vi-VN" b="0" i="0" u="none" strike="noStrike" kern="1200" cap="none" spc="0" normalizeH="0" baseline="0" noProof="0" dirty="0">
              <a:ln>
                <a:noFill/>
              </a:ln>
              <a:solidFill>
                <a:srgbClr val="0067B4"/>
              </a:solidFill>
              <a:effectLst/>
              <a:uLnTx/>
              <a:uFillTx/>
              <a:latin typeface="#9Slide03 Bebas Neue Bold" panose="020B0606020202050201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3B0AB6-C847-4F43-FAAD-69A5C298691B}"/>
              </a:ext>
            </a:extLst>
          </p:cNvPr>
          <p:cNvSpPr txBox="1"/>
          <p:nvPr/>
        </p:nvSpPr>
        <p:spPr>
          <a:xfrm>
            <a:off x="1588813" y="2049362"/>
            <a:ext cx="605308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Cho các</a:t>
            </a:r>
            <a:r>
              <a:rPr kumimoji="0" lang="vi-VN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hình gồm bốn đoạn thẳng AB; BC; CD; DA.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8B4B4F5-990F-E93E-2AD7-53B8E20B1CC6}"/>
              </a:ext>
            </a:extLst>
          </p:cNvPr>
          <p:cNvGrpSpPr/>
          <p:nvPr/>
        </p:nvGrpSpPr>
        <p:grpSpPr>
          <a:xfrm>
            <a:off x="780509" y="1927020"/>
            <a:ext cx="801207" cy="811440"/>
            <a:chOff x="5689775" y="2656358"/>
            <a:chExt cx="801207" cy="811440"/>
          </a:xfrm>
        </p:grpSpPr>
        <p:sp>
          <p:nvSpPr>
            <p:cNvPr id="21" name="Google Shape;1946;p40">
              <a:extLst>
                <a:ext uri="{FF2B5EF4-FFF2-40B4-BE49-F238E27FC236}">
                  <a16:creationId xmlns:a16="http://schemas.microsoft.com/office/drawing/2014/main" id="{9A94282D-FC88-C9DA-40F7-B2E2867BC379}"/>
                </a:ext>
              </a:extLst>
            </p:cNvPr>
            <p:cNvSpPr/>
            <p:nvPr/>
          </p:nvSpPr>
          <p:spPr>
            <a:xfrm>
              <a:off x="5689775" y="2656358"/>
              <a:ext cx="801207" cy="811440"/>
            </a:xfrm>
            <a:prstGeom prst="ellipse">
              <a:avLst/>
            </a:pr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2" name="Google Shape;1956;p40">
              <a:extLst>
                <a:ext uri="{FF2B5EF4-FFF2-40B4-BE49-F238E27FC236}">
                  <a16:creationId xmlns:a16="http://schemas.microsoft.com/office/drawing/2014/main" id="{6E53C26A-88CD-8BE3-1AE7-85B862C46A81}"/>
                </a:ext>
              </a:extLst>
            </p:cNvPr>
            <p:cNvGrpSpPr/>
            <p:nvPr/>
          </p:nvGrpSpPr>
          <p:grpSpPr>
            <a:xfrm>
              <a:off x="5840174" y="2804544"/>
              <a:ext cx="511633" cy="511633"/>
              <a:chOff x="899850" y="4992125"/>
              <a:chExt cx="481825" cy="481825"/>
            </a:xfrm>
          </p:grpSpPr>
          <p:sp>
            <p:nvSpPr>
              <p:cNvPr id="25" name="Google Shape;1957;p40">
                <a:extLst>
                  <a:ext uri="{FF2B5EF4-FFF2-40B4-BE49-F238E27FC236}">
                    <a16:creationId xmlns:a16="http://schemas.microsoft.com/office/drawing/2014/main" id="{BDDE739E-6935-2335-0068-D8D21E4585AB}"/>
                  </a:ext>
                </a:extLst>
              </p:cNvPr>
              <p:cNvSpPr/>
              <p:nvPr/>
            </p:nvSpPr>
            <p:spPr>
              <a:xfrm>
                <a:off x="1126600" y="5360100"/>
                <a:ext cx="282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130" extrusionOk="0">
                    <a:moveTo>
                      <a:pt x="566" y="1"/>
                    </a:moveTo>
                    <a:cubicBezTo>
                      <a:pt x="253" y="1"/>
                      <a:pt x="0" y="250"/>
                      <a:pt x="0" y="564"/>
                    </a:cubicBezTo>
                    <a:cubicBezTo>
                      <a:pt x="0" y="877"/>
                      <a:pt x="253" y="1130"/>
                      <a:pt x="566" y="1130"/>
                    </a:cubicBezTo>
                    <a:cubicBezTo>
                      <a:pt x="876" y="1130"/>
                      <a:pt x="1129" y="877"/>
                      <a:pt x="1129" y="564"/>
                    </a:cubicBezTo>
                    <a:cubicBezTo>
                      <a:pt x="1129" y="250"/>
                      <a:pt x="876" y="1"/>
                      <a:pt x="5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435D74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1958;p40">
                <a:extLst>
                  <a:ext uri="{FF2B5EF4-FFF2-40B4-BE49-F238E27FC236}">
                    <a16:creationId xmlns:a16="http://schemas.microsoft.com/office/drawing/2014/main" id="{A06FC57E-C650-E5B8-730D-78AAFB8F9447}"/>
                  </a:ext>
                </a:extLst>
              </p:cNvPr>
              <p:cNvSpPr/>
              <p:nvPr/>
            </p:nvSpPr>
            <p:spPr>
              <a:xfrm>
                <a:off x="1056050" y="5079900"/>
                <a:ext cx="169400" cy="194950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7798" extrusionOk="0">
                    <a:moveTo>
                      <a:pt x="3417" y="1"/>
                    </a:moveTo>
                    <a:cubicBezTo>
                      <a:pt x="1713" y="1"/>
                      <a:pt x="0" y="1115"/>
                      <a:pt x="0" y="3304"/>
                    </a:cubicBezTo>
                    <a:cubicBezTo>
                      <a:pt x="0" y="3614"/>
                      <a:pt x="250" y="3867"/>
                      <a:pt x="564" y="3867"/>
                    </a:cubicBezTo>
                    <a:cubicBezTo>
                      <a:pt x="877" y="3867"/>
                      <a:pt x="1130" y="3614"/>
                      <a:pt x="1130" y="3304"/>
                    </a:cubicBezTo>
                    <a:cubicBezTo>
                      <a:pt x="1130" y="2069"/>
                      <a:pt x="2111" y="1061"/>
                      <a:pt x="3388" y="1061"/>
                    </a:cubicBezTo>
                    <a:cubicBezTo>
                      <a:pt x="4665" y="1061"/>
                      <a:pt x="5647" y="2066"/>
                      <a:pt x="5647" y="3304"/>
                    </a:cubicBezTo>
                    <a:cubicBezTo>
                      <a:pt x="5647" y="4147"/>
                      <a:pt x="5174" y="4921"/>
                      <a:pt x="4424" y="5310"/>
                    </a:cubicBezTo>
                    <a:cubicBezTo>
                      <a:pt x="3617" y="5728"/>
                      <a:pt x="3108" y="6336"/>
                      <a:pt x="2912" y="7116"/>
                    </a:cubicBezTo>
                    <a:cubicBezTo>
                      <a:pt x="2870" y="7285"/>
                      <a:pt x="2906" y="7466"/>
                      <a:pt x="3015" y="7601"/>
                    </a:cubicBezTo>
                    <a:cubicBezTo>
                      <a:pt x="3118" y="7736"/>
                      <a:pt x="3277" y="7798"/>
                      <a:pt x="3439" y="7798"/>
                    </a:cubicBezTo>
                    <a:cubicBezTo>
                      <a:pt x="3686" y="7798"/>
                      <a:pt x="3938" y="7652"/>
                      <a:pt x="4005" y="7399"/>
                    </a:cubicBezTo>
                    <a:cubicBezTo>
                      <a:pt x="4129" y="6936"/>
                      <a:pt x="4445" y="6568"/>
                      <a:pt x="4945" y="6312"/>
                    </a:cubicBezTo>
                    <a:cubicBezTo>
                      <a:pt x="6071" y="5728"/>
                      <a:pt x="6776" y="4569"/>
                      <a:pt x="6776" y="3304"/>
                    </a:cubicBezTo>
                    <a:cubicBezTo>
                      <a:pt x="6776" y="1090"/>
                      <a:pt x="5101" y="1"/>
                      <a:pt x="34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435D74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1959;p40">
                <a:extLst>
                  <a:ext uri="{FF2B5EF4-FFF2-40B4-BE49-F238E27FC236}">
                    <a16:creationId xmlns:a16="http://schemas.microsoft.com/office/drawing/2014/main" id="{5B636347-6606-CC19-8613-D407AB7789E7}"/>
                  </a:ext>
                </a:extLst>
              </p:cNvPr>
              <p:cNvSpPr/>
              <p:nvPr/>
            </p:nvSpPr>
            <p:spPr>
              <a:xfrm>
                <a:off x="899850" y="4992125"/>
                <a:ext cx="481825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9273" extrusionOk="0">
                    <a:moveTo>
                      <a:pt x="9636" y="2334"/>
                    </a:moveTo>
                    <a:cubicBezTo>
                      <a:pt x="12223" y="2334"/>
                      <a:pt x="14153" y="4367"/>
                      <a:pt x="14153" y="6815"/>
                    </a:cubicBezTo>
                    <a:cubicBezTo>
                      <a:pt x="14153" y="8501"/>
                      <a:pt x="13214" y="10049"/>
                      <a:pt x="11714" y="10826"/>
                    </a:cubicBezTo>
                    <a:cubicBezTo>
                      <a:pt x="11401" y="10986"/>
                      <a:pt x="11362" y="11142"/>
                      <a:pt x="11344" y="11202"/>
                    </a:cubicBezTo>
                    <a:cubicBezTo>
                      <a:pt x="11141" y="11958"/>
                      <a:pt x="10458" y="12455"/>
                      <a:pt x="9710" y="12455"/>
                    </a:cubicBezTo>
                    <a:cubicBezTo>
                      <a:pt x="9569" y="12455"/>
                      <a:pt x="9426" y="12438"/>
                      <a:pt x="9284" y="12401"/>
                    </a:cubicBezTo>
                    <a:cubicBezTo>
                      <a:pt x="8383" y="12169"/>
                      <a:pt x="7841" y="11254"/>
                      <a:pt x="8064" y="10353"/>
                    </a:cubicBezTo>
                    <a:cubicBezTo>
                      <a:pt x="8338" y="9260"/>
                      <a:pt x="9061" y="8384"/>
                      <a:pt x="10154" y="7818"/>
                    </a:cubicBezTo>
                    <a:cubicBezTo>
                      <a:pt x="10832" y="7465"/>
                      <a:pt x="10973" y="6556"/>
                      <a:pt x="10434" y="6017"/>
                    </a:cubicBezTo>
                    <a:cubicBezTo>
                      <a:pt x="10219" y="5801"/>
                      <a:pt x="9934" y="5700"/>
                      <a:pt x="9650" y="5700"/>
                    </a:cubicBezTo>
                    <a:cubicBezTo>
                      <a:pt x="9078" y="5700"/>
                      <a:pt x="8507" y="6109"/>
                      <a:pt x="8507" y="6815"/>
                    </a:cubicBezTo>
                    <a:cubicBezTo>
                      <a:pt x="8507" y="7749"/>
                      <a:pt x="7748" y="8507"/>
                      <a:pt x="6812" y="8507"/>
                    </a:cubicBezTo>
                    <a:cubicBezTo>
                      <a:pt x="5875" y="8507"/>
                      <a:pt x="5119" y="7749"/>
                      <a:pt x="5119" y="6815"/>
                    </a:cubicBezTo>
                    <a:cubicBezTo>
                      <a:pt x="5119" y="4388"/>
                      <a:pt x="7028" y="2334"/>
                      <a:pt x="9636" y="2334"/>
                    </a:cubicBezTo>
                    <a:close/>
                    <a:moveTo>
                      <a:pt x="9636" y="13588"/>
                    </a:moveTo>
                    <a:cubicBezTo>
                      <a:pt x="9854" y="13588"/>
                      <a:pt x="10074" y="13630"/>
                      <a:pt x="10284" y="13717"/>
                    </a:cubicBezTo>
                    <a:cubicBezTo>
                      <a:pt x="10916" y="13979"/>
                      <a:pt x="11328" y="14596"/>
                      <a:pt x="11328" y="15283"/>
                    </a:cubicBezTo>
                    <a:cubicBezTo>
                      <a:pt x="11328" y="16219"/>
                      <a:pt x="10570" y="16975"/>
                      <a:pt x="9636" y="16978"/>
                    </a:cubicBezTo>
                    <a:cubicBezTo>
                      <a:pt x="8950" y="16978"/>
                      <a:pt x="8332" y="16562"/>
                      <a:pt x="8070" y="15930"/>
                    </a:cubicBezTo>
                    <a:cubicBezTo>
                      <a:pt x="7808" y="15298"/>
                      <a:pt x="7953" y="14569"/>
                      <a:pt x="8438" y="14084"/>
                    </a:cubicBezTo>
                    <a:cubicBezTo>
                      <a:pt x="8762" y="13760"/>
                      <a:pt x="9195" y="13588"/>
                      <a:pt x="9636" y="13588"/>
                    </a:cubicBezTo>
                    <a:close/>
                    <a:moveTo>
                      <a:pt x="9636" y="1"/>
                    </a:moveTo>
                    <a:cubicBezTo>
                      <a:pt x="4330" y="1"/>
                      <a:pt x="0" y="4331"/>
                      <a:pt x="0" y="9637"/>
                    </a:cubicBezTo>
                    <a:cubicBezTo>
                      <a:pt x="0" y="14945"/>
                      <a:pt x="4330" y="19273"/>
                      <a:pt x="9636" y="19273"/>
                    </a:cubicBezTo>
                    <a:cubicBezTo>
                      <a:pt x="14939" y="19273"/>
                      <a:pt x="19272" y="14945"/>
                      <a:pt x="19272" y="9637"/>
                    </a:cubicBezTo>
                    <a:cubicBezTo>
                      <a:pt x="19272" y="4331"/>
                      <a:pt x="14942" y="1"/>
                      <a:pt x="9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435D74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158B775F-C6C1-5C9E-90D6-190A41324DE4}"/>
              </a:ext>
            </a:extLst>
          </p:cNvPr>
          <p:cNvSpPr txBox="1"/>
          <p:nvPr/>
        </p:nvSpPr>
        <p:spPr>
          <a:xfrm>
            <a:off x="1600678" y="2558930"/>
            <a:ext cx="10348666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Những hình có hai đoạn thẳng bất kì nào cũng 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không cùng nằm trên một đường thẳng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là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45A2300C-5B3B-98AE-5694-C2B6C920DD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0835" y="2087515"/>
            <a:ext cx="300499" cy="4870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696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6" grpId="0"/>
      <p:bldP spid="57" grpId="0"/>
      <p:bldP spid="58" grpId="0"/>
      <p:bldP spid="59" grpId="0"/>
      <p:bldP spid="74" grpId="0"/>
      <p:bldP spid="75" grpId="0"/>
      <p:bldP spid="76" grpId="0"/>
      <p:bldP spid="77" grpId="0"/>
      <p:bldP spid="78" grpId="0" animBg="1"/>
      <p:bldP spid="80" grpId="0"/>
      <p:bldP spid="81" grpId="0"/>
      <p:bldP spid="83" grpId="0" animBg="1"/>
      <p:bldP spid="17" grpId="0"/>
      <p:bldP spid="18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E687EE-8DF9-A903-1CA7-9690B1DD9123}"/>
              </a:ext>
            </a:extLst>
          </p:cNvPr>
          <p:cNvCxnSpPr>
            <a:cxnSpLocks/>
          </p:cNvCxnSpPr>
          <p:nvPr/>
        </p:nvCxnSpPr>
        <p:spPr>
          <a:xfrm>
            <a:off x="1013889" y="4767803"/>
            <a:ext cx="812410" cy="78570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31A05BF-30F8-36E9-8DF0-167EB807D30D}"/>
              </a:ext>
            </a:extLst>
          </p:cNvPr>
          <p:cNvCxnSpPr>
            <a:cxnSpLocks/>
          </p:cNvCxnSpPr>
          <p:nvPr/>
        </p:nvCxnSpPr>
        <p:spPr>
          <a:xfrm>
            <a:off x="1747779" y="3910184"/>
            <a:ext cx="1286047" cy="65383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A4C7A81-67CC-9026-F940-C4A7914728A1}"/>
              </a:ext>
            </a:extLst>
          </p:cNvPr>
          <p:cNvCxnSpPr>
            <a:cxnSpLocks/>
          </p:cNvCxnSpPr>
          <p:nvPr/>
        </p:nvCxnSpPr>
        <p:spPr>
          <a:xfrm flipV="1">
            <a:off x="1010078" y="3910184"/>
            <a:ext cx="743316" cy="85460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20BC187-7E8C-D807-9104-BA5FFD48008A}"/>
              </a:ext>
            </a:extLst>
          </p:cNvPr>
          <p:cNvCxnSpPr>
            <a:cxnSpLocks/>
          </p:cNvCxnSpPr>
          <p:nvPr/>
        </p:nvCxnSpPr>
        <p:spPr>
          <a:xfrm flipV="1">
            <a:off x="1816873" y="4552784"/>
            <a:ext cx="1216953" cy="100236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D5F1BBA4-60D7-D660-6E98-83468729432E}"/>
              </a:ext>
            </a:extLst>
          </p:cNvPr>
          <p:cNvSpPr txBox="1"/>
          <p:nvPr/>
        </p:nvSpPr>
        <p:spPr>
          <a:xfrm>
            <a:off x="1608604" y="3521675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2C7B7AF-6BFE-66F8-DBBE-46935DD4F944}"/>
              </a:ext>
            </a:extLst>
          </p:cNvPr>
          <p:cNvSpPr txBox="1"/>
          <p:nvPr/>
        </p:nvSpPr>
        <p:spPr>
          <a:xfrm>
            <a:off x="3002305" y="4291579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BDEDC22-A428-1E81-826A-5197935C628A}"/>
              </a:ext>
            </a:extLst>
          </p:cNvPr>
          <p:cNvSpPr txBox="1"/>
          <p:nvPr/>
        </p:nvSpPr>
        <p:spPr>
          <a:xfrm>
            <a:off x="1659680" y="5482986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781E9AB-4C64-DCD1-859F-02BC871BA5F8}"/>
              </a:ext>
            </a:extLst>
          </p:cNvPr>
          <p:cNvSpPr txBox="1"/>
          <p:nvPr/>
        </p:nvSpPr>
        <p:spPr>
          <a:xfrm>
            <a:off x="672855" y="4503236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2450FB2-7F1D-EFB1-BF55-4F6167F4EE47}"/>
              </a:ext>
            </a:extLst>
          </p:cNvPr>
          <p:cNvGrpSpPr/>
          <p:nvPr/>
        </p:nvGrpSpPr>
        <p:grpSpPr>
          <a:xfrm>
            <a:off x="4114528" y="3840130"/>
            <a:ext cx="1586772" cy="1799417"/>
            <a:chOff x="2553898" y="4355947"/>
            <a:chExt cx="897212" cy="1017449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1ACA5C6-218D-BFAE-EA42-714FAB1A60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64745" y="4900194"/>
              <a:ext cx="169109" cy="47047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F6AFE5F-6F42-E3DD-45A0-F5EA4C749D8F}"/>
                </a:ext>
              </a:extLst>
            </p:cNvPr>
            <p:cNvCxnSpPr>
              <a:cxnSpLocks/>
            </p:cNvCxnSpPr>
            <p:nvPr/>
          </p:nvCxnSpPr>
          <p:spPr>
            <a:xfrm>
              <a:off x="2553898" y="4355947"/>
              <a:ext cx="895417" cy="45523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B2B95D01-E44A-0791-5923-6939C5B4633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53898" y="4358502"/>
              <a:ext cx="381751" cy="54348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0DEECF3-76F4-1F10-ADA1-619573D24F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63005" y="4806625"/>
              <a:ext cx="688105" cy="56677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3F324A41-4583-AE7A-AE24-8D99577B7536}"/>
              </a:ext>
            </a:extLst>
          </p:cNvPr>
          <p:cNvSpPr txBox="1"/>
          <p:nvPr/>
        </p:nvSpPr>
        <p:spPr>
          <a:xfrm>
            <a:off x="3821901" y="3521675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A683E14-EAC5-3544-A821-879A44A622B5}"/>
              </a:ext>
            </a:extLst>
          </p:cNvPr>
          <p:cNvSpPr txBox="1"/>
          <p:nvPr/>
        </p:nvSpPr>
        <p:spPr>
          <a:xfrm>
            <a:off x="5688633" y="4408633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0B1837C-803A-E028-6E8D-587B59E7B99B}"/>
              </a:ext>
            </a:extLst>
          </p:cNvPr>
          <p:cNvSpPr txBox="1"/>
          <p:nvPr/>
        </p:nvSpPr>
        <p:spPr>
          <a:xfrm>
            <a:off x="4220337" y="5482986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518B986-DBEA-28B5-D964-F8F165CFA49A}"/>
              </a:ext>
            </a:extLst>
          </p:cNvPr>
          <p:cNvSpPr txBox="1"/>
          <p:nvPr/>
        </p:nvSpPr>
        <p:spPr>
          <a:xfrm>
            <a:off x="4438198" y="4611255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92CE49C-9225-877F-9A23-4ABF5380F5AA}"/>
              </a:ext>
            </a:extLst>
          </p:cNvPr>
          <p:cNvCxnSpPr>
            <a:cxnSpLocks/>
          </p:cNvCxnSpPr>
          <p:nvPr/>
        </p:nvCxnSpPr>
        <p:spPr>
          <a:xfrm>
            <a:off x="7055696" y="4138622"/>
            <a:ext cx="1108361" cy="136379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F230BB8-B072-7C2D-F3E2-11BE372799D6}"/>
              </a:ext>
            </a:extLst>
          </p:cNvPr>
          <p:cNvCxnSpPr>
            <a:cxnSpLocks/>
          </p:cNvCxnSpPr>
          <p:nvPr/>
        </p:nvCxnSpPr>
        <p:spPr>
          <a:xfrm flipH="1">
            <a:off x="7061304" y="3732625"/>
            <a:ext cx="1039492" cy="177512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6FC7BB63-FF9B-4C9F-17D6-F7ED7FAC4836}"/>
              </a:ext>
            </a:extLst>
          </p:cNvPr>
          <p:cNvCxnSpPr>
            <a:cxnSpLocks/>
          </p:cNvCxnSpPr>
          <p:nvPr/>
        </p:nvCxnSpPr>
        <p:spPr>
          <a:xfrm flipH="1">
            <a:off x="7052521" y="3741860"/>
            <a:ext cx="1043512" cy="39619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8E042F87-85D7-BA2B-BE6E-126E7EEE44AD}"/>
              </a:ext>
            </a:extLst>
          </p:cNvPr>
          <p:cNvCxnSpPr>
            <a:cxnSpLocks/>
          </p:cNvCxnSpPr>
          <p:nvPr/>
        </p:nvCxnSpPr>
        <p:spPr>
          <a:xfrm flipH="1">
            <a:off x="7057284" y="5502413"/>
            <a:ext cx="1111536" cy="447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ACFD3838-3BE1-CBEB-92FE-3497B10CDED3}"/>
              </a:ext>
            </a:extLst>
          </p:cNvPr>
          <p:cNvSpPr txBox="1"/>
          <p:nvPr/>
        </p:nvSpPr>
        <p:spPr>
          <a:xfrm>
            <a:off x="6753427" y="3845347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226D4DC-FA51-CF59-4C1B-95985FD2D52B}"/>
              </a:ext>
            </a:extLst>
          </p:cNvPr>
          <p:cNvSpPr txBox="1"/>
          <p:nvPr/>
        </p:nvSpPr>
        <p:spPr>
          <a:xfrm>
            <a:off x="8096518" y="3436978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6353752-7A1C-B554-E152-A01F26489F63}"/>
              </a:ext>
            </a:extLst>
          </p:cNvPr>
          <p:cNvSpPr txBox="1"/>
          <p:nvPr/>
        </p:nvSpPr>
        <p:spPr>
          <a:xfrm>
            <a:off x="6776595" y="5398126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948AE12-FD8A-9B6E-1686-187FB565C973}"/>
              </a:ext>
            </a:extLst>
          </p:cNvPr>
          <p:cNvSpPr txBox="1"/>
          <p:nvPr/>
        </p:nvSpPr>
        <p:spPr>
          <a:xfrm>
            <a:off x="8128566" y="5378570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D</a:t>
            </a:r>
          </a:p>
        </p:txBody>
      </p:sp>
      <p:sp>
        <p:nvSpPr>
          <p:cNvPr id="78" name="Isosceles Triangle 77">
            <a:extLst>
              <a:ext uri="{FF2B5EF4-FFF2-40B4-BE49-F238E27FC236}">
                <a16:creationId xmlns:a16="http://schemas.microsoft.com/office/drawing/2014/main" id="{166BF84F-B83D-9E72-38BC-33DE22F88A51}"/>
              </a:ext>
            </a:extLst>
          </p:cNvPr>
          <p:cNvSpPr/>
          <p:nvPr/>
        </p:nvSpPr>
        <p:spPr>
          <a:xfrm>
            <a:off x="9292947" y="3994881"/>
            <a:ext cx="1945313" cy="1507532"/>
          </a:xfrm>
          <a:prstGeom prst="triangle">
            <a:avLst>
              <a:gd name="adj" fmla="val 21103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D76669C-BD46-C282-AA8A-E8A6EDAA43E8}"/>
              </a:ext>
            </a:extLst>
          </p:cNvPr>
          <p:cNvSpPr txBox="1"/>
          <p:nvPr/>
        </p:nvSpPr>
        <p:spPr>
          <a:xfrm>
            <a:off x="11193708" y="5397620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E14A7F7-428E-FCE8-7DAB-C7F4854D5C39}"/>
              </a:ext>
            </a:extLst>
          </p:cNvPr>
          <p:cNvSpPr txBox="1"/>
          <p:nvPr/>
        </p:nvSpPr>
        <p:spPr>
          <a:xfrm>
            <a:off x="9043364" y="5397620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D1190B6-C86D-ADAA-9D76-7044C992A82A}"/>
              </a:ext>
            </a:extLst>
          </p:cNvPr>
          <p:cNvGrpSpPr/>
          <p:nvPr/>
        </p:nvGrpSpPr>
        <p:grpSpPr>
          <a:xfrm>
            <a:off x="9531448" y="3555351"/>
            <a:ext cx="569193" cy="2315475"/>
            <a:chOff x="9531448" y="3555351"/>
            <a:chExt cx="569193" cy="2315475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E3F235FC-46A0-CE6E-E3FA-C8A99C4F6C7D}"/>
                </a:ext>
              </a:extLst>
            </p:cNvPr>
            <p:cNvSpPr txBox="1"/>
            <p:nvPr/>
          </p:nvSpPr>
          <p:spPr>
            <a:xfrm>
              <a:off x="9531448" y="3555351"/>
              <a:ext cx="276676" cy="473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dirty="0">
                  <a:solidFill>
                    <a:schemeClr val="bg1">
                      <a:lumMod val="10000"/>
                    </a:schemeClr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A</a:t>
              </a: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356CD80-B7E1-6D98-B7D9-87BF3565ABDB}"/>
                </a:ext>
              </a:extLst>
            </p:cNvPr>
            <p:cNvSpPr txBox="1"/>
            <p:nvPr/>
          </p:nvSpPr>
          <p:spPr>
            <a:xfrm>
              <a:off x="9823965" y="5397620"/>
              <a:ext cx="276676" cy="473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" panose="00000500000000000000" pitchFamily="2" charset="0"/>
                  <a:ea typeface="+mn-ea"/>
                  <a:cs typeface="#9Slide03 Arima Madurai" panose="00000500000000000000" pitchFamily="2" charset="0"/>
                </a:rPr>
                <a:t>C</a:t>
              </a:r>
            </a:p>
          </p:txBody>
        </p:sp>
      </p:grpSp>
      <p:sp>
        <p:nvSpPr>
          <p:cNvPr id="83" name="Oval 82">
            <a:extLst>
              <a:ext uri="{FF2B5EF4-FFF2-40B4-BE49-F238E27FC236}">
                <a16:creationId xmlns:a16="http://schemas.microsoft.com/office/drawing/2014/main" id="{9A1B1703-0047-280D-8717-EC5750BE3F0F}"/>
              </a:ext>
            </a:extLst>
          </p:cNvPr>
          <p:cNvSpPr/>
          <p:nvPr/>
        </p:nvSpPr>
        <p:spPr>
          <a:xfrm>
            <a:off x="9948276" y="5480605"/>
            <a:ext cx="46313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A1D67C-0FFC-E5C6-9BE8-A82EEF01CF0F}"/>
              </a:ext>
            </a:extLst>
          </p:cNvPr>
          <p:cNvSpPr txBox="1"/>
          <p:nvPr/>
        </p:nvSpPr>
        <p:spPr>
          <a:xfrm>
            <a:off x="1588813" y="2049362"/>
            <a:ext cx="605308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Cho các</a:t>
            </a:r>
            <a:r>
              <a:rPr kumimoji="0" lang="vi-VN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hình gồm bốn đoạn thẳng AB; BC; CD; DA.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A4E86FD-DBB7-3881-A085-37E5DD6AA0DC}"/>
              </a:ext>
            </a:extLst>
          </p:cNvPr>
          <p:cNvGrpSpPr/>
          <p:nvPr/>
        </p:nvGrpSpPr>
        <p:grpSpPr>
          <a:xfrm>
            <a:off x="780509" y="1927020"/>
            <a:ext cx="801207" cy="811440"/>
            <a:chOff x="5689775" y="2656358"/>
            <a:chExt cx="801207" cy="811440"/>
          </a:xfrm>
        </p:grpSpPr>
        <p:sp>
          <p:nvSpPr>
            <p:cNvPr id="7" name="Google Shape;1946;p40">
              <a:extLst>
                <a:ext uri="{FF2B5EF4-FFF2-40B4-BE49-F238E27FC236}">
                  <a16:creationId xmlns:a16="http://schemas.microsoft.com/office/drawing/2014/main" id="{B6BD77D0-A39A-FFF2-72BF-89942ED61B32}"/>
                </a:ext>
              </a:extLst>
            </p:cNvPr>
            <p:cNvSpPr/>
            <p:nvPr/>
          </p:nvSpPr>
          <p:spPr>
            <a:xfrm>
              <a:off x="5689775" y="2656358"/>
              <a:ext cx="801207" cy="811440"/>
            </a:xfrm>
            <a:prstGeom prst="ellipse">
              <a:avLst/>
            </a:pr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8" name="Google Shape;1956;p40">
              <a:extLst>
                <a:ext uri="{FF2B5EF4-FFF2-40B4-BE49-F238E27FC236}">
                  <a16:creationId xmlns:a16="http://schemas.microsoft.com/office/drawing/2014/main" id="{7B8D51E5-1AD8-7D76-E696-5B6E36820680}"/>
                </a:ext>
              </a:extLst>
            </p:cNvPr>
            <p:cNvGrpSpPr/>
            <p:nvPr/>
          </p:nvGrpSpPr>
          <p:grpSpPr>
            <a:xfrm>
              <a:off x="5840174" y="2804544"/>
              <a:ext cx="511633" cy="511633"/>
              <a:chOff x="899850" y="4992125"/>
              <a:chExt cx="481825" cy="481825"/>
            </a:xfrm>
          </p:grpSpPr>
          <p:sp>
            <p:nvSpPr>
              <p:cNvPr id="9" name="Google Shape;1957;p40">
                <a:extLst>
                  <a:ext uri="{FF2B5EF4-FFF2-40B4-BE49-F238E27FC236}">
                    <a16:creationId xmlns:a16="http://schemas.microsoft.com/office/drawing/2014/main" id="{A95A7F7B-0457-9EB4-15D0-DFCE3D99E18F}"/>
                  </a:ext>
                </a:extLst>
              </p:cNvPr>
              <p:cNvSpPr/>
              <p:nvPr/>
            </p:nvSpPr>
            <p:spPr>
              <a:xfrm>
                <a:off x="1126600" y="5360100"/>
                <a:ext cx="282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130" extrusionOk="0">
                    <a:moveTo>
                      <a:pt x="566" y="1"/>
                    </a:moveTo>
                    <a:cubicBezTo>
                      <a:pt x="253" y="1"/>
                      <a:pt x="0" y="250"/>
                      <a:pt x="0" y="564"/>
                    </a:cubicBezTo>
                    <a:cubicBezTo>
                      <a:pt x="0" y="877"/>
                      <a:pt x="253" y="1130"/>
                      <a:pt x="566" y="1130"/>
                    </a:cubicBezTo>
                    <a:cubicBezTo>
                      <a:pt x="876" y="1130"/>
                      <a:pt x="1129" y="877"/>
                      <a:pt x="1129" y="564"/>
                    </a:cubicBezTo>
                    <a:cubicBezTo>
                      <a:pt x="1129" y="250"/>
                      <a:pt x="876" y="1"/>
                      <a:pt x="5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435D74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" name="Google Shape;1958;p40">
                <a:extLst>
                  <a:ext uri="{FF2B5EF4-FFF2-40B4-BE49-F238E27FC236}">
                    <a16:creationId xmlns:a16="http://schemas.microsoft.com/office/drawing/2014/main" id="{D82B2C48-756C-24C3-D28C-155F4F739BBF}"/>
                  </a:ext>
                </a:extLst>
              </p:cNvPr>
              <p:cNvSpPr/>
              <p:nvPr/>
            </p:nvSpPr>
            <p:spPr>
              <a:xfrm>
                <a:off x="1056050" y="5079900"/>
                <a:ext cx="169400" cy="194950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7798" extrusionOk="0">
                    <a:moveTo>
                      <a:pt x="3417" y="1"/>
                    </a:moveTo>
                    <a:cubicBezTo>
                      <a:pt x="1713" y="1"/>
                      <a:pt x="0" y="1115"/>
                      <a:pt x="0" y="3304"/>
                    </a:cubicBezTo>
                    <a:cubicBezTo>
                      <a:pt x="0" y="3614"/>
                      <a:pt x="250" y="3867"/>
                      <a:pt x="564" y="3867"/>
                    </a:cubicBezTo>
                    <a:cubicBezTo>
                      <a:pt x="877" y="3867"/>
                      <a:pt x="1130" y="3614"/>
                      <a:pt x="1130" y="3304"/>
                    </a:cubicBezTo>
                    <a:cubicBezTo>
                      <a:pt x="1130" y="2069"/>
                      <a:pt x="2111" y="1061"/>
                      <a:pt x="3388" y="1061"/>
                    </a:cubicBezTo>
                    <a:cubicBezTo>
                      <a:pt x="4665" y="1061"/>
                      <a:pt x="5647" y="2066"/>
                      <a:pt x="5647" y="3304"/>
                    </a:cubicBezTo>
                    <a:cubicBezTo>
                      <a:pt x="5647" y="4147"/>
                      <a:pt x="5174" y="4921"/>
                      <a:pt x="4424" y="5310"/>
                    </a:cubicBezTo>
                    <a:cubicBezTo>
                      <a:pt x="3617" y="5728"/>
                      <a:pt x="3108" y="6336"/>
                      <a:pt x="2912" y="7116"/>
                    </a:cubicBezTo>
                    <a:cubicBezTo>
                      <a:pt x="2870" y="7285"/>
                      <a:pt x="2906" y="7466"/>
                      <a:pt x="3015" y="7601"/>
                    </a:cubicBezTo>
                    <a:cubicBezTo>
                      <a:pt x="3118" y="7736"/>
                      <a:pt x="3277" y="7798"/>
                      <a:pt x="3439" y="7798"/>
                    </a:cubicBezTo>
                    <a:cubicBezTo>
                      <a:pt x="3686" y="7798"/>
                      <a:pt x="3938" y="7652"/>
                      <a:pt x="4005" y="7399"/>
                    </a:cubicBezTo>
                    <a:cubicBezTo>
                      <a:pt x="4129" y="6936"/>
                      <a:pt x="4445" y="6568"/>
                      <a:pt x="4945" y="6312"/>
                    </a:cubicBezTo>
                    <a:cubicBezTo>
                      <a:pt x="6071" y="5728"/>
                      <a:pt x="6776" y="4569"/>
                      <a:pt x="6776" y="3304"/>
                    </a:cubicBezTo>
                    <a:cubicBezTo>
                      <a:pt x="6776" y="1090"/>
                      <a:pt x="5101" y="1"/>
                      <a:pt x="34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435D74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1959;p40">
                <a:extLst>
                  <a:ext uri="{FF2B5EF4-FFF2-40B4-BE49-F238E27FC236}">
                    <a16:creationId xmlns:a16="http://schemas.microsoft.com/office/drawing/2014/main" id="{4A972D5D-3C49-5A68-CBFC-78F11D0894D6}"/>
                  </a:ext>
                </a:extLst>
              </p:cNvPr>
              <p:cNvSpPr/>
              <p:nvPr/>
            </p:nvSpPr>
            <p:spPr>
              <a:xfrm>
                <a:off x="899850" y="4992125"/>
                <a:ext cx="481825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9273" extrusionOk="0">
                    <a:moveTo>
                      <a:pt x="9636" y="2334"/>
                    </a:moveTo>
                    <a:cubicBezTo>
                      <a:pt x="12223" y="2334"/>
                      <a:pt x="14153" y="4367"/>
                      <a:pt x="14153" y="6815"/>
                    </a:cubicBezTo>
                    <a:cubicBezTo>
                      <a:pt x="14153" y="8501"/>
                      <a:pt x="13214" y="10049"/>
                      <a:pt x="11714" y="10826"/>
                    </a:cubicBezTo>
                    <a:cubicBezTo>
                      <a:pt x="11401" y="10986"/>
                      <a:pt x="11362" y="11142"/>
                      <a:pt x="11344" y="11202"/>
                    </a:cubicBezTo>
                    <a:cubicBezTo>
                      <a:pt x="11141" y="11958"/>
                      <a:pt x="10458" y="12455"/>
                      <a:pt x="9710" y="12455"/>
                    </a:cubicBezTo>
                    <a:cubicBezTo>
                      <a:pt x="9569" y="12455"/>
                      <a:pt x="9426" y="12438"/>
                      <a:pt x="9284" y="12401"/>
                    </a:cubicBezTo>
                    <a:cubicBezTo>
                      <a:pt x="8383" y="12169"/>
                      <a:pt x="7841" y="11254"/>
                      <a:pt x="8064" y="10353"/>
                    </a:cubicBezTo>
                    <a:cubicBezTo>
                      <a:pt x="8338" y="9260"/>
                      <a:pt x="9061" y="8384"/>
                      <a:pt x="10154" y="7818"/>
                    </a:cubicBezTo>
                    <a:cubicBezTo>
                      <a:pt x="10832" y="7465"/>
                      <a:pt x="10973" y="6556"/>
                      <a:pt x="10434" y="6017"/>
                    </a:cubicBezTo>
                    <a:cubicBezTo>
                      <a:pt x="10219" y="5801"/>
                      <a:pt x="9934" y="5700"/>
                      <a:pt x="9650" y="5700"/>
                    </a:cubicBezTo>
                    <a:cubicBezTo>
                      <a:pt x="9078" y="5700"/>
                      <a:pt x="8507" y="6109"/>
                      <a:pt x="8507" y="6815"/>
                    </a:cubicBezTo>
                    <a:cubicBezTo>
                      <a:pt x="8507" y="7749"/>
                      <a:pt x="7748" y="8507"/>
                      <a:pt x="6812" y="8507"/>
                    </a:cubicBezTo>
                    <a:cubicBezTo>
                      <a:pt x="5875" y="8507"/>
                      <a:pt x="5119" y="7749"/>
                      <a:pt x="5119" y="6815"/>
                    </a:cubicBezTo>
                    <a:cubicBezTo>
                      <a:pt x="5119" y="4388"/>
                      <a:pt x="7028" y="2334"/>
                      <a:pt x="9636" y="2334"/>
                    </a:cubicBezTo>
                    <a:close/>
                    <a:moveTo>
                      <a:pt x="9636" y="13588"/>
                    </a:moveTo>
                    <a:cubicBezTo>
                      <a:pt x="9854" y="13588"/>
                      <a:pt x="10074" y="13630"/>
                      <a:pt x="10284" y="13717"/>
                    </a:cubicBezTo>
                    <a:cubicBezTo>
                      <a:pt x="10916" y="13979"/>
                      <a:pt x="11328" y="14596"/>
                      <a:pt x="11328" y="15283"/>
                    </a:cubicBezTo>
                    <a:cubicBezTo>
                      <a:pt x="11328" y="16219"/>
                      <a:pt x="10570" y="16975"/>
                      <a:pt x="9636" y="16978"/>
                    </a:cubicBezTo>
                    <a:cubicBezTo>
                      <a:pt x="8950" y="16978"/>
                      <a:pt x="8332" y="16562"/>
                      <a:pt x="8070" y="15930"/>
                    </a:cubicBezTo>
                    <a:cubicBezTo>
                      <a:pt x="7808" y="15298"/>
                      <a:pt x="7953" y="14569"/>
                      <a:pt x="8438" y="14084"/>
                    </a:cubicBezTo>
                    <a:cubicBezTo>
                      <a:pt x="8762" y="13760"/>
                      <a:pt x="9195" y="13588"/>
                      <a:pt x="9636" y="13588"/>
                    </a:cubicBezTo>
                    <a:close/>
                    <a:moveTo>
                      <a:pt x="9636" y="1"/>
                    </a:moveTo>
                    <a:cubicBezTo>
                      <a:pt x="4330" y="1"/>
                      <a:pt x="0" y="4331"/>
                      <a:pt x="0" y="9637"/>
                    </a:cubicBezTo>
                    <a:cubicBezTo>
                      <a:pt x="0" y="14945"/>
                      <a:pt x="4330" y="19273"/>
                      <a:pt x="9636" y="19273"/>
                    </a:cubicBezTo>
                    <a:cubicBezTo>
                      <a:pt x="14939" y="19273"/>
                      <a:pt x="19272" y="14945"/>
                      <a:pt x="19272" y="9637"/>
                    </a:cubicBezTo>
                    <a:cubicBezTo>
                      <a:pt x="19272" y="4331"/>
                      <a:pt x="14942" y="1"/>
                      <a:pt x="9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435D74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0D6F04F-FD6F-BEC7-1DBF-0794898BC21F}"/>
              </a:ext>
            </a:extLst>
          </p:cNvPr>
          <p:cNvSpPr txBox="1"/>
          <p:nvPr/>
        </p:nvSpPr>
        <p:spPr>
          <a:xfrm>
            <a:off x="1600678" y="2558930"/>
            <a:ext cx="10348666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Những hình có hai đoạn thẳng bất kì nào cũng 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không cùng nằm trên một đường thẳng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là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5CE41A9-7E6B-2C3C-83B8-E76E9B3AC9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69130" y="6023873"/>
            <a:ext cx="268362" cy="26836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8B26837-6C02-D032-4DAC-5EB8858F5FAB}"/>
              </a:ext>
            </a:extLst>
          </p:cNvPr>
          <p:cNvSpPr txBox="1"/>
          <p:nvPr/>
        </p:nvSpPr>
        <p:spPr>
          <a:xfrm>
            <a:off x="4851410" y="448871"/>
            <a:ext cx="2802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67B4"/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Khởi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67B4"/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67B4"/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động</a:t>
            </a:r>
            <a:endParaRPr kumimoji="0" lang="vi-VN" b="0" i="0" u="none" strike="noStrike" kern="1200" cap="none" spc="0" normalizeH="0" baseline="0" noProof="0" dirty="0">
              <a:ln>
                <a:noFill/>
              </a:ln>
              <a:solidFill>
                <a:srgbClr val="0067B4"/>
              </a:solidFill>
              <a:effectLst/>
              <a:uLnTx/>
              <a:uFillTx/>
              <a:latin typeface="#9Slide03 Bebas Neue Bold" panose="020B0606020202050201" pitchFamily="34" charset="0"/>
              <a:cs typeface="#9Slide03 Arima Madurai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427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F239EB73-2017-D172-4CFC-5E87126C9401}"/>
              </a:ext>
            </a:extLst>
          </p:cNvPr>
          <p:cNvGrpSpPr/>
          <p:nvPr/>
        </p:nvGrpSpPr>
        <p:grpSpPr>
          <a:xfrm>
            <a:off x="780509" y="1927020"/>
            <a:ext cx="801207" cy="811440"/>
            <a:chOff x="5689775" y="2656358"/>
            <a:chExt cx="801207" cy="811440"/>
          </a:xfrm>
        </p:grpSpPr>
        <p:sp>
          <p:nvSpPr>
            <p:cNvPr id="31" name="Google Shape;1946;p40">
              <a:extLst>
                <a:ext uri="{FF2B5EF4-FFF2-40B4-BE49-F238E27FC236}">
                  <a16:creationId xmlns:a16="http://schemas.microsoft.com/office/drawing/2014/main" id="{D6723F64-27DB-62E2-32D7-CF11C5B86BEB}"/>
                </a:ext>
              </a:extLst>
            </p:cNvPr>
            <p:cNvSpPr/>
            <p:nvPr/>
          </p:nvSpPr>
          <p:spPr>
            <a:xfrm>
              <a:off x="5689775" y="2656358"/>
              <a:ext cx="801207" cy="811440"/>
            </a:xfrm>
            <a:prstGeom prst="ellipse">
              <a:avLst/>
            </a:pr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2" name="Google Shape;1956;p40">
              <a:extLst>
                <a:ext uri="{FF2B5EF4-FFF2-40B4-BE49-F238E27FC236}">
                  <a16:creationId xmlns:a16="http://schemas.microsoft.com/office/drawing/2014/main" id="{43F24C83-CB5D-8569-3838-95D7F80BB667}"/>
                </a:ext>
              </a:extLst>
            </p:cNvPr>
            <p:cNvGrpSpPr/>
            <p:nvPr/>
          </p:nvGrpSpPr>
          <p:grpSpPr>
            <a:xfrm>
              <a:off x="5840174" y="2804544"/>
              <a:ext cx="511633" cy="511633"/>
              <a:chOff x="899850" y="4992125"/>
              <a:chExt cx="481825" cy="481825"/>
            </a:xfrm>
          </p:grpSpPr>
          <p:sp>
            <p:nvSpPr>
              <p:cNvPr id="33" name="Google Shape;1957;p40">
                <a:extLst>
                  <a:ext uri="{FF2B5EF4-FFF2-40B4-BE49-F238E27FC236}">
                    <a16:creationId xmlns:a16="http://schemas.microsoft.com/office/drawing/2014/main" id="{DC207B1B-B7E5-6105-F2F8-3A03EDF71A2C}"/>
                  </a:ext>
                </a:extLst>
              </p:cNvPr>
              <p:cNvSpPr/>
              <p:nvPr/>
            </p:nvSpPr>
            <p:spPr>
              <a:xfrm>
                <a:off x="1126600" y="5360100"/>
                <a:ext cx="282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130" extrusionOk="0">
                    <a:moveTo>
                      <a:pt x="566" y="1"/>
                    </a:moveTo>
                    <a:cubicBezTo>
                      <a:pt x="253" y="1"/>
                      <a:pt x="0" y="250"/>
                      <a:pt x="0" y="564"/>
                    </a:cubicBezTo>
                    <a:cubicBezTo>
                      <a:pt x="0" y="877"/>
                      <a:pt x="253" y="1130"/>
                      <a:pt x="566" y="1130"/>
                    </a:cubicBezTo>
                    <a:cubicBezTo>
                      <a:pt x="876" y="1130"/>
                      <a:pt x="1129" y="877"/>
                      <a:pt x="1129" y="564"/>
                    </a:cubicBezTo>
                    <a:cubicBezTo>
                      <a:pt x="1129" y="250"/>
                      <a:pt x="876" y="1"/>
                      <a:pt x="5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435D74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1958;p40">
                <a:extLst>
                  <a:ext uri="{FF2B5EF4-FFF2-40B4-BE49-F238E27FC236}">
                    <a16:creationId xmlns:a16="http://schemas.microsoft.com/office/drawing/2014/main" id="{DA17CA84-176E-3375-3741-58313F7630FE}"/>
                  </a:ext>
                </a:extLst>
              </p:cNvPr>
              <p:cNvSpPr/>
              <p:nvPr/>
            </p:nvSpPr>
            <p:spPr>
              <a:xfrm>
                <a:off x="1056050" y="5079900"/>
                <a:ext cx="169400" cy="194950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7798" extrusionOk="0">
                    <a:moveTo>
                      <a:pt x="3417" y="1"/>
                    </a:moveTo>
                    <a:cubicBezTo>
                      <a:pt x="1713" y="1"/>
                      <a:pt x="0" y="1115"/>
                      <a:pt x="0" y="3304"/>
                    </a:cubicBezTo>
                    <a:cubicBezTo>
                      <a:pt x="0" y="3614"/>
                      <a:pt x="250" y="3867"/>
                      <a:pt x="564" y="3867"/>
                    </a:cubicBezTo>
                    <a:cubicBezTo>
                      <a:pt x="877" y="3867"/>
                      <a:pt x="1130" y="3614"/>
                      <a:pt x="1130" y="3304"/>
                    </a:cubicBezTo>
                    <a:cubicBezTo>
                      <a:pt x="1130" y="2069"/>
                      <a:pt x="2111" y="1061"/>
                      <a:pt x="3388" y="1061"/>
                    </a:cubicBezTo>
                    <a:cubicBezTo>
                      <a:pt x="4665" y="1061"/>
                      <a:pt x="5647" y="2066"/>
                      <a:pt x="5647" y="3304"/>
                    </a:cubicBezTo>
                    <a:cubicBezTo>
                      <a:pt x="5647" y="4147"/>
                      <a:pt x="5174" y="4921"/>
                      <a:pt x="4424" y="5310"/>
                    </a:cubicBezTo>
                    <a:cubicBezTo>
                      <a:pt x="3617" y="5728"/>
                      <a:pt x="3108" y="6336"/>
                      <a:pt x="2912" y="7116"/>
                    </a:cubicBezTo>
                    <a:cubicBezTo>
                      <a:pt x="2870" y="7285"/>
                      <a:pt x="2906" y="7466"/>
                      <a:pt x="3015" y="7601"/>
                    </a:cubicBezTo>
                    <a:cubicBezTo>
                      <a:pt x="3118" y="7736"/>
                      <a:pt x="3277" y="7798"/>
                      <a:pt x="3439" y="7798"/>
                    </a:cubicBezTo>
                    <a:cubicBezTo>
                      <a:pt x="3686" y="7798"/>
                      <a:pt x="3938" y="7652"/>
                      <a:pt x="4005" y="7399"/>
                    </a:cubicBezTo>
                    <a:cubicBezTo>
                      <a:pt x="4129" y="6936"/>
                      <a:pt x="4445" y="6568"/>
                      <a:pt x="4945" y="6312"/>
                    </a:cubicBezTo>
                    <a:cubicBezTo>
                      <a:pt x="6071" y="5728"/>
                      <a:pt x="6776" y="4569"/>
                      <a:pt x="6776" y="3304"/>
                    </a:cubicBezTo>
                    <a:cubicBezTo>
                      <a:pt x="6776" y="1090"/>
                      <a:pt x="5101" y="1"/>
                      <a:pt x="34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435D74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1959;p40">
                <a:extLst>
                  <a:ext uri="{FF2B5EF4-FFF2-40B4-BE49-F238E27FC236}">
                    <a16:creationId xmlns:a16="http://schemas.microsoft.com/office/drawing/2014/main" id="{5616065D-06E6-DC5A-E8D2-2B29D5BEF3BE}"/>
                  </a:ext>
                </a:extLst>
              </p:cNvPr>
              <p:cNvSpPr/>
              <p:nvPr/>
            </p:nvSpPr>
            <p:spPr>
              <a:xfrm>
                <a:off x="899850" y="4992125"/>
                <a:ext cx="481825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9273" extrusionOk="0">
                    <a:moveTo>
                      <a:pt x="9636" y="2334"/>
                    </a:moveTo>
                    <a:cubicBezTo>
                      <a:pt x="12223" y="2334"/>
                      <a:pt x="14153" y="4367"/>
                      <a:pt x="14153" y="6815"/>
                    </a:cubicBezTo>
                    <a:cubicBezTo>
                      <a:pt x="14153" y="8501"/>
                      <a:pt x="13214" y="10049"/>
                      <a:pt x="11714" y="10826"/>
                    </a:cubicBezTo>
                    <a:cubicBezTo>
                      <a:pt x="11401" y="10986"/>
                      <a:pt x="11362" y="11142"/>
                      <a:pt x="11344" y="11202"/>
                    </a:cubicBezTo>
                    <a:cubicBezTo>
                      <a:pt x="11141" y="11958"/>
                      <a:pt x="10458" y="12455"/>
                      <a:pt x="9710" y="12455"/>
                    </a:cubicBezTo>
                    <a:cubicBezTo>
                      <a:pt x="9569" y="12455"/>
                      <a:pt x="9426" y="12438"/>
                      <a:pt x="9284" y="12401"/>
                    </a:cubicBezTo>
                    <a:cubicBezTo>
                      <a:pt x="8383" y="12169"/>
                      <a:pt x="7841" y="11254"/>
                      <a:pt x="8064" y="10353"/>
                    </a:cubicBezTo>
                    <a:cubicBezTo>
                      <a:pt x="8338" y="9260"/>
                      <a:pt x="9061" y="8384"/>
                      <a:pt x="10154" y="7818"/>
                    </a:cubicBezTo>
                    <a:cubicBezTo>
                      <a:pt x="10832" y="7465"/>
                      <a:pt x="10973" y="6556"/>
                      <a:pt x="10434" y="6017"/>
                    </a:cubicBezTo>
                    <a:cubicBezTo>
                      <a:pt x="10219" y="5801"/>
                      <a:pt x="9934" y="5700"/>
                      <a:pt x="9650" y="5700"/>
                    </a:cubicBezTo>
                    <a:cubicBezTo>
                      <a:pt x="9078" y="5700"/>
                      <a:pt x="8507" y="6109"/>
                      <a:pt x="8507" y="6815"/>
                    </a:cubicBezTo>
                    <a:cubicBezTo>
                      <a:pt x="8507" y="7749"/>
                      <a:pt x="7748" y="8507"/>
                      <a:pt x="6812" y="8507"/>
                    </a:cubicBezTo>
                    <a:cubicBezTo>
                      <a:pt x="5875" y="8507"/>
                      <a:pt x="5119" y="7749"/>
                      <a:pt x="5119" y="6815"/>
                    </a:cubicBezTo>
                    <a:cubicBezTo>
                      <a:pt x="5119" y="4388"/>
                      <a:pt x="7028" y="2334"/>
                      <a:pt x="9636" y="2334"/>
                    </a:cubicBezTo>
                    <a:close/>
                    <a:moveTo>
                      <a:pt x="9636" y="13588"/>
                    </a:moveTo>
                    <a:cubicBezTo>
                      <a:pt x="9854" y="13588"/>
                      <a:pt x="10074" y="13630"/>
                      <a:pt x="10284" y="13717"/>
                    </a:cubicBezTo>
                    <a:cubicBezTo>
                      <a:pt x="10916" y="13979"/>
                      <a:pt x="11328" y="14596"/>
                      <a:pt x="11328" y="15283"/>
                    </a:cubicBezTo>
                    <a:cubicBezTo>
                      <a:pt x="11328" y="16219"/>
                      <a:pt x="10570" y="16975"/>
                      <a:pt x="9636" y="16978"/>
                    </a:cubicBezTo>
                    <a:cubicBezTo>
                      <a:pt x="8950" y="16978"/>
                      <a:pt x="8332" y="16562"/>
                      <a:pt x="8070" y="15930"/>
                    </a:cubicBezTo>
                    <a:cubicBezTo>
                      <a:pt x="7808" y="15298"/>
                      <a:pt x="7953" y="14569"/>
                      <a:pt x="8438" y="14084"/>
                    </a:cubicBezTo>
                    <a:cubicBezTo>
                      <a:pt x="8762" y="13760"/>
                      <a:pt x="9195" y="13588"/>
                      <a:pt x="9636" y="13588"/>
                    </a:cubicBezTo>
                    <a:close/>
                    <a:moveTo>
                      <a:pt x="9636" y="1"/>
                    </a:moveTo>
                    <a:cubicBezTo>
                      <a:pt x="4330" y="1"/>
                      <a:pt x="0" y="4331"/>
                      <a:pt x="0" y="9637"/>
                    </a:cubicBezTo>
                    <a:cubicBezTo>
                      <a:pt x="0" y="14945"/>
                      <a:pt x="4330" y="19273"/>
                      <a:pt x="9636" y="19273"/>
                    </a:cubicBezTo>
                    <a:cubicBezTo>
                      <a:pt x="14939" y="19273"/>
                      <a:pt x="19272" y="14945"/>
                      <a:pt x="19272" y="9637"/>
                    </a:cubicBezTo>
                    <a:cubicBezTo>
                      <a:pt x="19272" y="4331"/>
                      <a:pt x="14942" y="1"/>
                      <a:pt x="9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435D74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E687EE-8DF9-A903-1CA7-9690B1DD9123}"/>
              </a:ext>
            </a:extLst>
          </p:cNvPr>
          <p:cNvCxnSpPr>
            <a:cxnSpLocks/>
          </p:cNvCxnSpPr>
          <p:nvPr/>
        </p:nvCxnSpPr>
        <p:spPr>
          <a:xfrm>
            <a:off x="2702989" y="4691603"/>
            <a:ext cx="812410" cy="78570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31A05BF-30F8-36E9-8DF0-167EB807D30D}"/>
              </a:ext>
            </a:extLst>
          </p:cNvPr>
          <p:cNvCxnSpPr>
            <a:cxnSpLocks/>
          </p:cNvCxnSpPr>
          <p:nvPr/>
        </p:nvCxnSpPr>
        <p:spPr>
          <a:xfrm>
            <a:off x="3436879" y="3833984"/>
            <a:ext cx="1286047" cy="65383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A4C7A81-67CC-9026-F940-C4A7914728A1}"/>
              </a:ext>
            </a:extLst>
          </p:cNvPr>
          <p:cNvCxnSpPr>
            <a:cxnSpLocks/>
          </p:cNvCxnSpPr>
          <p:nvPr/>
        </p:nvCxnSpPr>
        <p:spPr>
          <a:xfrm flipV="1">
            <a:off x="2699178" y="3833984"/>
            <a:ext cx="743316" cy="85460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20BC187-7E8C-D807-9104-BA5FFD48008A}"/>
              </a:ext>
            </a:extLst>
          </p:cNvPr>
          <p:cNvCxnSpPr>
            <a:cxnSpLocks/>
          </p:cNvCxnSpPr>
          <p:nvPr/>
        </p:nvCxnSpPr>
        <p:spPr>
          <a:xfrm flipV="1">
            <a:off x="3505973" y="4476584"/>
            <a:ext cx="1216953" cy="100236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D5F1BBA4-60D7-D660-6E98-83468729432E}"/>
              </a:ext>
            </a:extLst>
          </p:cNvPr>
          <p:cNvSpPr txBox="1"/>
          <p:nvPr/>
        </p:nvSpPr>
        <p:spPr>
          <a:xfrm>
            <a:off x="3297704" y="3445475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2C7B7AF-6BFE-66F8-DBBE-46935DD4F944}"/>
              </a:ext>
            </a:extLst>
          </p:cNvPr>
          <p:cNvSpPr txBox="1"/>
          <p:nvPr/>
        </p:nvSpPr>
        <p:spPr>
          <a:xfrm>
            <a:off x="4691405" y="4215379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BDEDC22-A428-1E81-826A-5197935C628A}"/>
              </a:ext>
            </a:extLst>
          </p:cNvPr>
          <p:cNvSpPr txBox="1"/>
          <p:nvPr/>
        </p:nvSpPr>
        <p:spPr>
          <a:xfrm>
            <a:off x="3348780" y="5406786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781E9AB-4C64-DCD1-859F-02BC871BA5F8}"/>
              </a:ext>
            </a:extLst>
          </p:cNvPr>
          <p:cNvSpPr txBox="1"/>
          <p:nvPr/>
        </p:nvSpPr>
        <p:spPr>
          <a:xfrm>
            <a:off x="2361955" y="4427036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2450FB2-7F1D-EFB1-BF55-4F6167F4EE47}"/>
              </a:ext>
            </a:extLst>
          </p:cNvPr>
          <p:cNvGrpSpPr/>
          <p:nvPr/>
        </p:nvGrpSpPr>
        <p:grpSpPr>
          <a:xfrm>
            <a:off x="5803628" y="3763930"/>
            <a:ext cx="1586772" cy="1799417"/>
            <a:chOff x="2553898" y="4355947"/>
            <a:chExt cx="897212" cy="1017449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1ACA5C6-218D-BFAE-EA42-714FAB1A60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64745" y="4900194"/>
              <a:ext cx="169109" cy="47047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F6AFE5F-6F42-E3DD-45A0-F5EA4C749D8F}"/>
                </a:ext>
              </a:extLst>
            </p:cNvPr>
            <p:cNvCxnSpPr>
              <a:cxnSpLocks/>
            </p:cNvCxnSpPr>
            <p:nvPr/>
          </p:nvCxnSpPr>
          <p:spPr>
            <a:xfrm>
              <a:off x="2553898" y="4355947"/>
              <a:ext cx="895417" cy="45523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B2B95D01-E44A-0791-5923-6939C5B4633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53898" y="4358502"/>
              <a:ext cx="381751" cy="54348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0DEECF3-76F4-1F10-ADA1-619573D24F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63005" y="4806625"/>
              <a:ext cx="688105" cy="56677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3F324A41-4583-AE7A-AE24-8D99577B7536}"/>
              </a:ext>
            </a:extLst>
          </p:cNvPr>
          <p:cNvSpPr txBox="1"/>
          <p:nvPr/>
        </p:nvSpPr>
        <p:spPr>
          <a:xfrm>
            <a:off x="5511001" y="3445475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A683E14-EAC5-3544-A821-879A44A622B5}"/>
              </a:ext>
            </a:extLst>
          </p:cNvPr>
          <p:cNvSpPr txBox="1"/>
          <p:nvPr/>
        </p:nvSpPr>
        <p:spPr>
          <a:xfrm>
            <a:off x="7377733" y="4332433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0B1837C-803A-E028-6E8D-587B59E7B99B}"/>
              </a:ext>
            </a:extLst>
          </p:cNvPr>
          <p:cNvSpPr txBox="1"/>
          <p:nvPr/>
        </p:nvSpPr>
        <p:spPr>
          <a:xfrm>
            <a:off x="5909437" y="5406786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518B986-DBEA-28B5-D964-F8F165CFA49A}"/>
              </a:ext>
            </a:extLst>
          </p:cNvPr>
          <p:cNvSpPr txBox="1"/>
          <p:nvPr/>
        </p:nvSpPr>
        <p:spPr>
          <a:xfrm>
            <a:off x="6127298" y="4535055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92CE49C-9225-877F-9A23-4ABF5380F5AA}"/>
              </a:ext>
            </a:extLst>
          </p:cNvPr>
          <p:cNvCxnSpPr>
            <a:cxnSpLocks/>
          </p:cNvCxnSpPr>
          <p:nvPr/>
        </p:nvCxnSpPr>
        <p:spPr>
          <a:xfrm>
            <a:off x="8744796" y="4062422"/>
            <a:ext cx="1108361" cy="136379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F230BB8-B072-7C2D-F3E2-11BE372799D6}"/>
              </a:ext>
            </a:extLst>
          </p:cNvPr>
          <p:cNvCxnSpPr>
            <a:cxnSpLocks/>
          </p:cNvCxnSpPr>
          <p:nvPr/>
        </p:nvCxnSpPr>
        <p:spPr>
          <a:xfrm flipH="1">
            <a:off x="8750404" y="3656425"/>
            <a:ext cx="1039492" cy="177512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6FC7BB63-FF9B-4C9F-17D6-F7ED7FAC4836}"/>
              </a:ext>
            </a:extLst>
          </p:cNvPr>
          <p:cNvCxnSpPr>
            <a:cxnSpLocks/>
          </p:cNvCxnSpPr>
          <p:nvPr/>
        </p:nvCxnSpPr>
        <p:spPr>
          <a:xfrm flipH="1">
            <a:off x="8741621" y="3665660"/>
            <a:ext cx="1043512" cy="39619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8E042F87-85D7-BA2B-BE6E-126E7EEE44AD}"/>
              </a:ext>
            </a:extLst>
          </p:cNvPr>
          <p:cNvCxnSpPr>
            <a:cxnSpLocks/>
          </p:cNvCxnSpPr>
          <p:nvPr/>
        </p:nvCxnSpPr>
        <p:spPr>
          <a:xfrm flipH="1">
            <a:off x="8746384" y="5426213"/>
            <a:ext cx="1111536" cy="447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ACFD3838-3BE1-CBEB-92FE-3497B10CDED3}"/>
              </a:ext>
            </a:extLst>
          </p:cNvPr>
          <p:cNvSpPr txBox="1"/>
          <p:nvPr/>
        </p:nvSpPr>
        <p:spPr>
          <a:xfrm>
            <a:off x="8442527" y="3769147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226D4DC-FA51-CF59-4C1B-95985FD2D52B}"/>
              </a:ext>
            </a:extLst>
          </p:cNvPr>
          <p:cNvSpPr txBox="1"/>
          <p:nvPr/>
        </p:nvSpPr>
        <p:spPr>
          <a:xfrm>
            <a:off x="9785618" y="3360778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6353752-7A1C-B554-E152-A01F26489F63}"/>
              </a:ext>
            </a:extLst>
          </p:cNvPr>
          <p:cNvSpPr txBox="1"/>
          <p:nvPr/>
        </p:nvSpPr>
        <p:spPr>
          <a:xfrm>
            <a:off x="8465695" y="5321926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948AE12-FD8A-9B6E-1686-187FB565C973}"/>
              </a:ext>
            </a:extLst>
          </p:cNvPr>
          <p:cNvSpPr txBox="1"/>
          <p:nvPr/>
        </p:nvSpPr>
        <p:spPr>
          <a:xfrm>
            <a:off x="9817666" y="5302370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D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946C5B5-088A-4792-81E3-5B9651DB888F}"/>
              </a:ext>
            </a:extLst>
          </p:cNvPr>
          <p:cNvSpPr txBox="1"/>
          <p:nvPr/>
        </p:nvSpPr>
        <p:spPr>
          <a:xfrm>
            <a:off x="1588813" y="2049362"/>
            <a:ext cx="605308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Cho các</a:t>
            </a:r>
            <a:r>
              <a:rPr kumimoji="0" lang="vi-VN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hình gồm bốn đoạn thẳng AB; BC; CD; DA.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8A03333-F714-4075-92A7-6C042F8ECCD8}"/>
              </a:ext>
            </a:extLst>
          </p:cNvPr>
          <p:cNvSpPr txBox="1"/>
          <p:nvPr/>
        </p:nvSpPr>
        <p:spPr>
          <a:xfrm>
            <a:off x="1600678" y="2558930"/>
            <a:ext cx="10348666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Những hình có hai đoạn thẳng bất kì nào cũng 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không cùng nằm trên một đường thẳng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là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9A5CA7A-9B78-CDFE-1EC3-2A43ECAF3D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53542" y="6036854"/>
            <a:ext cx="268363" cy="268363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841E97E6-3A79-2176-5C46-96FD5FF2FB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19123" y="6036853"/>
            <a:ext cx="268363" cy="26836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C3A2C15A-4BDE-E669-0159-FD9CF0D827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63377" y="6036853"/>
            <a:ext cx="268363" cy="2683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954FE4-9F7C-222D-9A0F-71099DD5928B}"/>
              </a:ext>
            </a:extLst>
          </p:cNvPr>
          <p:cNvSpPr txBox="1"/>
          <p:nvPr/>
        </p:nvSpPr>
        <p:spPr>
          <a:xfrm>
            <a:off x="4851410" y="448871"/>
            <a:ext cx="2802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67B4"/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Khởi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67B4"/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67B4"/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động</a:t>
            </a:r>
            <a:endParaRPr kumimoji="0" lang="vi-VN" b="0" i="0" u="none" strike="noStrike" kern="1200" cap="none" spc="0" normalizeH="0" baseline="0" noProof="0" dirty="0">
              <a:ln>
                <a:noFill/>
              </a:ln>
              <a:solidFill>
                <a:srgbClr val="0067B4"/>
              </a:solidFill>
              <a:effectLst/>
              <a:uLnTx/>
              <a:uFillTx/>
              <a:latin typeface="#9Slide03 Bebas Neue Bold" panose="020B0606020202050201" pitchFamily="34" charset="0"/>
              <a:cs typeface="#9Slide03 Arima Madurai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4996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E687EE-8DF9-A903-1CA7-9690B1DD9123}"/>
              </a:ext>
            </a:extLst>
          </p:cNvPr>
          <p:cNvCxnSpPr>
            <a:cxnSpLocks/>
          </p:cNvCxnSpPr>
          <p:nvPr/>
        </p:nvCxnSpPr>
        <p:spPr>
          <a:xfrm>
            <a:off x="1826689" y="3021553"/>
            <a:ext cx="812410" cy="78570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31A05BF-30F8-36E9-8DF0-167EB807D30D}"/>
              </a:ext>
            </a:extLst>
          </p:cNvPr>
          <p:cNvCxnSpPr>
            <a:cxnSpLocks/>
          </p:cNvCxnSpPr>
          <p:nvPr/>
        </p:nvCxnSpPr>
        <p:spPr>
          <a:xfrm>
            <a:off x="2560579" y="2163934"/>
            <a:ext cx="1286047" cy="65383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A4C7A81-67CC-9026-F940-C4A7914728A1}"/>
              </a:ext>
            </a:extLst>
          </p:cNvPr>
          <p:cNvCxnSpPr>
            <a:cxnSpLocks/>
          </p:cNvCxnSpPr>
          <p:nvPr/>
        </p:nvCxnSpPr>
        <p:spPr>
          <a:xfrm flipV="1">
            <a:off x="1822878" y="2163934"/>
            <a:ext cx="743316" cy="85460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20BC187-7E8C-D807-9104-BA5FFD48008A}"/>
              </a:ext>
            </a:extLst>
          </p:cNvPr>
          <p:cNvCxnSpPr>
            <a:cxnSpLocks/>
          </p:cNvCxnSpPr>
          <p:nvPr/>
        </p:nvCxnSpPr>
        <p:spPr>
          <a:xfrm flipV="1">
            <a:off x="2629673" y="2806534"/>
            <a:ext cx="1216953" cy="100236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D5F1BBA4-60D7-D660-6E98-83468729432E}"/>
              </a:ext>
            </a:extLst>
          </p:cNvPr>
          <p:cNvSpPr txBox="1"/>
          <p:nvPr/>
        </p:nvSpPr>
        <p:spPr>
          <a:xfrm>
            <a:off x="2421404" y="1775425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2C7B7AF-6BFE-66F8-DBBE-46935DD4F944}"/>
              </a:ext>
            </a:extLst>
          </p:cNvPr>
          <p:cNvSpPr txBox="1"/>
          <p:nvPr/>
        </p:nvSpPr>
        <p:spPr>
          <a:xfrm>
            <a:off x="3815105" y="2545329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BDEDC22-A428-1E81-826A-5197935C628A}"/>
              </a:ext>
            </a:extLst>
          </p:cNvPr>
          <p:cNvSpPr txBox="1"/>
          <p:nvPr/>
        </p:nvSpPr>
        <p:spPr>
          <a:xfrm>
            <a:off x="2472480" y="3736736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781E9AB-4C64-DCD1-859F-02BC871BA5F8}"/>
              </a:ext>
            </a:extLst>
          </p:cNvPr>
          <p:cNvSpPr txBox="1"/>
          <p:nvPr/>
        </p:nvSpPr>
        <p:spPr>
          <a:xfrm>
            <a:off x="1485655" y="2756986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2450FB2-7F1D-EFB1-BF55-4F6167F4EE47}"/>
              </a:ext>
            </a:extLst>
          </p:cNvPr>
          <p:cNvGrpSpPr/>
          <p:nvPr/>
        </p:nvGrpSpPr>
        <p:grpSpPr>
          <a:xfrm>
            <a:off x="5587728" y="2093880"/>
            <a:ext cx="1586772" cy="1799417"/>
            <a:chOff x="2553898" y="4355947"/>
            <a:chExt cx="897212" cy="1017449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1ACA5C6-218D-BFAE-EA42-714FAB1A60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64745" y="4900194"/>
              <a:ext cx="169109" cy="47047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F6AFE5F-6F42-E3DD-45A0-F5EA4C749D8F}"/>
                </a:ext>
              </a:extLst>
            </p:cNvPr>
            <p:cNvCxnSpPr>
              <a:cxnSpLocks/>
            </p:cNvCxnSpPr>
            <p:nvPr/>
          </p:nvCxnSpPr>
          <p:spPr>
            <a:xfrm>
              <a:off x="2553898" y="4355947"/>
              <a:ext cx="895417" cy="45523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B2B95D01-E44A-0791-5923-6939C5B4633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53898" y="4358502"/>
              <a:ext cx="381751" cy="54348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0DEECF3-76F4-1F10-ADA1-619573D24F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63005" y="4806625"/>
              <a:ext cx="688105" cy="56677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3F324A41-4583-AE7A-AE24-8D99577B7536}"/>
              </a:ext>
            </a:extLst>
          </p:cNvPr>
          <p:cNvSpPr txBox="1"/>
          <p:nvPr/>
        </p:nvSpPr>
        <p:spPr>
          <a:xfrm>
            <a:off x="5295101" y="1775425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A683E14-EAC5-3544-A821-879A44A622B5}"/>
              </a:ext>
            </a:extLst>
          </p:cNvPr>
          <p:cNvSpPr txBox="1"/>
          <p:nvPr/>
        </p:nvSpPr>
        <p:spPr>
          <a:xfrm>
            <a:off x="7161833" y="2662383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0B1837C-803A-E028-6E8D-587B59E7B99B}"/>
              </a:ext>
            </a:extLst>
          </p:cNvPr>
          <p:cNvSpPr txBox="1"/>
          <p:nvPr/>
        </p:nvSpPr>
        <p:spPr>
          <a:xfrm>
            <a:off x="5693537" y="3736736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518B986-DBEA-28B5-D964-F8F165CFA49A}"/>
              </a:ext>
            </a:extLst>
          </p:cNvPr>
          <p:cNvSpPr txBox="1"/>
          <p:nvPr/>
        </p:nvSpPr>
        <p:spPr>
          <a:xfrm>
            <a:off x="5911398" y="2865005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92CE49C-9225-877F-9A23-4ABF5380F5AA}"/>
              </a:ext>
            </a:extLst>
          </p:cNvPr>
          <p:cNvCxnSpPr>
            <a:cxnSpLocks/>
          </p:cNvCxnSpPr>
          <p:nvPr/>
        </p:nvCxnSpPr>
        <p:spPr>
          <a:xfrm>
            <a:off x="9113096" y="2392372"/>
            <a:ext cx="1108361" cy="136379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F230BB8-B072-7C2D-F3E2-11BE372799D6}"/>
              </a:ext>
            </a:extLst>
          </p:cNvPr>
          <p:cNvCxnSpPr>
            <a:cxnSpLocks/>
          </p:cNvCxnSpPr>
          <p:nvPr/>
        </p:nvCxnSpPr>
        <p:spPr>
          <a:xfrm flipH="1">
            <a:off x="9118704" y="1986375"/>
            <a:ext cx="1039492" cy="177512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6FC7BB63-FF9B-4C9F-17D6-F7ED7FAC4836}"/>
              </a:ext>
            </a:extLst>
          </p:cNvPr>
          <p:cNvCxnSpPr>
            <a:cxnSpLocks/>
          </p:cNvCxnSpPr>
          <p:nvPr/>
        </p:nvCxnSpPr>
        <p:spPr>
          <a:xfrm flipH="1">
            <a:off x="9109921" y="1995610"/>
            <a:ext cx="1043512" cy="39619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8E042F87-85D7-BA2B-BE6E-126E7EEE44AD}"/>
              </a:ext>
            </a:extLst>
          </p:cNvPr>
          <p:cNvCxnSpPr>
            <a:cxnSpLocks/>
          </p:cNvCxnSpPr>
          <p:nvPr/>
        </p:nvCxnSpPr>
        <p:spPr>
          <a:xfrm flipH="1">
            <a:off x="9114684" y="3756163"/>
            <a:ext cx="1111536" cy="447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ACFD3838-3BE1-CBEB-92FE-3497B10CDED3}"/>
              </a:ext>
            </a:extLst>
          </p:cNvPr>
          <p:cNvSpPr txBox="1"/>
          <p:nvPr/>
        </p:nvSpPr>
        <p:spPr>
          <a:xfrm>
            <a:off x="8810827" y="2099097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226D4DC-FA51-CF59-4C1B-95985FD2D52B}"/>
              </a:ext>
            </a:extLst>
          </p:cNvPr>
          <p:cNvSpPr txBox="1"/>
          <p:nvPr/>
        </p:nvSpPr>
        <p:spPr>
          <a:xfrm>
            <a:off x="10153918" y="1690728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6353752-7A1C-B554-E152-A01F26489F63}"/>
              </a:ext>
            </a:extLst>
          </p:cNvPr>
          <p:cNvSpPr txBox="1"/>
          <p:nvPr/>
        </p:nvSpPr>
        <p:spPr>
          <a:xfrm>
            <a:off x="8833995" y="3651876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948AE12-FD8A-9B6E-1686-187FB565C973}"/>
              </a:ext>
            </a:extLst>
          </p:cNvPr>
          <p:cNvSpPr txBox="1"/>
          <p:nvPr/>
        </p:nvSpPr>
        <p:spPr>
          <a:xfrm>
            <a:off x="10185966" y="3632320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D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A8E0BC4-4969-6F94-9D76-5048387FF3F6}"/>
              </a:ext>
            </a:extLst>
          </p:cNvPr>
          <p:cNvSpPr/>
          <p:nvPr/>
        </p:nvSpPr>
        <p:spPr>
          <a:xfrm>
            <a:off x="-673100" y="4765381"/>
            <a:ext cx="13360400" cy="1345899"/>
          </a:xfrm>
          <a:prstGeom prst="roundRect">
            <a:avLst/>
          </a:prstGeom>
          <a:solidFill>
            <a:schemeClr val="accent3">
              <a:lumMod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4353EF2-758D-422E-BAD8-61C079214576}"/>
              </a:ext>
            </a:extLst>
          </p:cNvPr>
          <p:cNvSpPr txBox="1"/>
          <p:nvPr/>
        </p:nvSpPr>
        <p:spPr>
          <a:xfrm>
            <a:off x="987309" y="4939722"/>
            <a:ext cx="10727171" cy="1065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Tứ giác 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ABCD là hình gồm bốn đoạn thẳng AB; BC; CD và DA, trong đó bất kì hai đoạn thẳng nào cũng </a:t>
            </a: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khôn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g cùng nằm trên một đường thẳng. </a:t>
            </a:r>
          </a:p>
        </p:txBody>
      </p:sp>
      <p:grpSp>
        <p:nvGrpSpPr>
          <p:cNvPr id="39" name="Google Shape;2298;p47">
            <a:extLst>
              <a:ext uri="{FF2B5EF4-FFF2-40B4-BE49-F238E27FC236}">
                <a16:creationId xmlns:a16="http://schemas.microsoft.com/office/drawing/2014/main" id="{6EABC955-0872-AAD5-AD85-8C90ABB75F23}"/>
              </a:ext>
            </a:extLst>
          </p:cNvPr>
          <p:cNvGrpSpPr/>
          <p:nvPr/>
        </p:nvGrpSpPr>
        <p:grpSpPr>
          <a:xfrm>
            <a:off x="670397" y="5088249"/>
            <a:ext cx="302553" cy="302553"/>
            <a:chOff x="1492675" y="4992125"/>
            <a:chExt cx="481825" cy="481825"/>
          </a:xfrm>
        </p:grpSpPr>
        <p:sp>
          <p:nvSpPr>
            <p:cNvPr id="40" name="Google Shape;2299;p47">
              <a:extLst>
                <a:ext uri="{FF2B5EF4-FFF2-40B4-BE49-F238E27FC236}">
                  <a16:creationId xmlns:a16="http://schemas.microsoft.com/office/drawing/2014/main" id="{3B2E7D1A-D50C-C6F8-A56D-7FC0EAB534A7}"/>
                </a:ext>
              </a:extLst>
            </p:cNvPr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300;p47">
              <a:extLst>
                <a:ext uri="{FF2B5EF4-FFF2-40B4-BE49-F238E27FC236}">
                  <a16:creationId xmlns:a16="http://schemas.microsoft.com/office/drawing/2014/main" id="{AB62F264-E0EF-561C-B6C8-7A657A5EDA7A}"/>
                </a:ext>
              </a:extLst>
            </p:cNvPr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94722FA3-E5C7-1E31-0A45-9754C522AA57}"/>
              </a:ext>
            </a:extLst>
          </p:cNvPr>
          <p:cNvSpPr/>
          <p:nvPr/>
        </p:nvSpPr>
        <p:spPr>
          <a:xfrm>
            <a:off x="2278235" y="1770978"/>
            <a:ext cx="564204" cy="564204"/>
          </a:xfrm>
          <a:prstGeom prst="ellipse">
            <a:avLst/>
          </a:prstGeom>
          <a:noFill/>
          <a:ln w="952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195722B-ABB2-9A06-6279-D4540211C714}"/>
              </a:ext>
            </a:extLst>
          </p:cNvPr>
          <p:cNvSpPr txBox="1"/>
          <p:nvPr/>
        </p:nvSpPr>
        <p:spPr>
          <a:xfrm>
            <a:off x="3126928" y="1449444"/>
            <a:ext cx="858873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ĐỈNH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F24D505-7587-E3F0-AFEA-770352B4ED7C}"/>
              </a:ext>
            </a:extLst>
          </p:cNvPr>
          <p:cNvCxnSpPr/>
          <p:nvPr/>
        </p:nvCxnSpPr>
        <p:spPr>
          <a:xfrm flipV="1">
            <a:off x="2790369" y="1748247"/>
            <a:ext cx="356015" cy="16183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4B71271-1FA1-0943-5137-C2F51879CF3F}"/>
              </a:ext>
            </a:extLst>
          </p:cNvPr>
          <p:cNvSpPr txBox="1"/>
          <p:nvPr/>
        </p:nvSpPr>
        <p:spPr>
          <a:xfrm>
            <a:off x="5693537" y="67501"/>
            <a:ext cx="2194832" cy="8864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84B100">
                    <a:lumMod val="50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TỨ</a:t>
            </a:r>
            <a:r>
              <a:rPr kumimoji="0" lang="vi-VN" sz="4000" b="0" i="0" u="none" strike="noStrike" kern="1200" cap="none" spc="0" normalizeH="0" noProof="0" dirty="0">
                <a:ln>
                  <a:noFill/>
                </a:ln>
                <a:solidFill>
                  <a:srgbClr val="84B100">
                    <a:lumMod val="50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 GIÁC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84B100">
                  <a:lumMod val="50000"/>
                </a:srgbClr>
              </a:solidFill>
              <a:effectLst/>
              <a:uLnTx/>
              <a:uFillTx/>
              <a:latin typeface="#9Slide03 Bebas Neue Bold" panose="020B0606020202050201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C6BE32-F42E-E2A4-A949-48C352713FCB}"/>
              </a:ext>
            </a:extLst>
          </p:cNvPr>
          <p:cNvSpPr txBox="1"/>
          <p:nvPr/>
        </p:nvSpPr>
        <p:spPr>
          <a:xfrm>
            <a:off x="5219665" y="67501"/>
            <a:ext cx="635110" cy="8864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84B100">
                    <a:lumMod val="50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1. 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84B100">
                  <a:lumMod val="50000"/>
                </a:srgbClr>
              </a:solidFill>
              <a:effectLst/>
              <a:uLnTx/>
              <a:uFillTx/>
              <a:latin typeface="#9Slide03 Bebas Neue Bold" panose="020B0606020202050201" pitchFamily="34" charset="0"/>
              <a:cs typeface="#9Slide03 Arima Madurai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7279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8" grpId="0"/>
      <p:bldP spid="4" grpId="0" animBg="1"/>
      <p:bldP spid="43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E687EE-8DF9-A903-1CA7-9690B1DD9123}"/>
              </a:ext>
            </a:extLst>
          </p:cNvPr>
          <p:cNvCxnSpPr>
            <a:cxnSpLocks/>
          </p:cNvCxnSpPr>
          <p:nvPr/>
        </p:nvCxnSpPr>
        <p:spPr>
          <a:xfrm>
            <a:off x="1826689" y="3021553"/>
            <a:ext cx="812410" cy="78570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31A05BF-30F8-36E9-8DF0-167EB807D30D}"/>
              </a:ext>
            </a:extLst>
          </p:cNvPr>
          <p:cNvCxnSpPr>
            <a:cxnSpLocks/>
          </p:cNvCxnSpPr>
          <p:nvPr/>
        </p:nvCxnSpPr>
        <p:spPr>
          <a:xfrm>
            <a:off x="2560579" y="2163934"/>
            <a:ext cx="1286047" cy="65383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A4C7A81-67CC-9026-F940-C4A7914728A1}"/>
              </a:ext>
            </a:extLst>
          </p:cNvPr>
          <p:cNvCxnSpPr>
            <a:cxnSpLocks/>
          </p:cNvCxnSpPr>
          <p:nvPr/>
        </p:nvCxnSpPr>
        <p:spPr>
          <a:xfrm flipV="1">
            <a:off x="1822878" y="2163934"/>
            <a:ext cx="743316" cy="85460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20BC187-7E8C-D807-9104-BA5FFD48008A}"/>
              </a:ext>
            </a:extLst>
          </p:cNvPr>
          <p:cNvCxnSpPr>
            <a:cxnSpLocks/>
          </p:cNvCxnSpPr>
          <p:nvPr/>
        </p:nvCxnSpPr>
        <p:spPr>
          <a:xfrm flipV="1">
            <a:off x="2629673" y="2806534"/>
            <a:ext cx="1216953" cy="100236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D5F1BBA4-60D7-D660-6E98-83468729432E}"/>
              </a:ext>
            </a:extLst>
          </p:cNvPr>
          <p:cNvSpPr txBox="1"/>
          <p:nvPr/>
        </p:nvSpPr>
        <p:spPr>
          <a:xfrm>
            <a:off x="2421404" y="1775425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2C7B7AF-6BFE-66F8-DBBE-46935DD4F944}"/>
              </a:ext>
            </a:extLst>
          </p:cNvPr>
          <p:cNvSpPr txBox="1"/>
          <p:nvPr/>
        </p:nvSpPr>
        <p:spPr>
          <a:xfrm>
            <a:off x="3815105" y="2545329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BDEDC22-A428-1E81-826A-5197935C628A}"/>
              </a:ext>
            </a:extLst>
          </p:cNvPr>
          <p:cNvSpPr txBox="1"/>
          <p:nvPr/>
        </p:nvSpPr>
        <p:spPr>
          <a:xfrm>
            <a:off x="2472480" y="3736736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781E9AB-4C64-DCD1-859F-02BC871BA5F8}"/>
              </a:ext>
            </a:extLst>
          </p:cNvPr>
          <p:cNvSpPr txBox="1"/>
          <p:nvPr/>
        </p:nvSpPr>
        <p:spPr>
          <a:xfrm>
            <a:off x="1485655" y="2756986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2450FB2-7F1D-EFB1-BF55-4F6167F4EE47}"/>
              </a:ext>
            </a:extLst>
          </p:cNvPr>
          <p:cNvGrpSpPr/>
          <p:nvPr/>
        </p:nvGrpSpPr>
        <p:grpSpPr>
          <a:xfrm>
            <a:off x="5457101" y="2093880"/>
            <a:ext cx="1586772" cy="1799417"/>
            <a:chOff x="2553898" y="4355947"/>
            <a:chExt cx="897212" cy="1017449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1ACA5C6-218D-BFAE-EA42-714FAB1A60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64745" y="4900194"/>
              <a:ext cx="169109" cy="47047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F6AFE5F-6F42-E3DD-45A0-F5EA4C749D8F}"/>
                </a:ext>
              </a:extLst>
            </p:cNvPr>
            <p:cNvCxnSpPr>
              <a:cxnSpLocks/>
            </p:cNvCxnSpPr>
            <p:nvPr/>
          </p:nvCxnSpPr>
          <p:spPr>
            <a:xfrm>
              <a:off x="2553898" y="4355947"/>
              <a:ext cx="895417" cy="45523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B2B95D01-E44A-0791-5923-6939C5B4633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53898" y="4358502"/>
              <a:ext cx="381751" cy="54348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0DEECF3-76F4-1F10-ADA1-619573D24F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63005" y="4806625"/>
              <a:ext cx="688105" cy="56677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3F324A41-4583-AE7A-AE24-8D99577B7536}"/>
              </a:ext>
            </a:extLst>
          </p:cNvPr>
          <p:cNvSpPr txBox="1"/>
          <p:nvPr/>
        </p:nvSpPr>
        <p:spPr>
          <a:xfrm>
            <a:off x="5164474" y="1775425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A683E14-EAC5-3544-A821-879A44A622B5}"/>
              </a:ext>
            </a:extLst>
          </p:cNvPr>
          <p:cNvSpPr txBox="1"/>
          <p:nvPr/>
        </p:nvSpPr>
        <p:spPr>
          <a:xfrm>
            <a:off x="7031206" y="2662383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0B1837C-803A-E028-6E8D-587B59E7B99B}"/>
              </a:ext>
            </a:extLst>
          </p:cNvPr>
          <p:cNvSpPr txBox="1"/>
          <p:nvPr/>
        </p:nvSpPr>
        <p:spPr>
          <a:xfrm>
            <a:off x="5562910" y="3736736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518B986-DBEA-28B5-D964-F8F165CFA49A}"/>
              </a:ext>
            </a:extLst>
          </p:cNvPr>
          <p:cNvSpPr txBox="1"/>
          <p:nvPr/>
        </p:nvSpPr>
        <p:spPr>
          <a:xfrm>
            <a:off x="5780771" y="2865005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92CE49C-9225-877F-9A23-4ABF5380F5AA}"/>
              </a:ext>
            </a:extLst>
          </p:cNvPr>
          <p:cNvCxnSpPr>
            <a:cxnSpLocks/>
          </p:cNvCxnSpPr>
          <p:nvPr/>
        </p:nvCxnSpPr>
        <p:spPr>
          <a:xfrm>
            <a:off x="9113096" y="2392372"/>
            <a:ext cx="1108361" cy="136379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F230BB8-B072-7C2D-F3E2-11BE372799D6}"/>
              </a:ext>
            </a:extLst>
          </p:cNvPr>
          <p:cNvCxnSpPr>
            <a:cxnSpLocks/>
          </p:cNvCxnSpPr>
          <p:nvPr/>
        </p:nvCxnSpPr>
        <p:spPr>
          <a:xfrm flipH="1">
            <a:off x="9118704" y="1986375"/>
            <a:ext cx="1039492" cy="177512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6FC7BB63-FF9B-4C9F-17D6-F7ED7FAC4836}"/>
              </a:ext>
            </a:extLst>
          </p:cNvPr>
          <p:cNvCxnSpPr>
            <a:cxnSpLocks/>
          </p:cNvCxnSpPr>
          <p:nvPr/>
        </p:nvCxnSpPr>
        <p:spPr>
          <a:xfrm flipH="1">
            <a:off x="9109921" y="1995610"/>
            <a:ext cx="1043512" cy="39619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8E042F87-85D7-BA2B-BE6E-126E7EEE44AD}"/>
              </a:ext>
            </a:extLst>
          </p:cNvPr>
          <p:cNvCxnSpPr>
            <a:cxnSpLocks/>
          </p:cNvCxnSpPr>
          <p:nvPr/>
        </p:nvCxnSpPr>
        <p:spPr>
          <a:xfrm flipH="1">
            <a:off x="9114684" y="3756163"/>
            <a:ext cx="1111536" cy="447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ACFD3838-3BE1-CBEB-92FE-3497B10CDED3}"/>
              </a:ext>
            </a:extLst>
          </p:cNvPr>
          <p:cNvSpPr txBox="1"/>
          <p:nvPr/>
        </p:nvSpPr>
        <p:spPr>
          <a:xfrm>
            <a:off x="8810827" y="2099097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226D4DC-FA51-CF59-4C1B-95985FD2D52B}"/>
              </a:ext>
            </a:extLst>
          </p:cNvPr>
          <p:cNvSpPr txBox="1"/>
          <p:nvPr/>
        </p:nvSpPr>
        <p:spPr>
          <a:xfrm>
            <a:off x="10153918" y="1690728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6353752-7A1C-B554-E152-A01F26489F63}"/>
              </a:ext>
            </a:extLst>
          </p:cNvPr>
          <p:cNvSpPr txBox="1"/>
          <p:nvPr/>
        </p:nvSpPr>
        <p:spPr>
          <a:xfrm>
            <a:off x="8833995" y="3651876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948AE12-FD8A-9B6E-1686-187FB565C973}"/>
              </a:ext>
            </a:extLst>
          </p:cNvPr>
          <p:cNvSpPr txBox="1"/>
          <p:nvPr/>
        </p:nvSpPr>
        <p:spPr>
          <a:xfrm>
            <a:off x="10185966" y="3632320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D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3C2CBFC-F8F4-762B-AB88-00537DD44893}"/>
              </a:ext>
            </a:extLst>
          </p:cNvPr>
          <p:cNvSpPr/>
          <p:nvPr/>
        </p:nvSpPr>
        <p:spPr>
          <a:xfrm>
            <a:off x="1349829" y="1690728"/>
            <a:ext cx="2869977" cy="2519214"/>
          </a:xfrm>
          <a:prstGeom prst="roundRect">
            <a:avLst>
              <a:gd name="adj" fmla="val 12634"/>
            </a:avLst>
          </a:prstGeom>
          <a:noFill/>
          <a:ln w="12700">
            <a:solidFill>
              <a:schemeClr val="bg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BAB97ECB-CBAD-CCBA-E0C4-9144F2A071B9}"/>
              </a:ext>
            </a:extLst>
          </p:cNvPr>
          <p:cNvSpPr/>
          <p:nvPr/>
        </p:nvSpPr>
        <p:spPr>
          <a:xfrm>
            <a:off x="4775429" y="1690728"/>
            <a:ext cx="2869977" cy="2519214"/>
          </a:xfrm>
          <a:prstGeom prst="roundRect">
            <a:avLst>
              <a:gd name="adj" fmla="val 12634"/>
            </a:avLst>
          </a:prstGeom>
          <a:noFill/>
          <a:ln w="12700">
            <a:solidFill>
              <a:schemeClr val="bg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1A496031-5437-1F12-E2E8-58505E82BD07}"/>
              </a:ext>
            </a:extLst>
          </p:cNvPr>
          <p:cNvSpPr/>
          <p:nvPr/>
        </p:nvSpPr>
        <p:spPr>
          <a:xfrm>
            <a:off x="8174433" y="1690728"/>
            <a:ext cx="2869977" cy="2519214"/>
          </a:xfrm>
          <a:prstGeom prst="roundRect">
            <a:avLst>
              <a:gd name="adj" fmla="val 12634"/>
            </a:avLst>
          </a:prstGeom>
          <a:noFill/>
          <a:ln w="12700">
            <a:solidFill>
              <a:schemeClr val="bg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04A187F-EDFD-30CB-6E99-DBF4BB6251F5}"/>
              </a:ext>
            </a:extLst>
          </p:cNvPr>
          <p:cNvGrpSpPr/>
          <p:nvPr/>
        </p:nvGrpSpPr>
        <p:grpSpPr>
          <a:xfrm>
            <a:off x="884099" y="5042852"/>
            <a:ext cx="801207" cy="811440"/>
            <a:chOff x="5689775" y="2656358"/>
            <a:chExt cx="801207" cy="811440"/>
          </a:xfrm>
        </p:grpSpPr>
        <p:sp>
          <p:nvSpPr>
            <p:cNvPr id="63" name="Google Shape;1946;p40">
              <a:extLst>
                <a:ext uri="{FF2B5EF4-FFF2-40B4-BE49-F238E27FC236}">
                  <a16:creationId xmlns:a16="http://schemas.microsoft.com/office/drawing/2014/main" id="{6C068969-9A90-9901-66CF-B3ED25EC6636}"/>
                </a:ext>
              </a:extLst>
            </p:cNvPr>
            <p:cNvSpPr/>
            <p:nvPr/>
          </p:nvSpPr>
          <p:spPr>
            <a:xfrm>
              <a:off x="5689775" y="2656358"/>
              <a:ext cx="801207" cy="811440"/>
            </a:xfrm>
            <a:prstGeom prst="ellipse">
              <a:avLst/>
            </a:pr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4" name="Google Shape;1956;p40">
              <a:extLst>
                <a:ext uri="{FF2B5EF4-FFF2-40B4-BE49-F238E27FC236}">
                  <a16:creationId xmlns:a16="http://schemas.microsoft.com/office/drawing/2014/main" id="{1A1B1EC1-28A1-B718-C637-F5E684C01721}"/>
                </a:ext>
              </a:extLst>
            </p:cNvPr>
            <p:cNvGrpSpPr/>
            <p:nvPr/>
          </p:nvGrpSpPr>
          <p:grpSpPr>
            <a:xfrm>
              <a:off x="5840174" y="2804544"/>
              <a:ext cx="511633" cy="511633"/>
              <a:chOff x="899850" y="4992125"/>
              <a:chExt cx="481825" cy="481825"/>
            </a:xfrm>
          </p:grpSpPr>
          <p:sp>
            <p:nvSpPr>
              <p:cNvPr id="65" name="Google Shape;1957;p40">
                <a:extLst>
                  <a:ext uri="{FF2B5EF4-FFF2-40B4-BE49-F238E27FC236}">
                    <a16:creationId xmlns:a16="http://schemas.microsoft.com/office/drawing/2014/main" id="{0B99D494-2923-C5A9-C614-6F3A4B4DF31E}"/>
                  </a:ext>
                </a:extLst>
              </p:cNvPr>
              <p:cNvSpPr/>
              <p:nvPr/>
            </p:nvSpPr>
            <p:spPr>
              <a:xfrm>
                <a:off x="1126600" y="5360100"/>
                <a:ext cx="282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130" extrusionOk="0">
                    <a:moveTo>
                      <a:pt x="566" y="1"/>
                    </a:moveTo>
                    <a:cubicBezTo>
                      <a:pt x="253" y="1"/>
                      <a:pt x="0" y="250"/>
                      <a:pt x="0" y="564"/>
                    </a:cubicBezTo>
                    <a:cubicBezTo>
                      <a:pt x="0" y="877"/>
                      <a:pt x="253" y="1130"/>
                      <a:pt x="566" y="1130"/>
                    </a:cubicBezTo>
                    <a:cubicBezTo>
                      <a:pt x="876" y="1130"/>
                      <a:pt x="1129" y="877"/>
                      <a:pt x="1129" y="564"/>
                    </a:cubicBezTo>
                    <a:cubicBezTo>
                      <a:pt x="1129" y="250"/>
                      <a:pt x="876" y="1"/>
                      <a:pt x="5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435D74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1958;p40">
                <a:extLst>
                  <a:ext uri="{FF2B5EF4-FFF2-40B4-BE49-F238E27FC236}">
                    <a16:creationId xmlns:a16="http://schemas.microsoft.com/office/drawing/2014/main" id="{E009BC49-D780-C2E3-3EEA-5BCE8FE8F9CF}"/>
                  </a:ext>
                </a:extLst>
              </p:cNvPr>
              <p:cNvSpPr/>
              <p:nvPr/>
            </p:nvSpPr>
            <p:spPr>
              <a:xfrm>
                <a:off x="1056050" y="5079900"/>
                <a:ext cx="169400" cy="194950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7798" extrusionOk="0">
                    <a:moveTo>
                      <a:pt x="3417" y="1"/>
                    </a:moveTo>
                    <a:cubicBezTo>
                      <a:pt x="1713" y="1"/>
                      <a:pt x="0" y="1115"/>
                      <a:pt x="0" y="3304"/>
                    </a:cubicBezTo>
                    <a:cubicBezTo>
                      <a:pt x="0" y="3614"/>
                      <a:pt x="250" y="3867"/>
                      <a:pt x="564" y="3867"/>
                    </a:cubicBezTo>
                    <a:cubicBezTo>
                      <a:pt x="877" y="3867"/>
                      <a:pt x="1130" y="3614"/>
                      <a:pt x="1130" y="3304"/>
                    </a:cubicBezTo>
                    <a:cubicBezTo>
                      <a:pt x="1130" y="2069"/>
                      <a:pt x="2111" y="1061"/>
                      <a:pt x="3388" y="1061"/>
                    </a:cubicBezTo>
                    <a:cubicBezTo>
                      <a:pt x="4665" y="1061"/>
                      <a:pt x="5647" y="2066"/>
                      <a:pt x="5647" y="3304"/>
                    </a:cubicBezTo>
                    <a:cubicBezTo>
                      <a:pt x="5647" y="4147"/>
                      <a:pt x="5174" y="4921"/>
                      <a:pt x="4424" y="5310"/>
                    </a:cubicBezTo>
                    <a:cubicBezTo>
                      <a:pt x="3617" y="5728"/>
                      <a:pt x="3108" y="6336"/>
                      <a:pt x="2912" y="7116"/>
                    </a:cubicBezTo>
                    <a:cubicBezTo>
                      <a:pt x="2870" y="7285"/>
                      <a:pt x="2906" y="7466"/>
                      <a:pt x="3015" y="7601"/>
                    </a:cubicBezTo>
                    <a:cubicBezTo>
                      <a:pt x="3118" y="7736"/>
                      <a:pt x="3277" y="7798"/>
                      <a:pt x="3439" y="7798"/>
                    </a:cubicBezTo>
                    <a:cubicBezTo>
                      <a:pt x="3686" y="7798"/>
                      <a:pt x="3938" y="7652"/>
                      <a:pt x="4005" y="7399"/>
                    </a:cubicBezTo>
                    <a:cubicBezTo>
                      <a:pt x="4129" y="6936"/>
                      <a:pt x="4445" y="6568"/>
                      <a:pt x="4945" y="6312"/>
                    </a:cubicBezTo>
                    <a:cubicBezTo>
                      <a:pt x="6071" y="5728"/>
                      <a:pt x="6776" y="4569"/>
                      <a:pt x="6776" y="3304"/>
                    </a:cubicBezTo>
                    <a:cubicBezTo>
                      <a:pt x="6776" y="1090"/>
                      <a:pt x="5101" y="1"/>
                      <a:pt x="34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435D74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1959;p40">
                <a:extLst>
                  <a:ext uri="{FF2B5EF4-FFF2-40B4-BE49-F238E27FC236}">
                    <a16:creationId xmlns:a16="http://schemas.microsoft.com/office/drawing/2014/main" id="{5140F449-4C8D-6B33-40A7-36B85C0A5409}"/>
                  </a:ext>
                </a:extLst>
              </p:cNvPr>
              <p:cNvSpPr/>
              <p:nvPr/>
            </p:nvSpPr>
            <p:spPr>
              <a:xfrm>
                <a:off x="899850" y="4992125"/>
                <a:ext cx="481825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9273" extrusionOk="0">
                    <a:moveTo>
                      <a:pt x="9636" y="2334"/>
                    </a:moveTo>
                    <a:cubicBezTo>
                      <a:pt x="12223" y="2334"/>
                      <a:pt x="14153" y="4367"/>
                      <a:pt x="14153" y="6815"/>
                    </a:cubicBezTo>
                    <a:cubicBezTo>
                      <a:pt x="14153" y="8501"/>
                      <a:pt x="13214" y="10049"/>
                      <a:pt x="11714" y="10826"/>
                    </a:cubicBezTo>
                    <a:cubicBezTo>
                      <a:pt x="11401" y="10986"/>
                      <a:pt x="11362" y="11142"/>
                      <a:pt x="11344" y="11202"/>
                    </a:cubicBezTo>
                    <a:cubicBezTo>
                      <a:pt x="11141" y="11958"/>
                      <a:pt x="10458" y="12455"/>
                      <a:pt x="9710" y="12455"/>
                    </a:cubicBezTo>
                    <a:cubicBezTo>
                      <a:pt x="9569" y="12455"/>
                      <a:pt x="9426" y="12438"/>
                      <a:pt x="9284" y="12401"/>
                    </a:cubicBezTo>
                    <a:cubicBezTo>
                      <a:pt x="8383" y="12169"/>
                      <a:pt x="7841" y="11254"/>
                      <a:pt x="8064" y="10353"/>
                    </a:cubicBezTo>
                    <a:cubicBezTo>
                      <a:pt x="8338" y="9260"/>
                      <a:pt x="9061" y="8384"/>
                      <a:pt x="10154" y="7818"/>
                    </a:cubicBezTo>
                    <a:cubicBezTo>
                      <a:pt x="10832" y="7465"/>
                      <a:pt x="10973" y="6556"/>
                      <a:pt x="10434" y="6017"/>
                    </a:cubicBezTo>
                    <a:cubicBezTo>
                      <a:pt x="10219" y="5801"/>
                      <a:pt x="9934" y="5700"/>
                      <a:pt x="9650" y="5700"/>
                    </a:cubicBezTo>
                    <a:cubicBezTo>
                      <a:pt x="9078" y="5700"/>
                      <a:pt x="8507" y="6109"/>
                      <a:pt x="8507" y="6815"/>
                    </a:cubicBezTo>
                    <a:cubicBezTo>
                      <a:pt x="8507" y="7749"/>
                      <a:pt x="7748" y="8507"/>
                      <a:pt x="6812" y="8507"/>
                    </a:cubicBezTo>
                    <a:cubicBezTo>
                      <a:pt x="5875" y="8507"/>
                      <a:pt x="5119" y="7749"/>
                      <a:pt x="5119" y="6815"/>
                    </a:cubicBezTo>
                    <a:cubicBezTo>
                      <a:pt x="5119" y="4388"/>
                      <a:pt x="7028" y="2334"/>
                      <a:pt x="9636" y="2334"/>
                    </a:cubicBezTo>
                    <a:close/>
                    <a:moveTo>
                      <a:pt x="9636" y="13588"/>
                    </a:moveTo>
                    <a:cubicBezTo>
                      <a:pt x="9854" y="13588"/>
                      <a:pt x="10074" y="13630"/>
                      <a:pt x="10284" y="13717"/>
                    </a:cubicBezTo>
                    <a:cubicBezTo>
                      <a:pt x="10916" y="13979"/>
                      <a:pt x="11328" y="14596"/>
                      <a:pt x="11328" y="15283"/>
                    </a:cubicBezTo>
                    <a:cubicBezTo>
                      <a:pt x="11328" y="16219"/>
                      <a:pt x="10570" y="16975"/>
                      <a:pt x="9636" y="16978"/>
                    </a:cubicBezTo>
                    <a:cubicBezTo>
                      <a:pt x="8950" y="16978"/>
                      <a:pt x="8332" y="16562"/>
                      <a:pt x="8070" y="15930"/>
                    </a:cubicBezTo>
                    <a:cubicBezTo>
                      <a:pt x="7808" y="15298"/>
                      <a:pt x="7953" y="14569"/>
                      <a:pt x="8438" y="14084"/>
                    </a:cubicBezTo>
                    <a:cubicBezTo>
                      <a:pt x="8762" y="13760"/>
                      <a:pt x="9195" y="13588"/>
                      <a:pt x="9636" y="13588"/>
                    </a:cubicBezTo>
                    <a:close/>
                    <a:moveTo>
                      <a:pt x="9636" y="1"/>
                    </a:moveTo>
                    <a:cubicBezTo>
                      <a:pt x="4330" y="1"/>
                      <a:pt x="0" y="4331"/>
                      <a:pt x="0" y="9637"/>
                    </a:cubicBezTo>
                    <a:cubicBezTo>
                      <a:pt x="0" y="14945"/>
                      <a:pt x="4330" y="19273"/>
                      <a:pt x="9636" y="19273"/>
                    </a:cubicBezTo>
                    <a:cubicBezTo>
                      <a:pt x="14939" y="19273"/>
                      <a:pt x="19272" y="14945"/>
                      <a:pt x="19272" y="9637"/>
                    </a:cubicBezTo>
                    <a:cubicBezTo>
                      <a:pt x="19272" y="4331"/>
                      <a:pt x="14942" y="1"/>
                      <a:pt x="9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435D74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9731FD76-D942-B46D-464E-4EBB68A363CC}"/>
              </a:ext>
            </a:extLst>
          </p:cNvPr>
          <p:cNvSpPr txBox="1"/>
          <p:nvPr/>
        </p:nvSpPr>
        <p:spPr>
          <a:xfrm>
            <a:off x="1660255" y="5191340"/>
            <a:ext cx="9810385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Chọn một cạnh bất kì của mỗi tứ giác. Những tứ giác nào </a:t>
            </a:r>
            <a:r>
              <a:rPr lang="en-US" sz="2000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2 </a:t>
            </a:r>
            <a:r>
              <a:rPr lang="en-US" sz="2000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đỉnh</a:t>
            </a:r>
            <a:r>
              <a:rPr lang="en-US" sz="20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thuộc</a:t>
            </a:r>
            <a:r>
              <a:rPr lang="en-US" sz="20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cạnh</a:t>
            </a:r>
            <a:r>
              <a:rPr lang="en-US" sz="20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còn</a:t>
            </a:r>
            <a:r>
              <a:rPr lang="en-US" sz="20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lại</a:t>
            </a:r>
            <a:r>
              <a:rPr lang="en-US" sz="20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luôn nằm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về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một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phía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của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đường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thẳng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đã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chọn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?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94E6D4-2ABD-5B8E-57C4-A9C9106BFE3C}"/>
              </a:ext>
            </a:extLst>
          </p:cNvPr>
          <p:cNvSpPr txBox="1"/>
          <p:nvPr/>
        </p:nvSpPr>
        <p:spPr>
          <a:xfrm>
            <a:off x="5693537" y="167373"/>
            <a:ext cx="1795684" cy="7276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84B100">
                    <a:lumMod val="50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TỨ</a:t>
            </a:r>
            <a:r>
              <a:rPr kumimoji="0" lang="vi-VN" sz="3200" b="0" i="0" u="none" strike="noStrike" kern="1200" cap="none" spc="0" normalizeH="0" noProof="0" dirty="0">
                <a:ln>
                  <a:noFill/>
                </a:ln>
                <a:solidFill>
                  <a:srgbClr val="84B100">
                    <a:lumMod val="50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 GIÁC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84B100">
                  <a:lumMod val="50000"/>
                </a:srgbClr>
              </a:solidFill>
              <a:effectLst/>
              <a:uLnTx/>
              <a:uFillTx/>
              <a:latin typeface="#9Slide03 Bebas Neue Bold" panose="020B0606020202050201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9ABBB9-75A4-AFDF-4557-7D3CCB4F6CA1}"/>
              </a:ext>
            </a:extLst>
          </p:cNvPr>
          <p:cNvSpPr txBox="1"/>
          <p:nvPr/>
        </p:nvSpPr>
        <p:spPr>
          <a:xfrm>
            <a:off x="5358003" y="167373"/>
            <a:ext cx="546945" cy="7276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4B100">
                    <a:lumMod val="50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1.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84B100">
                  <a:lumMod val="50000"/>
                </a:srgbClr>
              </a:solidFill>
              <a:effectLst/>
              <a:uLnTx/>
              <a:uFillTx/>
              <a:latin typeface="#9Slide03 Bebas Neue Bold" panose="020B0606020202050201" pitchFamily="34" charset="0"/>
              <a:cs typeface="#9Slide03 Arima Madurai" panose="00000500000000000000" pitchFamily="2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332C3A6-D20A-D80E-CFEC-CE5F28C64E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7710" y="5219466"/>
            <a:ext cx="300499" cy="4870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25445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2" grpId="0" animBg="1"/>
      <p:bldP spid="61" grpId="0" animBg="1"/>
      <p:bldP spid="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2C53E28-7324-92C2-82D9-53639C187015}"/>
              </a:ext>
            </a:extLst>
          </p:cNvPr>
          <p:cNvSpPr/>
          <p:nvPr/>
        </p:nvSpPr>
        <p:spPr>
          <a:xfrm rot="1599270">
            <a:off x="1702266" y="2371673"/>
            <a:ext cx="2255341" cy="1457816"/>
          </a:xfrm>
          <a:prstGeom prst="rect">
            <a:avLst/>
          </a:prstGeom>
          <a:solidFill>
            <a:srgbClr val="FFFF00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E687EE-8DF9-A903-1CA7-9690B1DD9123}"/>
              </a:ext>
            </a:extLst>
          </p:cNvPr>
          <p:cNvCxnSpPr>
            <a:cxnSpLocks/>
          </p:cNvCxnSpPr>
          <p:nvPr/>
        </p:nvCxnSpPr>
        <p:spPr>
          <a:xfrm>
            <a:off x="1826689" y="3021556"/>
            <a:ext cx="812410" cy="78570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31A05BF-30F8-36E9-8DF0-167EB807D30D}"/>
              </a:ext>
            </a:extLst>
          </p:cNvPr>
          <p:cNvCxnSpPr>
            <a:cxnSpLocks/>
          </p:cNvCxnSpPr>
          <p:nvPr/>
        </p:nvCxnSpPr>
        <p:spPr>
          <a:xfrm>
            <a:off x="2211329" y="1981614"/>
            <a:ext cx="1927284" cy="979836"/>
          </a:xfrm>
          <a:prstGeom prst="line">
            <a:avLst/>
          </a:prstGeom>
          <a:ln w="19050"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A4C7A81-67CC-9026-F940-C4A7914728A1}"/>
              </a:ext>
            </a:extLst>
          </p:cNvPr>
          <p:cNvCxnSpPr>
            <a:cxnSpLocks/>
          </p:cNvCxnSpPr>
          <p:nvPr/>
        </p:nvCxnSpPr>
        <p:spPr>
          <a:xfrm flipV="1">
            <a:off x="1822878" y="2163936"/>
            <a:ext cx="743316" cy="85460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20BC187-7E8C-D807-9104-BA5FFD48008A}"/>
              </a:ext>
            </a:extLst>
          </p:cNvPr>
          <p:cNvCxnSpPr>
            <a:cxnSpLocks/>
          </p:cNvCxnSpPr>
          <p:nvPr/>
        </p:nvCxnSpPr>
        <p:spPr>
          <a:xfrm flipV="1">
            <a:off x="2629673" y="2806537"/>
            <a:ext cx="1216953" cy="100236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D5F1BBA4-60D7-D660-6E98-83468729432E}"/>
              </a:ext>
            </a:extLst>
          </p:cNvPr>
          <p:cNvSpPr txBox="1"/>
          <p:nvPr/>
        </p:nvSpPr>
        <p:spPr>
          <a:xfrm>
            <a:off x="2421404" y="1775425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2C7B7AF-6BFE-66F8-DBBE-46935DD4F944}"/>
              </a:ext>
            </a:extLst>
          </p:cNvPr>
          <p:cNvSpPr txBox="1"/>
          <p:nvPr/>
        </p:nvSpPr>
        <p:spPr>
          <a:xfrm>
            <a:off x="3814138" y="2476294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BDEDC22-A428-1E81-826A-5197935C628A}"/>
              </a:ext>
            </a:extLst>
          </p:cNvPr>
          <p:cNvSpPr txBox="1"/>
          <p:nvPr/>
        </p:nvSpPr>
        <p:spPr>
          <a:xfrm>
            <a:off x="2472480" y="3736736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781E9AB-4C64-DCD1-859F-02BC871BA5F8}"/>
              </a:ext>
            </a:extLst>
          </p:cNvPr>
          <p:cNvSpPr txBox="1"/>
          <p:nvPr/>
        </p:nvSpPr>
        <p:spPr>
          <a:xfrm>
            <a:off x="1485655" y="2756986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2450FB2-7F1D-EFB1-BF55-4F6167F4EE47}"/>
              </a:ext>
            </a:extLst>
          </p:cNvPr>
          <p:cNvGrpSpPr/>
          <p:nvPr/>
        </p:nvGrpSpPr>
        <p:grpSpPr>
          <a:xfrm>
            <a:off x="5457101" y="2093880"/>
            <a:ext cx="1586772" cy="1799417"/>
            <a:chOff x="2553898" y="4355947"/>
            <a:chExt cx="897212" cy="1017449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1ACA5C6-218D-BFAE-EA42-714FAB1A60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64745" y="4900194"/>
              <a:ext cx="169109" cy="47047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F6AFE5F-6F42-E3DD-45A0-F5EA4C749D8F}"/>
                </a:ext>
              </a:extLst>
            </p:cNvPr>
            <p:cNvCxnSpPr>
              <a:cxnSpLocks/>
            </p:cNvCxnSpPr>
            <p:nvPr/>
          </p:nvCxnSpPr>
          <p:spPr>
            <a:xfrm>
              <a:off x="2553898" y="4355947"/>
              <a:ext cx="895417" cy="45523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B2B95D01-E44A-0791-5923-6939C5B4633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53898" y="4358502"/>
              <a:ext cx="381751" cy="54348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0DEECF3-76F4-1F10-ADA1-619573D24F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63005" y="4806625"/>
              <a:ext cx="688105" cy="56677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3F324A41-4583-AE7A-AE24-8D99577B7536}"/>
              </a:ext>
            </a:extLst>
          </p:cNvPr>
          <p:cNvSpPr txBox="1"/>
          <p:nvPr/>
        </p:nvSpPr>
        <p:spPr>
          <a:xfrm>
            <a:off x="5164474" y="1775425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A683E14-EAC5-3544-A821-879A44A622B5}"/>
              </a:ext>
            </a:extLst>
          </p:cNvPr>
          <p:cNvSpPr txBox="1"/>
          <p:nvPr/>
        </p:nvSpPr>
        <p:spPr>
          <a:xfrm>
            <a:off x="7031206" y="2662383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0B1837C-803A-E028-6E8D-587B59E7B99B}"/>
              </a:ext>
            </a:extLst>
          </p:cNvPr>
          <p:cNvSpPr txBox="1"/>
          <p:nvPr/>
        </p:nvSpPr>
        <p:spPr>
          <a:xfrm>
            <a:off x="5562910" y="3736736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518B986-DBEA-28B5-D964-F8F165CFA49A}"/>
              </a:ext>
            </a:extLst>
          </p:cNvPr>
          <p:cNvSpPr txBox="1"/>
          <p:nvPr/>
        </p:nvSpPr>
        <p:spPr>
          <a:xfrm>
            <a:off x="5780771" y="2865005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92CE49C-9225-877F-9A23-4ABF5380F5AA}"/>
              </a:ext>
            </a:extLst>
          </p:cNvPr>
          <p:cNvCxnSpPr>
            <a:cxnSpLocks/>
          </p:cNvCxnSpPr>
          <p:nvPr/>
        </p:nvCxnSpPr>
        <p:spPr>
          <a:xfrm>
            <a:off x="9113096" y="2392372"/>
            <a:ext cx="1108361" cy="136379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F230BB8-B072-7C2D-F3E2-11BE372799D6}"/>
              </a:ext>
            </a:extLst>
          </p:cNvPr>
          <p:cNvCxnSpPr>
            <a:cxnSpLocks/>
          </p:cNvCxnSpPr>
          <p:nvPr/>
        </p:nvCxnSpPr>
        <p:spPr>
          <a:xfrm flipH="1">
            <a:off x="9118704" y="1986375"/>
            <a:ext cx="1039492" cy="177512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6FC7BB63-FF9B-4C9F-17D6-F7ED7FAC4836}"/>
              </a:ext>
            </a:extLst>
          </p:cNvPr>
          <p:cNvCxnSpPr>
            <a:cxnSpLocks/>
          </p:cNvCxnSpPr>
          <p:nvPr/>
        </p:nvCxnSpPr>
        <p:spPr>
          <a:xfrm flipH="1">
            <a:off x="9109921" y="1995610"/>
            <a:ext cx="1043512" cy="39619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8E042F87-85D7-BA2B-BE6E-126E7EEE44AD}"/>
              </a:ext>
            </a:extLst>
          </p:cNvPr>
          <p:cNvCxnSpPr>
            <a:cxnSpLocks/>
          </p:cNvCxnSpPr>
          <p:nvPr/>
        </p:nvCxnSpPr>
        <p:spPr>
          <a:xfrm flipH="1">
            <a:off x="9114684" y="3756163"/>
            <a:ext cx="1111536" cy="447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ACFD3838-3BE1-CBEB-92FE-3497B10CDED3}"/>
              </a:ext>
            </a:extLst>
          </p:cNvPr>
          <p:cNvSpPr txBox="1"/>
          <p:nvPr/>
        </p:nvSpPr>
        <p:spPr>
          <a:xfrm>
            <a:off x="8810827" y="2099097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226D4DC-FA51-CF59-4C1B-95985FD2D52B}"/>
              </a:ext>
            </a:extLst>
          </p:cNvPr>
          <p:cNvSpPr txBox="1"/>
          <p:nvPr/>
        </p:nvSpPr>
        <p:spPr>
          <a:xfrm>
            <a:off x="10153918" y="1690728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6353752-7A1C-B554-E152-A01F26489F63}"/>
              </a:ext>
            </a:extLst>
          </p:cNvPr>
          <p:cNvSpPr txBox="1"/>
          <p:nvPr/>
        </p:nvSpPr>
        <p:spPr>
          <a:xfrm>
            <a:off x="8833995" y="3651876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948AE12-FD8A-9B6E-1686-187FB565C973}"/>
              </a:ext>
            </a:extLst>
          </p:cNvPr>
          <p:cNvSpPr txBox="1"/>
          <p:nvPr/>
        </p:nvSpPr>
        <p:spPr>
          <a:xfrm>
            <a:off x="10185966" y="3632320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D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3C2CBFC-F8F4-762B-AB88-00537DD44893}"/>
              </a:ext>
            </a:extLst>
          </p:cNvPr>
          <p:cNvSpPr/>
          <p:nvPr/>
        </p:nvSpPr>
        <p:spPr>
          <a:xfrm>
            <a:off x="1245604" y="1571991"/>
            <a:ext cx="3239069" cy="2843196"/>
          </a:xfrm>
          <a:prstGeom prst="roundRect">
            <a:avLst>
              <a:gd name="adj" fmla="val 12634"/>
            </a:avLst>
          </a:prstGeom>
          <a:noFill/>
          <a:ln w="12700">
            <a:solidFill>
              <a:schemeClr val="bg1">
                <a:lumMod val="5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BAB97ECB-CBAD-CCBA-E0C4-9144F2A071B9}"/>
              </a:ext>
            </a:extLst>
          </p:cNvPr>
          <p:cNvSpPr/>
          <p:nvPr/>
        </p:nvSpPr>
        <p:spPr>
          <a:xfrm>
            <a:off x="4775429" y="1690728"/>
            <a:ext cx="2869977" cy="2519214"/>
          </a:xfrm>
          <a:prstGeom prst="roundRect">
            <a:avLst>
              <a:gd name="adj" fmla="val 12634"/>
            </a:avLst>
          </a:prstGeom>
          <a:noFill/>
          <a:ln w="12700">
            <a:solidFill>
              <a:schemeClr val="bg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1A496031-5437-1F12-E2E8-58505E82BD07}"/>
              </a:ext>
            </a:extLst>
          </p:cNvPr>
          <p:cNvSpPr/>
          <p:nvPr/>
        </p:nvSpPr>
        <p:spPr>
          <a:xfrm>
            <a:off x="8174433" y="1690728"/>
            <a:ext cx="2869977" cy="2519214"/>
          </a:xfrm>
          <a:prstGeom prst="roundRect">
            <a:avLst>
              <a:gd name="adj" fmla="val 12634"/>
            </a:avLst>
          </a:prstGeom>
          <a:noFill/>
          <a:ln w="12700">
            <a:solidFill>
              <a:schemeClr val="bg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04A187F-EDFD-30CB-6E99-DBF4BB6251F5}"/>
              </a:ext>
            </a:extLst>
          </p:cNvPr>
          <p:cNvGrpSpPr/>
          <p:nvPr/>
        </p:nvGrpSpPr>
        <p:grpSpPr>
          <a:xfrm>
            <a:off x="884099" y="5042852"/>
            <a:ext cx="801207" cy="811440"/>
            <a:chOff x="5689775" y="2656358"/>
            <a:chExt cx="801207" cy="811440"/>
          </a:xfrm>
        </p:grpSpPr>
        <p:sp>
          <p:nvSpPr>
            <p:cNvPr id="63" name="Google Shape;1946;p40">
              <a:extLst>
                <a:ext uri="{FF2B5EF4-FFF2-40B4-BE49-F238E27FC236}">
                  <a16:creationId xmlns:a16="http://schemas.microsoft.com/office/drawing/2014/main" id="{6C068969-9A90-9901-66CF-B3ED25EC6636}"/>
                </a:ext>
              </a:extLst>
            </p:cNvPr>
            <p:cNvSpPr/>
            <p:nvPr/>
          </p:nvSpPr>
          <p:spPr>
            <a:xfrm>
              <a:off x="5689775" y="2656358"/>
              <a:ext cx="801207" cy="811440"/>
            </a:xfrm>
            <a:prstGeom prst="ellipse">
              <a:avLst/>
            </a:pr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4" name="Google Shape;1956;p40">
              <a:extLst>
                <a:ext uri="{FF2B5EF4-FFF2-40B4-BE49-F238E27FC236}">
                  <a16:creationId xmlns:a16="http://schemas.microsoft.com/office/drawing/2014/main" id="{1A1B1EC1-28A1-B718-C637-F5E684C01721}"/>
                </a:ext>
              </a:extLst>
            </p:cNvPr>
            <p:cNvGrpSpPr/>
            <p:nvPr/>
          </p:nvGrpSpPr>
          <p:grpSpPr>
            <a:xfrm>
              <a:off x="5840174" y="2804544"/>
              <a:ext cx="511633" cy="511633"/>
              <a:chOff x="899850" y="4992125"/>
              <a:chExt cx="481825" cy="481825"/>
            </a:xfrm>
          </p:grpSpPr>
          <p:sp>
            <p:nvSpPr>
              <p:cNvPr id="65" name="Google Shape;1957;p40">
                <a:extLst>
                  <a:ext uri="{FF2B5EF4-FFF2-40B4-BE49-F238E27FC236}">
                    <a16:creationId xmlns:a16="http://schemas.microsoft.com/office/drawing/2014/main" id="{0B99D494-2923-C5A9-C614-6F3A4B4DF31E}"/>
                  </a:ext>
                </a:extLst>
              </p:cNvPr>
              <p:cNvSpPr/>
              <p:nvPr/>
            </p:nvSpPr>
            <p:spPr>
              <a:xfrm>
                <a:off x="1126600" y="5360100"/>
                <a:ext cx="282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130" extrusionOk="0">
                    <a:moveTo>
                      <a:pt x="566" y="1"/>
                    </a:moveTo>
                    <a:cubicBezTo>
                      <a:pt x="253" y="1"/>
                      <a:pt x="0" y="250"/>
                      <a:pt x="0" y="564"/>
                    </a:cubicBezTo>
                    <a:cubicBezTo>
                      <a:pt x="0" y="877"/>
                      <a:pt x="253" y="1130"/>
                      <a:pt x="566" y="1130"/>
                    </a:cubicBezTo>
                    <a:cubicBezTo>
                      <a:pt x="876" y="1130"/>
                      <a:pt x="1129" y="877"/>
                      <a:pt x="1129" y="564"/>
                    </a:cubicBezTo>
                    <a:cubicBezTo>
                      <a:pt x="1129" y="250"/>
                      <a:pt x="876" y="1"/>
                      <a:pt x="5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435D74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1958;p40">
                <a:extLst>
                  <a:ext uri="{FF2B5EF4-FFF2-40B4-BE49-F238E27FC236}">
                    <a16:creationId xmlns:a16="http://schemas.microsoft.com/office/drawing/2014/main" id="{E009BC49-D780-C2E3-3EEA-5BCE8FE8F9CF}"/>
                  </a:ext>
                </a:extLst>
              </p:cNvPr>
              <p:cNvSpPr/>
              <p:nvPr/>
            </p:nvSpPr>
            <p:spPr>
              <a:xfrm>
                <a:off x="1056050" y="5079900"/>
                <a:ext cx="169400" cy="194950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7798" extrusionOk="0">
                    <a:moveTo>
                      <a:pt x="3417" y="1"/>
                    </a:moveTo>
                    <a:cubicBezTo>
                      <a:pt x="1713" y="1"/>
                      <a:pt x="0" y="1115"/>
                      <a:pt x="0" y="3304"/>
                    </a:cubicBezTo>
                    <a:cubicBezTo>
                      <a:pt x="0" y="3614"/>
                      <a:pt x="250" y="3867"/>
                      <a:pt x="564" y="3867"/>
                    </a:cubicBezTo>
                    <a:cubicBezTo>
                      <a:pt x="877" y="3867"/>
                      <a:pt x="1130" y="3614"/>
                      <a:pt x="1130" y="3304"/>
                    </a:cubicBezTo>
                    <a:cubicBezTo>
                      <a:pt x="1130" y="2069"/>
                      <a:pt x="2111" y="1061"/>
                      <a:pt x="3388" y="1061"/>
                    </a:cubicBezTo>
                    <a:cubicBezTo>
                      <a:pt x="4665" y="1061"/>
                      <a:pt x="5647" y="2066"/>
                      <a:pt x="5647" y="3304"/>
                    </a:cubicBezTo>
                    <a:cubicBezTo>
                      <a:pt x="5647" y="4147"/>
                      <a:pt x="5174" y="4921"/>
                      <a:pt x="4424" y="5310"/>
                    </a:cubicBezTo>
                    <a:cubicBezTo>
                      <a:pt x="3617" y="5728"/>
                      <a:pt x="3108" y="6336"/>
                      <a:pt x="2912" y="7116"/>
                    </a:cubicBezTo>
                    <a:cubicBezTo>
                      <a:pt x="2870" y="7285"/>
                      <a:pt x="2906" y="7466"/>
                      <a:pt x="3015" y="7601"/>
                    </a:cubicBezTo>
                    <a:cubicBezTo>
                      <a:pt x="3118" y="7736"/>
                      <a:pt x="3277" y="7798"/>
                      <a:pt x="3439" y="7798"/>
                    </a:cubicBezTo>
                    <a:cubicBezTo>
                      <a:pt x="3686" y="7798"/>
                      <a:pt x="3938" y="7652"/>
                      <a:pt x="4005" y="7399"/>
                    </a:cubicBezTo>
                    <a:cubicBezTo>
                      <a:pt x="4129" y="6936"/>
                      <a:pt x="4445" y="6568"/>
                      <a:pt x="4945" y="6312"/>
                    </a:cubicBezTo>
                    <a:cubicBezTo>
                      <a:pt x="6071" y="5728"/>
                      <a:pt x="6776" y="4569"/>
                      <a:pt x="6776" y="3304"/>
                    </a:cubicBezTo>
                    <a:cubicBezTo>
                      <a:pt x="6776" y="1090"/>
                      <a:pt x="5101" y="1"/>
                      <a:pt x="34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435D74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1959;p40">
                <a:extLst>
                  <a:ext uri="{FF2B5EF4-FFF2-40B4-BE49-F238E27FC236}">
                    <a16:creationId xmlns:a16="http://schemas.microsoft.com/office/drawing/2014/main" id="{5140F449-4C8D-6B33-40A7-36B85C0A5409}"/>
                  </a:ext>
                </a:extLst>
              </p:cNvPr>
              <p:cNvSpPr/>
              <p:nvPr/>
            </p:nvSpPr>
            <p:spPr>
              <a:xfrm>
                <a:off x="899850" y="4992125"/>
                <a:ext cx="481825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9273" extrusionOk="0">
                    <a:moveTo>
                      <a:pt x="9636" y="2334"/>
                    </a:moveTo>
                    <a:cubicBezTo>
                      <a:pt x="12223" y="2334"/>
                      <a:pt x="14153" y="4367"/>
                      <a:pt x="14153" y="6815"/>
                    </a:cubicBezTo>
                    <a:cubicBezTo>
                      <a:pt x="14153" y="8501"/>
                      <a:pt x="13214" y="10049"/>
                      <a:pt x="11714" y="10826"/>
                    </a:cubicBezTo>
                    <a:cubicBezTo>
                      <a:pt x="11401" y="10986"/>
                      <a:pt x="11362" y="11142"/>
                      <a:pt x="11344" y="11202"/>
                    </a:cubicBezTo>
                    <a:cubicBezTo>
                      <a:pt x="11141" y="11958"/>
                      <a:pt x="10458" y="12455"/>
                      <a:pt x="9710" y="12455"/>
                    </a:cubicBezTo>
                    <a:cubicBezTo>
                      <a:pt x="9569" y="12455"/>
                      <a:pt x="9426" y="12438"/>
                      <a:pt x="9284" y="12401"/>
                    </a:cubicBezTo>
                    <a:cubicBezTo>
                      <a:pt x="8383" y="12169"/>
                      <a:pt x="7841" y="11254"/>
                      <a:pt x="8064" y="10353"/>
                    </a:cubicBezTo>
                    <a:cubicBezTo>
                      <a:pt x="8338" y="9260"/>
                      <a:pt x="9061" y="8384"/>
                      <a:pt x="10154" y="7818"/>
                    </a:cubicBezTo>
                    <a:cubicBezTo>
                      <a:pt x="10832" y="7465"/>
                      <a:pt x="10973" y="6556"/>
                      <a:pt x="10434" y="6017"/>
                    </a:cubicBezTo>
                    <a:cubicBezTo>
                      <a:pt x="10219" y="5801"/>
                      <a:pt x="9934" y="5700"/>
                      <a:pt x="9650" y="5700"/>
                    </a:cubicBezTo>
                    <a:cubicBezTo>
                      <a:pt x="9078" y="5700"/>
                      <a:pt x="8507" y="6109"/>
                      <a:pt x="8507" y="6815"/>
                    </a:cubicBezTo>
                    <a:cubicBezTo>
                      <a:pt x="8507" y="7749"/>
                      <a:pt x="7748" y="8507"/>
                      <a:pt x="6812" y="8507"/>
                    </a:cubicBezTo>
                    <a:cubicBezTo>
                      <a:pt x="5875" y="8507"/>
                      <a:pt x="5119" y="7749"/>
                      <a:pt x="5119" y="6815"/>
                    </a:cubicBezTo>
                    <a:cubicBezTo>
                      <a:pt x="5119" y="4388"/>
                      <a:pt x="7028" y="2334"/>
                      <a:pt x="9636" y="2334"/>
                    </a:cubicBezTo>
                    <a:close/>
                    <a:moveTo>
                      <a:pt x="9636" y="13588"/>
                    </a:moveTo>
                    <a:cubicBezTo>
                      <a:pt x="9854" y="13588"/>
                      <a:pt x="10074" y="13630"/>
                      <a:pt x="10284" y="13717"/>
                    </a:cubicBezTo>
                    <a:cubicBezTo>
                      <a:pt x="10916" y="13979"/>
                      <a:pt x="11328" y="14596"/>
                      <a:pt x="11328" y="15283"/>
                    </a:cubicBezTo>
                    <a:cubicBezTo>
                      <a:pt x="11328" y="16219"/>
                      <a:pt x="10570" y="16975"/>
                      <a:pt x="9636" y="16978"/>
                    </a:cubicBezTo>
                    <a:cubicBezTo>
                      <a:pt x="8950" y="16978"/>
                      <a:pt x="8332" y="16562"/>
                      <a:pt x="8070" y="15930"/>
                    </a:cubicBezTo>
                    <a:cubicBezTo>
                      <a:pt x="7808" y="15298"/>
                      <a:pt x="7953" y="14569"/>
                      <a:pt x="8438" y="14084"/>
                    </a:cubicBezTo>
                    <a:cubicBezTo>
                      <a:pt x="8762" y="13760"/>
                      <a:pt x="9195" y="13588"/>
                      <a:pt x="9636" y="13588"/>
                    </a:cubicBezTo>
                    <a:close/>
                    <a:moveTo>
                      <a:pt x="9636" y="1"/>
                    </a:moveTo>
                    <a:cubicBezTo>
                      <a:pt x="4330" y="1"/>
                      <a:pt x="0" y="4331"/>
                      <a:pt x="0" y="9637"/>
                    </a:cubicBezTo>
                    <a:cubicBezTo>
                      <a:pt x="0" y="14945"/>
                      <a:pt x="4330" y="19273"/>
                      <a:pt x="9636" y="19273"/>
                    </a:cubicBezTo>
                    <a:cubicBezTo>
                      <a:pt x="14939" y="19273"/>
                      <a:pt x="19272" y="14945"/>
                      <a:pt x="19272" y="9637"/>
                    </a:cubicBezTo>
                    <a:cubicBezTo>
                      <a:pt x="19272" y="4331"/>
                      <a:pt x="14942" y="1"/>
                      <a:pt x="9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435D74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ED765F3-D2AC-1620-23A5-C2BDF9A6D5E6}"/>
              </a:ext>
            </a:extLst>
          </p:cNvPr>
          <p:cNvSpPr txBox="1"/>
          <p:nvPr/>
        </p:nvSpPr>
        <p:spPr>
          <a:xfrm>
            <a:off x="5693537" y="167373"/>
            <a:ext cx="1795684" cy="7276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84B100">
                    <a:lumMod val="50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TỨ</a:t>
            </a:r>
            <a:r>
              <a:rPr kumimoji="0" lang="vi-VN" sz="3200" b="0" i="0" u="none" strike="noStrike" kern="1200" cap="none" spc="0" normalizeH="0" noProof="0" dirty="0">
                <a:ln>
                  <a:noFill/>
                </a:ln>
                <a:solidFill>
                  <a:srgbClr val="84B100">
                    <a:lumMod val="50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 GIÁC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84B100">
                  <a:lumMod val="50000"/>
                </a:srgbClr>
              </a:solidFill>
              <a:effectLst/>
              <a:uLnTx/>
              <a:uFillTx/>
              <a:latin typeface="#9Slide03 Bebas Neue Bold" panose="020B0606020202050201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89D22A-BE57-60CC-D352-68874111DCBC}"/>
              </a:ext>
            </a:extLst>
          </p:cNvPr>
          <p:cNvSpPr txBox="1"/>
          <p:nvPr/>
        </p:nvSpPr>
        <p:spPr>
          <a:xfrm>
            <a:off x="5358003" y="167373"/>
            <a:ext cx="546945" cy="7276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4B100">
                    <a:lumMod val="50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1.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84B100">
                  <a:lumMod val="50000"/>
                </a:srgbClr>
              </a:solidFill>
              <a:effectLst/>
              <a:uLnTx/>
              <a:uFillTx/>
              <a:latin typeface="#9Slide03 Bebas Neue Bold" panose="020B0606020202050201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7ABCA4F-7BFF-AA5C-8CFE-C7133BA6A9D1}"/>
              </a:ext>
            </a:extLst>
          </p:cNvPr>
          <p:cNvSpPr/>
          <p:nvPr/>
        </p:nvSpPr>
        <p:spPr>
          <a:xfrm flipV="1">
            <a:off x="1771521" y="2969197"/>
            <a:ext cx="100323" cy="10032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0E54741-EC59-1E51-EEAA-04C672A21F88}"/>
              </a:ext>
            </a:extLst>
          </p:cNvPr>
          <p:cNvSpPr/>
          <p:nvPr/>
        </p:nvSpPr>
        <p:spPr>
          <a:xfrm flipV="1">
            <a:off x="2588937" y="3746758"/>
            <a:ext cx="100323" cy="10032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85383CA1-105D-DD3D-AAC9-354ECDD1F330}"/>
              </a:ext>
            </a:extLst>
          </p:cNvPr>
          <p:cNvSpPr/>
          <p:nvPr/>
        </p:nvSpPr>
        <p:spPr>
          <a:xfrm rot="6978065">
            <a:off x="2833691" y="2561989"/>
            <a:ext cx="309736" cy="200789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2EF963-1517-DEFB-E6C3-848A3AD581DF}"/>
              </a:ext>
            </a:extLst>
          </p:cNvPr>
          <p:cNvSpPr txBox="1"/>
          <p:nvPr/>
        </p:nvSpPr>
        <p:spPr>
          <a:xfrm>
            <a:off x="1660255" y="5191340"/>
            <a:ext cx="9851025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Chọn một cạnh bất kì của mỗi tứ giác. Những tứ giác nào </a:t>
            </a:r>
            <a:r>
              <a:rPr lang="en-US" sz="2000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2 </a:t>
            </a:r>
            <a:r>
              <a:rPr lang="en-US" sz="2000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đỉnh</a:t>
            </a:r>
            <a:r>
              <a:rPr lang="en-US" sz="20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thuộc</a:t>
            </a:r>
            <a:r>
              <a:rPr lang="en-US" sz="20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cạnh</a:t>
            </a:r>
            <a:r>
              <a:rPr lang="en-US" sz="20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còn</a:t>
            </a:r>
            <a:r>
              <a:rPr lang="en-US" sz="20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lại</a:t>
            </a:r>
            <a:r>
              <a:rPr lang="en-US" sz="20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luôn nằm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về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một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phía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của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đường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thẳng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đã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chọn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?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27032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E687EE-8DF9-A903-1CA7-9690B1DD9123}"/>
              </a:ext>
            </a:extLst>
          </p:cNvPr>
          <p:cNvCxnSpPr>
            <a:cxnSpLocks/>
          </p:cNvCxnSpPr>
          <p:nvPr/>
        </p:nvCxnSpPr>
        <p:spPr>
          <a:xfrm>
            <a:off x="1826689" y="3021556"/>
            <a:ext cx="812410" cy="78570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31A05BF-30F8-36E9-8DF0-167EB807D30D}"/>
              </a:ext>
            </a:extLst>
          </p:cNvPr>
          <p:cNvCxnSpPr>
            <a:cxnSpLocks/>
          </p:cNvCxnSpPr>
          <p:nvPr/>
        </p:nvCxnSpPr>
        <p:spPr>
          <a:xfrm>
            <a:off x="2211329" y="1981614"/>
            <a:ext cx="1927284" cy="979836"/>
          </a:xfrm>
          <a:prstGeom prst="line">
            <a:avLst/>
          </a:prstGeom>
          <a:ln w="19050"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A4C7A81-67CC-9026-F940-C4A7914728A1}"/>
              </a:ext>
            </a:extLst>
          </p:cNvPr>
          <p:cNvCxnSpPr>
            <a:cxnSpLocks/>
          </p:cNvCxnSpPr>
          <p:nvPr/>
        </p:nvCxnSpPr>
        <p:spPr>
          <a:xfrm flipV="1">
            <a:off x="1822878" y="2163936"/>
            <a:ext cx="743316" cy="85460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20BC187-7E8C-D807-9104-BA5FFD48008A}"/>
              </a:ext>
            </a:extLst>
          </p:cNvPr>
          <p:cNvCxnSpPr>
            <a:cxnSpLocks/>
          </p:cNvCxnSpPr>
          <p:nvPr/>
        </p:nvCxnSpPr>
        <p:spPr>
          <a:xfrm flipV="1">
            <a:off x="2629673" y="2806537"/>
            <a:ext cx="1216953" cy="100236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D5F1BBA4-60D7-D660-6E98-83468729432E}"/>
              </a:ext>
            </a:extLst>
          </p:cNvPr>
          <p:cNvSpPr txBox="1"/>
          <p:nvPr/>
        </p:nvSpPr>
        <p:spPr>
          <a:xfrm>
            <a:off x="2421404" y="1775425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2C7B7AF-6BFE-66F8-DBBE-46935DD4F944}"/>
              </a:ext>
            </a:extLst>
          </p:cNvPr>
          <p:cNvSpPr txBox="1"/>
          <p:nvPr/>
        </p:nvSpPr>
        <p:spPr>
          <a:xfrm>
            <a:off x="3814138" y="2476294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BDEDC22-A428-1E81-826A-5197935C628A}"/>
              </a:ext>
            </a:extLst>
          </p:cNvPr>
          <p:cNvSpPr txBox="1"/>
          <p:nvPr/>
        </p:nvSpPr>
        <p:spPr>
          <a:xfrm>
            <a:off x="2472480" y="3736736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781E9AB-4C64-DCD1-859F-02BC871BA5F8}"/>
              </a:ext>
            </a:extLst>
          </p:cNvPr>
          <p:cNvSpPr txBox="1"/>
          <p:nvPr/>
        </p:nvSpPr>
        <p:spPr>
          <a:xfrm>
            <a:off x="1485655" y="2756986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92CE49C-9225-877F-9A23-4ABF5380F5AA}"/>
              </a:ext>
            </a:extLst>
          </p:cNvPr>
          <p:cNvCxnSpPr>
            <a:cxnSpLocks/>
          </p:cNvCxnSpPr>
          <p:nvPr/>
        </p:nvCxnSpPr>
        <p:spPr>
          <a:xfrm>
            <a:off x="9113096" y="2392372"/>
            <a:ext cx="1108361" cy="136379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F230BB8-B072-7C2D-F3E2-11BE372799D6}"/>
              </a:ext>
            </a:extLst>
          </p:cNvPr>
          <p:cNvCxnSpPr>
            <a:cxnSpLocks/>
          </p:cNvCxnSpPr>
          <p:nvPr/>
        </p:nvCxnSpPr>
        <p:spPr>
          <a:xfrm flipH="1">
            <a:off x="9118704" y="1986375"/>
            <a:ext cx="1039492" cy="177512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6FC7BB63-FF9B-4C9F-17D6-F7ED7FAC4836}"/>
              </a:ext>
            </a:extLst>
          </p:cNvPr>
          <p:cNvCxnSpPr>
            <a:cxnSpLocks/>
          </p:cNvCxnSpPr>
          <p:nvPr/>
        </p:nvCxnSpPr>
        <p:spPr>
          <a:xfrm flipH="1">
            <a:off x="9109921" y="1995610"/>
            <a:ext cx="1043512" cy="39619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8E042F87-85D7-BA2B-BE6E-126E7EEE44AD}"/>
              </a:ext>
            </a:extLst>
          </p:cNvPr>
          <p:cNvCxnSpPr>
            <a:cxnSpLocks/>
          </p:cNvCxnSpPr>
          <p:nvPr/>
        </p:nvCxnSpPr>
        <p:spPr>
          <a:xfrm flipH="1">
            <a:off x="9114684" y="3756163"/>
            <a:ext cx="1111536" cy="447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ACFD3838-3BE1-CBEB-92FE-3497B10CDED3}"/>
              </a:ext>
            </a:extLst>
          </p:cNvPr>
          <p:cNvSpPr txBox="1"/>
          <p:nvPr/>
        </p:nvSpPr>
        <p:spPr>
          <a:xfrm>
            <a:off x="8810827" y="2099097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226D4DC-FA51-CF59-4C1B-95985FD2D52B}"/>
              </a:ext>
            </a:extLst>
          </p:cNvPr>
          <p:cNvSpPr txBox="1"/>
          <p:nvPr/>
        </p:nvSpPr>
        <p:spPr>
          <a:xfrm>
            <a:off x="10153918" y="1690728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6353752-7A1C-B554-E152-A01F26489F63}"/>
              </a:ext>
            </a:extLst>
          </p:cNvPr>
          <p:cNvSpPr txBox="1"/>
          <p:nvPr/>
        </p:nvSpPr>
        <p:spPr>
          <a:xfrm>
            <a:off x="8833995" y="3651876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948AE12-FD8A-9B6E-1686-187FB565C973}"/>
              </a:ext>
            </a:extLst>
          </p:cNvPr>
          <p:cNvSpPr txBox="1"/>
          <p:nvPr/>
        </p:nvSpPr>
        <p:spPr>
          <a:xfrm>
            <a:off x="10185966" y="3632320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D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BAB97ECB-CBAD-CCBA-E0C4-9144F2A071B9}"/>
              </a:ext>
            </a:extLst>
          </p:cNvPr>
          <p:cNvSpPr/>
          <p:nvPr/>
        </p:nvSpPr>
        <p:spPr>
          <a:xfrm>
            <a:off x="4775429" y="1690728"/>
            <a:ext cx="2869977" cy="2519214"/>
          </a:xfrm>
          <a:prstGeom prst="roundRect">
            <a:avLst>
              <a:gd name="adj" fmla="val 12634"/>
            </a:avLst>
          </a:prstGeom>
          <a:noFill/>
          <a:ln w="12700">
            <a:solidFill>
              <a:schemeClr val="bg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1A496031-5437-1F12-E2E8-58505E82BD07}"/>
              </a:ext>
            </a:extLst>
          </p:cNvPr>
          <p:cNvSpPr/>
          <p:nvPr/>
        </p:nvSpPr>
        <p:spPr>
          <a:xfrm>
            <a:off x="8174433" y="1690728"/>
            <a:ext cx="2869977" cy="2519214"/>
          </a:xfrm>
          <a:prstGeom prst="roundRect">
            <a:avLst>
              <a:gd name="adj" fmla="val 12634"/>
            </a:avLst>
          </a:prstGeom>
          <a:noFill/>
          <a:ln w="12700">
            <a:solidFill>
              <a:schemeClr val="bg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04A187F-EDFD-30CB-6E99-DBF4BB6251F5}"/>
              </a:ext>
            </a:extLst>
          </p:cNvPr>
          <p:cNvGrpSpPr/>
          <p:nvPr/>
        </p:nvGrpSpPr>
        <p:grpSpPr>
          <a:xfrm>
            <a:off x="884099" y="5042852"/>
            <a:ext cx="801207" cy="811440"/>
            <a:chOff x="5689775" y="2656358"/>
            <a:chExt cx="801207" cy="811440"/>
          </a:xfrm>
        </p:grpSpPr>
        <p:sp>
          <p:nvSpPr>
            <p:cNvPr id="63" name="Google Shape;1946;p40">
              <a:extLst>
                <a:ext uri="{FF2B5EF4-FFF2-40B4-BE49-F238E27FC236}">
                  <a16:creationId xmlns:a16="http://schemas.microsoft.com/office/drawing/2014/main" id="{6C068969-9A90-9901-66CF-B3ED25EC6636}"/>
                </a:ext>
              </a:extLst>
            </p:cNvPr>
            <p:cNvSpPr/>
            <p:nvPr/>
          </p:nvSpPr>
          <p:spPr>
            <a:xfrm>
              <a:off x="5689775" y="2656358"/>
              <a:ext cx="801207" cy="811440"/>
            </a:xfrm>
            <a:prstGeom prst="ellipse">
              <a:avLst/>
            </a:prstGeom>
            <a:solidFill>
              <a:srgbClr val="BDA3BC">
                <a:alpha val="230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4" name="Google Shape;1956;p40">
              <a:extLst>
                <a:ext uri="{FF2B5EF4-FFF2-40B4-BE49-F238E27FC236}">
                  <a16:creationId xmlns:a16="http://schemas.microsoft.com/office/drawing/2014/main" id="{1A1B1EC1-28A1-B718-C637-F5E684C01721}"/>
                </a:ext>
              </a:extLst>
            </p:cNvPr>
            <p:cNvGrpSpPr/>
            <p:nvPr/>
          </p:nvGrpSpPr>
          <p:grpSpPr>
            <a:xfrm>
              <a:off x="5840174" y="2804544"/>
              <a:ext cx="511633" cy="511633"/>
              <a:chOff x="899850" y="4992125"/>
              <a:chExt cx="481825" cy="481825"/>
            </a:xfrm>
          </p:grpSpPr>
          <p:sp>
            <p:nvSpPr>
              <p:cNvPr id="65" name="Google Shape;1957;p40">
                <a:extLst>
                  <a:ext uri="{FF2B5EF4-FFF2-40B4-BE49-F238E27FC236}">
                    <a16:creationId xmlns:a16="http://schemas.microsoft.com/office/drawing/2014/main" id="{0B99D494-2923-C5A9-C614-6F3A4B4DF31E}"/>
                  </a:ext>
                </a:extLst>
              </p:cNvPr>
              <p:cNvSpPr/>
              <p:nvPr/>
            </p:nvSpPr>
            <p:spPr>
              <a:xfrm>
                <a:off x="1126600" y="5360100"/>
                <a:ext cx="282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130" extrusionOk="0">
                    <a:moveTo>
                      <a:pt x="566" y="1"/>
                    </a:moveTo>
                    <a:cubicBezTo>
                      <a:pt x="253" y="1"/>
                      <a:pt x="0" y="250"/>
                      <a:pt x="0" y="564"/>
                    </a:cubicBezTo>
                    <a:cubicBezTo>
                      <a:pt x="0" y="877"/>
                      <a:pt x="253" y="1130"/>
                      <a:pt x="566" y="1130"/>
                    </a:cubicBezTo>
                    <a:cubicBezTo>
                      <a:pt x="876" y="1130"/>
                      <a:pt x="1129" y="877"/>
                      <a:pt x="1129" y="564"/>
                    </a:cubicBezTo>
                    <a:cubicBezTo>
                      <a:pt x="1129" y="250"/>
                      <a:pt x="876" y="1"/>
                      <a:pt x="5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435D74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1958;p40">
                <a:extLst>
                  <a:ext uri="{FF2B5EF4-FFF2-40B4-BE49-F238E27FC236}">
                    <a16:creationId xmlns:a16="http://schemas.microsoft.com/office/drawing/2014/main" id="{E009BC49-D780-C2E3-3EEA-5BCE8FE8F9CF}"/>
                  </a:ext>
                </a:extLst>
              </p:cNvPr>
              <p:cNvSpPr/>
              <p:nvPr/>
            </p:nvSpPr>
            <p:spPr>
              <a:xfrm>
                <a:off x="1056050" y="5079900"/>
                <a:ext cx="169400" cy="194950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7798" extrusionOk="0">
                    <a:moveTo>
                      <a:pt x="3417" y="1"/>
                    </a:moveTo>
                    <a:cubicBezTo>
                      <a:pt x="1713" y="1"/>
                      <a:pt x="0" y="1115"/>
                      <a:pt x="0" y="3304"/>
                    </a:cubicBezTo>
                    <a:cubicBezTo>
                      <a:pt x="0" y="3614"/>
                      <a:pt x="250" y="3867"/>
                      <a:pt x="564" y="3867"/>
                    </a:cubicBezTo>
                    <a:cubicBezTo>
                      <a:pt x="877" y="3867"/>
                      <a:pt x="1130" y="3614"/>
                      <a:pt x="1130" y="3304"/>
                    </a:cubicBezTo>
                    <a:cubicBezTo>
                      <a:pt x="1130" y="2069"/>
                      <a:pt x="2111" y="1061"/>
                      <a:pt x="3388" y="1061"/>
                    </a:cubicBezTo>
                    <a:cubicBezTo>
                      <a:pt x="4665" y="1061"/>
                      <a:pt x="5647" y="2066"/>
                      <a:pt x="5647" y="3304"/>
                    </a:cubicBezTo>
                    <a:cubicBezTo>
                      <a:pt x="5647" y="4147"/>
                      <a:pt x="5174" y="4921"/>
                      <a:pt x="4424" y="5310"/>
                    </a:cubicBezTo>
                    <a:cubicBezTo>
                      <a:pt x="3617" y="5728"/>
                      <a:pt x="3108" y="6336"/>
                      <a:pt x="2912" y="7116"/>
                    </a:cubicBezTo>
                    <a:cubicBezTo>
                      <a:pt x="2870" y="7285"/>
                      <a:pt x="2906" y="7466"/>
                      <a:pt x="3015" y="7601"/>
                    </a:cubicBezTo>
                    <a:cubicBezTo>
                      <a:pt x="3118" y="7736"/>
                      <a:pt x="3277" y="7798"/>
                      <a:pt x="3439" y="7798"/>
                    </a:cubicBezTo>
                    <a:cubicBezTo>
                      <a:pt x="3686" y="7798"/>
                      <a:pt x="3938" y="7652"/>
                      <a:pt x="4005" y="7399"/>
                    </a:cubicBezTo>
                    <a:cubicBezTo>
                      <a:pt x="4129" y="6936"/>
                      <a:pt x="4445" y="6568"/>
                      <a:pt x="4945" y="6312"/>
                    </a:cubicBezTo>
                    <a:cubicBezTo>
                      <a:pt x="6071" y="5728"/>
                      <a:pt x="6776" y="4569"/>
                      <a:pt x="6776" y="3304"/>
                    </a:cubicBezTo>
                    <a:cubicBezTo>
                      <a:pt x="6776" y="1090"/>
                      <a:pt x="5101" y="1"/>
                      <a:pt x="34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435D74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1959;p40">
                <a:extLst>
                  <a:ext uri="{FF2B5EF4-FFF2-40B4-BE49-F238E27FC236}">
                    <a16:creationId xmlns:a16="http://schemas.microsoft.com/office/drawing/2014/main" id="{5140F449-4C8D-6B33-40A7-36B85C0A5409}"/>
                  </a:ext>
                </a:extLst>
              </p:cNvPr>
              <p:cNvSpPr/>
              <p:nvPr/>
            </p:nvSpPr>
            <p:spPr>
              <a:xfrm>
                <a:off x="899850" y="4992125"/>
                <a:ext cx="481825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9273" extrusionOk="0">
                    <a:moveTo>
                      <a:pt x="9636" y="2334"/>
                    </a:moveTo>
                    <a:cubicBezTo>
                      <a:pt x="12223" y="2334"/>
                      <a:pt x="14153" y="4367"/>
                      <a:pt x="14153" y="6815"/>
                    </a:cubicBezTo>
                    <a:cubicBezTo>
                      <a:pt x="14153" y="8501"/>
                      <a:pt x="13214" y="10049"/>
                      <a:pt x="11714" y="10826"/>
                    </a:cubicBezTo>
                    <a:cubicBezTo>
                      <a:pt x="11401" y="10986"/>
                      <a:pt x="11362" y="11142"/>
                      <a:pt x="11344" y="11202"/>
                    </a:cubicBezTo>
                    <a:cubicBezTo>
                      <a:pt x="11141" y="11958"/>
                      <a:pt x="10458" y="12455"/>
                      <a:pt x="9710" y="12455"/>
                    </a:cubicBezTo>
                    <a:cubicBezTo>
                      <a:pt x="9569" y="12455"/>
                      <a:pt x="9426" y="12438"/>
                      <a:pt x="9284" y="12401"/>
                    </a:cubicBezTo>
                    <a:cubicBezTo>
                      <a:pt x="8383" y="12169"/>
                      <a:pt x="7841" y="11254"/>
                      <a:pt x="8064" y="10353"/>
                    </a:cubicBezTo>
                    <a:cubicBezTo>
                      <a:pt x="8338" y="9260"/>
                      <a:pt x="9061" y="8384"/>
                      <a:pt x="10154" y="7818"/>
                    </a:cubicBezTo>
                    <a:cubicBezTo>
                      <a:pt x="10832" y="7465"/>
                      <a:pt x="10973" y="6556"/>
                      <a:pt x="10434" y="6017"/>
                    </a:cubicBezTo>
                    <a:cubicBezTo>
                      <a:pt x="10219" y="5801"/>
                      <a:pt x="9934" y="5700"/>
                      <a:pt x="9650" y="5700"/>
                    </a:cubicBezTo>
                    <a:cubicBezTo>
                      <a:pt x="9078" y="5700"/>
                      <a:pt x="8507" y="6109"/>
                      <a:pt x="8507" y="6815"/>
                    </a:cubicBezTo>
                    <a:cubicBezTo>
                      <a:pt x="8507" y="7749"/>
                      <a:pt x="7748" y="8507"/>
                      <a:pt x="6812" y="8507"/>
                    </a:cubicBezTo>
                    <a:cubicBezTo>
                      <a:pt x="5875" y="8507"/>
                      <a:pt x="5119" y="7749"/>
                      <a:pt x="5119" y="6815"/>
                    </a:cubicBezTo>
                    <a:cubicBezTo>
                      <a:pt x="5119" y="4388"/>
                      <a:pt x="7028" y="2334"/>
                      <a:pt x="9636" y="2334"/>
                    </a:cubicBezTo>
                    <a:close/>
                    <a:moveTo>
                      <a:pt x="9636" y="13588"/>
                    </a:moveTo>
                    <a:cubicBezTo>
                      <a:pt x="9854" y="13588"/>
                      <a:pt x="10074" y="13630"/>
                      <a:pt x="10284" y="13717"/>
                    </a:cubicBezTo>
                    <a:cubicBezTo>
                      <a:pt x="10916" y="13979"/>
                      <a:pt x="11328" y="14596"/>
                      <a:pt x="11328" y="15283"/>
                    </a:cubicBezTo>
                    <a:cubicBezTo>
                      <a:pt x="11328" y="16219"/>
                      <a:pt x="10570" y="16975"/>
                      <a:pt x="9636" y="16978"/>
                    </a:cubicBezTo>
                    <a:cubicBezTo>
                      <a:pt x="8950" y="16978"/>
                      <a:pt x="8332" y="16562"/>
                      <a:pt x="8070" y="15930"/>
                    </a:cubicBezTo>
                    <a:cubicBezTo>
                      <a:pt x="7808" y="15298"/>
                      <a:pt x="7953" y="14569"/>
                      <a:pt x="8438" y="14084"/>
                    </a:cubicBezTo>
                    <a:cubicBezTo>
                      <a:pt x="8762" y="13760"/>
                      <a:pt x="9195" y="13588"/>
                      <a:pt x="9636" y="13588"/>
                    </a:cubicBezTo>
                    <a:close/>
                    <a:moveTo>
                      <a:pt x="9636" y="1"/>
                    </a:moveTo>
                    <a:cubicBezTo>
                      <a:pt x="4330" y="1"/>
                      <a:pt x="0" y="4331"/>
                      <a:pt x="0" y="9637"/>
                    </a:cubicBezTo>
                    <a:cubicBezTo>
                      <a:pt x="0" y="14945"/>
                      <a:pt x="4330" y="19273"/>
                      <a:pt x="9636" y="19273"/>
                    </a:cubicBezTo>
                    <a:cubicBezTo>
                      <a:pt x="14939" y="19273"/>
                      <a:pt x="19272" y="14945"/>
                      <a:pt x="19272" y="9637"/>
                    </a:cubicBezTo>
                    <a:cubicBezTo>
                      <a:pt x="19272" y="4331"/>
                      <a:pt x="14942" y="1"/>
                      <a:pt x="9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435D74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B217B37-A5C5-E2D7-BF65-B928361B88E7}"/>
              </a:ext>
            </a:extLst>
          </p:cNvPr>
          <p:cNvSpPr txBox="1"/>
          <p:nvPr/>
        </p:nvSpPr>
        <p:spPr>
          <a:xfrm>
            <a:off x="5693537" y="167373"/>
            <a:ext cx="1795684" cy="7276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84B100">
                    <a:lumMod val="50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TỨ</a:t>
            </a:r>
            <a:r>
              <a:rPr kumimoji="0" lang="vi-VN" sz="3200" b="0" i="0" u="none" strike="noStrike" kern="1200" cap="none" spc="0" normalizeH="0" noProof="0" dirty="0">
                <a:ln>
                  <a:noFill/>
                </a:ln>
                <a:solidFill>
                  <a:srgbClr val="84B100">
                    <a:lumMod val="50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 GIÁC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84B100">
                  <a:lumMod val="50000"/>
                </a:srgbClr>
              </a:solidFill>
              <a:effectLst/>
              <a:uLnTx/>
              <a:uFillTx/>
              <a:latin typeface="#9Slide03 Bebas Neue Bold" panose="020B0606020202050201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AB8BA4-F521-8DCA-0D95-DECCBE95F1FF}"/>
              </a:ext>
            </a:extLst>
          </p:cNvPr>
          <p:cNvSpPr txBox="1"/>
          <p:nvPr/>
        </p:nvSpPr>
        <p:spPr>
          <a:xfrm>
            <a:off x="5358003" y="167373"/>
            <a:ext cx="546945" cy="7276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4B100">
                    <a:lumMod val="50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cs typeface="#9Slide03 Arima Madurai" panose="00000500000000000000" pitchFamily="2" charset="0"/>
              </a:rPr>
              <a:t>1.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84B100">
                  <a:lumMod val="50000"/>
                </a:srgbClr>
              </a:solidFill>
              <a:effectLst/>
              <a:uLnTx/>
              <a:uFillTx/>
              <a:latin typeface="#9Slide03 Bebas Neue Bold" panose="020B0606020202050201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2" name="TextBox 13">
            <a:extLst>
              <a:ext uri="{FF2B5EF4-FFF2-40B4-BE49-F238E27FC236}">
                <a16:creationId xmlns:a16="http://schemas.microsoft.com/office/drawing/2014/main" id="{FE8F902B-C083-5487-E1DA-75176CB61D4A}"/>
              </a:ext>
            </a:extLst>
          </p:cNvPr>
          <p:cNvSpPr txBox="1"/>
          <p:nvPr/>
        </p:nvSpPr>
        <p:spPr>
          <a:xfrm>
            <a:off x="1660255" y="5191340"/>
            <a:ext cx="9851025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Chọn một cạnh bất kì của mỗi tứ giác. Những tứ giác nào </a:t>
            </a:r>
            <a:r>
              <a:rPr lang="en-US" sz="2000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2 </a:t>
            </a:r>
            <a:r>
              <a:rPr lang="en-US" sz="2000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đỉnh</a:t>
            </a:r>
            <a:r>
              <a:rPr lang="en-US" sz="20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thuộc</a:t>
            </a:r>
            <a:r>
              <a:rPr lang="en-US" sz="20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cạnh</a:t>
            </a:r>
            <a:r>
              <a:rPr lang="en-US" sz="20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còn</a:t>
            </a:r>
            <a:r>
              <a:rPr lang="en-US" sz="20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lại</a:t>
            </a:r>
            <a:r>
              <a:rPr lang="en-US" sz="20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luôn nằm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về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một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phía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của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đường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thẳng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đã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chọn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?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CBD046D-0E2E-B4B2-F02E-70263CE5B9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03137" y="4209704"/>
            <a:ext cx="268363" cy="26836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238588C-D88A-32AF-6203-275FFF5064EB}"/>
              </a:ext>
            </a:extLst>
          </p:cNvPr>
          <p:cNvGrpSpPr/>
          <p:nvPr/>
        </p:nvGrpSpPr>
        <p:grpSpPr>
          <a:xfrm>
            <a:off x="5457101" y="2093880"/>
            <a:ext cx="1586772" cy="1799417"/>
            <a:chOff x="2553898" y="4355947"/>
            <a:chExt cx="897212" cy="1017449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59741E0-576C-D671-2435-00F427BCAA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64745" y="4900194"/>
              <a:ext cx="169109" cy="47047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9C6CF98-459B-5EB3-ACA7-AE8D798396F9}"/>
                </a:ext>
              </a:extLst>
            </p:cNvPr>
            <p:cNvCxnSpPr>
              <a:cxnSpLocks/>
            </p:cNvCxnSpPr>
            <p:nvPr/>
          </p:nvCxnSpPr>
          <p:spPr>
            <a:xfrm>
              <a:off x="2553898" y="4355947"/>
              <a:ext cx="895417" cy="45523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BA34FB0-4B7B-3BC4-5720-7D02758DDAF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53898" y="4358502"/>
              <a:ext cx="381751" cy="54348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FD8A040-E260-2954-3069-D70468236E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63005" y="4806625"/>
              <a:ext cx="688105" cy="56677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296129E-23FF-29A7-5C43-C2D166C943FA}"/>
              </a:ext>
            </a:extLst>
          </p:cNvPr>
          <p:cNvSpPr txBox="1"/>
          <p:nvPr/>
        </p:nvSpPr>
        <p:spPr>
          <a:xfrm>
            <a:off x="5164474" y="1775425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955ABF-BB47-F98D-8164-9C75A8EB5965}"/>
              </a:ext>
            </a:extLst>
          </p:cNvPr>
          <p:cNvSpPr txBox="1"/>
          <p:nvPr/>
        </p:nvSpPr>
        <p:spPr>
          <a:xfrm>
            <a:off x="7031206" y="2662383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E3C24F-4F96-CE5C-C0B2-A9986FBEF832}"/>
              </a:ext>
            </a:extLst>
          </p:cNvPr>
          <p:cNvSpPr txBox="1"/>
          <p:nvPr/>
        </p:nvSpPr>
        <p:spPr>
          <a:xfrm>
            <a:off x="5562910" y="3736736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B80C25-CE3E-74F4-EFD7-A6D8DB662059}"/>
              </a:ext>
            </a:extLst>
          </p:cNvPr>
          <p:cNvSpPr txBox="1"/>
          <p:nvPr/>
        </p:nvSpPr>
        <p:spPr>
          <a:xfrm>
            <a:off x="5780771" y="2865005"/>
            <a:ext cx="27667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11326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Bài 10. Tứ giác BẢN GV"/>
  <p:tag name="ISPRING_PLAYERS_CUSTOMIZATION_2" val="UEsDBBQAAgAIAHldz1I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DBvc1WtY3fDf8GAACCGQAAHQAAAHVuaXZlcnNhbC9jb21tb25fbWVzc2FnZXMubG5nrVnfq+PGFX4P5H8YDBdaSDZJISGUu17G8lxbXFnSSuO9e1uKmCuN7eFKGkc/vHv7lDz1pZAW+lQIpPQHTUihD33yhfbBof+H+5f0zEj22psskrwXdpeVxPnOmTPn+86Z8fmTl0mMVjzLhUwf9z569GEP8TSUkUjnj3tTevH+pz2UFyyNWCxT/riXyh560n/3nfOYpfOSzTn8/913EDpPeJ7DY95XT6+ekYge99xBgA2D+L45sEiAPRMHFh4QKxhg4zKgTjAgI9Pu9UcSFfBnwdENn4s0hSCQnOkXeSwifv5BjdrNiUOpMwlcbBOr1x/IopAJGrDsNDQbPzNHmJqOHQymAGz7vb7NVmLOCkghuikBPs1Pw/YJpaY9AkQchmAgbkQsijvk86KAXJyKaplD0uv7p2eQOu4ufVQuu+ZuOjQdSJvnVVnTkLDCMhISpSzLdOI6ALoWviZe4BsEQBW0QwN/6rqOR8kQIlTVIpIyrjZE5CiVBcrL5VJmBY+QSHVBsaMMJ7JTbvxL0w7AvV5f/dq0THodTByVa1pmKQLnD+bEdrwJto7QZ7MHgHc94hObQjrdsUOdXt/NeM7TgmdouZCF7IKnyiywA+ciMJypTeuKQ2dPp8TXO29PJwPinSlKn1GHwnp2n/yzDo6egZ8fKahn4Oy0grrCkIAJ9i6rnBgegRfD4Mqk417fyDhTZfNCFAsk/GWmRImvWFxW9VVrZ5O7ndJh1611Yxf3gIW3TdaGMwH+XQeWMwKxNEcQlkyWLL1DlpzLn/zsk09ffvTxJz/tBONDQVnHQEgjffxhCyCbeo5ViUJgk+ew29Tcrv/tIrq9/4vRzd6ZUsu0obC//91//7m9/woSfCM236bdUKCUn/X6T6f4Glnb9ddmo/XU86D067o1fa0jKkMW0TpyLUu0YCuuWtJK8BdaNYAaIqu7kfoQSniRlo28GzoTDKUFbKOeaaiyBXrILLt7rxKjsljIDNzlKBI5u4mh4JRPVWvq+7JiZVVxUgkYyFokEybSR82ur2zLwUNdehOoeTxSGrJfFCAdwetCXykyvQcuXqSxZBGaZRwAHR+x5TIWYS2tNRvcmN01RuHhK2htQAHH8kHVhrs3vT5JIzTMmFpsRxQP+8SDtWzX39ydYBpoAmhrVGzXfy1QuF3/uRvQ2ByNLfhLVSCDzbpA6eabAjUr5zGMS+xD83Sxvf+yCaHWbez7V443VHlUss3QkuX5C5lFR4V7uMVNwKZtOMANgx6Aq666B4aSETAkZhkPi2YwiBLrkq+pBsuGmgyoVg3FsqTMIfWgQzEvuI5WqKWwsJqo+EwC5WIOQ5amA3jX/GusfAtPbWMcDOheay1WpuGipR3w9Ucpc0iQMudHNGiMqUaDofQ5CA6Mjk4XC+ey13cuu1hcE5gm4Z8mm4OxFqRwp1M7HQyZkp34rp44VDWthCxzeKNSAmqldyR/1M2NT2AAsKmJrTfIbYW6G9nmYsUhjiziWaMj6AYGGSqCPZ2avwgusGnplv566bE7PR6yaMXSUJ07Qqb29A6+RSLS31TZa/+fleLXiBW1+p/VjcMekudnXeM56jVvYAQrCp4siybXKmF1+KdEoSj+xhDaLP00//vp/UF25mDef+v9OTpXdNmjxiDeMlPtd+uhI6mPCARmGGAqgbEjbm81Vm4HJmjduMUB9JWdaV8cnUfMdCbbW9tODWBLdCqGP4Yc68h9mH4S6ELtbfUh5TB8fTxpb39FBr5Joetc8ZtcFI2eNZ9b91dN59Mb68EYe9RsqEktcnQdApCxSCD+qAXmdEJ2GahaxNFKrmQZR5r+sbjVbQJyWyb8hwPyLJOJfhuzfFf+VZt68jZRVIvzKqduh3lqz+DW+3NA4NN3ySfYgzHGwLahZh9DsT1uaQT0UamwqL8bnYBHCSvCBbTjmSzTqCVQdTYbkgsMYPWa6ea7BN2K7fo/SUuU12Kp3qL67c87gaixDpSU7MF+acuC57/qDKLWsseorjoK/rJoBpoOdCn5gXNxAePcbNZkQfHgOOTR2ETGePPHNob14XpnOlHHczggtzikUxOY8CAnVlY1yEQm8OpRs1+qbvl04WBKsTGeABd9dVK7/80Sff/7zT/SBbrd/D3pgrQrQcOZenD0q9lsyDKDoYKKIuaIvGSKg11Q1a0RqLU+xAHa5g/2CBmQXDTe3v/WQHC2/M7tgqe3GTZ4IVC42Ky7mO5vUajYfFtCmrb3X3Sxf73z0sXmX2ozYfhO5/peRqBcbtd/atQ7lQ1qugEeDvVVEyQmFuFtNXREcEIN6zunWM5lWzBjjG1oM6/h8UgUXQE9QvZXR+piRF9CWJKp3zz+9/nfmuyr68daxEEnq+dXKrn6YaPfP+X615LzDw5+PPk/UEsDBBQAAgAIAMG9zVY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wb3NVi67a1jEBQAAZB8AACcAAAB1bml2ZXJzYWwvZmxhc2hfcHVibGlzaGluZ19zZXR0aW5ncy54bWzlWctu20YU3fsrBiyyjGX5lcSQFMgSFRHRKyLdxCgKY0SOxKlJDsMZylFW3XVToCjQVVcF+kADpD8gA+1C/RH1S3pJ2pRkydIoiYy0WfjB4T1n7tzL+yJzj1+5DuqTgFPm5ZXs9o6CiGcyi3q9vHJiVO4/VBAX2LOwwzySVzymoMeFrZwfdhzKbZ0IAaIcAY3Hj3yRV2wh/KNM5uLiYptyP4juMicUwM+3TeZm/IBw4gkSZHwHD+CPGPiEK1cMEgTw4zLvClbY2kIolzDVmRU6BFELNPdodCjsVBzMbSWTiHWwed4LWOhZJeawAAW9Tl75rKSWs+W9a5mEqkxd4kU24QVYjJbFEbYsGmmBHZ2+JsgmtGeDutmdfQVdUEvYeWVvZzfiAfnMPE/MnhweRzwlBlbwxNUGLhHYwgInl8mOAemSANxBeEEEIQHSmbUpSUFeiXQhWbIGHnapacAdFNkqr5SNs7ZaUdtqo6SenbRriarSCEMzaqoURq9pZfWs0TRU/axq1Gtrgwz1hbEGaF3NpOlbbVVXG4baPjvWmmsi5JWaYNR6UautiXmuHuuase5OjWJ9XUir2mzIYUrNeqvYOF1LteppS23XtMbTM6PZrBlaa4KKn/upJzyXmQ2WHAQVC4PpkBB26HY8TB1IUDfighMBKc7BQY8YrEIhgrvY4URBX/mk9yzEDhWDKKohE54T4he5T0zRjiI2r0RRqEzoEkJQDMI4zQcHj9J08ODhzNEzye6TYy3UMpcmyJbNBLtj7bM7B6n6j/aXq3+LojlI0D72BjXWu3PtDw5T7XcPD5erv0jNXJ9ahDVwEMQpel79lebbnVSD7N4qFW7ZLYeFwKYNpUNcZ/7plWspGtkem4L2oS6RG7p2Q8fRQ99ngZgUj+nFVIlbaHJd5s3ETnSNOsyxUq8Rt0OsBnbJVMHVz6lXAcmsgroQ5Q74s+kTD+nYgyJPBfjYTAl42OGCiri4V66kiwHFDgI+6EIIqutzPjdtHPCZsE79ExVWs/BFgwnCv0zMnSzdKqo74AIUJRcpedWzUDnAF9CUyIgfj4YCeaM38MseX363HkQwGXljPHwzkBZEYjz8VSBzPPxZ6rguJCcZweekw6kgUqIsdCw0YCFy6DmYniFII6EL/9kETfdHqBswN16FHk4gHnuqT8kFsR7LbHQKW7ghIKNAd4hIdngZ0teoQ7osAF6C++BJWKc84d9ei9jHnE9I8bWO95IuQ2uU1Rf3ogNiq4+hY1uPHCKeuL7YCD8eII+JaxyYw8QhJ7FTLGrF92TOtv3ubkiTDvj5A3ljhp9TN3Twh6RPDTJFvUGXb2aXdRy/UgPpbW3cjwM9Ct6YGkKcgksSTrhhQsGgXkhkCU3sIeY5A4RN6Pp4lDb6lIUcVpIEkVDzd9cwwcNjGl/1oLjBjoFFAinKnezu3v7B4YOHj462M/98/dv9paCrfrjl4Gi7pCEuLZ28pJE3prwVuFumKTnUjZlqBejWyUoat66aS6YsaeSCgUYae3PikgbOzV0rkEumrxXIJTPYHLbCAjfKV9bck7B4hJeAa9FxiyVD+1wzThcQxEE03/3lMlFnurhRjYeGj7VP1dViu1RF4OiTmqEfySSWBoMcLkwbUlM3eo8liYnnDBnZ+vjylxKqRb9lxJ9UNVSqjn6UkX12UjwF5uFPmlS3qo2Hf7aQIavJqapL2aIpI9V8KiPVTtrW1lTLKqUCtCG9pKxCI+JQF/pm686KyvukeKnA/sDVYWNZ87+Rv9570E4S4GbylzF666JzOh7+5W7s+f00yswmvfQ/NvvH/RrqE3tXpBOCXBi0ZWSr0I/I6XH5jY/+/n70h2ej89HvUnmmNPqh8QSVoHNA1fHltyVoIoZvW3eaoWafdV2ta8fNWvkTKAkfqQWTq/Tz0cz3ovQ7xuxH2eiOSz3qglmjdwHpl9zCwf5OLrP41tYWsM1+GS9s/QtQSwMEFAACAAgAwb3NVoOag/F3AwAAnQwAACEAAAB1bml2ZXJzYWwvZmxhc2hfc2tpbl9zZXR0aW5ncy54bWyVV9tu4jAQfe9XIPa9tCwrWikgcatUbbettoh3QwawcOzIdujy9zu+EQeSQrGQ8Mw59ozneCwStaO8tQepqOCDdrc9vGm1klUhJXA9hyxnREOLkwwG7YwULS0J37Q7DiWYkB+gNeUbZSzB1qLpoL0stBb8diW4xqVuuZAZYe3hjyf7SToWeYklMLJrOWuygnKbX92H8fQqit+jN+5PJ49NhJXIcsIPL2IjbpdktdtIUfD0YmjbQw6SUb5D5N1jfzLrNyEZVfpZQ1aJafZgxnWUXIJS4ELqjXvdiyxGlsDCTnf2cyUn3uqr7E9oe6qotrTRvRlNtJxsoHrIk9n0fvqzGc9x9QphNJ5Nn+6/Jmj4p03d+72H3qgRysgB5HdKnou8yE8IXTMaCVJszIF+a5PAYYKkeP2QML0z4yLBJGQ2ulgFxWiKZRAydVK8M6MJ7M/yTEX+Z9wkEnO3pWDvpggn3cMoZMlgqGUBSSfMnE9txedbofEywXBNmEJAbCpB75jhOylUWKZqK3F/4ZPyNAJ5Q4lYCFZkMHHxRsCqvcRPJmPbV+L4jrYoQAl7b4wiLI0l8hWP9QwZGUvkh6nWG2eHM/ipx3GCHsbEF/Pr00cvcILTcF5hFrxmpxdzy1W0tTcETCZSGFpZzWkGpmpJx9pcSJ2zmBJO9nRDND5NfwxuebDJqKRz4vBKq9dVoqlmUCe3lSikwmDQvfDZ+srVeBzFPRxqpF9grX2qVVtZE/NYxFKw88tC98sdj83NWxqfkkGbaE1W2wzfRtVueR5eP1zGPcrnDNOsEQ7yma9FxLGBNZEyIncg50Kwa7fhQoO6dnnhLm0T/HikrrD19Uv8InWF5UW2BDlDPVAIgqzaHG5LN1uGX72g8AlpcPqaNXgdVW9xPU7oUfCRwUsAiFxtw3VwE+fJCqYpgz2wsFVksSk35ZYo1H9dxkZfXoCR4uolGV3QUpG+B5VSqfamyF6DX2BUtQTnuKx5TZbKplVpKKG3lwtXun1okkZ5cX+0cy+kysLorzs+rFTlLEmhxYcmMtzvcu5TJ3sYcZrZ/oOOaPsaj+MwIXJ/KtYZqnRmL0Mwb9ZxsaMoazxNFNNlh906ivWcttg5Xs3hWgLE7dUab6IH4DccloLI9PUIqbwINW7HxhzxzbTdGvt8luukE5lccY5lwN/4t2T4H1BLAwQUAAIACADBvc1WxjtqSMAFAADuHgAAJgAAAHVuaXZlcnNhbC9odG1sX3B1Ymxpc2hpbmdfc2V0dGluZ3MueG1s5VnLbttGFN37KwYssozlR+w4huRAluiIiF4R6SZGURgjciROPeSwnKEcZdVdNwWKAl11VaAPNED6AzLQLtQfUb+kl6RNSbYsjVLLQdqFZXN0z5k79859mfmnrz2GeiQUlPsFbXN9Q0PEt7lD/W5BO7aOHu5pSEjsO5hxnxQ0n2vo6cFaPojajArXJFKCqEBA44v9QBY0V8pgP5c7Pz9fpyII4285iyTwi3Wbe7kgJIL4koS5gOE+/JL9gAjtkkGBAH487l/CDtbWEMqnTDXuRIwg6oDmPo0PhVlFekzLpVJtbJ91Qx75TokzHqKw2y5on5T08mZ5+0omZSpTj/ixScQBLMbLch87Do2VwMykbwhyCe26oO3mxiMNnVNHugVte2Mr5gH53E2ehD09O455ShyM4MvLDTwisYMlTh/THUPSISF4g4gDGUYESKfWJiQleS2zhXTJ6fvYo7YF36DYVAWtbJ229CO9pddL+ulxq5qqqoywDKuqK2HMqlHWT+sNSzdPK1atujTI0l9ZS4CW1UyZvtnSTb1u6a3TQ6OxJEJdqTFGrxWN6pKYl/qhaVjL7lQv1paFNCuNuhqm1Kg1i/WTpVSrnDT1VtWoPz+1Go2qZTTHqOTeT9zwfG46WPIQVDwKJ0NCupHX9jFlkJ+uxYUgEjIcw2GXWPyIQgR3MBNEQ18EpPsiwozKfhzVkAjPCAmKIiC2bMURW9DiKNTGdCkhKAZhnOWDnSdZOni8N3X0XLr7+Fgztcxn+bHpcsnvWfvNjZ1M/SeP5qt/i6J5yM8B9vtV3r137Xd2M+23dnfnqz9LzXyPOoTXcRgmKfqm+gvNtzWuBpvbi1S4Zbc8lhLbLpQOeZX5J1eupGhse2xL2oO6RK7p2okYM6Mg4KEcF4/JxUyJW2jyHe5PxU78jNqcOZnXiNcmTh17EMHNI19DHQhrBg5sBMRHJvahqFMJTrUzhIjaQlKZFPOjS+liSDFDULCh6yCoZt5wsu3iUEzFceaQuJLaB5/VuSTi89S+6dKtoiYDm6M4myjJ676DyiE+hyZERfxwOJDIH76FD3d08e1yEMlV5K3R4G1fWRDJ0eAXiezR4Cel43qQjVQEX5K2oJIoifKIOajPI8ToGZieI8gbkQd/uQRNNkSoE3IvWWVYSCQST/UoOSfOU5WNTmALLwJkHNmMyHSHLyP6BrVJh4fAS3APPAnrVKT860sRB1iIMSm+0vFB2lYY9bL+6kF8QOz0MLRoy5FDiBMvkCvhx33kc3mFA3PYOBIkcYpDneQ7lbOtv78bsiwDfr4jb0zxC+pFDN8lfWaQCeoVunw1uyzj+IUaKG/r4l4S6HHwJtQQ4hRcknLCFzbUEupHRJXQxj7iPusjbEObJ+K00aM8ErCSJoiUWry/hikermny1IXpEXYMHRIqUW5sbm0/2tl9vPdkfz3391e/PpwLumyAmwzH26UdcGnuqKWMvDbWLcDdMj6poa4NUQtAt45Syrhl1ZwzVikjZ0wwytjrI5Yy8MagtQA5Z9xagJwzdN3AHvHQi/OVc+MmzJ7ZFeBGfNxiyTI+NayTGQRJEN3s/vK5uBWd3ZkmU8K1xrT94TpTUy+2ShUErj2uWua+Siqpc8ja0nYhGXXif1UpYpJRQkW2Nrr4uYSq8aeK+LOKgUqV4Q8qsi+OiyfAPPjRUOpPjdHgjyayVDU50U0lWzRUpBrPVaRaaaPanGhSlVSAxqObFlJoPRj1oFN27q2M/JukrhTKd1wPVpYnP46MNXOWpnNTVprkVpOxrOE7D53R0eBPb2U39iMuJR/OMf9hS88MATGrbCOTeDQG3VP9/p/9+8ckBHkwO6vIVqDhUNPj4usA/fXd8HffRWfD35TSSmn4ff0ZKkFrgCqji29K0CUM3jXvNSFN33NTrxmHjWp5pReeqt34jyLL3K350qfs/c/UC5/sRcT0W9U1WJ9+R32w9g9QSwMEFAACAAgAwb3NVrryrB2yAQAAaAYAAB8AAAB1bml2ZXJzYWwvaHRtbF9za2luX3NldHRpbmdzLmpzjZRNb8IwDIbv/ArUXScErBOwG1CQJnGYNG7TDmlrSkUaR0lgMMR/X1O+kpAy4gt5eXgdO8T7RrNcQRI035r76nO1/7D3lQZaU2INz7ZOa/RC64GkeQrzvACaMwgcZHP+6UU+XAmfccAq03j3qW2l4Reg/mZBqDRx7rEQHk16tI1H+/FoW1/iX6uyU1XHiow2x2ulkLUSZAqYajEUBamY4GlaLbNAB8YNiH/QBUnAMn3t9kdRLXl1DEe9aDwwuQQLTthuhhm2YpKsMoFrltblX+44iPLCV0egPeiNJz0ToLlU7woKN/Gkr6Oe5AKkhEvecBR2vTAlMVDDt12tO6hj7Bbk0Jtc5upMDzs6TJqTDG66NJ5EnejFxljp5XLD0SSadm45BVt1up1e2A+HFkHJDsQDF8ORr/kt19VhcQIz3ZFHLM8oRZLmLDtyUVuHl9OH1bZ13asmRitGkV7+FW0dJnNtxulmrWeGzjNb+l5o4RPZg7NBeZ+3dPLOfClqp5qjoUfj98aUdRTlThq9/2oGRCmSLItygJTDs2wCESsQc0Ranv3bnAu+Yya19biic6jG4Q9QSwMEFAACAAgAwb3NVphY6ZZjAAAAaAAAABwAAAB1bml2ZXJzYWwvbG9jYWxfc2V0dGluZ3MueG1sDcoxDoMwDADAnVdY3tvSjYHAxsjS9AEWWAjJsVFiqvJ7st1w/fhPAj/OZTcN+H62CKyLrbtuAb9xenQIxUlXElMOqIYwDk0vtpB82L3GAofQxTlyqnCeKdWZ6ATPpBu+huYGUEsDBBQAAgAIAMK9zVal8XZC9D4AAGpkAAAXAAAAdW5pdmVyc2FsL3VuaXZlcnNhbC5wbmftvAtY0nf/P+y2e7V7s1z3vd3lkW2utbaSKaXiAdbtJjVL12GdVKyZpxQpUBTl0NambVPppGQeWGNlR52pEIpQs8REJdJERSBTQEVAAUGELzxYabXf7uv6/57ref7P77n+66qL8Pv5vg+v9+n1/fCRH76MRCx53e11JyenJZs2frbNyelVmJPTK2mvLXL8BBPITHK8vITdhvi3U3WXx5jjzd+SNmzZ4ORUS3nDuv9Vx/u/H9q4B+vktLRl7t9LPPTFA05O8fZNn23YkY1US6JrrimJUuX0kpklo1Gfrng158uf//Y3w/sbXgs78krAh2WtKUda923blfzzzYRlLdVlTs7/4B/Zmn1n8eW0VSsz3sz//pWcU5/izm/bdDz8uKfXitqE7nOeG6/fal8WcDLhC3rzKlEYjCCC4ARWga8U2pr5EvwqlEdKX8TK1ntiYX1Oc39iVrSsmns9dNiZNvd6844v4eW5/yznTf798QKP+QUX8gRagjI4aLu4wOcKf4njZ0ckRW4wxCsFXadq8vfOLQrpmsRH6ae/fGPuIs8zhFC0aPkm1Wtz71wghC+Wvzm3CKQ4rzGti3NpmHuTXT6kr1Sozv1r7g0FQpB2P5IBTTK3yl3CGvssOg1ptirzlWMzJAuTW282k3X3J9niOexvDjvTTPU3rgxBvCVYsrpGdpqJoAqHiIAqjmuOsQWQx8BoknyXrX/Sj/n3x+ZUEGc6tn5fjPiXYuMdG0Cz5NuT9XIw2RxWtZZvtvh075WS4jSqHWH7Bx9Mlnr/U29u25e1C7Eaud1s6zJ9DqOZve7S6PzOJ8o1GTPWGZn13H71RWbBBujrPpLETzo2Ujf4AaVwi1IKWgXxA5q59mFKLGmPDzVcuZavpkRGmW+QDAhyWjYy0zeYkHgsmrRlQAmnNRG6BsbM2SUthpZ8+77AnUqDDSDAZi1tao0bC3LdSI2ChjKDZ23JSrB7LExrotQUNgJEuVX+YanJwv9VvrWMr48G5JhguvbOYJJPmV4XeiN1t8wB6c3z+MmHt3qP8H1zipgflY8cExRAXbNKqpjeb0C+kCjafh8kuYMhmxnL9PfEaSLPCmaaaLJ0QEik6z/6qXSobgkeX25mywXGWiXbiJkoF3UJUoBltSxSZHTRd4AokHmCX29JQVkGR9gFV9UYFqm6TI9pgqLwFai4n4RyPck+MzDarwEnfBdTdAq/GVB6067IeZJ2M0A0yG0ck4AsiweRc52hoWSFn3oYts4RpgiI24a9N+UrQnnRb3cFERjCtdMIXoO33u9fcraVhUprn54Vj/J+s8EgyQkxB6lqhNBWbzQyvqnmAoNx5Lf2kwFCh9ogJypz+CZxgsvaxDyBM14MY4TYhFt/wBOAE1fNbMV1IEVtsKnjYdVW5w5U3PDgTrs5TZI403EzcHZqESDkmVd06/zEA0Zi5cBrg2Tur/L4TiXZsL7v7TlML3nAjljk7+UJCiJcm/yK5Fa2ZNHPMQz4LBid9M5EDc3vdIP3CIY1uFOKVppadku7UPXijjcf5LHKK01ivBrASTi4MrX/wG5R3k2cO95DzY5ZpVQaQnrZtMNXuBPJ34m/6nCmmUPmEoZNKfLv4AnJPmIRBm+2pbJVpBI59jePv1kwTawOncHmOy3XqfWSdot6Sg6gKGAKnVgj14lb+7ayJDbsvXblxcLbfK0D9l6Z/dxLjnp2a1kVU/PTCph4UiQV9HW7RAIzp7b+BloX7VpXguBNx/fp1KTb41ow2SefiaLvjRQkl710BY7BmGdmN6TiZXwTdVj07p3aFuWo6h5TddhAo+DczY0j+nvhYtzsKElHcltSDoi+3lEdkBMj5oSzCHmdOBpggZJFynPkNeJ0crQ4PYCe5H5MP2VC/K7Qmb3SZUfrvAMdyK70Jfw+3XhsCKIF8y75vyZXy++tdzsXfnQPmYVCV9kaLelJ+Bz4L9NVJlDEwZZRHaNEq7xO34/edVgzBJHre6VossK/BLFDUW+7yOcIlVy0eHgvySuazlcCtqlCL8Q4iM8Qy3pHcZCvFThMTrvyvCdQitnrDtOboTjDZkdlU1sn/y5SfZ0nEPIvi/HAoWK6NwJBSFwzkPmrgsHcDj80jWYyCpHQ0OEdi67agqBEMf8XKrOBQDZPeW3rYPcQRcu+p3snb180Jt8totEEdzA9HYABcfsC6mh88Lc4fM4V+NfXG9S57xXCaHyL1IgfpYx0AkZEkibVMCXPPYB359MPUIAB8CtOTjfW5UXdQC73Jfjw6gu2oAI7Eix6xhKMK2X21hpTN+VHsTQS6OvnSvYiSfgcd+lAcjGPyuv3EVH28MV7OXAI6U7HZOm5wDA55vRmM0ERPw5fzoqJFBvrQix8QxWTijKJ3Img+oETx+lTjlrWW/Q6M7JIek2oxOJldEFYOqSqwYTl8in7d9EpYBmNT1lNkxmb/XKu8p40wUg/QmKMW+EO9Ye3drqf0+HCL+JypF5Lvl5N39EUs+i8jYQZGFWfHmrw/EH02MqMHE3TknpHEcZrwEz2NbkF3wE4ZW30hRAuEK4CwxOgqFaBbbiNx/RQMIhrqVWmuLLe0cbVNC4BYMTi8NFAGzvNYPYguvjAXVh2uWkPzEhYOstHWfau1XqL1IiRnRYPpVoYH+o/N028sk4OYXe5flMSv731vNjr1ayxOxOTeFqTemPguE86tidW4vJ46ARbJlnq5IgWpeaRW76AgD6wBlQRII4dVFwvsLBoQjxzyfz48PhqSieLAFcfnukZdpSS0+SNr5bSBuJWwIr/fJQRQnvmZunDw3mC3LN/OiJdYdoUjtfBx8ICW5Sh11wrqlSPx1UtPU+wohAchIqg80d1jmxw2tdEz4+aE3GkAfKfZvQfh7jy4pDeRNKa3t900vHXuOhQOsLl8ZKmPpcj6z95vOr8xOKbbitgDhuObDO+sm/JYxmfrra89NuivDl9P58GjsQTxrfTBggGOkhCEGURRYpbRxcHyNVUZM6YcOW+oqF/OtZ9mADfRxMhc1H6WgoxTX/7n1FsOK6o/cPX6xYkesdZBkTpeR0Uwoh3ywlstOum/Xnz9/5sugMmHdYDMjuQS9EM9lKsbZSQxpWBC8J/9pSYJTJA0uKrP6PTw57deQPJNaZycdgMZfJN9hbowbeKEmb+5rj0Rb9LdUSRxvoDbeYHF2Cncdzvwu+187bcysweO0/1BwGjiPywhEyz+edDax6j+GU76RBL596r5+dpdKNdKHlS3u++C3fJ745mX6YHM4staB0EDrmpSPoxseD7ZQt3uvp9SJqIBzXhS83Jx0IQqJEOwduxlVTZO7TD644mI/NoW0+rEuet09Q4/whthHg/wuwO+Zwli0VQE3vSloa+vB7Mt7chYBisZJCxwZAzH5ujllVgTwE6Es4TVrAEg1leYaccnKfzWP/IxS5hwtK1prIN6xANCub93H6r3Hc+tqawIk3Hw6xqejAkSDP7/edi0jfbyLcVscDJ8yGMglpS0SiwYFDv2jBkeLPwYZYo4WLHmey242e24jLc8RNbino9YhXVOuxn2uXzrv4Gc3WDvC99sOykpX33mXOTK/AddHF7RA+2fryaX95IQIoFy0KNwyOaBfOn217LGgW/dNknfl9rr/+2rj5jn4XaRlOdn21q50ntHdu6Wh7n8+nroPJdRd92nMhXBjbWAb/8cpl6JOmhhySqtStRnNAVSz7wkXL/vMld3ogVCnkvfZmmmv9m6Us6nzyO8zG6JQ2+ap2JpfZT+iDYGNh8Hj80YL6TX+JxB+NIrC/d39G2M+Jun7akd03zzxqLqePY5xZGmq8bC/CAoI+dCj2ZaQjU+Qa4khBUaBb0Zap+AdyqzB+FYO94UvpoLEjC6mTsZ9qXjJtDDhzvPPGzq4doUmeyXdwRKVhwqzd2Ka2Ye3HUX1fnxwzlxOr0cP0MZEBxvcq2ZLIqxK/E0RGeotU9YNw22e+3NDE5phv9viDeNbR3nT5QD+ULf3H9DJsxGgtcPLK+oFXUsSBciorrrVApj7U5f5taTFsblDNRzIWGhiWk14zLdeXU+XIJbPZgBbpJjcWHwWAesltYIR55rVPIO+69Q7uNVJ2SyyK0isLifGR23crnAoJsZQln/D86GlOUHCICf9RYiELsqxze+GAwKXwYRa+TjZJIC+CF+NUXLrqxs2jnBPmNWeLpWzhDbYWeWYV2r4AcwyCfLcMYhpKP8JdVmqZGu06guG2rEd9WRiAXwXM2k+gW8wIS+j3dEbccsaLV4qvPHRZHSIBwkx4yHwJlnfr8Q3OhmvoeN5No8FWctyp/U2O7nr99OOLWFXnAPQqsNaOIaqCQGOMriRwtZKFokam5q2di24QVdIov4mjlwCjvjZlCjWrfQo6lisHQxl99fbgVJIeG5dCK+wx6lMAcrTAfWUC1puCwmHRXeN6KM+1uAWMGjO4SweGR1ZRnhlLjEte5jfiMbbyN4m4BTnPbUsTCBoenQQsVohfj3n+0ErhfgQLFBxWjhlOLGuXWhd4TNKKMLQpnWQkdEb+plYQL2z0PjwU01pTNm7A731p+V/4hVecu1NZZy+8T0sSk1qSgB5PQ2SWzDj3PGklm26c3POR7TVNUD7kyJbHekxjCj1xPKNJYTsPjT0sWNOakub+ur1utPWrNM1r/fSEWkeUT/CCiU98XbiLHwZiim/PpcZXHoB0tpdlZO813PsWvtowmjFjaR0s36N5iAJjz2z1R7QvZsS9WwwdD24ehhvMTfL9sxUpFFeHvdoYjgUDkgpvn/ebhUp2k/khZ1LjeepJe8B2Pc7oZzN34Idyi9/CrL/L6p2qhAfQmiBzi+O1Ra02ltRjF+YnViN8UyXwsaE+pMNPcZw03ZS6UqwriNraNVKK4NHJ+Qlx0MuTXmKwtYAHI8/y4A8efFnCkeexneYzdj7WfpHsUl9IhTKBcSJRfvBdixHqUNkZ4CUanZh358fWCCavCJAwafQ8Q3SaO6Gd6JjTWhHRZBwXbAZzRVexAfoC0v6dhIRFU9eoExVdgQdeKM+KzwOefmxMilLOff85rp7y2guic6pVac2LBlKoCDL3Wp5NzOgScIHgt0LLNSOReTMZbXL/Cvp9S9FrnmGu0YMpvJkQh553c/aw3I8WkU7O1iL0KHfTf2Izo/NPeYVnNt219YvTRZAf7PpBu8SGrHFGymgev+yxEppnR/JnluNAHUSB14Gghbd2aDkdguqQ2hubrNz09h86eK3kOy2LhYWhfQzic5kfldkb0Q75O7Bj093fwa9z747EMj89cAHO5GJbP8uy9s5Am0a0c4SHqu7/dRa+auwcrCSO14BfxPF49K/xEBOU5Na6hvEtZSVkNasG86dncEWp2wBz/bDrFDyffaEJBP1qHQO9knw5hnuCVTvmGoVpbx6k3d2WNLqOXL7CF3dx+ajWYv6J0v5+3fPVIggLY6uibV2Al4tbZZxOJnxzopl2KkoE/Csr3OFxKLTMhfijyssT22M849S40v6txyC9IExE87AF5ddyO+p3qBD3eleRlj2WnweI/fmagJj+MMhtiWP62BAHwFUlk1rbwnvWe5vbFCwUFnKhFr1M0xO3IuHYUifQnt4F3taeQLglzFrqV5bzn1Bkd4110k5FfvLfIEBMwH1Snq9/MO+fUu1B5TqkLbeq/Qeicdr/yv09stqAKNn2p00S2m9CV2Y9+6Dy62CV9VqO1aRBKJAdkPgHqd/BBEN4gxY/YyI9WkR4p1FZzrGw6Vkteq8vEO3haelcqSS0iqcOoe2A2CnEiXkujqZhiWM9y7sydMu03hPSSAaJxGpmrbijjQYLsdAev64xXtiwAr0ic7LhZvH/t0R3tbzZ6DPj0sxxUv8tiEST3uxSjXkNxjA01EjatpntjpOBm34gRAks8HvKZBhyfookXT7IiNMGyXd74CaU1pqb4iV+ZasuG8IsFu6GNaKpzouvNvfyXrhXGuw7qcHl1g7iDVWsRjbgK56tAZo6aJP5QLEOng7XKWqXfauoP/lIfOWwgIYelqfb1oXwsipVG1Vmt9QPDkixg0DQ65c8iwf0V/rhQqTOFtRksEgAKBgZpZ2miIlyR+j4siC++O+b6OfMuccRqM1L9fiziLJ3nAY1G4J2jjxje+rPOu9Vt3B7kvyUu0a4PMDlNm4ve6UzAiNX1MRfgP67TJu1O9Y61TcQhad9cq6Bi+m21CqBHhl7EjAHLjRZeXySfFqE2Mu8Oj2tXgaLhg3KrcTeWNRglTTc1qGZd07Hm2LB96VX2wZFajdsXWKSGLiHDtMC0frc++yw7dBbWBoxMGXWBWcRqjJko287a7PUK6GkmVRPhyfGDPq61syfWlIT1Y27w7zFCxsGiscV18kxMfzlDPdpdgIdy76LWLmYU5KqH9xQdhT66DrLnsLoYvmBmLRsJ4zj/dMLRLK7Yd1ss0iwgpNo27HZX6UNNxZid882O50AjqUaSrgmmVJEJ+GBRZ3wUazOZdEq1lgsf4DmaFLmUTdNNNfDlapsR684iw54mfKyF9Ikbo8QvJuHieMPUlTFZUTlNrFnLuyPP/Nqc7VciZ/h5JY5M1Jzi+4B2kQH5wzNM8QpWPSGtWR5/cEB53rO23yWXVYOrIIoEeNTfPF2XVLHS07PwNLX+BO+0uGPFAAzN591rFcWgxX1sda1pQHhRjS1TjeAs3qlYd0A9wg75AHaoJ+lJ+5nAzuVZrXzrqQjUzyo5QLqxt2g3FP7KbnDLLvJA8sx4PsNaSn9ZP4MxPNK1tcXgzDdmVYhq2olrS1B0ulu8uS+HL07D5Kpt+hViOSYjsUnWlwXEmip8fZVrQVnVZUPXqeIU06mhWvgXAY7Wm4KvKGeoVirFXpZtHH91/IrYJANwj7zWbIeDKLaQY4+Tv085YDrqnOrKZSz59sQyFPTMNPhBkfxY5ugkiy0bTAyv999hRCQr/C2Wu6iGodo9Remu9gH+7awlbD6vlz89u8xXd0O/e+BGqfcH4uFNaoPDosEs++H16o0CoeiDKmX8uBw3wKsURyPBlP1m1t3RUl6zddafL1D6sza7fylWG0tkLuoP98AWmpTUXXgf81ma3821+VfZMpev+ctSoRmf+8hoJSrDcKx7y0DyGaaFuk8JmzNpLUiPuchHJfR5xjKYjsCF5Mmd+kFDK1CDHUQDBWqMhYvu8h7QuKmGghgu6KreQXFxMmgNqBBLSq8hciAZDJUSe1pljEfVWQmtOgxLYLPpbKOpIvI1bD+Kpk1NeGbWHb/BhKvjqsU15bTDa+K/ssV43TrDNy31hGH3LmKVczxUGBBAVFwHgBEDsSWpXqW9n567pwnAfZeafiVU6h8U3iWQY3NgRUZcnWrWDKFqKY1pJu5Ve9+AaA2zWKzhfmAOYegHzKiNqPhD8M2JpzvMESyNTl/KZ1BWykkOnACAAotjWXVBoq757k54J2x3Hqd326I6lLKz7ZN/ud7GlAFviup564K0X/Lp29F0ohU4Rj0B9kaS3z/QJXjItMYUVoNcfamIB16/SKSj+m5YjbiLW2jL3Y//W3I3B5eyukXFUMV+vMCpYagZdoSrDAPnn6vdVpQ4QdmB8iN4BQUm/i3G63v8Jczti/RQUNICw1b65As8Es7QQyCwnZ5q1pbc0mxNVTH1W+WHXfEHDOw8+jv6w1L5m8S4Z7TetflvjV/krjZeyruNI19LDcSc2vv/yXj7f0Vsphh4OLfH8pKoSmdGPxHqCvtmz+N79jU4024+2a34zeHzvpLH9+xe27LqE/5jU67udJD+12940JXZV759aufM35Y+/hTgfxAx+F8XC7HcatJymvDKiix/NBcwKlRx9sZfPwbb17TB/6kT5D3B5eeeWsutLI6+orMMzYF6wN+PzTInhdlcfZ8yuSAcvG1rLP1W2MltL/xwxRLPkz0BT9/7Eb64nD6/tzRzeofE+anlk6svNbo+dWho+7ZMyFM/W6p+HU98amde1KYHnU/Nd6advFy2fz50K7/6S8H/TQXsDiQZmO58A8z+DT87VoXOefTDKn8Xr5DdX+E3q6fktQpfCuxfEu6CAgH/41cebY8KXe/hLorxqpvS+51d0AGuSaIRcYFrpPm6PgTolGbXgolKeUMrtQG018syGj8gasl3ya9ShTwzlCpK/pIdVQi7EJtgKGdVaqoX/NTr9i79wXRNyKu/5p/jlRsqQT0n8wHlGNHcOQbmWnWTQVUTxbuQLPwaOu9MuMj1AaWSFxOVJVsAD4+fjt8nG72uTDOs6B69zi+hK8+JulOeN17+Tp9brLG80CveLZaBXpfjhQmteN4St8JvUzL6sf45BY6XXoYQUuhTo1+3gCoSSd/6SaFPblc4xbfQpwxXWJmS4VlR9Z8EEOlJbrFRypRnkWCH0/c9NWAvUnNcCFlbU6Vf/6fyp6nQDMNmYDpD+lxgUte9fkGYIOgf9b2As/nSk8bR0UrUn4pvx/OKKlPwlqC459Bc7/Zq91N8OkZLw03n/ty3Kf9CTdifmz2McpPkd3U/h3lh+K11jRNQ99BW8bpGl/8ABjMlAxQU9aeWoLtHYRmVf+7jXK5lz3L+o6G+cnbpFPY/Ork92N43VcdFVTD/1KhL3A7f4SRy6H+4nIJnhfEE8ukMzp8bJ0xwcYUjRN345xNM+OGZcGpo0lyGUrdYWgXCzP/kmzAhuslxXZ75H69bGIU0On/8xSJ6azOdX1knjHe8+LjPXR974TrmzbTmyd/faOHT6PkuoKUgR56TejBWj9jwF+I56zsJ8589w3hAodH1L1hwBbRMG0+npOxCWT0qql6APSp0uic+/hFxNYVo8FV/PKwczXgh3Dk2szKf/oj44dz1MdLzaV3Dtc0q7q6ieSz9KdWHAv0vCxJd36ThFaVDN2+06nYXVlK7/0/r6RKTF4xwA69hKfOUz0e0SiunxklDsicfXlhFI2D0hu4odKUDqc6Pa9h+bOveyySC6xr9FKUr19ifhM4BpkVoWFQNZ3Z8EjNmVtK4Zo+iruczNCrOHabHtd5m04b0P6yq7INOVjSFcIRjdQ1bsesuKjhIwtSdMqbevKdSljQT81xZjanyBTvdX8K+dUAqoLlu0CflNfvb5Bgwe/L3zhRg7BrOfHroN9A2bD8Ome7NfBAHpna+1u/TLUtCflHJE3WlisTT2Trcx8oGyjUwItMn7kIlT0K5CgDncblqf70SMzMBrrPu3m7Hu4X6SJ5ryYaE09FLaaur5Gx2xbtgekwkP7Cv6EfC+KWqdKRXpd5vhRH8tiATS3I3bGtCtt7GRUNDqarF3MG4dhRDxfD+cnt1gBssK7QStzd9FVMCY3DkbaUl8cl2VjtqRKc+PIKBckEwE/EqKzIY3CDIDI5joheiGEKkD0HCYuBOiQWpLfHBa4djkf+QSaPw3MIcVqGHpI8ma3+nn/trCNrknaABi9DaKv9fFGphvNSUjZHErAo7QC5NMAeKEzAHEqu74b02EtYCfHhWF2gZwop4ZwVJ6TXwl+slSXZWr/qFCC2z+A1Ox0tGP7xd3huJnqbyH55Z5ks2tiCbuLac1VXTzAp+g0mcomYgWpQcXrdUWwP56Giqe6y+z7LBf9pUxqRS6rg0IiiV3M+xHVYZn0sn9Lr3fPhvBri9J/5UJIrzQUQmftaR3ZfHRsXvC+ZKjKO2gYRwCl42nKI1OSYsd5CY8VkSmYvPNQdiQXgPfK6MdxYuTrDMUr56Eadlh/fk3ZDfpG7AQl9P/xhBSLR2oAqQ0ua0DDKwIjCnw+IVBQ/UXGkeJJp1th4ZWorkZHBAEAfw0F/WgQvjKjlW6M+Nsc/lW5knTE/Ku2VbOUXkd0O+YAz5MkXISNj4vaE60EpTaGV8niCkt4BC33rdHiM/ds+m/JHxDXMJLcWBLF8Jm+WVM/WHJ9zyMmOek5nq/WiU3Zt8bDN0wFfUaV6NZvLlgP/LF5wJqA4+DTDTaw/hydBrIB9sBa7Z30OTE8JzprGaY7IM/FJMTm4wlR/fxiux8GmuUD2uqYNDaVhSAb1WIYN5PXjWKKVcv/sJMZuBrT9C3eoqpK08TgyjIgBiaFCB437kqKcGvwJ4tYQ1dH6aZbdJkqf4i+P+H6TAswnEBozilnN/fIbKNkmy8uPz3z9vhXz9VOn6OhDBIpZJ2dO90S3CsPuZJeQPRmhL6v7HPHaelbhIiSZJZwBnqrBTjOYSu0VcWybqErFI6njS7GRypq8haLfwaOKwuCyOON3ZGWV7BEKRZrrjpNZCmtmlTAvk1sQSzSEj+hMwc2mAP9fyAI43uA7DnlqYaDzqXEn/Jirf1Ikm6YVJ+kDXEPujKJtlaLKKlzt0vkbqfOcq7ekT/wTpuPe/EGGVRdoo28gN73/Yx7hmSsvhqCb+zN3Zp9sePM1idPN076Hb3TH5HEMoIqcoPNRzJ2mN0/yhAkd8ClqDJdVE3TYU2OFRDcdWiKBt7W2bz4lKLhGMtxuUXH8PXUaM+TziKnWhDZLRHLOCLtD0uVgNWpf8EE/ZLvtMFIi4c4/7fOqwiuYQQ9CGXPj8OsQr0obiuIm3mMCeKjVuN+jZIgegUwJaB1juuiRbtAM5Dnqb+0CKzo4DLyypLNFFFIYPSxqKaZ3mAJIC7iwoW03b1ct7uo3NH9KPVdGeMAcHEySNsnc5QgDotwUDc7wADycbqegqpb+lO84x8jtPRcHMNnXIdM/2MmVlrkZhtPDPo5i1IXYfjeW4I47o0Nk1XKU/WNWF/sY+kiSduddGpaFLxR3Hz/AN3IkqrmbUgOuRc6hSJQYgKnRqKsQTS1YH/MbkNYYA/tzJ1bRX5m0LejBpnqgTOExajsweemzSmSnf+INkd1cvWvajH8p8r3PTU8VHWE+0z+USgiY3jST004c0x/1y0rtJe7ZNT7I83hJv7F802OBMA4Bar6c7GKvzBM7fXoLXLPkeFZhWBYLAFP7hVAnutnzUP1wpu0ME7T1FhyDoknenW5AkHwWD+gMI8pnGHYb9LqVbFhfeW05lUljcJg/YKZmGA3sm1Kh0MC4MNie3NLfo5U7apVjlvampaVGcA8nhFKkG3HRNeAQaNGfwvQG+BK3/iTBwgioOb98pn+wnpdyrtsR0T7JUx3bPHwkIujNZSsvtt3WMqRMemV1LzZAGlUcQjKFKd/dFrEXHi81Zh2X5vUgNqSxOUeexGOKlUO90/6fl1uEyXBkLmebuD+kJbxJs5Q3KYl1o0H8Uz3+yGOlL4Fh1/AAEQiEfggKlSZV4+3ktFP5YvI8M/itRxOJbYBfgVooejI3iH/6tsGRLcDPoPWxFr5Y0HeVVkTMzyWLPSY5ram5yg21vWtt7ayFypbUQtFKuMUO0Sj988BOb6eEUc8K/LYv4TWxt/OzEFbv20MXgeuM2kzHie0xG/KLbuNnkmYkaeBBR9lSyzIEozXoH3sh6XnZ/6++4vVJBgg53UJTCVROhkQxVw9brQPm909RKE1XSyxnS+2gtZ0h6U3oAwXgUaT9p9kdK70z2a/TX0AQLIHPjTpyxWHZxp42dFuBmadzJ02KK2Npq4eByy+f7xOWhOuDfP++0nP9UDeAqSDs6Ioax7uqAi1WDO5vSLP3nVlNVqdSx1JYkZKIsjgFMCOe8slyxP2yWfQeLtuumCoovAR/om1Y4kBEU/KCGYQc6gOlhtW5KabSoZBdwv36kfLoxW3FwpsOilmvUCZpLhflq4DR9AySSod8mRSN+ME5zXTnF3SXUCNRMTC+lOCtTxjNOUmHWf2jj+cIT9K3g4f3hd2Iu5Mx0EI1HUyFY8iXg91+RXnYUaar7uo0DfdoLxn3yBeLT3v+GnGEMLPuFrsOGieWYHsWoHy+jy5LePNvEzGXlfuy9v7V5B3SF5rIkrn1FUGPHuQZa1IBbrILR4L1pXtLBay1J7VtLHKxl/MP2+CAlkZluwWR59q6C61vp2vSuu08CtVfvyOj+L+33Z7ZnOjRIjHJN0FWPr9rnT4ykesFqmmXmoy4kOkvDsE5s6+LPN8/qJgqg5cI9xndE26NHoC4L3Uxjm1LaDwX2XOIwOVNqhExefnS+q8ZkOWqgkTT9IABEpGKXzs9dLIBnWVJmh6LIZmEWVLlvfn6LaNQmWnWNbYoGm41U9ixwv1mLDgRMHfp1O5Fm7XCncLqh6xfG+Rij2TGTy7Kk+CS9pkkLm111Z+rZTL8sJeg7O+e2RRH2+oXjdA5CsKfIWv4/lZjsmJ40F9cQEvQqrk1VBiYMvVEmIBnrTvr8GlKlH+zCEgyD2nnZX7nQ7Lo4G78ztaaZYW6BW1s6A7jmLZuWb6vsxqcrobAcjWnepsv5Ag9Xf7ct78eG44solRbic07EPzl7Yvp2aPt93yfJkHvLge6Zx0tuNu+bOZ2x+bF5D5GfEL4I+uCx2YfAK2AUbQBZHxAwt0swGZLS2TzV6l5Gs5tpMus9F+CeBeijAH0KKmmMmkcFPflsSPO95RNC4hnzoBIWEIJmOMPo3YiENbMsmoVVdgvyipBin6HIyv0br9b3+vXav+dOLveX6UNlkInF5MnF+aLoxKdSHMPDBQTzKPJdjbjoGdTucX85Z/J7Rx148XQcP7ai3lqqMio3mc45T5u9uvSrvUnwwaQ3O024Lv5FWRz69OMg3Fjei7udtKjU+RNo43V4KIKw0zOh9N31ryhH2QWfAvw+LFddO5JTZOghrolXVu+vA4WbCi1PcdgtniwVrgTzYisrhy4sOcna/HFVVXmlXmxpai3zkJQsg6CTJu/KxTdKmZahOi4FV4GbRXkdzWi3tceZPw4QXIltIXLiXKDj3Y9TY/CNVHcYZIVPXF7lVr+jm91RfjEKP9dkjLkgCOoHqZJv7LJC3aKiWYTwStzpaPecEtMpODaYxY25ACpKt6z4dXuJVkWIKupSBY9gnjNwg2/Y1+S9pHNf2rEBEL8LRpIP7UStZ0N/UUyq0pRwI03ZMHS9gsmmlcvgJTE1Et6cheNLXdd1v0t9cmjH9PtAnqNV8qnHlK+1GyFQ8aHSE9craOcu2EsrWDbG1AfKBu9AixAybTpFvaokYd5KamrGlTGJzvcvpcK5dZ61IR/JVKzNdmJI+zM/EcObF93290v8coJSvxn1c5pWOcpHDW8J9oMwhaDO0lnLXbXcD7o2bEynzJUqfDdW+cgoZq/YIuBaiHIgcKBor7RkPnzrCA4pcQel7Su6SUNfLionsffYYrpOn7sOeteCQbZ2DiLtkOBuHamkJVnFoGwIQqD6Os7IyDUKS0AYqSuCFUO2+T1N5qspMx1bi/ne9wc+7JaiWxJy4aI9XsTSDXVLzvAxyNxg5oPWTjkwApulXk567WD8PRToaEaRDijTSvwPaQ6KZlKeJub6JTTXUMsGXzlAcu682efyI7QGDleuRbShlPLXunE9Sh0Js7eVFgN7JdnWEXhWn65f8SuW6n1CHyppN6Vz7PqYwAPWdU/RP5snWF9yeB0qeHZL42m/CdNwkjQ9nkx76r6jz+xFWQf9c54V5ErPU88uFt19CrqjOfEOPLHv1f+Fev8ylEAaeiOuj20cSG259dl9wEegDuEhBADnj02q/eOaQY+3Pxi73o4NFkwJsdz5vYWvQglf3P8f9WCX5UcgyT8uQ3NmsGVwQGjH6zUutgedWTYVHDxWWaI8VMnHRypZoYQu8Nln/RVt66L6y8wcbX9apRn8fuzuP+mraEDCDfXY/MfOeml8qFtYeT+BqpwZZcnmfbjsBUOE/fAr/+Bzfdzho6f4uTVzPJsMJNl/8GELRbHU/ucvySfNre7o0X9bvo+b+X7oD1f9CJffa1Fmrn/OPmfa5bZJfGzhCx3/Iz8CchddSXr2EcylH51pogd/ifpL1P8UUY1nh/Rca2WngmvXtirXWmg23tTYV/LDI1MFXU3D4c+akaPi397iYEJqckO/9Se7ZdJ3ym7llXVygUf5/DEzNjG5A6BEynZq6JIku/HiigrOFfnwGDoeL53gxdx70bRfLg1B6BKt1ZioLwaDYA9R7pZECqljNCiIGA30sbSjgqe3w3vl+Mfqj6gd5icfnLHGkWea4RTXSUasP+JbxjI/dNJpK5ykOFr7iVIO9FTbBWR8HV7faUqHiFKYD9xiV5EZQxClSWS5/QYoBoZGBNeEVvaObuwWDqeYHqSDtcxuXZKdNTNmVx8Vg4hFr7uHmizPmuVXGVdoUyyPSVyD+jowhm9qph32O7qvaE2nZbVWicEHU1Xoqsy2zFkmJC2xvuNMWTe1JWlRX0GpmhFuEsuQV7iFNvVpviIIH8wstbRZVlMSFK/1vfJHHfeHIEcP2DYDJ06o/XW44LPrEr7ryBywXIuBUR28Zykr0o7L43nU9sf565KKNDHSqOAatCF7lj+NrophEDtcg5gVWYv/ENe9kmU0Pr/eOxC740BuKd7nFN9IVYmzKmxq4z/0OMlbaox65QQRSBDLS6qY4t2cCkx/TFWFSIY7CAa4R/8Q92ukmTS5oeC466t6nE9wY4yMoTKgkwwxtvJ7yVR3z9DGNEP2AGqNLBLguWbN3Dcm/CE5v3Cw4thS6lkTNWUtODiIiC91/hb1VgdNzWyrkkfcjm6qPiUWjAFifAdrcxOp6ycjqSsVsU9hDEfEF3lFkd2FRSFbAF4ptV/52gMcMhgocvtjlIYgiC+MYQ+TndKeKmBXnPjtgX1NF7uiuwSRmt4UGYmmqmWRZtYvah3f+1NsPy4uBU++Jh++K1azncvUs3g49a5aoS64BKhNoqY/IiA5ONPTnPrCMPnqxJC+8Q+GHJhhV//hTldYzZXnJnbCzI7P8wSqg3+J+kvU/39EVWBmeuRGu1VpH5tUVfPTXnw6niNurktXnvSh/xf6eo1rYebHO4jYh3/krRxzcBympyrjnJxV8Ufq1h1tNwb4k2en7PsDyzc20uTQCqVxFMpNe3p75nIH5VT9P7KJELmeYHsEtv3ymAOK+p+KGT/donRHs8+9oV5OGlqeF5cVm/TC+L38AlZR0y/M2EsvYvvghZlcNftCLHa8OMPHX4jdduJfSv9bSn9J9YLFzZ3lmvv0PwTd40slm+XU/Kqa5udu8QwmJFpzNSylfxQcMGwRhOg7FA92xXkiGeCwfU2R7agCn6z2gXi3ioDLXCtHBcue3Jc9O/CcucKOx/vzHLIhXto1A21M+7hl9J9RIbX4qTvL0Yta8l1AUiu0cWJ1U+ekg8pEtSj/9eRUJWiObqkjJC6uLtjSudMK2cj2d2ateoHs9Nb6ispbhu+XI29AQ4cPukdgc5oIB6uqPDad3XodDtcy9WJ1AyPUWHBW7ac2WijrlSbENcVhJl+pJs3EwCrDio6H7nqe1KknS0+gZctorjbM7aRwnhzv+iYtZ/ySifJypxiV3LHxjPcXetLBVxJbeae7/c4qGBb9rGpEfVqvIzUBOGnyTMfwBFjklSVNp2pl6aA48mepcIJCf+pEvaR3FCa6/1wk0yEERdudgmxXQ7jSlODRce/MN58cTXT/SLyx30dU9GOHmJUW3Fx8LgNvSE6nF57Ch7i+I8YDn5a+5EcfGWVzYj5oUeoMNh0gZmn9qxkDk/0wBF3f2/echsR8gXOO6wcWoe44prngO9Tujg/PMPVJVwpP0b85tG6nMT6lSwXaTjbHKtemIoiJa1DgLVqwjCuRka+EGmN8aA6OVMOdOHv2hQCW0tdDXjciory2V8vybhUcAZadJbI2B/vVFy/D4NclIsOloCkWajBGuossZQwcKvXeYuGbHlOektk5yKXrn0+7+HyBf46DAF8UtY+5rkTEJ0cKDvVJBQkD/Ad6nB3ybyzLH6douyc/cXq1SbaoI8af+aCovWNFKa/bp4wp/pTFrhk0OkBHMXj30rnEcvoQxCThWmHKacQVBds4pTTOCu4MPO9AbUtSa4sziT+w7ASdxmexI1t5JCv/2ABNRvnOFS4eY1WUV+odFiMOK9r4NoYeR16XKNXUMEO2QdaiuYC1y8YoYZaJD1LjvF46yzeCeH+Mqp5fmIH/31Drl1fAaI5afFKw2rlP3lIyKntFz4c/T5BEIxrDtHDCzCH9+JUajt3IB3OtNnyewPLguYVFnjDsAaWjEKfObahbQhsbq6JxXMOxSGncUhp0bUvywfhLvd0vCl7s4sWGIxX1BRWotrkjM/6Pj+tY5vZZ8/MEbPvIqSgOvECBGlY2vpA+ERIIwahlDmHNuPF8gXXNveVxhCnAUT3BUark51pXlQcMiyx6rZO2GkFwg4metzYylGBUphCfgzgZN9MhUKVpwQ6J1+k4pKPiBGx2c0XV9PrnUq10SP/4I6uVKjwXBNP/VKj7h7G8JO67HheaawRWUk7ViYc8X2qsfi4e6yCEccxfg+X/UKWZ7UPbqeIkuKV/6HmCs2OOQaX8dQDlLwV/KfhLwV8K/lLwl4K/FPyl4ImCVmFL1ePvtLpfLc0eLkRE/L4/3Dv//enOwIOP77jo7wZ9/9JTihV4Rdj27qan9OvmnsLwpZvmqVnXwXWYjdue0rZDO+knwk7OU7o6t0KPkz0Bw6NDc2ezcvVjAjJK30Kz6RSLSbOmAJnFhIwm4svxbPwg3uqQi7dekeXk6n+PiGveZQ89p26w97aL1sWJxW3kK0QdBD04iHST0Hr3WM7KVQEW2eATXR7rCaRpij1Dv5ysk7nYN2TFtQ8LeA795b1zh02X2Iuq+avjhl3nTpayTPZrl0ztIt84QfwTJw73TOJXk7eWAlRfJ6dPVoW1jWoVjezE8BoP36DGtRKBbjqkN3nk+K8cV8QSGlVHfqg77PCz6hQoeP1sE8unhnCNsr7RU6ItWv8YrtatLcpRUKJpvZPTwwxnmujU0Pax3fOYfHPqim1lSh33Zsew05Huu1xquF16X15cM10bzqRbJLVP8HcEb1WmiPv+WiaxDfyJPtDpYf1/FRR0B7wpeGT5GbyH06G9eQLV3clLGVfnY/Q9R1dck0YykM21nVSOIZgS2a/V2gEQl4XU6mn25QFMfYBd4SIxRNnuRlC6zg2gra1otp3VRQNEj2hAHdlmEz0cgs+Mzf0SqHm03EWcyQpDx6cYiCdUthbyDEXKbbZZ3qN2Zg7gzTfCjbE+phO8Uh5xl0Y32rpTEw+ivOIUyZ/Eh8YOTJZyI5pnZwMILqD+Bf/+dfeIYTDOoirjGqg2Xa8wZfUrKdV1pzd8PJwUfnGwl2auI2su+ha3yFXFgkyYwMxOeqvA+Tt1aqnfj0WtN2OpwQb/EgYxbqSRVYjLZW3WeOtuQH5UGAghLNmJWCofJTdim1gdsa6hIO0vxHAR6yeja6zS5+UjWIhbbJSJOEN4fGy4Ygxt7SD3WbvJelDAXHJA79p/4/z6NJB5Q3Ubw3/ty6yXbCu6GjyS3BWffqpFnlpyrsbUTLZZpPDxWvuAIf7Aot/9nTWNg9V6XL/RAY/xlWyfU3zFlOKwSXe4QXvX+YLZ1p/FspbyR+IhhN4Gga+I1cl/9NLDQUdMu4leMEiGghpmc+S9JXFiXXZX1kIQ7xS5rha3MaKK2lWLwQcLFnGM0+5ET+wIaiRVuKg7lirOlPqIOeASkRqUZJuYBkW3CgvOWnxEBZFX1uXAfPj2BEGcv57cn8TjPMEAaghiAnt+djqU/qAlyVZ5b0QtTMio1OgdIconOaqLbSdJu1KABJ9z20PI8+m8J19wPkxwZbS6oLX6hMf3IuTO5oii8Wiv4o2Fwpsilx/4NcPJ9YNz6UFnqixf42bSljYPjtZ/QVfGf2zPD7Xvag6wgDZZCqrralCUBJFajW3L/MgWtsyp6xpmpmPFg5FRNmhmTAZCpu/Ch7gSZsMpvmBsF55v/3spl1mvmq6qMkLe7a7hzCryuyxzJ/0AfQniH4rh9jFgsldUTbV4VcgGMu0poviaD2m8+ML0JIZxvXinZS/DJFbW2dlr3CU4G4II661X535ieiDruj6I9AnQE0s2MCTkdku+V8VZXpkysk6dq/H3TH3ayZJqhX3r73NvZ5d5XGJ6XL4IcZuZffewOTPkziRLZXl0P19gXam+QrZWUXwaWPhcA5VrPb9GKTfEkmvFSRkVqAZ7dh+uGVVVRVzKirRta9TCDxlfdVKW7E80aC/G87n/zIUghtfaEalg5TQVRV68G2ZzPrOFnNMu257D33oVqKgqRK4my5IZhclbNLkZpFQZoM2ZeFuOzbwqVHf0chLF9TUJ3TAaoExIkaGU2lQ6t0xjiRkxzopDDZY083oNymLbU6KM1DLIshjcs5QKjxdts5wPaBpp41o388KQrwvKnQv49BQXsyut+XFdnSXKltfBh+ugBozSDWbhfuZj/11EtddJ+Vud6dxf1XVsK0NH7bTZ80zKBpOYRjf2Z1YQ0joZ3M0gN6dycTWZC9oO36vQvkrnT1wG/aKD79BrZ08zy2xktlfwxvNGUzFOIhdmAMkPbEDlsnXhiGTG2UHTqLWXY5FN9308Duflu0m60sxN+y2NDC2VgBSnoFakYfZKBbQtTWlXJDhLucI4sIzaOZpKtRxkCm3pVF5PZCqZEqqwrGH2j+jUDF0mEkmOA2TXqHQ7Kvhp984TfJ3vTEP9NnChsJJVsROevXVV2D7LYKJTGuIzRX3BcVR2OndJqN+XitS3mnyYKvYJBxBQLuig2LRxxOB/XTE1DV+1jrK+6k41f71yhQMZq3aWTxpINFPZxFm+jzgBz7IJtlrSmiItLtU27CluQVcRzVFrvKV+dIx754T9rTR7GHbdWcb+j7x3BKvPbPhomr4jOGg9IttI3QRspZkD36OgRMKcxwEPGrExQ42XZ2u6z4UztwsZNXEHB5T64wL+qDFcFkAfUCZksOI5ggFAYiQXVMVwQ1d9bcCfVS/Mh58SbgwEbEt0Sg3r2djKTGha5KuQq477fkIbtvZTjri+jaDZy6UgKEuNqVWxzzs8PSG8LkG6x3lTgpmyLhV3sZ7kHpwVW31XbWTGogyENHsVlLxaNk1lyvmHddR6qzzNAHrNsgYsY0YEkw3Ki44OM0bx22SmlBCuXvJ8+1Caw3Om547Zlz4c2J25GUAVIN+Du5UWuf66LRhTv+SK+liLnNtCtQ8HGIlFZ2NBlndNXHXtrmLK8G66+FKyWARer9b3k5EY8057Vp1Q3VAjS96s5Wc+YrQkuX+E5QIJSSqt94BymLFQs6sObWuqpAACltsD27b+iRxoF4yuqselKCk2jwbBaBBdB/q4jp7kGALRS4N4vYvYfQGfoK6AssOHu5IPBDn6FqWuMEG9coLOVdbTYd7xvRy66WxsS88Tyx4s4oQVFh27dhA3MzEdltDUHKJgS6QUuZ2N7IWBAXXDgNpDR+wtgF3oH/jmtVqVto/3bBzf3KTOgWks/OiuONua80L5/Rcty2eozh/iOz0cTA++X+/t6u095Gv3Spv23ubexKiQRQYnHh+PS6w85ytKsQ/j1mmmEUQvnTklnBLqmWOn85B7NKYV9Hd/u4yK4/bUC5Ls+LviazYyjClWyS2H16WBU2lUIS+3w7QHMnsmsd20JfjHdSXwf+IY8QskLvKgSD91nPvJhZhq1wqaY1ZWNSxEFfqrFbHZ9m1jyOsZ4q3nHFF927sTRfkiFR4BCadUFV4BNmZ3vPOAUudNJ0cFsJrleP5ZFDXUYENQmq8TqovWN1bMfbghT4hWG3VZtTEwz1msv1gpd8Qx+HKWsU2ZoDb+Mu7fvUANvEZdbA9d/Gk2Q1UAfHo7fPocZm/XK0shOTAGd9Rz1q/KSK2Ltd+qc+B2LbaEqrI/htAybn95kEIzQ7RgMM2BZHhLd+1X1vdK/CsVuFl6OFZsbtp4oOdgFdP7AypZm2z3ZtgtEU0kW/opXu8477rNf9spMhcsiO5Na5o4Z4K7dX/EJ3qlZgS/3UAJpaTgkY5em09A4iRSzoByJbM2RHtGW4fr7zPCm12u2ffKoYdHj+Vu5D1huy2TLER4p3M5beb2Kn/7bJxdNcfBzrtMswTEdH2WrUvGYhW89JbRPRREwZfusr9RhGt2TqIJM8Onya4FNraRZMH2ODLEY5sdyo/bpidZXG4J5Q7CkJj3y1Z+HC57YrLbhtg/Iij48lJhHn+qiux6KPwSznwBiOENptcRNqvZg5HknINFrjCqLruIRW5R5q6nD2EvxSY5xu8VIhLjztcvBWDRSH8yg8/gm5hNV2y5H4RzJ1XPJqByqZat7+q8WHoYS42pXvIz3r0v3eAQDff/Whz3vp5aawPjm2wUg8POtI/Jf083BQeRxWMpDi+WXgPBc+n8l2+yOp0/F49TsvkbMya2HnQtwjSfL2d4LNke6R7LsfuGqtvY1opz3PQrQOzXUJ/1TE8Y5YmpqStg3e/Kkq6hZC3AiXNN7dgLXNto8oj42RgLnvsm3Ub8ass5TH/M4seGmX9CWt7Aj4C/NvP3X7GXImu19o1aSGNXtY7agiJvkmTmOigIdrMafK9ZKHckiE57VcilJ7ZzqRZ7SpBb3tLVYbsOhh20+fi5wbZr6mJhCdlusZEqN5g2mkeieWL7Of6nEZURLJlQnj6frIGqSXyX8S6/D/s3ZS2mImb5CkdIo8U2QSbYvuEkt6+wWsZ05GaWcC6YA5g16eHUV49gr3jArvBHu21LMbu8713inymzp+QuR+jUDrrcpBsu1zVEmMy5UwudnNkmLDOXVkZA1VSymYoewNl8ET/83uCgthYdtcmaUAP/0VtHsgkM5+yrch3wa355XLQoelKBj4uTkqEYgshl1/AFl2aTPCvpxoOl/fT96FNDelyDrIvmS8qwEZ89VTBnoskqNMrxNNhMHlrHBcTcZnM/Deh3Ke7OYUVWv1FQWEl57M3g53NoLn/pJusacYZdr4P/5IIv7og9MMOOhb75sI9aXVO70F0GHw2D7DN0Juw3j9DoCLrqZS30Dj8TA7Jk/9mTS/QK2FD6SMAJSuWpYpQFpQydf5JwhRUvEHPsT8IIiV4fTKUrdUpCzqXgCZyI+8k7zGar+Wdvr8VO5SVD+hw/wkfPsvlftNmeqjwue7R4FxJPNnSII+b8SaOCekjL4diPmCwt83dTyFKnQM8W5fSBmR1BC6RhLZI4/aBzFWzqB4TW00d0N/MlpyMuK2A1q1qq7tcuPC+z+dT4yusEj/y2Y2ZHmWuEuRb5dUj8aienmMa533ocknVm4uWpxKsWm3vH9NDcM6UYzQ31CHp/tZy2DFLkBouaigiMFJ7jjtIBdlecuTgOn9HeF6xlY7GlQsGrrzo5SS2sXgfNU+nOms2PqDrZ2Zya0rhqs6ZJu5S3dNMX5qTbBfQ8QZNtpUfVaF+c4cS7EHgdhDgWEZeTMb54IOIRliN0PMgzLCNJ0hU2z1jqdk4rxGeIu34aybMFZGnFMptRcY0pdSvyOlldZ4W8a087k9kz6Zo1PWcXiiREkFKEUUBPFApmm6KQL5b7z67cOPcF5jo9aEkMdRfnAgQursui2aO3a+XU1JdTsYYnX6z9G+7xhoXTw0eP9wScjvz05LsenXye/BqN043A/+6CN+r6rWTc3QYCt96yc+7Kps8jP6v+975v/y9QSwMEFAACAAgAwr3NVpF1CYhMAAAAawAAABsAAAB1bml2ZXJzYWwvdW5pdmVyc2FsLnBuZy54bWyzsa/IzVEoSy0qzszPs1Uy1DNQsrfj5bIpKEoty0wtV6gAigEFIUBJodJWycQIwS3PTCnJAKowMDFACGakZqZnlNgqmVsgBPWBZgIAUEsBAgAAFAACAAgAeV3PUjZhWAJHAwAA4QkAABQAAAAAAAAAAQAAAAAAAAAAAHVuaXZlcnNhbC9wbGF5ZXIueG1sUEsBAgAAFAACAAgAwb3NVrWN3w3/BgAAghkAAB0AAAAAAAAAAQAAAAAAeQMAAHVuaXZlcnNhbC9jb21tb25fbWVzc2FnZXMubG5nUEsBAgAAFAACAAgAwb3NVhUeYBujAAAAfwEAAC4AAAAAAAAAAQAAAAAAswoAAHVuaXZlcnNhbC9wbGF5YmFja19hbmRfbmF2aWdhdGlvbl9zZXR0aW5ncy54bWxQSwECAAAUAAIACADBvc1WLrtrWMQFAABkHwAAJwAAAAAAAAABAAAAAACiCwAAdW5pdmVyc2FsL2ZsYXNoX3B1Ymxpc2hpbmdfc2V0dGluZ3MueG1sUEsBAgAAFAACAAgAwb3NVoOag/F3AwAAnQwAACEAAAAAAAAAAQAAAAAAqxEAAHVuaXZlcnNhbC9mbGFzaF9za2luX3NldHRpbmdzLnhtbFBLAQIAABQAAgAIAMG9zVbGO2pIwAUAAO4eAAAmAAAAAAAAAAEAAAAAAGEVAAB1bml2ZXJzYWwvaHRtbF9wdWJsaXNoaW5nX3NldHRpbmdzLnhtbFBLAQIAABQAAgAIAMG9zVa68qwdsgEAAGgGAAAfAAAAAAAAAAEAAAAAAGUbAAB1bml2ZXJzYWwvaHRtbF9za2luX3NldHRpbmdzLmpzUEsBAgAAFAACAAgAwb3NVphY6ZZjAAAAaAAAABwAAAAAAAAAAQAAAAAAVB0AAHVuaXZlcnNhbC9sb2NhbF9zZXR0aW5ncy54bWxQSwECAAAUAAIACADCvc1WpfF2QvQ+AABqZAAAFwAAAAAAAAAAAAAAAADxHQAAdW5pdmVyc2FsL3VuaXZlcnNhbC5wbmdQSwECAAAUAAIACADCvc1WkXUJiEwAAABrAAAAGwAAAAAAAAABAAAAAAAaXQAAdW5pdmVyc2FsL3VuaXZlcnNhbC5wbmcueG1sUEsFBgAAAAAKAAoABgMAAJ9dAAAAAA=="/>
  <p:tag name="ISPRING_LMS_API_VERSION" val="SCORM 2004 (4th edition)"/>
  <p:tag name="ISPRING_ULTRA_SCORM_COURSE_ID" val="A7235CD8-B36A-4CCC-8BDC-5EB7B95109F2"/>
  <p:tag name="ISPRING_CMI5_LAUNCH_METHOD" val="any window"/>
  <p:tag name="ISPRINGCLOUDFOLDERID" val="1"/>
  <p:tag name="ISPRINGONLINEFOLDERID" val="1"/>
  <p:tag name="ISPRING_OUTPUT_FOLDER" val="[[&quot;n\uFFFD\uFFFDF{532D8254-983C-4E3B-B0A4-AAF7FD1CF8B9}&quot;,&quot;D:\\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100,&quot;optimizeImageForResolution&quot;:&quot;T_FALSE&quot;},&quot;audioQuality&quot;:100,&quot;videoQuality&quot;:10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,&quot;studioSettings&quot;:{&quot;onlineDestinationFolderId&quot;:&quot;1&quot;}}"/>
  <p:tag name="ISPRING_SCORM_RATE_SLIDES" val="0"/>
  <p:tag name="ISPRING_SCORM_PASSING_SCORE" val="0.000000"/>
  <p:tag name="ISPRING_CURRENT_PLAYER_ID" val="universal"/>
  <p:tag name="ISPRING_PRESENTATION_TITLE" val="Bài 10. Tứ giác BẢN GV"/>
  <p:tag name="ISPRING_FIRST_PUBLISH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2C33D1A-E565-48F6-9808-195057B24C32}:3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2C33D1A-E565-48F6-9808-195057B24C32}:3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B2F19C3-AB6B-46E9-BE74-6766758F12EB}:31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3C46BD7-5B68-414C-A0A5-DE8F9FA97A21}:31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2624D30-0D38-46AB-A7EE-27FA19802819}:31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2C12BAA-5FBB-49DC-9C94-51245EC3AD31}:31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44DC235-5F12-4901-B2D0-FB0A4FEC357F}:3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13B7E4F-6B09-48DB-B98D-378AB0611C09}:32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3A7AB99-9C18-4227-AA6E-83FE07FB9178}:32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F745CC8-B19F-4306-B035-838767803B68}:32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BBCF567-A08A-4F7F-A03C-5DD411D9098B}:26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E8E9765-FDFC-446D-8899-775F7DACD0E7}:32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3593184-77D8-4EC0-9ABE-B2F2670C3E78}:32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F5FD728-4200-4F20-A804-D7BE20DCC42F}:32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BE9B2DD-B99F-4439-887A-EBACAEDB4264}:33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67DDA46-57EA-48EF-8E89-9EB220989C9D}:33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67DDA46-57EA-48EF-8E89-9EB220989C9D}:33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55116F8-C3EB-41FB-8655-6BE2FAF1B38A}:32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739C9F1-1A78-400B-A88C-8D11FF127F4E}:30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BF98434-A848-4046-B4DF-6308348307BA}:3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F71D3C6-26D6-406E-BF97-823458E3910B}:3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3A6FF60-F2FF-4316-8A0B-7F78E7600898}:31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762F025-8DFA-45E5-BD65-C8497322CF6C}:31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DF12542-8612-466D-8193-6C74D4A5C6D8}:314"/>
</p:tagLst>
</file>

<file path=ppt/theme/theme1.xml><?xml version="1.0" encoding="utf-8"?>
<a:theme xmlns:a="http://schemas.openxmlformats.org/drawingml/2006/main" name="Pregnant Woman Emergency Clinical Case by Slidesgo">
  <a:themeElements>
    <a:clrScheme name="Simple Light">
      <a:dk1>
        <a:srgbClr val="873E8A"/>
      </a:dk1>
      <a:lt1>
        <a:srgbClr val="F5F5F5"/>
      </a:lt1>
      <a:dk2>
        <a:srgbClr val="5B4B68"/>
      </a:dk2>
      <a:lt2>
        <a:srgbClr val="3E1F55"/>
      </a:lt2>
      <a:accent1>
        <a:srgbClr val="511454"/>
      </a:accent1>
      <a:accent2>
        <a:srgbClr val="BDA3BC"/>
      </a:accent2>
      <a:accent3>
        <a:srgbClr val="ECDDE4"/>
      </a:accent3>
      <a:accent4>
        <a:srgbClr val="FFFFFF"/>
      </a:accent4>
      <a:accent5>
        <a:srgbClr val="FFFFFF"/>
      </a:accent5>
      <a:accent6>
        <a:srgbClr val="FFFFFF"/>
      </a:accent6>
      <a:hlink>
        <a:srgbClr val="3E1F5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1576</Words>
  <Application>Microsoft Office PowerPoint</Application>
  <PresentationFormat>Widescreen</PresentationFormat>
  <Paragraphs>405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PT Sans</vt:lpstr>
      <vt:lpstr>Changa One</vt:lpstr>
      <vt:lpstr>Cairo</vt:lpstr>
      <vt:lpstr>#9Slide03 Neutra</vt:lpstr>
      <vt:lpstr>#9Slide03 Bebas Neue Bold</vt:lpstr>
      <vt:lpstr>#9Slide03 Arima Madurai</vt:lpstr>
      <vt:lpstr>Roboto Condensed Light</vt:lpstr>
      <vt:lpstr>Calibri</vt:lpstr>
      <vt:lpstr>Pregnant Woman Emergency Clinical Case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10. Tứ giác BẢN GV</dc:title>
  <dc:creator>Đô Cao</dc:creator>
  <cp:lastModifiedBy>Thảo Nguyễn Thu</cp:lastModifiedBy>
  <cp:revision>116</cp:revision>
  <dcterms:created xsi:type="dcterms:W3CDTF">2022-07-27T07:09:08Z</dcterms:created>
  <dcterms:modified xsi:type="dcterms:W3CDTF">2025-09-10T08:19:09Z</dcterms:modified>
</cp:coreProperties>
</file>