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7" r:id="rId2"/>
    <p:sldId id="266" r:id="rId3"/>
    <p:sldId id="258" r:id="rId4"/>
    <p:sldId id="267" r:id="rId5"/>
    <p:sldId id="287" r:id="rId6"/>
    <p:sldId id="269" r:id="rId7"/>
    <p:sldId id="288" r:id="rId8"/>
    <p:sldId id="289" r:id="rId9"/>
    <p:sldId id="277" r:id="rId10"/>
    <p:sldId id="290" r:id="rId11"/>
    <p:sldId id="281" r:id="rId12"/>
    <p:sldId id="282" r:id="rId13"/>
    <p:sldId id="291" r:id="rId14"/>
    <p:sldId id="292" r:id="rId15"/>
  </p:sldIdLst>
  <p:sldSz cx="12192000" cy="6858000"/>
  <p:notesSz cx="6858000" cy="9144000"/>
  <p:embeddedFontLst>
    <p:embeddedFont>
      <p:font typeface="#9Slide03 SFU Futura_12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8D3E9"/>
    <a:srgbClr val="364EA2"/>
    <a:srgbClr val="F5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5144" autoAdjust="0"/>
  </p:normalViewPr>
  <p:slideViewPr>
    <p:cSldViewPr snapToGrid="0">
      <p:cViewPr varScale="1">
        <p:scale>
          <a:sx n="70" d="100"/>
          <a:sy n="70" d="100"/>
        </p:scale>
        <p:origin x="6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479F7-CB1B-4E8E-8324-7380D4B638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F97D-CEFF-458F-9CCA-42258A82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TIÊU ĐỀ BÀI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, </a:t>
            </a:r>
            <a:r>
              <a:rPr lang="en-US" baseline="0" dirty="0" err="1"/>
              <a:t>gián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S</a:t>
            </a:r>
            <a:r>
              <a:rPr lang="en-US" baseline="-25000" dirty="0"/>
              <a:t>1 </a:t>
            </a:r>
            <a:r>
              <a:rPr lang="en-US" baseline="0" dirty="0"/>
              <a:t>= </a:t>
            </a:r>
            <a:r>
              <a:rPr lang="en-US" sz="1200" i="0" dirty="0" err="1">
                <a:latin typeface="Palatino Linotype" panose="02040502050505030304" pitchFamily="18" charset="0"/>
              </a:rPr>
              <a:t>Diện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tích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hình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vuông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lớn</a:t>
            </a:r>
            <a:r>
              <a:rPr lang="en-US" sz="1200" i="0" dirty="0">
                <a:latin typeface="Palatino Linotype" panose="02040502050505030304" pitchFamily="18" charset="0"/>
              </a:rPr>
              <a:t> – </a:t>
            </a:r>
            <a:r>
              <a:rPr lang="en-US" sz="1200" i="0" dirty="0" err="1">
                <a:latin typeface="Palatino Linotype" panose="02040502050505030304" pitchFamily="18" charset="0"/>
              </a:rPr>
              <a:t>diện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tích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hình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vuông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nhỏ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(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6F97D-CEFF-458F-9CCA-42258A825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1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2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198.202?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MỤC LỤC (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2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</a:t>
            </a:r>
          </a:p>
          <a:p>
            <a:r>
              <a:rPr lang="en-US" b="0" dirty="0"/>
              <a:t>+ </a:t>
            </a:r>
            <a:r>
              <a:rPr lang="en-US" b="0" dirty="0" err="1"/>
              <a:t>Nhóm</a:t>
            </a:r>
            <a:r>
              <a:rPr lang="en-US" b="0" dirty="0"/>
              <a:t> 1,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giá</a:t>
            </a:r>
            <a:r>
              <a:rPr lang="en-US" b="0" dirty="0"/>
              <a:t> </a:t>
            </a:r>
            <a:r>
              <a:rPr lang="en-US" b="0" dirty="0" err="1"/>
              <a:t>trị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vế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</a:t>
            </a:r>
            <a:r>
              <a:rPr lang="en-US" b="0" dirty="0" err="1"/>
              <a:t>đẳng</a:t>
            </a:r>
            <a:r>
              <a:rPr lang="en-US" b="0" dirty="0"/>
              <a:t> </a:t>
            </a:r>
            <a:r>
              <a:rPr lang="en-US" b="0" dirty="0" err="1"/>
              <a:t>thức</a:t>
            </a:r>
            <a:r>
              <a:rPr lang="en-US" b="0" dirty="0"/>
              <a:t> (1) </a:t>
            </a:r>
            <a:r>
              <a:rPr lang="en-US" b="0" dirty="0" err="1"/>
              <a:t>khi</a:t>
            </a:r>
            <a:r>
              <a:rPr lang="en-US" b="0" dirty="0"/>
              <a:t> a = 2, b = 1;</a:t>
            </a:r>
          </a:p>
          <a:p>
            <a:r>
              <a:rPr lang="en-US" b="0" dirty="0"/>
              <a:t>+ </a:t>
            </a:r>
            <a:r>
              <a:rPr lang="en-US" b="0" dirty="0" err="1"/>
              <a:t>Nhóm</a:t>
            </a:r>
            <a:r>
              <a:rPr lang="en-US" b="0" dirty="0"/>
              <a:t> 2,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giá</a:t>
            </a:r>
            <a:r>
              <a:rPr lang="en-US" b="0" dirty="0"/>
              <a:t> </a:t>
            </a:r>
            <a:r>
              <a:rPr lang="en-US" b="0" dirty="0" err="1"/>
              <a:t>trị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vế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</a:t>
            </a:r>
            <a:r>
              <a:rPr lang="en-US" b="0" dirty="0" err="1"/>
              <a:t>đẳng</a:t>
            </a:r>
            <a:r>
              <a:rPr lang="en-US" b="0" dirty="0"/>
              <a:t> </a:t>
            </a:r>
            <a:r>
              <a:rPr lang="en-US" b="0" dirty="0" err="1"/>
              <a:t>thức</a:t>
            </a:r>
            <a:r>
              <a:rPr lang="en-US" b="0" dirty="0"/>
              <a:t> (1) </a:t>
            </a:r>
            <a:r>
              <a:rPr lang="en-US" b="0" dirty="0" err="1"/>
              <a:t>khi</a:t>
            </a:r>
            <a:r>
              <a:rPr lang="en-US" b="0" dirty="0"/>
              <a:t> a = 1, b = -3.</a:t>
            </a:r>
          </a:p>
          <a:p>
            <a:r>
              <a:rPr lang="en-US" b="0" dirty="0"/>
              <a:t>Sau </a:t>
            </a:r>
            <a:r>
              <a:rPr lang="en-US" b="0" dirty="0" err="1"/>
              <a:t>đó</a:t>
            </a:r>
            <a:r>
              <a:rPr lang="en-US" b="0" dirty="0"/>
              <a:t>, </a:t>
            </a:r>
            <a:r>
              <a:rPr lang="en-US" b="0" dirty="0" err="1"/>
              <a:t>cả</a:t>
            </a:r>
            <a:r>
              <a:rPr lang="en-US" b="0" dirty="0"/>
              <a:t> </a:t>
            </a:r>
            <a:r>
              <a:rPr lang="en-US" b="0" dirty="0" err="1"/>
              <a:t>lớp</a:t>
            </a:r>
            <a:r>
              <a:rPr lang="en-US" b="0" dirty="0"/>
              <a:t> so </a:t>
            </a:r>
            <a:r>
              <a:rPr lang="en-US" b="0" dirty="0" err="1"/>
              <a:t>sánh</a:t>
            </a:r>
            <a:r>
              <a:rPr lang="en-US" b="0" dirty="0"/>
              <a:t> </a:t>
            </a:r>
            <a:r>
              <a:rPr lang="en-US" b="0" dirty="0" err="1"/>
              <a:t>kết</a:t>
            </a:r>
            <a:r>
              <a:rPr lang="en-US" b="0" dirty="0"/>
              <a:t> </a:t>
            </a:r>
            <a:r>
              <a:rPr lang="en-US" b="0" dirty="0" err="1"/>
              <a:t>quả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nhóm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</a:t>
            </a:r>
            <a:r>
              <a:rPr lang="en-US" b="0" dirty="0" err="1"/>
              <a:t>đưa</a:t>
            </a:r>
            <a:r>
              <a:rPr lang="en-US" b="0" dirty="0"/>
              <a:t> </a:t>
            </a:r>
            <a:r>
              <a:rPr lang="en-US" b="0" dirty="0" err="1"/>
              <a:t>ra</a:t>
            </a:r>
            <a:r>
              <a:rPr lang="en-US" b="0" dirty="0"/>
              <a:t> </a:t>
            </a:r>
            <a:r>
              <a:rPr lang="en-US" b="0" dirty="0" err="1"/>
              <a:t>nhận</a:t>
            </a:r>
            <a:r>
              <a:rPr lang="en-US" b="0" dirty="0"/>
              <a:t> </a:t>
            </a:r>
            <a:r>
              <a:rPr lang="en-US" b="0" dirty="0" err="1"/>
              <a:t>xét</a:t>
            </a:r>
            <a:r>
              <a:rPr lang="en-US" b="0" dirty="0"/>
              <a:t>: 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Trong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đẳng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thức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(1),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khi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thay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a, b, …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bởi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bất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kì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giá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trị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số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nào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thì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hai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vế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đẳng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thức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sẽ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như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thế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nào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2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</a:t>
            </a:r>
          </a:p>
          <a:p>
            <a:r>
              <a:rPr lang="en-US" b="0" dirty="0"/>
              <a:t>+ </a:t>
            </a:r>
            <a:r>
              <a:rPr lang="en-US" b="0" dirty="0" err="1"/>
              <a:t>Nhóm</a:t>
            </a:r>
            <a:r>
              <a:rPr lang="en-US" b="0" dirty="0"/>
              <a:t> 1,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giá</a:t>
            </a:r>
            <a:r>
              <a:rPr lang="en-US" b="0" dirty="0"/>
              <a:t> </a:t>
            </a:r>
            <a:r>
              <a:rPr lang="en-US" b="0" dirty="0" err="1"/>
              <a:t>trị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vế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</a:t>
            </a:r>
            <a:r>
              <a:rPr lang="en-US" b="0" dirty="0" err="1"/>
              <a:t>đẳng</a:t>
            </a:r>
            <a:r>
              <a:rPr lang="en-US" b="0" dirty="0"/>
              <a:t> </a:t>
            </a:r>
            <a:r>
              <a:rPr lang="en-US" b="0" dirty="0" err="1"/>
              <a:t>thức</a:t>
            </a:r>
            <a:r>
              <a:rPr lang="en-US" b="0" dirty="0"/>
              <a:t> (1) </a:t>
            </a:r>
            <a:r>
              <a:rPr lang="en-US" b="0" dirty="0" err="1"/>
              <a:t>khi</a:t>
            </a:r>
            <a:r>
              <a:rPr lang="en-US" b="0" dirty="0"/>
              <a:t> a = 2, b = 1;</a:t>
            </a:r>
          </a:p>
          <a:p>
            <a:r>
              <a:rPr lang="en-US" b="0" dirty="0"/>
              <a:t>+ </a:t>
            </a:r>
            <a:r>
              <a:rPr lang="en-US" b="0" dirty="0" err="1"/>
              <a:t>Nhóm</a:t>
            </a:r>
            <a:r>
              <a:rPr lang="en-US" b="0" dirty="0"/>
              <a:t> 2,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giá</a:t>
            </a:r>
            <a:r>
              <a:rPr lang="en-US" b="0" dirty="0"/>
              <a:t> </a:t>
            </a:r>
            <a:r>
              <a:rPr lang="en-US" b="0" dirty="0" err="1"/>
              <a:t>trị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vế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</a:t>
            </a:r>
            <a:r>
              <a:rPr lang="en-US" b="0" dirty="0" err="1"/>
              <a:t>đẳng</a:t>
            </a:r>
            <a:r>
              <a:rPr lang="en-US" b="0" dirty="0"/>
              <a:t> </a:t>
            </a:r>
            <a:r>
              <a:rPr lang="en-US" b="0" dirty="0" err="1"/>
              <a:t>thức</a:t>
            </a:r>
            <a:r>
              <a:rPr lang="en-US" b="0" dirty="0"/>
              <a:t> (1) </a:t>
            </a:r>
            <a:r>
              <a:rPr lang="en-US" b="0" dirty="0" err="1"/>
              <a:t>khi</a:t>
            </a:r>
            <a:r>
              <a:rPr lang="en-US" b="0" dirty="0"/>
              <a:t> a = 1, b = -3.</a:t>
            </a:r>
          </a:p>
          <a:p>
            <a:r>
              <a:rPr lang="en-US" b="0" dirty="0"/>
              <a:t>Sau </a:t>
            </a:r>
            <a:r>
              <a:rPr lang="en-US" b="0" dirty="0" err="1"/>
              <a:t>đó</a:t>
            </a:r>
            <a:r>
              <a:rPr lang="en-US" b="0" dirty="0"/>
              <a:t>, </a:t>
            </a:r>
            <a:r>
              <a:rPr lang="en-US" b="0" dirty="0" err="1"/>
              <a:t>cả</a:t>
            </a:r>
            <a:r>
              <a:rPr lang="en-US" b="0" dirty="0"/>
              <a:t> </a:t>
            </a:r>
            <a:r>
              <a:rPr lang="en-US" b="0" dirty="0" err="1"/>
              <a:t>lớp</a:t>
            </a:r>
            <a:r>
              <a:rPr lang="en-US" b="0" dirty="0"/>
              <a:t> so </a:t>
            </a:r>
            <a:r>
              <a:rPr lang="en-US" b="0" dirty="0" err="1"/>
              <a:t>sánh</a:t>
            </a:r>
            <a:r>
              <a:rPr lang="en-US" b="0" dirty="0"/>
              <a:t> </a:t>
            </a:r>
            <a:r>
              <a:rPr lang="en-US" b="0" dirty="0" err="1"/>
              <a:t>kết</a:t>
            </a:r>
            <a:r>
              <a:rPr lang="en-US" b="0" dirty="0"/>
              <a:t> </a:t>
            </a:r>
            <a:r>
              <a:rPr lang="en-US" b="0" dirty="0" err="1"/>
              <a:t>quả</a:t>
            </a:r>
            <a:r>
              <a:rPr lang="en-US" b="0" dirty="0"/>
              <a:t>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nhóm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</a:t>
            </a:r>
            <a:r>
              <a:rPr lang="en-US" b="0" dirty="0" err="1"/>
              <a:t>đưa</a:t>
            </a:r>
            <a:r>
              <a:rPr lang="en-US" b="0" dirty="0"/>
              <a:t> </a:t>
            </a:r>
            <a:r>
              <a:rPr lang="en-US" b="0" dirty="0" err="1"/>
              <a:t>ra</a:t>
            </a:r>
            <a:r>
              <a:rPr lang="en-US" b="0" dirty="0"/>
              <a:t> </a:t>
            </a:r>
            <a:r>
              <a:rPr lang="en-US" b="0" dirty="0" err="1"/>
              <a:t>nhận</a:t>
            </a:r>
            <a:r>
              <a:rPr lang="en-US" b="0" dirty="0"/>
              <a:t> </a:t>
            </a:r>
            <a:r>
              <a:rPr lang="en-US" b="0" dirty="0" err="1"/>
              <a:t>xét</a:t>
            </a:r>
            <a:r>
              <a:rPr lang="en-US" b="0" dirty="0"/>
              <a:t>: 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Trong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đẳng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thức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(1),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khi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thay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a, b, …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bởi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bất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kì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giá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trị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số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nào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thì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hai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vế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đẳng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thức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sẽ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như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thế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nào</a:t>
            </a:r>
            <a:r>
              <a:rPr lang="en-US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(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1.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2. </a:t>
            </a:r>
            <a:r>
              <a:rPr lang="en-US" dirty="0" err="1"/>
              <a:t>Thay</a:t>
            </a:r>
            <a:r>
              <a:rPr lang="en-US" dirty="0"/>
              <a:t> a = 1,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?2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?1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, </a:t>
            </a:r>
            <a:r>
              <a:rPr lang="en-US" baseline="0" dirty="0" err="1"/>
              <a:t>gián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S</a:t>
            </a:r>
            <a:r>
              <a:rPr lang="en-US" baseline="-25000" dirty="0"/>
              <a:t>1 </a:t>
            </a:r>
            <a:r>
              <a:rPr lang="en-US" baseline="0" dirty="0"/>
              <a:t>= </a:t>
            </a:r>
            <a:r>
              <a:rPr lang="en-US" sz="1200" i="0" dirty="0" err="1">
                <a:latin typeface="Palatino Linotype" panose="02040502050505030304" pitchFamily="18" charset="0"/>
              </a:rPr>
              <a:t>Diện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tích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hình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vuông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lớn</a:t>
            </a:r>
            <a:r>
              <a:rPr lang="en-US" sz="1200" i="0" dirty="0">
                <a:latin typeface="Palatino Linotype" panose="02040502050505030304" pitchFamily="18" charset="0"/>
              </a:rPr>
              <a:t> – </a:t>
            </a:r>
            <a:r>
              <a:rPr lang="en-US" sz="1200" i="0" dirty="0" err="1">
                <a:latin typeface="Palatino Linotype" panose="02040502050505030304" pitchFamily="18" charset="0"/>
              </a:rPr>
              <a:t>diện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tích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hình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vuông</a:t>
            </a:r>
            <a:r>
              <a:rPr lang="en-US" sz="1200" i="0" dirty="0">
                <a:latin typeface="Palatino Linotype" panose="02040502050505030304" pitchFamily="18" charset="0"/>
              </a:rPr>
              <a:t> </a:t>
            </a:r>
            <a:r>
              <a:rPr lang="en-US" sz="1200" i="0" dirty="0" err="1">
                <a:latin typeface="Palatino Linotype" panose="02040502050505030304" pitchFamily="18" charset="0"/>
              </a:rPr>
              <a:t>nhỏ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1.sv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sv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32.svg"/><Relationship Id="rId4" Type="http://schemas.openxmlformats.org/officeDocument/2006/relationships/image" Target="../media/image30.gi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1.sv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32.svg"/><Relationship Id="rId4" Type="http://schemas.openxmlformats.org/officeDocument/2006/relationships/image" Target="../media/image30.gif"/><Relationship Id="rId9" Type="http://schemas.openxmlformats.org/officeDocument/2006/relationships/image" Target="../media/image31.png"/><Relationship Id="rId1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png"/><Relationship Id="rId12" Type="http://schemas.openxmlformats.org/officeDocument/2006/relationships/image" Target="../media/image3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2.svg"/><Relationship Id="rId4" Type="http://schemas.openxmlformats.org/officeDocument/2006/relationships/image" Target="../media/image30.gif"/><Relationship Id="rId9" Type="http://schemas.openxmlformats.org/officeDocument/2006/relationships/image" Target="../media/image31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30.gif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40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svg"/><Relationship Id="rId12" Type="http://schemas.openxmlformats.org/officeDocument/2006/relationships/image" Target="../media/image34.svg"/><Relationship Id="rId17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36.svg"/><Relationship Id="rId10" Type="http://schemas.openxmlformats.org/officeDocument/2006/relationships/image" Target="../media/image32.svg"/><Relationship Id="rId19" Type="http://schemas.openxmlformats.org/officeDocument/2006/relationships/image" Target="../media/image27.sv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png"/><Relationship Id="rId18" Type="http://schemas.openxmlformats.org/officeDocument/2006/relationships/image" Target="../media/image27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svg"/><Relationship Id="rId12" Type="http://schemas.openxmlformats.org/officeDocument/2006/relationships/image" Target="../media/image34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svg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1.sv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3728" y="-188272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7264" y="886250"/>
            <a:ext cx="10379592" cy="6193725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81895">
            <a:off x="-31102" y="5308186"/>
            <a:ext cx="3350815" cy="32106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7264" y="685800"/>
            <a:ext cx="10379592" cy="40090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61714">
            <a:off x="5983697" y="-2048074"/>
            <a:ext cx="6543171" cy="62695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21913" y="5240541"/>
            <a:ext cx="2365684" cy="1729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0218" y="2311328"/>
            <a:ext cx="10180841" cy="281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200000"/>
              </a:lnSpc>
            </a:pPr>
            <a:r>
              <a:rPr lang="en-US" sz="3200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TIẾT 15 + 16. </a:t>
            </a:r>
            <a:r>
              <a:rPr lang="en-US" sz="3200" b="1" spc="89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Bài</a:t>
            </a:r>
            <a:r>
              <a:rPr lang="en-US" sz="3200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6:</a:t>
            </a:r>
          </a:p>
          <a:p>
            <a:pPr algn="ctr" defTabSz="609630">
              <a:lnSpc>
                <a:spcPct val="200000"/>
              </a:lnSpc>
            </a:pPr>
            <a:r>
              <a:rPr lang="en-US" sz="3200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HIỆU HAI BÌNH PHƯƠNG. </a:t>
            </a:r>
          </a:p>
          <a:p>
            <a:pPr algn="ctr" defTabSz="609630">
              <a:lnSpc>
                <a:spcPct val="200000"/>
              </a:lnSpc>
            </a:pP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BÌNH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PHƯƠNG</a:t>
            </a: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MỘT</a:t>
            </a: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</a:t>
            </a: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MỘT</a:t>
            </a:r>
            <a:r>
              <a:rPr lang="en-US" sz="3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spc="89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</a:t>
            </a:r>
            <a:endParaRPr lang="en-US" sz="3200" b="1" spc="89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0924" y="788362"/>
            <a:ext cx="484359" cy="4843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05010" y="672810"/>
            <a:ext cx="4449344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59"/>
              </a:lnSpc>
            </a:pPr>
            <a:r>
              <a:rPr lang="en-US" sz="1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TOÁN LỚP 8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99401" y="288518"/>
            <a:ext cx="984203" cy="984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25586" y="1392878"/>
            <a:ext cx="681209" cy="681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28" y="6348688"/>
            <a:ext cx="391237" cy="3912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7724" y="6348688"/>
            <a:ext cx="273161" cy="273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EE1BF-BE43-B59F-C523-B81293216074}"/>
              </a:ext>
            </a:extLst>
          </p:cNvPr>
          <p:cNvSpPr txBox="1"/>
          <p:nvPr/>
        </p:nvSpPr>
        <p:spPr>
          <a:xfrm>
            <a:off x="5846836" y="4709479"/>
            <a:ext cx="1087737" cy="91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b="1" spc="89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TIẾT</a:t>
            </a:r>
            <a:r>
              <a:rPr lang="en-US" b="1" spc="89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74591A-FF9A-E67B-6CFD-1C5954D3928F}"/>
              </a:ext>
            </a:extLst>
          </p:cNvPr>
          <p:cNvSpPr txBox="1"/>
          <p:nvPr/>
        </p:nvSpPr>
        <p:spPr>
          <a:xfrm rot="20144046">
            <a:off x="1174379" y="2536282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a(a + 2b) = a</a:t>
            </a:r>
            <a:r>
              <a:rPr lang="en-US" i="1" baseline="30000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 + 2ab 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6F0640-23D5-B9EB-733D-6D8CCE9F1DB6}"/>
              </a:ext>
            </a:extLst>
          </p:cNvPr>
          <p:cNvSpPr txBox="1"/>
          <p:nvPr/>
        </p:nvSpPr>
        <p:spPr>
          <a:xfrm rot="5400000">
            <a:off x="10019392" y="3689808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(A – B)</a:t>
            </a:r>
            <a:r>
              <a:rPr lang="en-US" b="1" i="1" baseline="30000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2 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=  A</a:t>
            </a:r>
            <a:r>
              <a:rPr lang="en-US" b="1" i="1" baseline="30000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 – 2AB + B</a:t>
            </a:r>
            <a:r>
              <a:rPr lang="en-US" b="1" i="1" baseline="30000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  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D2056-6F0A-0318-89A7-0151B7C92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7204">
            <a:off x="11003415" y="6086857"/>
            <a:ext cx="1185472" cy="870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6209A7-3566-6F6D-10F2-817009CBBEF0}"/>
              </a:ext>
            </a:extLst>
          </p:cNvPr>
          <p:cNvSpPr txBox="1"/>
          <p:nvPr/>
        </p:nvSpPr>
        <p:spPr>
          <a:xfrm>
            <a:off x="1587088" y="1375435"/>
            <a:ext cx="279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Quan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sát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vẽ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sau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E62CAAA-6B67-B2C3-6283-EC4F2598D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507426" y="1347669"/>
            <a:ext cx="159324" cy="2124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49AB67E-0E81-1677-8B5C-F801A49370F0}"/>
              </a:ext>
            </a:extLst>
          </p:cNvPr>
          <p:cNvSpPr txBox="1"/>
          <p:nvPr/>
        </p:nvSpPr>
        <p:spPr>
          <a:xfrm>
            <a:off x="4871099" y="2324753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 –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4F0D55-7A3D-8B56-E336-A939ED873ED5}"/>
              </a:ext>
            </a:extLst>
          </p:cNvPr>
          <p:cNvSpPr txBox="1"/>
          <p:nvPr/>
        </p:nvSpPr>
        <p:spPr>
          <a:xfrm>
            <a:off x="5519160" y="3900962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 – 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00B7A6-138B-C833-1FE5-6C7DF5DD6753}"/>
              </a:ext>
            </a:extLst>
          </p:cNvPr>
          <p:cNvSpPr txBox="1"/>
          <p:nvPr/>
        </p:nvSpPr>
        <p:spPr>
          <a:xfrm>
            <a:off x="6998275" y="42762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8FED1-5D74-AF60-2BB6-A3261D05BDDF}"/>
              </a:ext>
            </a:extLst>
          </p:cNvPr>
          <p:cNvSpPr txBox="1"/>
          <p:nvPr/>
        </p:nvSpPr>
        <p:spPr>
          <a:xfrm>
            <a:off x="8365608" y="42762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F220E1-80AB-49FC-6C48-518192816750}"/>
              </a:ext>
            </a:extLst>
          </p:cNvPr>
          <p:cNvSpPr txBox="1"/>
          <p:nvPr/>
        </p:nvSpPr>
        <p:spPr>
          <a:xfrm>
            <a:off x="4580616" y="4235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313DB-8240-0BD9-6858-CE0D990EF5BA}"/>
              </a:ext>
            </a:extLst>
          </p:cNvPr>
          <p:cNvSpPr txBox="1"/>
          <p:nvPr/>
        </p:nvSpPr>
        <p:spPr>
          <a:xfrm>
            <a:off x="3516523" y="32064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1B09B-B9F9-EE4C-1CF7-01FE22B59370}"/>
              </a:ext>
            </a:extLst>
          </p:cNvPr>
          <p:cNvSpPr txBox="1"/>
          <p:nvPr/>
        </p:nvSpPr>
        <p:spPr>
          <a:xfrm>
            <a:off x="4638984" y="35065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923F89-7E42-B076-5789-F2684E246855}"/>
              </a:ext>
            </a:extLst>
          </p:cNvPr>
          <p:cNvSpPr txBox="1"/>
          <p:nvPr/>
        </p:nvSpPr>
        <p:spPr>
          <a:xfrm>
            <a:off x="4316483" y="23174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BF057F-2EC2-38DD-28CA-611ADF713360}"/>
              </a:ext>
            </a:extLst>
          </p:cNvPr>
          <p:cNvSpPr txBox="1"/>
          <p:nvPr/>
        </p:nvSpPr>
        <p:spPr>
          <a:xfrm>
            <a:off x="2763644" y="3908287"/>
            <a:ext cx="109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09765E-655B-1FE4-B89F-CBA54E6D51B3}"/>
              </a:ext>
            </a:extLst>
          </p:cNvPr>
          <p:cNvSpPr txBox="1"/>
          <p:nvPr/>
        </p:nvSpPr>
        <p:spPr>
          <a:xfrm>
            <a:off x="9247314" y="3908287"/>
            <a:ext cx="10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D676BD-3D2B-F936-B137-EE6A0C9DD917}"/>
              </a:ext>
            </a:extLst>
          </p:cNvPr>
          <p:cNvSpPr txBox="1"/>
          <p:nvPr/>
        </p:nvSpPr>
        <p:spPr>
          <a:xfrm>
            <a:off x="781012" y="5187477"/>
            <a:ext cx="5993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chemeClr val="bg1"/>
                </a:solidFill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solidFill>
                  <a:schemeClr val="bg1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1.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1C0124-DB42-5649-9043-4217E977D554}"/>
              </a:ext>
            </a:extLst>
          </p:cNvPr>
          <p:cNvSpPr/>
          <p:nvPr/>
        </p:nvSpPr>
        <p:spPr>
          <a:xfrm>
            <a:off x="3900695" y="2762114"/>
            <a:ext cx="1533550" cy="1526306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2E74D2-A995-335D-8DAF-B87525B8D2F1}"/>
              </a:ext>
            </a:extLst>
          </p:cNvPr>
          <p:cNvSpPr/>
          <p:nvPr/>
        </p:nvSpPr>
        <p:spPr>
          <a:xfrm>
            <a:off x="3900695" y="2762114"/>
            <a:ext cx="1173337" cy="1167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CE6DBB-DB41-4776-2C02-36B7CD8F6A65}"/>
              </a:ext>
            </a:extLst>
          </p:cNvPr>
          <p:cNvCxnSpPr/>
          <p:nvPr/>
        </p:nvCxnSpPr>
        <p:spPr>
          <a:xfrm flipH="1">
            <a:off x="5058039" y="3929909"/>
            <a:ext cx="3718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7F8B5-21F7-CFE1-83A9-8D48DFED6872}"/>
              </a:ext>
            </a:extLst>
          </p:cNvPr>
          <p:cNvSpPr/>
          <p:nvPr/>
        </p:nvSpPr>
        <p:spPr>
          <a:xfrm>
            <a:off x="6321715" y="3929909"/>
            <a:ext cx="1533550" cy="347848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2880E-6BD2-F8BE-0DB4-19CAAE119A26}"/>
              </a:ext>
            </a:extLst>
          </p:cNvPr>
          <p:cNvSpPr/>
          <p:nvPr/>
        </p:nvSpPr>
        <p:spPr>
          <a:xfrm>
            <a:off x="7855265" y="3929909"/>
            <a:ext cx="1179103" cy="347848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41B10890-B63D-D3A2-9D41-270F61B770A5}"/>
              </a:ext>
            </a:extLst>
          </p:cNvPr>
          <p:cNvSpPr/>
          <p:nvPr/>
        </p:nvSpPr>
        <p:spPr>
          <a:xfrm>
            <a:off x="2962151" y="3314616"/>
            <a:ext cx="5346619" cy="993143"/>
          </a:xfrm>
          <a:prstGeom prst="arc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BB109-78B9-72FB-9608-78F8896C89E5}"/>
              </a:ext>
            </a:extLst>
          </p:cNvPr>
          <p:cNvSpPr txBox="1"/>
          <p:nvPr/>
        </p:nvSpPr>
        <p:spPr>
          <a:xfrm>
            <a:off x="6783124" y="5187476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S</a:t>
            </a:r>
            <a:r>
              <a:rPr lang="en-US" sz="2200" baseline="-25000" dirty="0">
                <a:latin typeface="#9Slide03 SFU Futura_12" panose="00000400000000000000" pitchFamily="2" charset="0"/>
              </a:rPr>
              <a:t>1</a:t>
            </a:r>
            <a:r>
              <a:rPr lang="en-US" sz="2200" dirty="0">
                <a:latin typeface="#9Slide03 SFU Futura_12" panose="00000400000000000000" pitchFamily="2" charset="0"/>
              </a:rPr>
              <a:t> =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</a:t>
            </a:r>
            <a:r>
              <a:rPr lang="en-US" sz="2200" dirty="0">
                <a:latin typeface="#9Slide03 SFU Futura_12" panose="00000400000000000000" pitchFamily="2" charset="0"/>
              </a:rPr>
              <a:t>–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AE004-60A2-62FB-1D77-544BBB466A75}"/>
              </a:ext>
            </a:extLst>
          </p:cNvPr>
          <p:cNvSpPr txBox="1"/>
          <p:nvPr/>
        </p:nvSpPr>
        <p:spPr>
          <a:xfrm>
            <a:off x="781011" y="5829018"/>
            <a:ext cx="5993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chemeClr val="bg1"/>
                </a:solidFill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2.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2F300-D2E8-2D4B-8469-FE43F950CACD}"/>
              </a:ext>
            </a:extLst>
          </p:cNvPr>
          <p:cNvSpPr txBox="1"/>
          <p:nvPr/>
        </p:nvSpPr>
        <p:spPr>
          <a:xfrm>
            <a:off x="6774961" y="5827736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S</a:t>
            </a:r>
            <a:r>
              <a:rPr lang="en-US" sz="2200" baseline="-25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= (a – b).(a + b)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79086F-750B-448B-87B0-9AC162812301}"/>
              </a:ext>
            </a:extLst>
          </p:cNvPr>
          <p:cNvSpPr txBox="1"/>
          <p:nvPr/>
        </p:nvSpPr>
        <p:spPr>
          <a:xfrm>
            <a:off x="1382471" y="632536"/>
            <a:ext cx="389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2. HIỆU HAI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79C94-3BA2-7663-A572-97C1EF20993F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</a:t>
            </a:r>
            <a:r>
              <a:rPr lang="en-US" sz="1400" spc="89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SFU Futura_12" panose="00000400000000000000" pitchFamily="2" charset="0"/>
              </a:rPr>
              <a:t>HIỆU HAI BÌNH PHƯƠNG</a:t>
            </a:r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 BÌNH PHƯƠNG CỦA MỘT TỔNG, MỘT HIỆU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DD32A-9B8E-2376-35F3-35AC399AB37D}"/>
              </a:ext>
            </a:extLst>
          </p:cNvPr>
          <p:cNvSpPr txBox="1"/>
          <p:nvPr/>
        </p:nvSpPr>
        <p:spPr>
          <a:xfrm>
            <a:off x="4766337" y="31471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B18B8-B209-485E-0003-A2C7FE2DAF33}"/>
              </a:ext>
            </a:extLst>
          </p:cNvPr>
          <p:cNvSpPr txBox="1"/>
          <p:nvPr/>
        </p:nvSpPr>
        <p:spPr>
          <a:xfrm>
            <a:off x="6575186" y="2316196"/>
            <a:ext cx="5296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S</a:t>
            </a:r>
            <a:r>
              <a:rPr lang="en-US" sz="2200" baseline="-25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1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S</a:t>
            </a:r>
            <a:r>
              <a:rPr lang="en-US" sz="2200" baseline="-25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.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204BF-563C-4F3D-F400-1FCF6A340360}"/>
              </a:ext>
            </a:extLst>
          </p:cNvPr>
          <p:cNvSpPr txBox="1"/>
          <p:nvPr/>
        </p:nvSpPr>
        <p:spPr>
          <a:xfrm>
            <a:off x="6575186" y="2852066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(a – b).(a + b) = 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EFAB2-D1DD-9FCF-C60A-FDDCA23295EB}"/>
              </a:ext>
            </a:extLst>
          </p:cNvPr>
          <p:cNvSpPr txBox="1"/>
          <p:nvPr/>
        </p:nvSpPr>
        <p:spPr>
          <a:xfrm>
            <a:off x="8533873" y="2853547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a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– b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3AEC0A8-36D2-D504-7E98-9A15288084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9958" y="5981432"/>
            <a:ext cx="185878" cy="21243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93F821D-D25F-8889-29AD-3DB2D47A8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9958" y="5323212"/>
            <a:ext cx="185878" cy="21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97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D7B6C8-6621-B0B0-09CA-F594C6F625C0}"/>
              </a:ext>
            </a:extLst>
          </p:cNvPr>
          <p:cNvSpPr/>
          <p:nvPr/>
        </p:nvSpPr>
        <p:spPr>
          <a:xfrm>
            <a:off x="874381" y="2014434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278FAD-4BE2-7DD0-0D09-F7D701EFD7B7}"/>
              </a:ext>
            </a:extLst>
          </p:cNvPr>
          <p:cNvSpPr/>
          <p:nvPr/>
        </p:nvSpPr>
        <p:spPr>
          <a:xfrm>
            <a:off x="1338996" y="1782621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13A1-D6C5-D270-E327-108E3C05BFEE}"/>
              </a:ext>
            </a:extLst>
          </p:cNvPr>
          <p:cNvSpPr txBox="1"/>
          <p:nvPr/>
        </p:nvSpPr>
        <p:spPr>
          <a:xfrm>
            <a:off x="1805845" y="1771850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A441D0-4EA6-AFEE-EE42-003D7DE9A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815241"/>
            <a:ext cx="404199" cy="36933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D2056-6F0A-0318-89A7-0151B7C92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97204" flipH="1">
            <a:off x="-150" y="6077025"/>
            <a:ext cx="1185472" cy="870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39DFAD-301B-5159-D52D-ED368AD21B9F}"/>
              </a:ext>
            </a:extLst>
          </p:cNvPr>
          <p:cNvSpPr txBox="1"/>
          <p:nvPr/>
        </p:nvSpPr>
        <p:spPr>
          <a:xfrm>
            <a:off x="1828231" y="2297276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86FBE-1DCC-019C-D2CC-322672D14A4B}"/>
              </a:ext>
            </a:extLst>
          </p:cNvPr>
          <p:cNvSpPr txBox="1"/>
          <p:nvPr/>
        </p:nvSpPr>
        <p:spPr>
          <a:xfrm>
            <a:off x="4675789" y="2816887"/>
            <a:ext cx="3231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A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– B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=  (A – B).(A + 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7FB88A-451C-C59E-0983-F627DC8366B4}"/>
              </a:ext>
            </a:extLst>
          </p:cNvPr>
          <p:cNvSpPr txBox="1"/>
          <p:nvPr/>
        </p:nvSpPr>
        <p:spPr>
          <a:xfrm>
            <a:off x="1060134" y="3660634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dụ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C3584-A484-B56A-CE77-2A57753FC4F9}"/>
              </a:ext>
            </a:extLst>
          </p:cNvPr>
          <p:cNvSpPr txBox="1"/>
          <p:nvPr/>
        </p:nvSpPr>
        <p:spPr>
          <a:xfrm>
            <a:off x="1847637" y="3655188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nhanh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CED49D-DA93-BD81-ED77-713CA4016DDE}"/>
              </a:ext>
            </a:extLst>
          </p:cNvPr>
          <p:cNvSpPr txBox="1"/>
          <p:nvPr/>
        </p:nvSpPr>
        <p:spPr>
          <a:xfrm>
            <a:off x="2842522" y="4333856"/>
            <a:ext cx="1524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101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99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17AB3F-288C-DB49-0B4F-0AACAD8047A2}"/>
              </a:ext>
            </a:extLst>
          </p:cNvPr>
          <p:cNvCxnSpPr>
            <a:cxnSpLocks/>
          </p:cNvCxnSpPr>
          <p:nvPr/>
        </p:nvCxnSpPr>
        <p:spPr>
          <a:xfrm flipH="1">
            <a:off x="3257550" y="3231661"/>
            <a:ext cx="1604981" cy="105458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6263005-94EE-09B4-F4DB-E9598126A926}"/>
              </a:ext>
            </a:extLst>
          </p:cNvPr>
          <p:cNvSpPr txBox="1"/>
          <p:nvPr/>
        </p:nvSpPr>
        <p:spPr>
          <a:xfrm>
            <a:off x="7775325" y="4333856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 . 200  =  400.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101BF1-833B-E54E-2F28-D67399334012}"/>
              </a:ext>
            </a:extLst>
          </p:cNvPr>
          <p:cNvSpPr txBox="1"/>
          <p:nvPr/>
        </p:nvSpPr>
        <p:spPr>
          <a:xfrm>
            <a:off x="1073284" y="5357432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?3.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47680F-AAA1-AFC1-841D-5FCB0F2108EE}"/>
              </a:ext>
            </a:extLst>
          </p:cNvPr>
          <p:cNvSpPr txBox="1"/>
          <p:nvPr/>
        </p:nvSpPr>
        <p:spPr>
          <a:xfrm>
            <a:off x="1524689" y="5359387"/>
            <a:ext cx="3954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Quay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lại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câu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hỏi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phần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mở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đầu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494A185-F412-FF94-C46F-D0398C3D0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81" y="5476235"/>
            <a:ext cx="234608" cy="212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7FAE47-A2CE-1D88-D577-495807592D6F}"/>
              </a:ext>
            </a:extLst>
          </p:cNvPr>
          <p:cNvSpPr txBox="1"/>
          <p:nvPr/>
        </p:nvSpPr>
        <p:spPr>
          <a:xfrm>
            <a:off x="1382471" y="632536"/>
            <a:ext cx="389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2. HIỆU HAI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B9BDA-8FAF-37D1-A161-4304D536B3D8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</a:t>
            </a:r>
            <a:r>
              <a:rPr lang="en-US" sz="1400" spc="89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SFU Futura_12" panose="00000400000000000000" pitchFamily="2" charset="0"/>
              </a:rPr>
              <a:t>HIỆU HAI BÌNH PHƯƠNG</a:t>
            </a:r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 BÌNH PHƯƠNG CỦA MỘT TỔNG, MỘT HIỆU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7FDE677-08F6-A5AB-B987-C2E2F8439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245" y="3788912"/>
            <a:ext cx="185878" cy="2124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1F32A3-61EE-9A96-BB5B-0A5787D82B08}"/>
              </a:ext>
            </a:extLst>
          </p:cNvPr>
          <p:cNvCxnSpPr>
            <a:cxnSpLocks/>
          </p:cNvCxnSpPr>
          <p:nvPr/>
        </p:nvCxnSpPr>
        <p:spPr>
          <a:xfrm flipH="1">
            <a:off x="4136608" y="3218434"/>
            <a:ext cx="1278510" cy="105458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C86CD4-2C91-9427-10A7-F4BACACF0F29}"/>
              </a:ext>
            </a:extLst>
          </p:cNvPr>
          <p:cNvSpPr/>
          <p:nvPr/>
        </p:nvSpPr>
        <p:spPr>
          <a:xfrm>
            <a:off x="4706365" y="3197436"/>
            <a:ext cx="312331" cy="457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8E9A21-3A66-C944-A9D4-10569868A22C}"/>
              </a:ext>
            </a:extLst>
          </p:cNvPr>
          <p:cNvSpPr/>
          <p:nvPr/>
        </p:nvSpPr>
        <p:spPr>
          <a:xfrm>
            <a:off x="5289432" y="3197436"/>
            <a:ext cx="312331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749BB-FED7-A36A-53CB-60F78AD81365}"/>
              </a:ext>
            </a:extLst>
          </p:cNvPr>
          <p:cNvSpPr txBox="1"/>
          <p:nvPr/>
        </p:nvSpPr>
        <p:spPr>
          <a:xfrm>
            <a:off x="4318535" y="4333855"/>
            <a:ext cx="35361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 (101 – 99).(101 + 99)  = 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0" grpId="0"/>
      <p:bldP spid="15" grpId="0"/>
      <p:bldP spid="28" grpId="0"/>
      <p:bldP spid="29" grpId="0"/>
      <p:bldP spid="30" grpId="0"/>
      <p:bldP spid="48" grpId="0"/>
      <p:bldP spid="52" grpId="0"/>
      <p:bldP spid="54" grpId="0"/>
      <p:bldP spid="33" grpId="0" animBg="1"/>
      <p:bldP spid="3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22415" y="947403"/>
            <a:ext cx="10547169" cy="6159021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2416" y="685800"/>
            <a:ext cx="10547169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71" y="37144"/>
            <a:ext cx="2898908" cy="2777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13" y="5291481"/>
            <a:ext cx="1903345" cy="1605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3240" y="1350061"/>
            <a:ext cx="1236360" cy="12363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4867" y="546769"/>
            <a:ext cx="761656" cy="761656"/>
          </a:xfrm>
          <a:prstGeom prst="rect">
            <a:avLst/>
          </a:prstGeom>
        </p:spPr>
      </p:pic>
      <p:pic>
        <p:nvPicPr>
          <p:cNvPr id="1028" name="Picture 4" descr="Happy participants playing quiz game on tv show. host with microphone asking questions.">
            <a:extLst>
              <a:ext uri="{FF2B5EF4-FFF2-40B4-BE49-F238E27FC236}">
                <a16:creationId xmlns:a16="http://schemas.microsoft.com/office/drawing/2014/main" id="{13C94B62-A432-2B64-48F3-EE26FB6F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61" y="2322727"/>
            <a:ext cx="5166052" cy="38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CA9BEE-EA99-26C1-DE8D-0C37B922959B}"/>
              </a:ext>
            </a:extLst>
          </p:cNvPr>
          <p:cNvSpPr txBox="1"/>
          <p:nvPr/>
        </p:nvSpPr>
        <p:spPr>
          <a:xfrm>
            <a:off x="1964730" y="6221389"/>
            <a:ext cx="850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Ngay lập tức một bạn đã chỉ ra kết quả đúng. Bạn ấy tính như thế nào mà nhanh thế nhỉ?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06127DA-0853-3A66-D80A-7C9362ACFF5C}"/>
              </a:ext>
            </a:extLst>
          </p:cNvPr>
          <p:cNvSpPr/>
          <p:nvPr/>
        </p:nvSpPr>
        <p:spPr>
          <a:xfrm flipH="1">
            <a:off x="3103144" y="3043429"/>
            <a:ext cx="1433287" cy="1195829"/>
          </a:xfrm>
          <a:prstGeom prst="wedgeEllipseCallout">
            <a:avLst>
              <a:gd name="adj1" fmla="val -47508"/>
              <a:gd name="adj2" fmla="val 52790"/>
            </a:avLst>
          </a:prstGeom>
          <a:solidFill>
            <a:schemeClr val="accent5">
              <a:lumMod val="75000"/>
              <a:alpha val="2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36DA7-DF8A-8AEB-CEF8-1B1B03F73C73}"/>
              </a:ext>
            </a:extLst>
          </p:cNvPr>
          <p:cNvSpPr txBox="1"/>
          <p:nvPr/>
        </p:nvSpPr>
        <p:spPr>
          <a:xfrm>
            <a:off x="3292331" y="3575929"/>
            <a:ext cx="1161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198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202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AA174-3FB4-E0A8-59C3-267ABA5EE8DC}"/>
              </a:ext>
            </a:extLst>
          </p:cNvPr>
          <p:cNvSpPr txBox="1"/>
          <p:nvPr/>
        </p:nvSpPr>
        <p:spPr>
          <a:xfrm>
            <a:off x="3515651" y="3182395"/>
            <a:ext cx="7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Tính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CA04AB-8058-CD08-223C-7835D96ABFC3}"/>
                  </a:ext>
                </a:extLst>
              </p:cNvPr>
              <p:cNvSpPr txBox="1"/>
              <p:nvPr/>
            </p:nvSpPr>
            <p:spPr>
              <a:xfrm>
                <a:off x="2285543" y="1619200"/>
                <a:ext cx="83187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Trong một trò chơi trí tuệ trên truyền hình dành cho học sinh, người dẫn chương trình yêu cầu các bạn học sinh cho biết kết quả phép tính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 198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 202</a:t>
                </a:r>
                <a:r>
                  <a:rPr kumimoji="0" lang="vi-V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. 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CA04AB-8058-CD08-223C-7835D96A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43" y="1619200"/>
                <a:ext cx="8318791" cy="646331"/>
              </a:xfrm>
              <a:prstGeom prst="rect">
                <a:avLst/>
              </a:prstGeom>
              <a:blipFill>
                <a:blip r:embed="rId11"/>
                <a:stretch>
                  <a:fillRect l="-65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CA3207-5266-2C09-C2B2-D80A15BA5A11}"/>
              </a:ext>
            </a:extLst>
          </p:cNvPr>
          <p:cNvSpPr txBox="1"/>
          <p:nvPr/>
        </p:nvSpPr>
        <p:spPr>
          <a:xfrm>
            <a:off x="7852425" y="5315293"/>
            <a:ext cx="4771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530C7D-4EE6-7FB1-01DF-5007CE449653}"/>
              </a:ext>
            </a:extLst>
          </p:cNvPr>
          <p:cNvSpPr txBox="1"/>
          <p:nvPr/>
        </p:nvSpPr>
        <p:spPr>
          <a:xfrm>
            <a:off x="6784339" y="5315293"/>
            <a:ext cx="50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Hằng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EB66E7-E4CE-3746-6E07-D61B178289DC}"/>
              </a:ext>
            </a:extLst>
          </p:cNvPr>
          <p:cNvSpPr txBox="1"/>
          <p:nvPr/>
        </p:nvSpPr>
        <p:spPr>
          <a:xfrm>
            <a:off x="5768891" y="5315293"/>
            <a:ext cx="50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Tuấn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AD5B29-B3CA-2FDE-2A98-582C9617D41A}"/>
              </a:ext>
            </a:extLst>
          </p:cNvPr>
          <p:cNvSpPr txBox="1"/>
          <p:nvPr/>
        </p:nvSpPr>
        <p:spPr>
          <a:xfrm>
            <a:off x="8494086" y="3020298"/>
            <a:ext cx="116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4EA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got talent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C39E68-F0A5-414A-95DE-ED40FD88B9F9}"/>
              </a:ext>
            </a:extLst>
          </p:cNvPr>
          <p:cNvSpPr txBox="1"/>
          <p:nvPr/>
        </p:nvSpPr>
        <p:spPr>
          <a:xfrm>
            <a:off x="4974102" y="747750"/>
            <a:ext cx="630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 HAI BÌNH PHƯƠNG. BÌNH PHƯƠNG CỦA MỘT TỔNG, MỘT HIỆU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D8828D-7838-4DC4-A16A-132DBAEA7BF4}"/>
              </a:ext>
            </a:extLst>
          </p:cNvPr>
          <p:cNvSpPr txBox="1"/>
          <p:nvPr/>
        </p:nvSpPr>
        <p:spPr>
          <a:xfrm>
            <a:off x="5206046" y="113966"/>
            <a:ext cx="16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MỞ ĐẦU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A52178C-8FB7-FC92-E817-8C7373C4C8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7955" y="6083316"/>
            <a:ext cx="352823" cy="55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31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D7B6C8-6621-B0B0-09CA-F594C6F625C0}"/>
              </a:ext>
            </a:extLst>
          </p:cNvPr>
          <p:cNvSpPr/>
          <p:nvPr/>
        </p:nvSpPr>
        <p:spPr>
          <a:xfrm>
            <a:off x="874381" y="2014434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278FAD-4BE2-7DD0-0D09-F7D701EFD7B7}"/>
              </a:ext>
            </a:extLst>
          </p:cNvPr>
          <p:cNvSpPr/>
          <p:nvPr/>
        </p:nvSpPr>
        <p:spPr>
          <a:xfrm>
            <a:off x="1338996" y="1782621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13A1-D6C5-D270-E327-108E3C05BFEE}"/>
              </a:ext>
            </a:extLst>
          </p:cNvPr>
          <p:cNvSpPr txBox="1"/>
          <p:nvPr/>
        </p:nvSpPr>
        <p:spPr>
          <a:xfrm>
            <a:off x="1805845" y="1771850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A441D0-4EA6-AFEE-EE42-003D7DE9A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815241"/>
            <a:ext cx="404199" cy="36933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D2056-6F0A-0318-89A7-0151B7C92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97204" flipH="1">
            <a:off x="-150" y="6077025"/>
            <a:ext cx="1185472" cy="870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39DFAD-301B-5159-D52D-ED368AD21B9F}"/>
              </a:ext>
            </a:extLst>
          </p:cNvPr>
          <p:cNvSpPr txBox="1"/>
          <p:nvPr/>
        </p:nvSpPr>
        <p:spPr>
          <a:xfrm>
            <a:off x="1828231" y="2297276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86FBE-1DCC-019C-D2CC-322672D14A4B}"/>
              </a:ext>
            </a:extLst>
          </p:cNvPr>
          <p:cNvSpPr txBox="1"/>
          <p:nvPr/>
        </p:nvSpPr>
        <p:spPr>
          <a:xfrm>
            <a:off x="4675789" y="2816887"/>
            <a:ext cx="3231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A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– B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=  (A – B).(A + 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7FB88A-451C-C59E-0983-F627DC8366B4}"/>
              </a:ext>
            </a:extLst>
          </p:cNvPr>
          <p:cNvSpPr txBox="1"/>
          <p:nvPr/>
        </p:nvSpPr>
        <p:spPr>
          <a:xfrm>
            <a:off x="1060134" y="3660634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dụ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C3584-A484-B56A-CE77-2A57753FC4F9}"/>
              </a:ext>
            </a:extLst>
          </p:cNvPr>
          <p:cNvSpPr txBox="1"/>
          <p:nvPr/>
        </p:nvSpPr>
        <p:spPr>
          <a:xfrm>
            <a:off x="1847637" y="3655188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nhanh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CED49D-DA93-BD81-ED77-713CA4016DDE}"/>
              </a:ext>
            </a:extLst>
          </p:cNvPr>
          <p:cNvSpPr txBox="1"/>
          <p:nvPr/>
        </p:nvSpPr>
        <p:spPr>
          <a:xfrm>
            <a:off x="2842522" y="4333856"/>
            <a:ext cx="5099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101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99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 =  (101 – 99).(101 + 99)  =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17AB3F-288C-DB49-0B4F-0AACAD8047A2}"/>
              </a:ext>
            </a:extLst>
          </p:cNvPr>
          <p:cNvCxnSpPr>
            <a:cxnSpLocks/>
          </p:cNvCxnSpPr>
          <p:nvPr/>
        </p:nvCxnSpPr>
        <p:spPr>
          <a:xfrm flipH="1">
            <a:off x="3257550" y="3231661"/>
            <a:ext cx="1604981" cy="105458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6263005-94EE-09B4-F4DB-E9598126A926}"/>
              </a:ext>
            </a:extLst>
          </p:cNvPr>
          <p:cNvSpPr txBox="1"/>
          <p:nvPr/>
        </p:nvSpPr>
        <p:spPr>
          <a:xfrm>
            <a:off x="7775325" y="4333856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2 . 200  =  400.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101BF1-833B-E54E-2F28-D67399334012}"/>
              </a:ext>
            </a:extLst>
          </p:cNvPr>
          <p:cNvSpPr txBox="1"/>
          <p:nvPr/>
        </p:nvSpPr>
        <p:spPr>
          <a:xfrm>
            <a:off x="1073284" y="5108052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?3.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47680F-AAA1-AFC1-841D-5FCB0F2108EE}"/>
              </a:ext>
            </a:extLst>
          </p:cNvPr>
          <p:cNvSpPr txBox="1"/>
          <p:nvPr/>
        </p:nvSpPr>
        <p:spPr>
          <a:xfrm>
            <a:off x="1524689" y="5110007"/>
            <a:ext cx="3954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Quay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lại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câu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hỏi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phần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mở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đầu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494A185-F412-FF94-C46F-D0398C3D0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81" y="5226855"/>
            <a:ext cx="234608" cy="212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7FAE47-A2CE-1D88-D577-495807592D6F}"/>
              </a:ext>
            </a:extLst>
          </p:cNvPr>
          <p:cNvSpPr txBox="1"/>
          <p:nvPr/>
        </p:nvSpPr>
        <p:spPr>
          <a:xfrm>
            <a:off x="1382471" y="632536"/>
            <a:ext cx="389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2. HIỆU HAI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B9BDA-8FAF-37D1-A161-4304D536B3D8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</a:t>
            </a:r>
            <a:r>
              <a:rPr lang="en-US" sz="1400" spc="89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SFU Futura_12" panose="00000400000000000000" pitchFamily="2" charset="0"/>
              </a:rPr>
              <a:t>HIỆU HAI BÌNH PHƯƠNG</a:t>
            </a:r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 BÌNH PHƯƠNG CỦA MỘT TỔNG, MỘT HIỆU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7FDE677-08F6-A5AB-B987-C2E2F8439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245" y="3788912"/>
            <a:ext cx="185878" cy="2124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1F32A3-61EE-9A96-BB5B-0A5787D82B08}"/>
              </a:ext>
            </a:extLst>
          </p:cNvPr>
          <p:cNvCxnSpPr>
            <a:cxnSpLocks/>
          </p:cNvCxnSpPr>
          <p:nvPr/>
        </p:nvCxnSpPr>
        <p:spPr>
          <a:xfrm flipH="1">
            <a:off x="4136608" y="3218434"/>
            <a:ext cx="1278510" cy="105458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C86CD4-2C91-9427-10A7-F4BACACF0F29}"/>
              </a:ext>
            </a:extLst>
          </p:cNvPr>
          <p:cNvSpPr/>
          <p:nvPr/>
        </p:nvSpPr>
        <p:spPr>
          <a:xfrm>
            <a:off x="4706365" y="3197436"/>
            <a:ext cx="312331" cy="457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8E9A21-3A66-C944-A9D4-10569868A22C}"/>
              </a:ext>
            </a:extLst>
          </p:cNvPr>
          <p:cNvSpPr/>
          <p:nvPr/>
        </p:nvSpPr>
        <p:spPr>
          <a:xfrm>
            <a:off x="5289432" y="3197436"/>
            <a:ext cx="312331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E1E28E5-BEC1-7A1B-5EC7-9A6FEC974CDC}"/>
              </a:ext>
            </a:extLst>
          </p:cNvPr>
          <p:cNvSpPr txBox="1"/>
          <p:nvPr/>
        </p:nvSpPr>
        <p:spPr>
          <a:xfrm>
            <a:off x="2842522" y="5653451"/>
            <a:ext cx="4168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198 . 202  =  (200 – 2)(200 + 2)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45EC363-4915-4839-31CE-B857D5410C21}"/>
              </a:ext>
            </a:extLst>
          </p:cNvPr>
          <p:cNvSpPr txBox="1"/>
          <p:nvPr/>
        </p:nvSpPr>
        <p:spPr>
          <a:xfrm>
            <a:off x="6887903" y="5653450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 =  200</a:t>
            </a:r>
            <a:r>
              <a:rPr lang="en-US" baseline="30000" dirty="0"/>
              <a:t>2</a:t>
            </a:r>
            <a:r>
              <a:rPr lang="en-US" dirty="0"/>
              <a:t> – 2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B82A378-3DA1-CC04-C906-AF5BDA7EA071}"/>
              </a:ext>
            </a:extLst>
          </p:cNvPr>
          <p:cNvSpPr txBox="1"/>
          <p:nvPr/>
        </p:nvSpPr>
        <p:spPr>
          <a:xfrm>
            <a:off x="6897139" y="6115066"/>
            <a:ext cx="2042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 =  40 000 – 4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2ECE0F7-228D-1627-2528-22A7526462E1}"/>
              </a:ext>
            </a:extLst>
          </p:cNvPr>
          <p:cNvSpPr txBox="1"/>
          <p:nvPr/>
        </p:nvSpPr>
        <p:spPr>
          <a:xfrm>
            <a:off x="8820322" y="6115066"/>
            <a:ext cx="1656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defRPr>
            </a:lvl1pPr>
          </a:lstStyle>
          <a:p>
            <a:r>
              <a:rPr lang="en-US" dirty="0"/>
              <a:t> =   39 996.</a:t>
            </a:r>
          </a:p>
        </p:txBody>
      </p:sp>
      <p:pic>
        <p:nvPicPr>
          <p:cNvPr id="9" name="Graphic 19">
            <a:extLst>
              <a:ext uri="{FF2B5EF4-FFF2-40B4-BE49-F238E27FC236}">
                <a16:creationId xmlns:a16="http://schemas.microsoft.com/office/drawing/2014/main" id="{5266C177-B3CE-26B8-5BF1-C42FD2CFEA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0693" y="5768693"/>
            <a:ext cx="234608" cy="21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83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D7B6C8-6621-B0B0-09CA-F594C6F625C0}"/>
              </a:ext>
            </a:extLst>
          </p:cNvPr>
          <p:cNvSpPr/>
          <p:nvPr/>
        </p:nvSpPr>
        <p:spPr>
          <a:xfrm>
            <a:off x="874381" y="2014434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278FAD-4BE2-7DD0-0D09-F7D701EFD7B7}"/>
              </a:ext>
            </a:extLst>
          </p:cNvPr>
          <p:cNvSpPr/>
          <p:nvPr/>
        </p:nvSpPr>
        <p:spPr>
          <a:xfrm>
            <a:off x="1338996" y="1782621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13A1-D6C5-D270-E327-108E3C05BFEE}"/>
              </a:ext>
            </a:extLst>
          </p:cNvPr>
          <p:cNvSpPr txBox="1"/>
          <p:nvPr/>
        </p:nvSpPr>
        <p:spPr>
          <a:xfrm>
            <a:off x="1805845" y="1771850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A441D0-4EA6-AFEE-EE42-003D7DE9A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815241"/>
            <a:ext cx="404199" cy="36933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D2056-6F0A-0318-89A7-0151B7C92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97204" flipH="1">
            <a:off x="-150" y="6077025"/>
            <a:ext cx="1185472" cy="870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39DFAD-301B-5159-D52D-ED368AD21B9F}"/>
              </a:ext>
            </a:extLst>
          </p:cNvPr>
          <p:cNvSpPr txBox="1"/>
          <p:nvPr/>
        </p:nvSpPr>
        <p:spPr>
          <a:xfrm>
            <a:off x="1828231" y="2297276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A, B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ý, ta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86FBE-1DCC-019C-D2CC-322672D14A4B}"/>
              </a:ext>
            </a:extLst>
          </p:cNvPr>
          <p:cNvSpPr txBox="1"/>
          <p:nvPr/>
        </p:nvSpPr>
        <p:spPr>
          <a:xfrm>
            <a:off x="4675789" y="2816887"/>
            <a:ext cx="3231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A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– B</a:t>
            </a:r>
            <a:r>
              <a:rPr lang="en-US" sz="2200" baseline="30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baseline="-250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=  (A – B).(A + B)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101BF1-833B-E54E-2F28-D67399334012}"/>
              </a:ext>
            </a:extLst>
          </p:cNvPr>
          <p:cNvSpPr txBox="1"/>
          <p:nvPr/>
        </p:nvSpPr>
        <p:spPr>
          <a:xfrm>
            <a:off x="1073284" y="386341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?4.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494A185-F412-FF94-C46F-D0398C3D0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81" y="3982213"/>
            <a:ext cx="234608" cy="212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7FAE47-A2CE-1D88-D577-495807592D6F}"/>
              </a:ext>
            </a:extLst>
          </p:cNvPr>
          <p:cNvSpPr txBox="1"/>
          <p:nvPr/>
        </p:nvSpPr>
        <p:spPr>
          <a:xfrm>
            <a:off x="1382471" y="632536"/>
            <a:ext cx="389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2. HIỆU HAI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B9BDA-8FAF-37D1-A161-4304D536B3D8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</a:t>
            </a:r>
            <a:r>
              <a:rPr lang="en-US" sz="1400" spc="89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SFU Futura_12" panose="00000400000000000000" pitchFamily="2" charset="0"/>
              </a:rPr>
              <a:t>HIỆU HAI BÌNH PHƯƠNG</a:t>
            </a:r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 BÌNH PHƯƠNG CỦA MỘT TỔNG, MỘT HIỆU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C86CD4-2C91-9427-10A7-F4BACACF0F29}"/>
              </a:ext>
            </a:extLst>
          </p:cNvPr>
          <p:cNvSpPr/>
          <p:nvPr/>
        </p:nvSpPr>
        <p:spPr>
          <a:xfrm>
            <a:off x="4706365" y="3197436"/>
            <a:ext cx="312331" cy="457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8E9A21-3A66-C944-A9D4-10569868A22C}"/>
              </a:ext>
            </a:extLst>
          </p:cNvPr>
          <p:cNvSpPr/>
          <p:nvPr/>
        </p:nvSpPr>
        <p:spPr>
          <a:xfrm>
            <a:off x="5289432" y="3197436"/>
            <a:ext cx="312331" cy="45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8827837E-D5B2-6CBC-D02F-2BD5088D9ABD}"/>
              </a:ext>
            </a:extLst>
          </p:cNvPr>
          <p:cNvSpPr txBox="1"/>
          <p:nvPr/>
        </p:nvSpPr>
        <p:spPr>
          <a:xfrm>
            <a:off x="1539184" y="3857500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Viết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x</a:t>
            </a:r>
            <a:r>
              <a:rPr kumimoji="0" lang="en-US" sz="22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2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– 9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dưới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dạng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tích</a:t>
            </a:r>
            <a:r>
              <a:rPr kumimoji="0" lang="en-US" sz="2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.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BABD1-C05E-BDC6-2A9E-6CB7BF5E20AE}"/>
              </a:ext>
            </a:extLst>
          </p:cNvPr>
          <p:cNvSpPr txBox="1"/>
          <p:nvPr/>
        </p:nvSpPr>
        <p:spPr>
          <a:xfrm>
            <a:off x="2766735" y="5471085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x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9 = (x – 9).(x + 9).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8E00BDE0-24E8-D5DC-D67D-E3217D7FEEFD}"/>
              </a:ext>
            </a:extLst>
          </p:cNvPr>
          <p:cNvSpPr txBox="1"/>
          <p:nvPr/>
        </p:nvSpPr>
        <p:spPr>
          <a:xfrm>
            <a:off x="7361064" y="5471085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x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9 = (x – 3).(x + 3).</a:t>
            </a:r>
          </a:p>
        </p:txBody>
      </p:sp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2573B409-31B0-4774-34FD-9A7E376826E1}"/>
              </a:ext>
            </a:extLst>
          </p:cNvPr>
          <p:cNvSpPr/>
          <p:nvPr/>
        </p:nvSpPr>
        <p:spPr>
          <a:xfrm>
            <a:off x="6937710" y="5461253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25" name="Rectangle: Rounded Corners 22">
            <a:extLst>
              <a:ext uri="{FF2B5EF4-FFF2-40B4-BE49-F238E27FC236}">
                <a16:creationId xmlns:a16="http://schemas.microsoft.com/office/drawing/2014/main" id="{ED255FE7-F3C3-872E-6E18-9B35031EE348}"/>
              </a:ext>
            </a:extLst>
          </p:cNvPr>
          <p:cNvSpPr/>
          <p:nvPr/>
        </p:nvSpPr>
        <p:spPr>
          <a:xfrm>
            <a:off x="2341344" y="5481301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pic>
        <p:nvPicPr>
          <p:cNvPr id="26" name="Graphic 23">
            <a:extLst>
              <a:ext uri="{FF2B5EF4-FFF2-40B4-BE49-F238E27FC236}">
                <a16:creationId xmlns:a16="http://schemas.microsoft.com/office/drawing/2014/main" id="{087A7184-1802-F2FE-0D94-41AA03803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29755" y="5539942"/>
            <a:ext cx="209550" cy="279400"/>
          </a:xfrm>
          <a:prstGeom prst="rect">
            <a:avLst/>
          </a:prstGeom>
        </p:spPr>
      </p:pic>
      <p:pic>
        <p:nvPicPr>
          <p:cNvPr id="27" name="Graphic 24">
            <a:extLst>
              <a:ext uri="{FF2B5EF4-FFF2-40B4-BE49-F238E27FC236}">
                <a16:creationId xmlns:a16="http://schemas.microsoft.com/office/drawing/2014/main" id="{646F18DF-A275-03D0-F0E3-3858FA12A6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02523" y="5519894"/>
            <a:ext cx="244475" cy="279400"/>
          </a:xfrm>
          <a:prstGeom prst="rect">
            <a:avLst/>
          </a:prstGeom>
        </p:spPr>
      </p:pic>
      <p:sp>
        <p:nvSpPr>
          <p:cNvPr id="32" name="TextBox 25">
            <a:extLst>
              <a:ext uri="{FF2B5EF4-FFF2-40B4-BE49-F238E27FC236}">
                <a16:creationId xmlns:a16="http://schemas.microsoft.com/office/drawing/2014/main" id="{BC02B5EA-EE25-04AF-E7A3-93EB495EFD0E}"/>
              </a:ext>
            </a:extLst>
          </p:cNvPr>
          <p:cNvSpPr txBox="1"/>
          <p:nvPr/>
        </p:nvSpPr>
        <p:spPr>
          <a:xfrm>
            <a:off x="1582239" y="4698612"/>
            <a:ext cx="84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A = x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D3E73A3E-2406-A34E-484F-1CD2B9333AE2}"/>
              </a:ext>
            </a:extLst>
          </p:cNvPr>
          <p:cNvSpPr txBox="1"/>
          <p:nvPr/>
        </p:nvSpPr>
        <p:spPr>
          <a:xfrm>
            <a:off x="2617465" y="4694215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B = 3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DBB2CAC4-C0CD-5897-D0F4-687E6DD0ADC7}"/>
              </a:ext>
            </a:extLst>
          </p:cNvPr>
          <p:cNvGrpSpPr/>
          <p:nvPr/>
        </p:nvGrpSpPr>
        <p:grpSpPr>
          <a:xfrm flipV="1">
            <a:off x="2252385" y="4251859"/>
            <a:ext cx="514350" cy="441862"/>
            <a:chOff x="2364036" y="4841256"/>
            <a:chExt cx="514350" cy="255965"/>
          </a:xfrm>
        </p:grpSpPr>
        <p:cxnSp>
          <p:nvCxnSpPr>
            <p:cNvPr id="36" name="Straight Arrow Connector 31">
              <a:extLst>
                <a:ext uri="{FF2B5EF4-FFF2-40B4-BE49-F238E27FC236}">
                  <a16:creationId xmlns:a16="http://schemas.microsoft.com/office/drawing/2014/main" id="{5846C9AD-31E7-45B4-8FCE-57ED66DDB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4036" y="4847613"/>
              <a:ext cx="0" cy="2496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3">
              <a:extLst>
                <a:ext uri="{FF2B5EF4-FFF2-40B4-BE49-F238E27FC236}">
                  <a16:creationId xmlns:a16="http://schemas.microsoft.com/office/drawing/2014/main" id="{2E6BC95B-20DB-31DD-D8B8-391F3B761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386" y="4841256"/>
              <a:ext cx="0" cy="2496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01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1" grpId="0"/>
      <p:bldP spid="13" grpId="0"/>
      <p:bldP spid="14" grpId="0"/>
      <p:bldP spid="22" grpId="0" animBg="1"/>
      <p:bldP spid="25" grpId="0" animBg="1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6724" y="954286"/>
            <a:ext cx="10547169" cy="6159021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2416" y="685800"/>
            <a:ext cx="10547169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71" y="37144"/>
            <a:ext cx="2898908" cy="2777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13" y="5291481"/>
            <a:ext cx="1903345" cy="1605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3240" y="1350061"/>
            <a:ext cx="1236360" cy="12363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4867" y="546769"/>
            <a:ext cx="761656" cy="761656"/>
          </a:xfrm>
          <a:prstGeom prst="rect">
            <a:avLst/>
          </a:prstGeom>
        </p:spPr>
      </p:pic>
      <p:pic>
        <p:nvPicPr>
          <p:cNvPr id="1028" name="Picture 4" descr="Happy participants playing quiz game on tv show. host with microphone asking questions.">
            <a:extLst>
              <a:ext uri="{FF2B5EF4-FFF2-40B4-BE49-F238E27FC236}">
                <a16:creationId xmlns:a16="http://schemas.microsoft.com/office/drawing/2014/main" id="{13C94B62-A432-2B64-48F3-EE26FB6F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61" y="2322727"/>
            <a:ext cx="5166052" cy="38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CA9BEE-EA99-26C1-DE8D-0C37B922959B}"/>
              </a:ext>
            </a:extLst>
          </p:cNvPr>
          <p:cNvSpPr txBox="1"/>
          <p:nvPr/>
        </p:nvSpPr>
        <p:spPr>
          <a:xfrm>
            <a:off x="1964730" y="6221389"/>
            <a:ext cx="850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latin typeface="Palatino Linotype" panose="02040502050505030304" pitchFamily="18" charset="0"/>
              </a:rPr>
              <a:t>Ngay lập tức một bạn đã chỉ ra kết quả đúng. Bạn ấy tính như thế nào mà nhanh thế nhỉ?</a:t>
            </a:r>
            <a:endParaRPr lang="en-US" i="1" dirty="0">
              <a:latin typeface="Palatino Linotype" panose="02040502050505030304" pitchFamily="18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06127DA-0853-3A66-D80A-7C9362ACFF5C}"/>
              </a:ext>
            </a:extLst>
          </p:cNvPr>
          <p:cNvSpPr/>
          <p:nvPr/>
        </p:nvSpPr>
        <p:spPr>
          <a:xfrm flipH="1">
            <a:off x="3103144" y="3043429"/>
            <a:ext cx="1433287" cy="1195829"/>
          </a:xfrm>
          <a:prstGeom prst="wedgeEllipseCallout">
            <a:avLst>
              <a:gd name="adj1" fmla="val -47508"/>
              <a:gd name="adj2" fmla="val 52790"/>
            </a:avLst>
          </a:prstGeom>
          <a:solidFill>
            <a:schemeClr val="accent5">
              <a:lumMod val="75000"/>
              <a:alpha val="2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36DA7-DF8A-8AEB-CEF8-1B1B03F73C73}"/>
              </a:ext>
            </a:extLst>
          </p:cNvPr>
          <p:cNvSpPr txBox="1"/>
          <p:nvPr/>
        </p:nvSpPr>
        <p:spPr>
          <a:xfrm>
            <a:off x="3292331" y="3575929"/>
            <a:ext cx="1161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i="1" dirty="0">
                <a:latin typeface="Palatino Linotype" panose="02040502050505030304" pitchFamily="18" charset="0"/>
              </a:rPr>
              <a:t>198 </a:t>
            </a:r>
            <a:r>
              <a:rPr lang="en-US" sz="2000" i="1" dirty="0">
                <a:latin typeface="Palatino Linotype" panose="02040502050505030304" pitchFamily="18" charset="0"/>
              </a:rPr>
              <a:t>.</a:t>
            </a:r>
            <a:r>
              <a:rPr lang="vi-VN" sz="2000" i="1" dirty="0">
                <a:latin typeface="Palatino Linotype" panose="02040502050505030304" pitchFamily="18" charset="0"/>
              </a:rPr>
              <a:t> 202</a:t>
            </a:r>
            <a:endParaRPr lang="en-US" sz="2000" i="1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AA174-3FB4-E0A8-59C3-267ABA5EE8DC}"/>
              </a:ext>
            </a:extLst>
          </p:cNvPr>
          <p:cNvSpPr txBox="1"/>
          <p:nvPr/>
        </p:nvSpPr>
        <p:spPr>
          <a:xfrm>
            <a:off x="3515651" y="3182395"/>
            <a:ext cx="7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Palatino Linotype" panose="02040502050505030304" pitchFamily="18" charset="0"/>
              </a:rPr>
              <a:t>Tính</a:t>
            </a:r>
            <a:endParaRPr lang="en-US" i="1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CA04AB-8058-CD08-223C-7835D96ABFC3}"/>
                  </a:ext>
                </a:extLst>
              </p:cNvPr>
              <p:cNvSpPr txBox="1"/>
              <p:nvPr/>
            </p:nvSpPr>
            <p:spPr>
              <a:xfrm>
                <a:off x="2285543" y="1619200"/>
                <a:ext cx="83187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i="1" dirty="0">
                    <a:latin typeface="Palatino Linotype" panose="02040502050505030304" pitchFamily="18" charset="0"/>
                  </a:rPr>
                  <a:t>Trong một trò chơi trí tuệ trên truyền hình dành cho học sinh, người dẫn chương trình yêu cầu các bạn học sinh cho biết kết quả phép tính</a:t>
                </a:r>
                <a:r>
                  <a:rPr lang="en-US" i="1" dirty="0">
                    <a:latin typeface="Palatino Linotype" panose="02040502050505030304" pitchFamily="18" charset="0"/>
                  </a:rPr>
                  <a:t> 198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>
                    <a:latin typeface="Palatino Linotype" panose="02040502050505030304" pitchFamily="18" charset="0"/>
                  </a:rPr>
                  <a:t> 202</a:t>
                </a:r>
                <a:r>
                  <a:rPr lang="vi-VN" i="1" dirty="0">
                    <a:latin typeface="Palatino Linotype" panose="02040502050505030304" pitchFamily="18" charset="0"/>
                  </a:rPr>
                  <a:t>. </a:t>
                </a:r>
                <a:endParaRPr lang="en-US" i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CA04AB-8058-CD08-223C-7835D96A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43" y="1619200"/>
                <a:ext cx="8318791" cy="646331"/>
              </a:xfrm>
              <a:prstGeom prst="rect">
                <a:avLst/>
              </a:prstGeom>
              <a:blipFill>
                <a:blip r:embed="rId11"/>
                <a:stretch>
                  <a:fillRect l="-65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CA3207-5266-2C09-C2B2-D80A15BA5A11}"/>
              </a:ext>
            </a:extLst>
          </p:cNvPr>
          <p:cNvSpPr txBox="1"/>
          <p:nvPr/>
        </p:nvSpPr>
        <p:spPr>
          <a:xfrm>
            <a:off x="7852425" y="5315293"/>
            <a:ext cx="4771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Đô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530C7D-4EE6-7FB1-01DF-5007CE449653}"/>
              </a:ext>
            </a:extLst>
          </p:cNvPr>
          <p:cNvSpPr txBox="1"/>
          <p:nvPr/>
        </p:nvSpPr>
        <p:spPr>
          <a:xfrm>
            <a:off x="6784339" y="5315293"/>
            <a:ext cx="50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Hằng</a:t>
            </a:r>
            <a:endParaRPr lang="en-US" sz="1100" i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EB66E7-E4CE-3746-6E07-D61B178289DC}"/>
              </a:ext>
            </a:extLst>
          </p:cNvPr>
          <p:cNvSpPr txBox="1"/>
          <p:nvPr/>
        </p:nvSpPr>
        <p:spPr>
          <a:xfrm>
            <a:off x="5768891" y="5315293"/>
            <a:ext cx="50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Tuấn</a:t>
            </a:r>
            <a:endParaRPr lang="en-US" sz="1100" i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8" name="Picture 27" descr="A blue and orange logo&#10;&#10;Description automatically generated with low confidence">
            <a:extLst>
              <a:ext uri="{FF2B5EF4-FFF2-40B4-BE49-F238E27FC236}">
                <a16:creationId xmlns:a16="http://schemas.microsoft.com/office/drawing/2014/main" id="{1F253ABC-7C46-F391-53EB-C63CC8A255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41" y="2814825"/>
            <a:ext cx="716484" cy="2646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AD5B29-B3CA-2FDE-2A98-582C9617D41A}"/>
              </a:ext>
            </a:extLst>
          </p:cNvPr>
          <p:cNvSpPr txBox="1"/>
          <p:nvPr/>
        </p:nvSpPr>
        <p:spPr>
          <a:xfrm>
            <a:off x="8494086" y="3020298"/>
            <a:ext cx="116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64EA2"/>
                </a:solidFill>
                <a:latin typeface="Palatino Linotype" panose="02040502050505030304" pitchFamily="18" charset="0"/>
              </a:rPr>
              <a:t>got talent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2A8E3-D78F-499D-A8F0-BF366BFF7E29}"/>
              </a:ext>
            </a:extLst>
          </p:cNvPr>
          <p:cNvSpPr txBox="1"/>
          <p:nvPr/>
        </p:nvSpPr>
        <p:spPr>
          <a:xfrm>
            <a:off x="4974102" y="757275"/>
            <a:ext cx="630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 HAI BÌNH PHƯƠNG. BÌNH PHƯƠNG CỦA MỘT TỔNG, MỘT HIỆU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2D6E4-2FF1-4BD6-9C2F-212EB2F50149}"/>
              </a:ext>
            </a:extLst>
          </p:cNvPr>
          <p:cNvSpPr txBox="1"/>
          <p:nvPr/>
        </p:nvSpPr>
        <p:spPr>
          <a:xfrm>
            <a:off x="5206046" y="123494"/>
            <a:ext cx="16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MỞ ĐẦU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/>
      <p:bldP spid="22" grpId="0"/>
      <p:bldP spid="24" grpId="0"/>
      <p:bldP spid="25" grpId="0"/>
      <p:bldP spid="26" grpId="0"/>
      <p:bldP spid="27" grpId="0"/>
      <p:bldP spid="29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3223" y="1349754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0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grpSp>
        <p:nvGrpSpPr>
          <p:cNvPr id="22" name="Group 9">
            <a:extLst>
              <a:ext uri="{FF2B5EF4-FFF2-40B4-BE49-F238E27FC236}">
                <a16:creationId xmlns:a16="http://schemas.microsoft.com/office/drawing/2014/main" id="{E5F6ABC8-C5F9-CC2B-801C-EC3F1610D621}"/>
              </a:ext>
            </a:extLst>
          </p:cNvPr>
          <p:cNvGrpSpPr/>
          <p:nvPr/>
        </p:nvGrpSpPr>
        <p:grpSpPr>
          <a:xfrm>
            <a:off x="2103454" y="2304562"/>
            <a:ext cx="3947989" cy="1722402"/>
            <a:chOff x="0" y="0"/>
            <a:chExt cx="4146501" cy="2513043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D0E6FEC0-FD31-DAF0-0C49-A4691C93BBCD}"/>
                </a:ext>
              </a:extLst>
            </p:cNvPr>
            <p:cNvSpPr/>
            <p:nvPr/>
          </p:nvSpPr>
          <p:spPr>
            <a:xfrm>
              <a:off x="56962" y="32338"/>
              <a:ext cx="3999615" cy="2480705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37F0CA7-33A8-F8FA-56CF-EEA281082E96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5" name="Picture 22">
            <a:extLst>
              <a:ext uri="{FF2B5EF4-FFF2-40B4-BE49-F238E27FC236}">
                <a16:creationId xmlns:a16="http://schemas.microsoft.com/office/drawing/2014/main" id="{9011EA98-5577-3446-CD5D-7C76FB3D00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33412" y="2417691"/>
            <a:ext cx="332101" cy="326063"/>
          </a:xfrm>
          <a:prstGeom prst="rect">
            <a:avLst/>
          </a:prstGeom>
        </p:spPr>
      </p:pic>
      <p:grpSp>
        <p:nvGrpSpPr>
          <p:cNvPr id="33" name="Group 9">
            <a:extLst>
              <a:ext uri="{FF2B5EF4-FFF2-40B4-BE49-F238E27FC236}">
                <a16:creationId xmlns:a16="http://schemas.microsoft.com/office/drawing/2014/main" id="{2E0B4965-97D7-C56A-00F3-E8880A5DA62D}"/>
              </a:ext>
            </a:extLst>
          </p:cNvPr>
          <p:cNvGrpSpPr/>
          <p:nvPr/>
        </p:nvGrpSpPr>
        <p:grpSpPr>
          <a:xfrm>
            <a:off x="6711543" y="2304965"/>
            <a:ext cx="3947989" cy="1722401"/>
            <a:chOff x="0" y="0"/>
            <a:chExt cx="4146501" cy="2513043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D9CDD90-5AFF-1764-8DB5-82D206FF9AB2}"/>
                </a:ext>
              </a:extLst>
            </p:cNvPr>
            <p:cNvSpPr/>
            <p:nvPr/>
          </p:nvSpPr>
          <p:spPr>
            <a:xfrm>
              <a:off x="31750" y="31750"/>
              <a:ext cx="4027607" cy="2459254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B47342E-193F-BA48-DE1C-9687DEFF6960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36" name="Picture 22">
            <a:extLst>
              <a:ext uri="{FF2B5EF4-FFF2-40B4-BE49-F238E27FC236}">
                <a16:creationId xmlns:a16="http://schemas.microsoft.com/office/drawing/2014/main" id="{C7B09DD5-A7BA-AE44-926E-A6941EFBAD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41501" y="2418094"/>
            <a:ext cx="332101" cy="326063"/>
          </a:xfrm>
          <a:prstGeom prst="rect">
            <a:avLst/>
          </a:prstGeom>
        </p:spPr>
      </p:pic>
      <p:grpSp>
        <p:nvGrpSpPr>
          <p:cNvPr id="37" name="Group 9">
            <a:extLst>
              <a:ext uri="{FF2B5EF4-FFF2-40B4-BE49-F238E27FC236}">
                <a16:creationId xmlns:a16="http://schemas.microsoft.com/office/drawing/2014/main" id="{BC2E9907-6709-3D9F-BFFD-84BB7927DEB0}"/>
              </a:ext>
            </a:extLst>
          </p:cNvPr>
          <p:cNvGrpSpPr/>
          <p:nvPr/>
        </p:nvGrpSpPr>
        <p:grpSpPr>
          <a:xfrm>
            <a:off x="2103454" y="4498724"/>
            <a:ext cx="3947989" cy="1722401"/>
            <a:chOff x="0" y="0"/>
            <a:chExt cx="4146501" cy="2513043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ABBB4DB-877A-A4E9-FDFE-55C7CB39398E}"/>
                </a:ext>
              </a:extLst>
            </p:cNvPr>
            <p:cNvSpPr/>
            <p:nvPr/>
          </p:nvSpPr>
          <p:spPr>
            <a:xfrm>
              <a:off x="31750" y="31750"/>
              <a:ext cx="4024827" cy="2481293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A1ADCF8E-82AA-E9CC-3577-F48E4A294D42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40" name="Picture 22">
            <a:extLst>
              <a:ext uri="{FF2B5EF4-FFF2-40B4-BE49-F238E27FC236}">
                <a16:creationId xmlns:a16="http://schemas.microsoft.com/office/drawing/2014/main" id="{214839ED-30A6-90B9-E290-8319E51A7C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33412" y="4611853"/>
            <a:ext cx="332101" cy="326063"/>
          </a:xfrm>
          <a:prstGeom prst="rect">
            <a:avLst/>
          </a:prstGeom>
        </p:spPr>
      </p:pic>
      <p:grpSp>
        <p:nvGrpSpPr>
          <p:cNvPr id="44" name="Group 9">
            <a:extLst>
              <a:ext uri="{FF2B5EF4-FFF2-40B4-BE49-F238E27FC236}">
                <a16:creationId xmlns:a16="http://schemas.microsoft.com/office/drawing/2014/main" id="{7A76EBBE-2751-C82B-83A2-EAD745D9D3B3}"/>
              </a:ext>
            </a:extLst>
          </p:cNvPr>
          <p:cNvGrpSpPr/>
          <p:nvPr/>
        </p:nvGrpSpPr>
        <p:grpSpPr>
          <a:xfrm>
            <a:off x="6711543" y="4508002"/>
            <a:ext cx="3947989" cy="1722401"/>
            <a:chOff x="0" y="0"/>
            <a:chExt cx="4146501" cy="2513043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5DF21F9-4C85-B60B-43EF-E211B256E69D}"/>
                </a:ext>
              </a:extLst>
            </p:cNvPr>
            <p:cNvSpPr/>
            <p:nvPr/>
          </p:nvSpPr>
          <p:spPr>
            <a:xfrm>
              <a:off x="31750" y="31752"/>
              <a:ext cx="4012561" cy="2449541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CDF9206-CE67-7525-F793-AB45DA1E3E51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47" name="Picture 22">
            <a:extLst>
              <a:ext uri="{FF2B5EF4-FFF2-40B4-BE49-F238E27FC236}">
                <a16:creationId xmlns:a16="http://schemas.microsoft.com/office/drawing/2014/main" id="{10AC86AC-5D56-5E4D-FC78-92CD06526B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41501" y="4621131"/>
            <a:ext cx="332101" cy="32606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ECA7AA1-D92B-42B8-A996-46AD2AFE966F}"/>
              </a:ext>
            </a:extLst>
          </p:cNvPr>
          <p:cNvSpPr txBox="1"/>
          <p:nvPr/>
        </p:nvSpPr>
        <p:spPr>
          <a:xfrm>
            <a:off x="5182328" y="1152279"/>
            <a:ext cx="630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HIỆU HAI BÌNH PHƯƠNG. BÌNH PHƯƠNG CỦA MỘT TỔNG, MỘT HIỆU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05C5C-6857-45B1-8142-3B91B7D6D85C}"/>
              </a:ext>
            </a:extLst>
          </p:cNvPr>
          <p:cNvSpPr txBox="1"/>
          <p:nvPr/>
        </p:nvSpPr>
        <p:spPr>
          <a:xfrm>
            <a:off x="3823058" y="290806"/>
            <a:ext cx="459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NỘI DUNG BÀI HỌC</a:t>
            </a:r>
            <a:endParaRPr lang="en-US" sz="2400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D6E8D-5152-94D9-06B9-569890FBC540}"/>
              </a:ext>
            </a:extLst>
          </p:cNvPr>
          <p:cNvSpPr txBox="1"/>
          <p:nvPr/>
        </p:nvSpPr>
        <p:spPr>
          <a:xfrm>
            <a:off x="2800990" y="2969715"/>
            <a:ext cx="2432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pc="89" dirty="0">
                <a:latin typeface="Palatino Linotype" panose="02040502050505030304" pitchFamily="18" charset="0"/>
              </a:rPr>
              <a:t>1. </a:t>
            </a:r>
            <a:r>
              <a:rPr lang="en-US" sz="2000" b="1" i="1" spc="89" dirty="0" err="1">
                <a:latin typeface="Palatino Linotype" panose="02040502050505030304" pitchFamily="18" charset="0"/>
              </a:rPr>
              <a:t>Hằng</a:t>
            </a:r>
            <a:r>
              <a:rPr lang="en-US" sz="2000" b="1" i="1" spc="89" dirty="0">
                <a:latin typeface="Palatino Linotype" panose="02040502050505030304" pitchFamily="18" charset="0"/>
              </a:rPr>
              <a:t> </a:t>
            </a:r>
            <a:r>
              <a:rPr lang="en-US" sz="2000" b="1" i="1" spc="89" dirty="0" err="1">
                <a:latin typeface="Palatino Linotype" panose="02040502050505030304" pitchFamily="18" charset="0"/>
              </a:rPr>
              <a:t>đẳng</a:t>
            </a:r>
            <a:r>
              <a:rPr lang="en-US" sz="2000" b="1" i="1" spc="89" dirty="0">
                <a:latin typeface="Palatino Linotype" panose="02040502050505030304" pitchFamily="18" charset="0"/>
              </a:rPr>
              <a:t> </a:t>
            </a:r>
            <a:r>
              <a:rPr lang="en-US" sz="2000" b="1" i="1" spc="89" dirty="0" err="1">
                <a:latin typeface="Palatino Linotype" panose="02040502050505030304" pitchFamily="18" charset="0"/>
              </a:rPr>
              <a:t>thức</a:t>
            </a:r>
            <a:endParaRPr lang="en-US" sz="16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CF99E-104E-8A38-E8F9-7DFFA54E5570}"/>
              </a:ext>
            </a:extLst>
          </p:cNvPr>
          <p:cNvSpPr txBox="1"/>
          <p:nvPr/>
        </p:nvSpPr>
        <p:spPr>
          <a:xfrm>
            <a:off x="7239074" y="3000493"/>
            <a:ext cx="28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spc="89" dirty="0">
                <a:latin typeface="Palatino Linotype" panose="02040502050505030304" pitchFamily="18" charset="0"/>
              </a:rPr>
              <a:t>2.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Hiệu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bình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phương</a:t>
            </a:r>
            <a:endParaRPr lang="en-US" sz="1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B4725-5AE5-3D76-7947-2C09769927CF}"/>
              </a:ext>
            </a:extLst>
          </p:cNvPr>
          <p:cNvSpPr txBox="1"/>
          <p:nvPr/>
        </p:nvSpPr>
        <p:spPr>
          <a:xfrm>
            <a:off x="2375084" y="5175258"/>
            <a:ext cx="342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spc="89" dirty="0">
                <a:latin typeface="Palatino Linotype" panose="02040502050505030304" pitchFamily="18" charset="0"/>
              </a:rPr>
              <a:t>3. Bình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phương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của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một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tổng</a:t>
            </a:r>
            <a:endParaRPr lang="en-US" sz="1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3972C-A665-9FF2-A30C-534D0B93654E}"/>
              </a:ext>
            </a:extLst>
          </p:cNvPr>
          <p:cNvSpPr txBox="1"/>
          <p:nvPr/>
        </p:nvSpPr>
        <p:spPr>
          <a:xfrm>
            <a:off x="7050441" y="5175258"/>
            <a:ext cx="340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spc="89" dirty="0">
                <a:latin typeface="Palatino Linotype" panose="02040502050505030304" pitchFamily="18" charset="0"/>
              </a:rPr>
              <a:t>4. Bình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phương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của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một</a:t>
            </a:r>
            <a:r>
              <a:rPr lang="en-US" sz="1800" b="1" i="1" spc="89" dirty="0">
                <a:latin typeface="Palatino Linotype" panose="02040502050505030304" pitchFamily="18" charset="0"/>
              </a:rPr>
              <a:t> </a:t>
            </a:r>
            <a:r>
              <a:rPr lang="en-US" sz="1800" b="1" i="1" spc="89" dirty="0" err="1">
                <a:latin typeface="Palatino Linotype" panose="02040502050505030304" pitchFamily="18" charset="0"/>
              </a:rPr>
              <a:t>hiệu</a:t>
            </a:r>
            <a:endParaRPr lang="en-US" sz="1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4BA6A-F26C-2055-7A39-CBBEE58B2B7D}"/>
              </a:ext>
            </a:extLst>
          </p:cNvPr>
          <p:cNvSpPr txBox="1"/>
          <p:nvPr/>
        </p:nvSpPr>
        <p:spPr>
          <a:xfrm>
            <a:off x="5214713" y="3035980"/>
            <a:ext cx="761259" cy="91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b="1" i="1" spc="89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tiết</a:t>
            </a:r>
            <a:r>
              <a:rPr lang="en-US" b="1" i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DD1EC3-E299-D87D-721E-54CDD0D9AF97}"/>
              </a:ext>
            </a:extLst>
          </p:cNvPr>
          <p:cNvSpPr txBox="1"/>
          <p:nvPr/>
        </p:nvSpPr>
        <p:spPr>
          <a:xfrm>
            <a:off x="9815301" y="3039490"/>
            <a:ext cx="761259" cy="91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b="1" i="1" spc="89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tiết</a:t>
            </a:r>
            <a:r>
              <a:rPr lang="en-US" b="1" i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37FBD-655A-42D7-95CA-2E56F15BBD48}"/>
              </a:ext>
            </a:extLst>
          </p:cNvPr>
          <p:cNvSpPr txBox="1"/>
          <p:nvPr/>
        </p:nvSpPr>
        <p:spPr>
          <a:xfrm>
            <a:off x="5196795" y="5204194"/>
            <a:ext cx="761259" cy="91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b="1" i="1" spc="89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tiết</a:t>
            </a:r>
            <a:r>
              <a:rPr lang="en-US" b="1" i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B70871-9615-4258-8781-26060C609E4A}"/>
              </a:ext>
            </a:extLst>
          </p:cNvPr>
          <p:cNvSpPr txBox="1"/>
          <p:nvPr/>
        </p:nvSpPr>
        <p:spPr>
          <a:xfrm>
            <a:off x="9806567" y="5204194"/>
            <a:ext cx="761259" cy="917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b="1" i="1" spc="89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tiết</a:t>
            </a:r>
            <a:r>
              <a:rPr lang="en-US" b="1" i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0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19AC46A-4461-721E-CF82-FC8B9AEA05D2}"/>
              </a:ext>
            </a:extLst>
          </p:cNvPr>
          <p:cNvSpPr/>
          <p:nvPr/>
        </p:nvSpPr>
        <p:spPr>
          <a:xfrm>
            <a:off x="9406164" y="3443238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78FF47E-C69F-C51E-1DFC-15AF3D4A6619}"/>
              </a:ext>
            </a:extLst>
          </p:cNvPr>
          <p:cNvSpPr/>
          <p:nvPr/>
        </p:nvSpPr>
        <p:spPr>
          <a:xfrm>
            <a:off x="3588832" y="3443238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95DED3E-1289-50F8-7234-351C270857A8}"/>
              </a:ext>
            </a:extLst>
          </p:cNvPr>
          <p:cNvSpPr/>
          <p:nvPr/>
        </p:nvSpPr>
        <p:spPr>
          <a:xfrm>
            <a:off x="745920" y="3443423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0D8F25A-F829-034E-AD66-AEC866916772}"/>
              </a:ext>
            </a:extLst>
          </p:cNvPr>
          <p:cNvSpPr/>
          <p:nvPr/>
        </p:nvSpPr>
        <p:spPr>
          <a:xfrm>
            <a:off x="6438033" y="3443238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6A02E9-B5F4-95A3-89C8-F2E288470CAB}"/>
              </a:ext>
            </a:extLst>
          </p:cNvPr>
          <p:cNvSpPr/>
          <p:nvPr/>
        </p:nvSpPr>
        <p:spPr>
          <a:xfrm>
            <a:off x="4527173" y="1539648"/>
            <a:ext cx="3048000" cy="909706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8A0B08-FB6B-F1B4-B6DA-571F338EB5D6}"/>
              </a:ext>
            </a:extLst>
          </p:cNvPr>
          <p:cNvSpPr/>
          <p:nvPr/>
        </p:nvSpPr>
        <p:spPr>
          <a:xfrm>
            <a:off x="6297577" y="1763860"/>
            <a:ext cx="1023946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BCC8FC-C961-FF77-3AF7-9EA0C44D7B8E}"/>
              </a:ext>
            </a:extLst>
          </p:cNvPr>
          <p:cNvSpPr/>
          <p:nvPr/>
        </p:nvSpPr>
        <p:spPr>
          <a:xfrm>
            <a:off x="4773823" y="1763861"/>
            <a:ext cx="1190474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306D7-D707-9927-7E2C-20AFCE26EA16}"/>
              </a:ext>
            </a:extLst>
          </p:cNvPr>
          <p:cNvSpPr txBox="1"/>
          <p:nvPr/>
        </p:nvSpPr>
        <p:spPr>
          <a:xfrm>
            <a:off x="4758565" y="1852240"/>
            <a:ext cx="2605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(a + 1).b  = 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368E1-E04C-8A3D-6814-83C70E1BF5D2}"/>
              </a:ext>
            </a:extLst>
          </p:cNvPr>
          <p:cNvSpPr txBox="1"/>
          <p:nvPr/>
        </p:nvSpPr>
        <p:spPr>
          <a:xfrm>
            <a:off x="2185871" y="2854884"/>
            <a:ext cx="2294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a = 2, b =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CFEF1-BAE5-5459-E5EA-E5BD21192323}"/>
              </a:ext>
            </a:extLst>
          </p:cNvPr>
          <p:cNvSpPr txBox="1"/>
          <p:nvPr/>
        </p:nvSpPr>
        <p:spPr>
          <a:xfrm>
            <a:off x="7775455" y="2858437"/>
            <a:ext cx="2387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a = 1, b = 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27C6F-1E41-EE92-4EB0-641193EAB571}"/>
              </a:ext>
            </a:extLst>
          </p:cNvPr>
          <p:cNvSpPr txBox="1"/>
          <p:nvPr/>
        </p:nvSpPr>
        <p:spPr>
          <a:xfrm>
            <a:off x="699895" y="3544962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VT = (a + 1).b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0A22CF-74DD-D82A-7DEE-8807E88CAD99}"/>
              </a:ext>
            </a:extLst>
          </p:cNvPr>
          <p:cNvSpPr txBox="1"/>
          <p:nvPr/>
        </p:nvSpPr>
        <p:spPr>
          <a:xfrm>
            <a:off x="3536850" y="3539320"/>
            <a:ext cx="2039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VP =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 =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731473-3BAA-0AF2-1029-EA0B1C775CFC}"/>
              </a:ext>
            </a:extLst>
          </p:cNvPr>
          <p:cNvCxnSpPr>
            <a:cxnSpLocks/>
          </p:cNvCxnSpPr>
          <p:nvPr/>
        </p:nvCxnSpPr>
        <p:spPr>
          <a:xfrm flipH="1">
            <a:off x="4492789" y="2467013"/>
            <a:ext cx="1581076" cy="603315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B88B55-B9A7-912B-59CE-59AEA0F41B10}"/>
              </a:ext>
            </a:extLst>
          </p:cNvPr>
          <p:cNvSpPr/>
          <p:nvPr/>
        </p:nvSpPr>
        <p:spPr>
          <a:xfrm>
            <a:off x="3045834" y="3548432"/>
            <a:ext cx="387800" cy="369332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1FA3C9-9381-95A8-14EC-046A13026912}"/>
              </a:ext>
            </a:extLst>
          </p:cNvPr>
          <p:cNvSpPr txBox="1"/>
          <p:nvPr/>
        </p:nvSpPr>
        <p:spPr>
          <a:xfrm>
            <a:off x="1309036" y="4144660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(2 + 1).1 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6142DA-771D-FD67-895A-80DE84BE9A3E}"/>
              </a:ext>
            </a:extLst>
          </p:cNvPr>
          <p:cNvSpPr txBox="1"/>
          <p:nvPr/>
        </p:nvSpPr>
        <p:spPr>
          <a:xfrm>
            <a:off x="4167075" y="4163738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2.1 + 1 =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0201E3-417F-AE08-EB5D-0551CD2CEFAA}"/>
              </a:ext>
            </a:extLst>
          </p:cNvPr>
          <p:cNvSpPr txBox="1"/>
          <p:nvPr/>
        </p:nvSpPr>
        <p:spPr>
          <a:xfrm>
            <a:off x="3073590" y="349712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DC251D-1982-4E5C-BCA0-2DBB6C3189C8}"/>
              </a:ext>
            </a:extLst>
          </p:cNvPr>
          <p:cNvSpPr txBox="1"/>
          <p:nvPr/>
        </p:nvSpPr>
        <p:spPr>
          <a:xfrm>
            <a:off x="2681765" y="3544962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4ED745-BE03-443C-C2E1-C2D48BFC8FED}"/>
              </a:ext>
            </a:extLst>
          </p:cNvPr>
          <p:cNvSpPr txBox="1"/>
          <p:nvPr/>
        </p:nvSpPr>
        <p:spPr>
          <a:xfrm>
            <a:off x="5380293" y="3539319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BF6C4-82FD-C887-4132-C5972AA397B4}"/>
              </a:ext>
            </a:extLst>
          </p:cNvPr>
          <p:cNvSpPr txBox="1"/>
          <p:nvPr/>
        </p:nvSpPr>
        <p:spPr>
          <a:xfrm>
            <a:off x="6381731" y="3543210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VT = (a + 1).b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D5F516-53EF-6C95-28FF-11BA1D794A8D}"/>
              </a:ext>
            </a:extLst>
          </p:cNvPr>
          <p:cNvSpPr txBox="1"/>
          <p:nvPr/>
        </p:nvSpPr>
        <p:spPr>
          <a:xfrm>
            <a:off x="9349527" y="3548431"/>
            <a:ext cx="2039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VP =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 =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67B4BA6-4FDC-2D1F-532F-CCB5CA7A0665}"/>
              </a:ext>
            </a:extLst>
          </p:cNvPr>
          <p:cNvSpPr/>
          <p:nvPr/>
        </p:nvSpPr>
        <p:spPr>
          <a:xfrm>
            <a:off x="8872724" y="3548432"/>
            <a:ext cx="387800" cy="369332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AD3BC1-D91C-C5A7-5C88-B0FFDBFD2F6D}"/>
              </a:ext>
            </a:extLst>
          </p:cNvPr>
          <p:cNvSpPr txBox="1"/>
          <p:nvPr/>
        </p:nvSpPr>
        <p:spPr>
          <a:xfrm>
            <a:off x="7055019" y="414466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(1 + 1).(-3) = -6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847B55-24F4-B9F1-BE53-5524C63CA109}"/>
              </a:ext>
            </a:extLst>
          </p:cNvPr>
          <p:cNvSpPr txBox="1"/>
          <p:nvPr/>
        </p:nvSpPr>
        <p:spPr>
          <a:xfrm>
            <a:off x="9612989" y="41580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1.(-3) + (-3) = -6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FA31A-F26E-578B-1896-65DF52C03AAE}"/>
              </a:ext>
            </a:extLst>
          </p:cNvPr>
          <p:cNvSpPr txBox="1"/>
          <p:nvPr/>
        </p:nvSpPr>
        <p:spPr>
          <a:xfrm>
            <a:off x="8905724" y="3497125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BC739C-5B2A-0C5A-4949-1188599EC648}"/>
              </a:ext>
            </a:extLst>
          </p:cNvPr>
          <p:cNvSpPr txBox="1"/>
          <p:nvPr/>
        </p:nvSpPr>
        <p:spPr>
          <a:xfrm>
            <a:off x="8355990" y="3548432"/>
            <a:ext cx="489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–6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87D754-A52C-B42C-F771-A4F18D823FA0}"/>
              </a:ext>
            </a:extLst>
          </p:cNvPr>
          <p:cNvSpPr txBox="1"/>
          <p:nvPr/>
        </p:nvSpPr>
        <p:spPr>
          <a:xfrm>
            <a:off x="11180939" y="3548431"/>
            <a:ext cx="489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–6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361950" y="5091009"/>
            <a:ext cx="11553825" cy="125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SFU Futura_12" panose="000004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886806" y="4797109"/>
            <a:ext cx="1181292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844801" y="4820925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xét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15EF7-0C1B-868A-917F-D391106E6E3D}"/>
              </a:ext>
            </a:extLst>
          </p:cNvPr>
          <p:cNvSpPr txBox="1"/>
          <p:nvPr/>
        </p:nvSpPr>
        <p:spPr>
          <a:xfrm>
            <a:off x="1054606" y="5202817"/>
            <a:ext cx="10455499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FU Futura_12" panose="00000400000000000000" pitchFamily="2" charset="0"/>
              </a:rPr>
              <a:t>Trong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(1), </a:t>
            </a:r>
            <a:r>
              <a:rPr lang="en-US" sz="2200" dirty="0" err="1">
                <a:latin typeface="#9Slide03 SFU Futura_12" panose="00000400000000000000" pitchFamily="2" charset="0"/>
              </a:rPr>
              <a:t>khi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latin typeface="#9Slide03 SFU Futura_12" panose="00000400000000000000" pitchFamily="2" charset="0"/>
              </a:rPr>
              <a:t> a, b, … </a:t>
            </a:r>
            <a:r>
              <a:rPr lang="en-US" sz="2200" dirty="0" err="1">
                <a:latin typeface="#9Slide03 SFU Futura_12" panose="00000400000000000000" pitchFamily="2" charset="0"/>
              </a:rPr>
              <a:t>bởi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bất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kì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giá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trị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số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nào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luôn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giá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trị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nhau</a:t>
            </a:r>
            <a:r>
              <a:rPr lang="en-US" sz="2200" dirty="0"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B4074D-A2C9-5C4C-F394-8A1EDE7E43A4}"/>
              </a:ext>
            </a:extLst>
          </p:cNvPr>
          <p:cNvSpPr txBox="1"/>
          <p:nvPr/>
        </p:nvSpPr>
        <p:spPr>
          <a:xfrm>
            <a:off x="7821823" y="1870854"/>
            <a:ext cx="511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(1)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6038714"/>
            <a:ext cx="1012601" cy="8192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007720-44B2-2DDB-1C47-ACF7660FA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21523" y="1608726"/>
            <a:ext cx="159324" cy="212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16B1-F50D-4CAF-8828-1C9616CA896F}"/>
              </a:ext>
            </a:extLst>
          </p:cNvPr>
          <p:cNvSpPr txBox="1"/>
          <p:nvPr/>
        </p:nvSpPr>
        <p:spPr>
          <a:xfrm>
            <a:off x="1338996" y="632160"/>
            <a:ext cx="348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1. HẰNG ĐẲNG THỨC</a:t>
            </a:r>
            <a:endParaRPr lang="en-US" spc="89" dirty="0">
              <a:solidFill>
                <a:schemeClr val="bg1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728B2-87EB-4954-BA7F-FE5CC6F1F36B}"/>
              </a:ext>
            </a:extLst>
          </p:cNvPr>
          <p:cNvSpPr/>
          <p:nvPr/>
        </p:nvSpPr>
        <p:spPr>
          <a:xfrm>
            <a:off x="1723438" y="629943"/>
            <a:ext cx="309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HẰNG ĐẲNG THỨC</a:t>
            </a:r>
            <a:endParaRPr lang="en-US" sz="2400" dirty="0">
              <a:latin typeface="#9Slide03 SFU Futura_12" panose="00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38D6F6-674F-4E34-BEF7-E2BD12CC3765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95E6DC-0466-9CF7-47CD-D26EC818031B}"/>
              </a:ext>
            </a:extLst>
          </p:cNvPr>
          <p:cNvCxnSpPr>
            <a:cxnSpLocks/>
          </p:cNvCxnSpPr>
          <p:nvPr/>
        </p:nvCxnSpPr>
        <p:spPr>
          <a:xfrm>
            <a:off x="6073981" y="2467012"/>
            <a:ext cx="1581076" cy="603315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EFBF185-2C49-99F1-CCFB-7F3BADD3B2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5305" y="1835166"/>
            <a:ext cx="352823" cy="55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7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49" grpId="0" animBg="1"/>
      <p:bldP spid="50" grpId="0" animBg="1"/>
      <p:bldP spid="22" grpId="0" animBg="1"/>
      <p:bldP spid="21" grpId="0" animBg="1"/>
      <p:bldP spid="19" grpId="0" animBg="1"/>
      <p:bldP spid="11" grpId="0"/>
      <p:bldP spid="12" grpId="0"/>
      <p:bldP spid="13" grpId="0"/>
      <p:bldP spid="14" grpId="0"/>
      <p:bldP spid="15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5" grpId="0" animBg="1"/>
      <p:bldP spid="44" grpId="0"/>
      <p:bldP spid="46" grpId="0"/>
      <p:bldP spid="47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19AC46A-4461-721E-CF82-FC8B9AEA05D2}"/>
              </a:ext>
            </a:extLst>
          </p:cNvPr>
          <p:cNvSpPr/>
          <p:nvPr/>
        </p:nvSpPr>
        <p:spPr>
          <a:xfrm>
            <a:off x="9406164" y="3700413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78FF47E-C69F-C51E-1DFC-15AF3D4A6619}"/>
              </a:ext>
            </a:extLst>
          </p:cNvPr>
          <p:cNvSpPr/>
          <p:nvPr/>
        </p:nvSpPr>
        <p:spPr>
          <a:xfrm>
            <a:off x="3588832" y="3700413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95DED3E-1289-50F8-7234-351C270857A8}"/>
              </a:ext>
            </a:extLst>
          </p:cNvPr>
          <p:cNvSpPr/>
          <p:nvPr/>
        </p:nvSpPr>
        <p:spPr>
          <a:xfrm>
            <a:off x="745920" y="3700598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0D8F25A-F829-034E-AD66-AEC866916772}"/>
              </a:ext>
            </a:extLst>
          </p:cNvPr>
          <p:cNvSpPr/>
          <p:nvPr/>
        </p:nvSpPr>
        <p:spPr>
          <a:xfrm>
            <a:off x="6438033" y="3700413"/>
            <a:ext cx="387800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6A02E9-B5F4-95A3-89C8-F2E288470CAB}"/>
              </a:ext>
            </a:extLst>
          </p:cNvPr>
          <p:cNvSpPr/>
          <p:nvPr/>
        </p:nvSpPr>
        <p:spPr>
          <a:xfrm>
            <a:off x="4527173" y="1796823"/>
            <a:ext cx="3048000" cy="909706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8A0B08-FB6B-F1B4-B6DA-571F338EB5D6}"/>
              </a:ext>
            </a:extLst>
          </p:cNvPr>
          <p:cNvSpPr/>
          <p:nvPr/>
        </p:nvSpPr>
        <p:spPr>
          <a:xfrm>
            <a:off x="6297577" y="2021035"/>
            <a:ext cx="1023946" cy="587801"/>
          </a:xfrm>
          <a:prstGeom prst="roundRect">
            <a:avLst>
              <a:gd name="adj" fmla="val 6134"/>
            </a:avLst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BCC8FC-C961-FF77-3AF7-9EA0C44D7B8E}"/>
              </a:ext>
            </a:extLst>
          </p:cNvPr>
          <p:cNvSpPr/>
          <p:nvPr/>
        </p:nvSpPr>
        <p:spPr>
          <a:xfrm>
            <a:off x="4773823" y="2021036"/>
            <a:ext cx="1190474" cy="587801"/>
          </a:xfrm>
          <a:prstGeom prst="roundRect">
            <a:avLst>
              <a:gd name="adj" fmla="val 6134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306D7-D707-9927-7E2C-20AFCE26EA16}"/>
              </a:ext>
            </a:extLst>
          </p:cNvPr>
          <p:cNvSpPr txBox="1"/>
          <p:nvPr/>
        </p:nvSpPr>
        <p:spPr>
          <a:xfrm>
            <a:off x="4758565" y="2109415"/>
            <a:ext cx="2605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(a + 1).b  = 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368E1-E04C-8A3D-6814-83C70E1BF5D2}"/>
              </a:ext>
            </a:extLst>
          </p:cNvPr>
          <p:cNvSpPr txBox="1"/>
          <p:nvPr/>
        </p:nvSpPr>
        <p:spPr>
          <a:xfrm>
            <a:off x="2185871" y="3112059"/>
            <a:ext cx="2294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a = 2, b =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CFEF1-BAE5-5459-E5EA-E5BD21192323}"/>
              </a:ext>
            </a:extLst>
          </p:cNvPr>
          <p:cNvSpPr txBox="1"/>
          <p:nvPr/>
        </p:nvSpPr>
        <p:spPr>
          <a:xfrm>
            <a:off x="7775455" y="3115612"/>
            <a:ext cx="2387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a = 1, b = 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27C6F-1E41-EE92-4EB0-641193EAB571}"/>
              </a:ext>
            </a:extLst>
          </p:cNvPr>
          <p:cNvSpPr txBox="1"/>
          <p:nvPr/>
        </p:nvSpPr>
        <p:spPr>
          <a:xfrm>
            <a:off x="699895" y="3802137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VT = (a + 1).b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0A22CF-74DD-D82A-7DEE-8807E88CAD99}"/>
              </a:ext>
            </a:extLst>
          </p:cNvPr>
          <p:cNvSpPr txBox="1"/>
          <p:nvPr/>
        </p:nvSpPr>
        <p:spPr>
          <a:xfrm>
            <a:off x="3536850" y="3796495"/>
            <a:ext cx="2039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VP =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 =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731473-3BAA-0AF2-1029-EA0B1C775CFC}"/>
              </a:ext>
            </a:extLst>
          </p:cNvPr>
          <p:cNvCxnSpPr>
            <a:cxnSpLocks/>
          </p:cNvCxnSpPr>
          <p:nvPr/>
        </p:nvCxnSpPr>
        <p:spPr>
          <a:xfrm flipH="1">
            <a:off x="4492789" y="2724188"/>
            <a:ext cx="1581076" cy="603315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B88B55-B9A7-912B-59CE-59AEA0F41B10}"/>
              </a:ext>
            </a:extLst>
          </p:cNvPr>
          <p:cNvSpPr/>
          <p:nvPr/>
        </p:nvSpPr>
        <p:spPr>
          <a:xfrm>
            <a:off x="3045834" y="3805607"/>
            <a:ext cx="387800" cy="369332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0201E3-417F-AE08-EB5D-0551CD2CEFAA}"/>
              </a:ext>
            </a:extLst>
          </p:cNvPr>
          <p:cNvSpPr txBox="1"/>
          <p:nvPr/>
        </p:nvSpPr>
        <p:spPr>
          <a:xfrm>
            <a:off x="3073590" y="3754300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DC251D-1982-4E5C-BCA0-2DBB6C3189C8}"/>
              </a:ext>
            </a:extLst>
          </p:cNvPr>
          <p:cNvSpPr txBox="1"/>
          <p:nvPr/>
        </p:nvSpPr>
        <p:spPr>
          <a:xfrm>
            <a:off x="2681765" y="3802137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4ED745-BE03-443C-C2E1-C2D48BFC8FED}"/>
              </a:ext>
            </a:extLst>
          </p:cNvPr>
          <p:cNvSpPr txBox="1"/>
          <p:nvPr/>
        </p:nvSpPr>
        <p:spPr>
          <a:xfrm>
            <a:off x="5380293" y="3796494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BF6C4-82FD-C887-4132-C5972AA397B4}"/>
              </a:ext>
            </a:extLst>
          </p:cNvPr>
          <p:cNvSpPr txBox="1"/>
          <p:nvPr/>
        </p:nvSpPr>
        <p:spPr>
          <a:xfrm>
            <a:off x="6381731" y="3800385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VT = (a + 1).b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D5F516-53EF-6C95-28FF-11BA1D794A8D}"/>
              </a:ext>
            </a:extLst>
          </p:cNvPr>
          <p:cNvSpPr txBox="1"/>
          <p:nvPr/>
        </p:nvSpPr>
        <p:spPr>
          <a:xfrm>
            <a:off x="9349527" y="3805606"/>
            <a:ext cx="2039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VP = </a:t>
            </a:r>
            <a:r>
              <a:rPr lang="en-US" sz="2200" dirty="0" err="1">
                <a:latin typeface="#9Slide03 SFU Futura_12" panose="00000400000000000000" pitchFamily="2" charset="0"/>
              </a:rPr>
              <a:t>a.b</a:t>
            </a:r>
            <a:r>
              <a:rPr lang="en-US" sz="2200" dirty="0">
                <a:latin typeface="#9Slide03 SFU Futura_12" panose="00000400000000000000" pitchFamily="2" charset="0"/>
              </a:rPr>
              <a:t> + b =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67B4BA6-4FDC-2D1F-532F-CCB5CA7A0665}"/>
              </a:ext>
            </a:extLst>
          </p:cNvPr>
          <p:cNvSpPr/>
          <p:nvPr/>
        </p:nvSpPr>
        <p:spPr>
          <a:xfrm>
            <a:off x="8872724" y="3805607"/>
            <a:ext cx="387800" cy="369332"/>
          </a:xfrm>
          <a:prstGeom prst="roundRect">
            <a:avLst>
              <a:gd name="adj" fmla="val 6134"/>
            </a:avLst>
          </a:prstGeom>
          <a:solidFill>
            <a:srgbClr val="FF0000">
              <a:alpha val="2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FA31A-F26E-578B-1896-65DF52C03AAE}"/>
              </a:ext>
            </a:extLst>
          </p:cNvPr>
          <p:cNvSpPr txBox="1"/>
          <p:nvPr/>
        </p:nvSpPr>
        <p:spPr>
          <a:xfrm>
            <a:off x="8905724" y="3754300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BC739C-5B2A-0C5A-4949-1188599EC648}"/>
              </a:ext>
            </a:extLst>
          </p:cNvPr>
          <p:cNvSpPr txBox="1"/>
          <p:nvPr/>
        </p:nvSpPr>
        <p:spPr>
          <a:xfrm>
            <a:off x="8355990" y="3805607"/>
            <a:ext cx="489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–6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87D754-A52C-B42C-F771-A4F18D823FA0}"/>
              </a:ext>
            </a:extLst>
          </p:cNvPr>
          <p:cNvSpPr txBox="1"/>
          <p:nvPr/>
        </p:nvSpPr>
        <p:spPr>
          <a:xfrm>
            <a:off x="11180939" y="3805606"/>
            <a:ext cx="489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–6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361950" y="5338659"/>
            <a:ext cx="11553825" cy="11754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SFU Futura_12" panose="000004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886806" y="5044759"/>
            <a:ext cx="1181292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844801" y="5068575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xét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15EF7-0C1B-868A-917F-D391106E6E3D}"/>
              </a:ext>
            </a:extLst>
          </p:cNvPr>
          <p:cNvSpPr txBox="1"/>
          <p:nvPr/>
        </p:nvSpPr>
        <p:spPr>
          <a:xfrm>
            <a:off x="1133720" y="5486084"/>
            <a:ext cx="10602103" cy="95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#9Slide03 SFU Futura_12" panose="00000400000000000000" pitchFamily="2" charset="0"/>
              </a:rPr>
              <a:t>Trong </a:t>
            </a:r>
            <a:r>
              <a:rPr lang="en-US" sz="2000" dirty="0" err="1">
                <a:latin typeface="#9Slide03 SFU Futura_12" panose="00000400000000000000" pitchFamily="2" charset="0"/>
              </a:rPr>
              <a:t>đẳng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thức</a:t>
            </a:r>
            <a:r>
              <a:rPr lang="en-US" sz="2000" dirty="0">
                <a:latin typeface="#9Slide03 SFU Futura_12" panose="00000400000000000000" pitchFamily="2" charset="0"/>
              </a:rPr>
              <a:t> (1), </a:t>
            </a:r>
            <a:r>
              <a:rPr lang="en-US" sz="2000" dirty="0" err="1">
                <a:latin typeface="#9Slide03 SFU Futura_12" panose="00000400000000000000" pitchFamily="2" charset="0"/>
              </a:rPr>
              <a:t>khi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thay</a:t>
            </a:r>
            <a:r>
              <a:rPr lang="en-US" sz="2000" dirty="0">
                <a:latin typeface="#9Slide03 SFU Futura_12" panose="00000400000000000000" pitchFamily="2" charset="0"/>
              </a:rPr>
              <a:t> a, b, … </a:t>
            </a:r>
            <a:r>
              <a:rPr lang="en-US" sz="2000" dirty="0" err="1">
                <a:latin typeface="#9Slide03 SFU Futura_12" panose="00000400000000000000" pitchFamily="2" charset="0"/>
              </a:rPr>
              <a:t>bởi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bất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kì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giá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trị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số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nào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thì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hai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vế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của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đẳng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thức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luôn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nhận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giá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trị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bằng</a:t>
            </a:r>
            <a:r>
              <a:rPr lang="en-US" sz="2000" dirty="0">
                <a:latin typeface="#9Slide03 SFU Futura_12" panose="00000400000000000000" pitchFamily="2" charset="0"/>
              </a:rPr>
              <a:t> </a:t>
            </a:r>
            <a:r>
              <a:rPr lang="en-US" sz="2000" dirty="0" err="1">
                <a:latin typeface="#9Slide03 SFU Futura_12" panose="00000400000000000000" pitchFamily="2" charset="0"/>
              </a:rPr>
              <a:t>nhau</a:t>
            </a:r>
            <a:r>
              <a:rPr lang="en-US" sz="2000" dirty="0"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B4074D-A2C9-5C4C-F394-8A1EDE7E43A4}"/>
              </a:ext>
            </a:extLst>
          </p:cNvPr>
          <p:cNvSpPr txBox="1"/>
          <p:nvPr/>
        </p:nvSpPr>
        <p:spPr>
          <a:xfrm>
            <a:off x="7821823" y="2128029"/>
            <a:ext cx="511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(1)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6038714"/>
            <a:ext cx="1012601" cy="8192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007720-44B2-2DDB-1C47-ACF7660FA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21523" y="1865901"/>
            <a:ext cx="159324" cy="212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16B1-F50D-4CAF-8828-1C9616CA896F}"/>
              </a:ext>
            </a:extLst>
          </p:cNvPr>
          <p:cNvSpPr txBox="1"/>
          <p:nvPr/>
        </p:nvSpPr>
        <p:spPr>
          <a:xfrm>
            <a:off x="1338996" y="632160"/>
            <a:ext cx="348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1. HẰNG ĐẲNG THỨC</a:t>
            </a:r>
            <a:endParaRPr lang="en-US" spc="89" dirty="0">
              <a:solidFill>
                <a:schemeClr val="bg1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728B2-87EB-4954-BA7F-FE5CC6F1F36B}"/>
              </a:ext>
            </a:extLst>
          </p:cNvPr>
          <p:cNvSpPr/>
          <p:nvPr/>
        </p:nvSpPr>
        <p:spPr>
          <a:xfrm>
            <a:off x="1409709" y="2121010"/>
            <a:ext cx="309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89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HẰNG ĐẲNG THỨC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38D6F6-674F-4E34-BEF7-E2BD12CC3765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95E6DC-0466-9CF7-47CD-D26EC818031B}"/>
              </a:ext>
            </a:extLst>
          </p:cNvPr>
          <p:cNvCxnSpPr>
            <a:cxnSpLocks/>
          </p:cNvCxnSpPr>
          <p:nvPr/>
        </p:nvCxnSpPr>
        <p:spPr>
          <a:xfrm>
            <a:off x="6073981" y="2724187"/>
            <a:ext cx="1581076" cy="603315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421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874381" y="2014434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1338996" y="1782621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1805845" y="1771850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15EF7-0C1B-868A-917F-D391106E6E3D}"/>
              </a:ext>
            </a:extLst>
          </p:cNvPr>
          <p:cNvSpPr txBox="1"/>
          <p:nvPr/>
        </p:nvSpPr>
        <p:spPr>
          <a:xfrm>
            <a:off x="1074115" y="2199675"/>
            <a:ext cx="10755935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luôn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trị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chữ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ý.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4397" y="5921734"/>
            <a:ext cx="1012601" cy="81928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46F6B7-B275-2359-6EB9-60CB8971A9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774" y="4020887"/>
            <a:ext cx="185878" cy="212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BBCFE5-9697-9613-494B-A57E7F2DFCB5}"/>
              </a:ext>
            </a:extLst>
          </p:cNvPr>
          <p:cNvSpPr txBox="1"/>
          <p:nvPr/>
        </p:nvSpPr>
        <p:spPr>
          <a:xfrm>
            <a:off x="1050393" y="3892071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Ví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dụ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69463-1B1C-62A2-4923-A65D06A7A656}"/>
              </a:ext>
            </a:extLst>
          </p:cNvPr>
          <p:cNvSpPr txBox="1"/>
          <p:nvPr/>
        </p:nvSpPr>
        <p:spPr>
          <a:xfrm>
            <a:off x="1868193" y="3884786"/>
            <a:ext cx="3451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thường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gặp</a:t>
            </a:r>
            <a:r>
              <a:rPr lang="en-US" sz="2200" dirty="0">
                <a:latin typeface="#9Slide03 SFU Futura_12" panose="00000400000000000000" pitchFamily="2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8CD901-461C-C1CE-0626-B2A14CB5E994}"/>
              </a:ext>
            </a:extLst>
          </p:cNvPr>
          <p:cNvSpPr txBox="1"/>
          <p:nvPr/>
        </p:nvSpPr>
        <p:spPr>
          <a:xfrm>
            <a:off x="2299444" y="4595096"/>
            <a:ext cx="1875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a + b = b + a;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CCFCB1-0B64-DAA1-13ED-873231EFA37B}"/>
              </a:ext>
            </a:extLst>
          </p:cNvPr>
          <p:cNvSpPr txBox="1"/>
          <p:nvPr/>
        </p:nvSpPr>
        <p:spPr>
          <a:xfrm>
            <a:off x="5074620" y="4595096"/>
            <a:ext cx="1712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a . b = b . a;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9FC225-6225-3AA1-547B-F6F69F97EB27}"/>
              </a:ext>
            </a:extLst>
          </p:cNvPr>
          <p:cNvSpPr txBox="1"/>
          <p:nvPr/>
        </p:nvSpPr>
        <p:spPr>
          <a:xfrm>
            <a:off x="7581981" y="4595096"/>
            <a:ext cx="2528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a.(b + c) = ab + ac.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F442F-8035-7CE7-6486-CC837AF3628A}"/>
              </a:ext>
            </a:extLst>
          </p:cNvPr>
          <p:cNvSpPr txBox="1"/>
          <p:nvPr/>
        </p:nvSpPr>
        <p:spPr>
          <a:xfrm>
            <a:off x="1953204" y="5270293"/>
            <a:ext cx="3268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những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E63E32-0709-C802-23FA-EFB049B06C6F}"/>
              </a:ext>
            </a:extLst>
          </p:cNvPr>
          <p:cNvSpPr/>
          <p:nvPr/>
        </p:nvSpPr>
        <p:spPr>
          <a:xfrm>
            <a:off x="2189526" y="4543321"/>
            <a:ext cx="2068160" cy="553422"/>
          </a:xfrm>
          <a:prstGeom prst="roundRect">
            <a:avLst>
              <a:gd name="adj" fmla="val 6134"/>
            </a:avLst>
          </a:prstGeom>
          <a:solidFill>
            <a:srgbClr val="00B050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5E4FD6-5855-A7D5-081D-36D36EE17561}"/>
              </a:ext>
            </a:extLst>
          </p:cNvPr>
          <p:cNvSpPr/>
          <p:nvPr/>
        </p:nvSpPr>
        <p:spPr>
          <a:xfrm>
            <a:off x="4887944" y="4543321"/>
            <a:ext cx="2068160" cy="553422"/>
          </a:xfrm>
          <a:prstGeom prst="roundRect">
            <a:avLst>
              <a:gd name="adj" fmla="val 6134"/>
            </a:avLst>
          </a:prstGeom>
          <a:solidFill>
            <a:srgbClr val="00B050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1EA18E3-78AA-82A7-E8C0-8088378154BC}"/>
              </a:ext>
            </a:extLst>
          </p:cNvPr>
          <p:cNvSpPr/>
          <p:nvPr/>
        </p:nvSpPr>
        <p:spPr>
          <a:xfrm>
            <a:off x="7458613" y="4548628"/>
            <a:ext cx="2697816" cy="553422"/>
          </a:xfrm>
          <a:prstGeom prst="roundRect">
            <a:avLst>
              <a:gd name="adj" fmla="val 6134"/>
            </a:avLst>
          </a:prstGeom>
          <a:solidFill>
            <a:srgbClr val="00B050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38B6BF-13C4-73EC-F92A-315159145E2C}"/>
              </a:ext>
            </a:extLst>
          </p:cNvPr>
          <p:cNvSpPr txBox="1"/>
          <p:nvPr/>
        </p:nvSpPr>
        <p:spPr>
          <a:xfrm>
            <a:off x="5897038" y="6115933"/>
            <a:ext cx="5319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còn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gọi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>
                <a:solidFill>
                  <a:srgbClr val="002060"/>
                </a:solidFill>
                <a:latin typeface="#9Slide03 SFU Futura_12" panose="00000400000000000000" pitchFamily="2" charset="0"/>
              </a:rPr>
              <a:t> đồng nhất thức.</a:t>
            </a:r>
            <a:endParaRPr lang="en-US" sz="2200" dirty="0">
              <a:solidFill>
                <a:srgbClr val="002060"/>
              </a:solidFill>
              <a:latin typeface="#9Slide03 SFU Futura_12" panose="00000400000000000000" pitchFamily="2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807E502-7F6B-520C-62E2-4107EB5EAB6E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64EA8E-AB31-B339-D2DB-EC60F1D99B3C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C8E6D-B382-89D8-BB39-135DD78C74E2}"/>
              </a:ext>
            </a:extLst>
          </p:cNvPr>
          <p:cNvSpPr txBox="1"/>
          <p:nvPr/>
        </p:nvSpPr>
        <p:spPr>
          <a:xfrm>
            <a:off x="1338996" y="632160"/>
            <a:ext cx="348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1. HẰNG ĐẲNG THỨC</a:t>
            </a:r>
            <a:endParaRPr lang="en-US" spc="89" dirty="0">
              <a:solidFill>
                <a:schemeClr val="bg1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70521-4A68-43A2-DE6E-49D1FC00DA09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18B40-1E06-BEF7-3416-871CBF7D4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815241"/>
            <a:ext cx="404199" cy="369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4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/>
      <p:bldP spid="20" grpId="0"/>
      <p:bldP spid="23" grpId="0"/>
      <p:bldP spid="25" grpId="0"/>
      <p:bldP spid="27" grpId="0"/>
      <p:bldP spid="28" grpId="0"/>
      <p:bldP spid="30" grpId="0"/>
      <p:bldP spid="31" grpId="0" animBg="1"/>
      <p:bldP spid="38" grpId="0" animBg="1"/>
      <p:bldP spid="39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874381" y="1623909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1338996" y="1392096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1805845" y="1381325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15EF7-0C1B-868A-917F-D391106E6E3D}"/>
              </a:ext>
            </a:extLst>
          </p:cNvPr>
          <p:cNvSpPr txBox="1"/>
          <p:nvPr/>
        </p:nvSpPr>
        <p:spPr>
          <a:xfrm>
            <a:off x="1074115" y="1809150"/>
            <a:ext cx="10755935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luôn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trị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chữ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ý.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4397" y="5921734"/>
            <a:ext cx="1012601" cy="819286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5807E502-7F6B-520C-62E2-4107EB5EAB6E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64EA8E-AB31-B339-D2DB-EC60F1D99B3C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C8E6D-B382-89D8-BB39-135DD78C74E2}"/>
              </a:ext>
            </a:extLst>
          </p:cNvPr>
          <p:cNvSpPr txBox="1"/>
          <p:nvPr/>
        </p:nvSpPr>
        <p:spPr>
          <a:xfrm>
            <a:off x="1338996" y="632160"/>
            <a:ext cx="348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1. HẰNG ĐẲNG THỨC</a:t>
            </a:r>
            <a:endParaRPr lang="en-US" spc="89" dirty="0">
              <a:solidFill>
                <a:schemeClr val="bg1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70521-4A68-43A2-DE6E-49D1FC00DA09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18B40-1E06-BEF7-3416-871CBF7D4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424716"/>
            <a:ext cx="404199" cy="369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ED986-2B7A-AAC9-BB3A-FC954112917D}"/>
              </a:ext>
            </a:extLst>
          </p:cNvPr>
          <p:cNvSpPr txBox="1"/>
          <p:nvPr/>
        </p:nvSpPr>
        <p:spPr>
          <a:xfrm>
            <a:off x="1063987" y="326251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?1.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DE27-16DE-C3DA-B7DD-56A1DCC7A4E9}"/>
              </a:ext>
            </a:extLst>
          </p:cNvPr>
          <p:cNvSpPr txBox="1"/>
          <p:nvPr/>
        </p:nvSpPr>
        <p:spPr>
          <a:xfrm>
            <a:off x="1521778" y="3288949"/>
            <a:ext cx="5464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nào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dưới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đây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03FD-981B-C487-FB9B-DDD608050B68}"/>
              </a:ext>
            </a:extLst>
          </p:cNvPr>
          <p:cNvSpPr txBox="1"/>
          <p:nvPr/>
        </p:nvSpPr>
        <p:spPr>
          <a:xfrm>
            <a:off x="2916902" y="3946958"/>
            <a:ext cx="2512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a(a – 2) = a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– 2a 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7E8D9-2AEE-0BF4-63CC-64993C2E4AFE}"/>
              </a:ext>
            </a:extLst>
          </p:cNvPr>
          <p:cNvSpPr txBox="1"/>
          <p:nvPr/>
        </p:nvSpPr>
        <p:spPr>
          <a:xfrm>
            <a:off x="7782371" y="3980069"/>
            <a:ext cx="1729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a</a:t>
            </a:r>
            <a:r>
              <a:rPr lang="en-US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– 1 = 3a 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A85700-B246-5E4F-4E97-1F7C4EE95355}"/>
              </a:ext>
            </a:extLst>
          </p:cNvPr>
          <p:cNvSpPr/>
          <p:nvPr/>
        </p:nvSpPr>
        <p:spPr>
          <a:xfrm>
            <a:off x="2540058" y="3997278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635269-7C1A-E45D-A6CB-FDA294E5E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81" y="3387136"/>
            <a:ext cx="234608" cy="21243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85A47A-21F3-FDB9-473F-19A1C1DDAAB7}"/>
              </a:ext>
            </a:extLst>
          </p:cNvPr>
          <p:cNvSpPr/>
          <p:nvPr/>
        </p:nvSpPr>
        <p:spPr>
          <a:xfrm>
            <a:off x="7363339" y="3997278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B84545-4733-3E30-7C4A-ECC3DC20BA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8672" y="4882409"/>
            <a:ext cx="23460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DE863D-B367-8EF2-88F9-787081E6662C}"/>
              </a:ext>
            </a:extLst>
          </p:cNvPr>
          <p:cNvSpPr txBox="1"/>
          <p:nvPr/>
        </p:nvSpPr>
        <p:spPr>
          <a:xfrm>
            <a:off x="1521778" y="4776333"/>
            <a:ext cx="10315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a(a – 2) =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2a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(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vì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thực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hiện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phép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nhân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VT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được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 VP)</a:t>
            </a:r>
            <a:r>
              <a:rPr lang="en-US" sz="2200" dirty="0">
                <a:latin typeface="#9Slide03 SFU Futura_12" panose="00000400000000000000" pitchFamily="2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27315-75EA-EDC8-28EF-D5578FFAB1C6}"/>
              </a:ext>
            </a:extLst>
          </p:cNvPr>
          <p:cNvSpPr txBox="1"/>
          <p:nvPr/>
        </p:nvSpPr>
        <p:spPr>
          <a:xfrm>
            <a:off x="1535594" y="5280230"/>
            <a:ext cx="8488997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– 1 = 3a </a:t>
            </a:r>
            <a:r>
              <a:rPr lang="en-US" sz="2200" dirty="0" err="1">
                <a:latin typeface="#9Slide03 SFU Futura_12" panose="00000400000000000000" pitchFamily="2" charset="0"/>
              </a:rPr>
              <a:t>không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vì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khi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latin typeface="#9Slide03 SFU Futura_12" panose="00000400000000000000" pitchFamily="2" charset="0"/>
              </a:rPr>
              <a:t> a = 1 </a:t>
            </a:r>
            <a:r>
              <a:rPr lang="en-US" sz="2200" dirty="0" err="1">
                <a:latin typeface="#9Slide03 SFU Futura_12" panose="00000400000000000000" pitchFamily="2" charset="0"/>
              </a:rPr>
              <a:t>thì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không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nhau</a:t>
            </a:r>
            <a:r>
              <a:rPr lang="en-US" sz="2200" dirty="0">
                <a:latin typeface="#9Slide03 SFU Futura_12" panose="00000400000000000000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D438E4-CBC5-1773-9AFB-21FBD8D8F2AA}"/>
                  </a:ext>
                </a:extLst>
              </p:cNvPr>
              <p:cNvSpPr txBox="1"/>
              <p:nvPr/>
            </p:nvSpPr>
            <p:spPr>
              <a:xfrm>
                <a:off x="9670081" y="5442809"/>
                <a:ext cx="2231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#9Slide03 SFU Futura_12" panose="00000400000000000000" pitchFamily="2" charset="0"/>
                  </a:rPr>
                  <a:t>1</a:t>
                </a:r>
                <a:r>
                  <a:rPr lang="en-US" baseline="30000" dirty="0">
                    <a:solidFill>
                      <a:schemeClr val="bg1">
                        <a:lumMod val="65000"/>
                      </a:schemeClr>
                    </a:solidFill>
                    <a:latin typeface="#9Slide03 SFU Futura_12" panose="00000400000000000000" pitchFamily="2" charset="0"/>
                  </a:rPr>
                  <a:t>2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#9Slide03 SFU Futura_12" panose="00000400000000000000" pitchFamily="2" charset="0"/>
                  </a:rPr>
                  <a:t> – 1 = 0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#9Slide03 SFU Futura_12" panose="00000400000000000000" pitchFamily="2" charset="0"/>
                  </a:rPr>
                  <a:t> 3.1 = 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D438E4-CBC5-1773-9AFB-21FBD8D8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081" y="5442809"/>
                <a:ext cx="2231701" cy="369332"/>
              </a:xfrm>
              <a:prstGeom prst="rect">
                <a:avLst/>
              </a:prstGeom>
              <a:blipFill>
                <a:blip r:embed="rId13"/>
                <a:stretch>
                  <a:fillRect l="-2186" t="-8333" r="-1639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>
            <a:extLst>
              <a:ext uri="{FF2B5EF4-FFF2-40B4-BE49-F238E27FC236}">
                <a16:creationId xmlns:a16="http://schemas.microsoft.com/office/drawing/2014/main" id="{0BDD4CD0-B397-4159-8A7E-A70B5261DE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61275" y="4055992"/>
            <a:ext cx="209550" cy="279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B049CA1-C5F1-A9E7-DA3C-79CBEF2502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14396" y="4055992"/>
            <a:ext cx="244475" cy="279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9D0DC4-2242-93EF-C250-49E4AF85B4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50652" y="3906072"/>
            <a:ext cx="352823" cy="55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16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  <p:bldP spid="13" grpId="0" animBg="1"/>
      <p:bldP spid="15" grpId="0" animBg="1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874381" y="1623909"/>
            <a:ext cx="10424464" cy="1365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1338996" y="1392096"/>
            <a:ext cx="1884610" cy="468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1805845" y="1381325"/>
            <a:ext cx="141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KẾT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LUẬN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15EF7-0C1B-868A-917F-D391106E6E3D}"/>
              </a:ext>
            </a:extLst>
          </p:cNvPr>
          <p:cNvSpPr txBox="1"/>
          <p:nvPr/>
        </p:nvSpPr>
        <p:spPr>
          <a:xfrm>
            <a:off x="1074115" y="1809150"/>
            <a:ext cx="10755935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luôn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nhận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trị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chữ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tùy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ý.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4397" y="5921734"/>
            <a:ext cx="1012601" cy="819286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5807E502-7F6B-520C-62E2-4107EB5EAB6E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64EA8E-AB31-B339-D2DB-EC60F1D99B3C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C8E6D-B382-89D8-BB39-135DD78C74E2}"/>
              </a:ext>
            </a:extLst>
          </p:cNvPr>
          <p:cNvSpPr txBox="1"/>
          <p:nvPr/>
        </p:nvSpPr>
        <p:spPr>
          <a:xfrm>
            <a:off x="1338996" y="632160"/>
            <a:ext cx="348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1. HẰNG ĐẲNG THỨC</a:t>
            </a:r>
            <a:endParaRPr lang="en-US" spc="89" dirty="0">
              <a:solidFill>
                <a:schemeClr val="bg1"/>
              </a:solidFill>
              <a:latin typeface="#9Slide03 SFU Futura_12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70521-4A68-43A2-DE6E-49D1FC00DA09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HIỆU HAI BÌNH PHƯƠNG. BÌNH PHƯƠNG CỦA MỘT TỔNG, MỘT HIỆU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18B40-1E06-BEF7-3416-871CBF7D4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1424716"/>
            <a:ext cx="404199" cy="369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ED986-2B7A-AAC9-BB3A-FC954112917D}"/>
              </a:ext>
            </a:extLst>
          </p:cNvPr>
          <p:cNvSpPr txBox="1"/>
          <p:nvPr/>
        </p:nvSpPr>
        <p:spPr>
          <a:xfrm>
            <a:off x="1063987" y="326251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?2.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DE27-16DE-C3DA-B7DD-56A1DCC7A4E9}"/>
              </a:ext>
            </a:extLst>
          </p:cNvPr>
          <p:cNvSpPr txBox="1"/>
          <p:nvPr/>
        </p:nvSpPr>
        <p:spPr>
          <a:xfrm>
            <a:off x="1521778" y="3288949"/>
            <a:ext cx="5464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nào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dưới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đây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03FD-981B-C487-FB9B-DDD608050B68}"/>
              </a:ext>
            </a:extLst>
          </p:cNvPr>
          <p:cNvSpPr txBox="1"/>
          <p:nvPr/>
        </p:nvSpPr>
        <p:spPr>
          <a:xfrm>
            <a:off x="2916902" y="3946958"/>
            <a:ext cx="2925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a(a + 2b) = a</a:t>
            </a:r>
            <a:r>
              <a:rPr lang="pt-BR" sz="2200" baseline="300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2</a:t>
            </a:r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+ 2ab 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7E8D9-2AEE-0BF4-63CC-64993C2E4AFE}"/>
              </a:ext>
            </a:extLst>
          </p:cNvPr>
          <p:cNvSpPr txBox="1"/>
          <p:nvPr/>
        </p:nvSpPr>
        <p:spPr>
          <a:xfrm>
            <a:off x="7782371" y="3980069"/>
            <a:ext cx="21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a + 1 =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3a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#9Slide03 SFU Futura_12" panose="00000400000000000000" pitchFamily="2" charset="0"/>
              </a:rPr>
              <a:t> – 1 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A85700-B246-5E4F-4E97-1F7C4EE95355}"/>
              </a:ext>
            </a:extLst>
          </p:cNvPr>
          <p:cNvSpPr/>
          <p:nvPr/>
        </p:nvSpPr>
        <p:spPr>
          <a:xfrm>
            <a:off x="2540058" y="3997278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635269-7C1A-E45D-A6CB-FDA294E5E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81" y="3387136"/>
            <a:ext cx="234608" cy="21243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85A47A-21F3-FDB9-473F-19A1C1DDAAB7}"/>
              </a:ext>
            </a:extLst>
          </p:cNvPr>
          <p:cNvSpPr/>
          <p:nvPr/>
        </p:nvSpPr>
        <p:spPr>
          <a:xfrm>
            <a:off x="7363339" y="3997278"/>
            <a:ext cx="376844" cy="396682"/>
          </a:xfrm>
          <a:prstGeom prst="roundRect">
            <a:avLst>
              <a:gd name="adj" fmla="val 14559"/>
            </a:avLst>
          </a:prstGeom>
          <a:solidFill>
            <a:srgbClr val="00B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B84545-4733-3E30-7C4A-ECC3DC20BA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8672" y="4882409"/>
            <a:ext cx="23460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DE863D-B367-8EF2-88F9-787081E6662C}"/>
              </a:ext>
            </a:extLst>
          </p:cNvPr>
          <p:cNvSpPr txBox="1"/>
          <p:nvPr/>
        </p:nvSpPr>
        <p:spPr>
          <a:xfrm>
            <a:off x="1521778" y="4776333"/>
            <a:ext cx="3645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Ta </a:t>
            </a:r>
            <a:r>
              <a:rPr lang="en-US" sz="2200" dirty="0" err="1">
                <a:latin typeface="#9Slide03 SFU Futura_12" panose="00000400000000000000" pitchFamily="2" charset="0"/>
              </a:rPr>
              <a:t>có</a:t>
            </a:r>
            <a:r>
              <a:rPr lang="en-US" sz="2200" dirty="0">
                <a:latin typeface="#9Slide03 SFU Futura_12" panose="00000400000000000000" pitchFamily="2" charset="0"/>
              </a:rPr>
              <a:t> a(a + </a:t>
            </a:r>
            <a:r>
              <a:rPr lang="en-US" sz="2200" dirty="0" err="1">
                <a:latin typeface="#9Slide03 SFU Futura_12" panose="00000400000000000000" pitchFamily="2" charset="0"/>
              </a:rPr>
              <a:t>2b</a:t>
            </a:r>
            <a:r>
              <a:rPr lang="en-US" sz="2200" dirty="0">
                <a:latin typeface="#9Slide03 SFU Futura_12" panose="00000400000000000000" pitchFamily="2" charset="0"/>
              </a:rPr>
              <a:t>) = </a:t>
            </a:r>
            <a:r>
              <a:rPr lang="en-US" sz="2200" dirty="0" err="1">
                <a:latin typeface="#9Slide03 SFU Futura_12" panose="00000400000000000000" pitchFamily="2" charset="0"/>
              </a:rPr>
              <a:t>a.a</a:t>
            </a:r>
            <a:r>
              <a:rPr lang="en-US" sz="2200" dirty="0">
                <a:latin typeface="#9Slide03 SFU Futura_12" panose="00000400000000000000" pitchFamily="2" charset="0"/>
              </a:rPr>
              <a:t> + </a:t>
            </a:r>
            <a:r>
              <a:rPr lang="en-US" sz="2200" dirty="0" err="1">
                <a:latin typeface="#9Slide03 SFU Futura_12" panose="00000400000000000000" pitchFamily="2" charset="0"/>
              </a:rPr>
              <a:t>a.2b</a:t>
            </a:r>
            <a:endParaRPr lang="en-US" sz="2200" dirty="0">
              <a:latin typeface="#9Slide03 SFU Futura_12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27315-75EA-EDC8-28EF-D5578FFAB1C6}"/>
              </a:ext>
            </a:extLst>
          </p:cNvPr>
          <p:cNvSpPr txBox="1"/>
          <p:nvPr/>
        </p:nvSpPr>
        <p:spPr>
          <a:xfrm>
            <a:off x="1535594" y="5280230"/>
            <a:ext cx="8488997" cy="104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a + 1 = </a:t>
            </a:r>
            <a:r>
              <a:rPr lang="en-US" sz="2200" dirty="0" err="1">
                <a:latin typeface="#9Slide03 SFU Futura_12" panose="00000400000000000000" pitchFamily="2" charset="0"/>
              </a:rPr>
              <a:t>3a</a:t>
            </a:r>
            <a:r>
              <a:rPr lang="en-US" sz="2200" dirty="0">
                <a:latin typeface="#9Slide03 SFU Futura_12" panose="00000400000000000000" pitchFamily="2" charset="0"/>
              </a:rPr>
              <a:t> – 1 </a:t>
            </a:r>
            <a:r>
              <a:rPr lang="en-US" sz="2200" dirty="0" err="1">
                <a:latin typeface="#9Slide03 SFU Futura_12" panose="00000400000000000000" pitchFamily="2" charset="0"/>
              </a:rPr>
              <a:t>không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là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đẳng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thức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vì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thay</a:t>
            </a:r>
            <a:r>
              <a:rPr lang="en-US" sz="2200" dirty="0">
                <a:latin typeface="#9Slide03 SFU Futura_12" panose="00000400000000000000" pitchFamily="2" charset="0"/>
              </a:rPr>
              <a:t> a = 2 </a:t>
            </a:r>
            <a:r>
              <a:rPr lang="en-US" sz="2200" dirty="0" err="1">
                <a:latin typeface="#9Slide03 SFU Futura_12" panose="00000400000000000000" pitchFamily="2" charset="0"/>
              </a:rPr>
              <a:t>thì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hai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vế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không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bằng</a:t>
            </a:r>
            <a:r>
              <a:rPr lang="en-US" sz="2200" dirty="0"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latin typeface="#9Slide03 SFU Futura_12" panose="00000400000000000000" pitchFamily="2" charset="0"/>
              </a:rPr>
              <a:t>nhau</a:t>
            </a:r>
            <a:r>
              <a:rPr lang="en-US" sz="2200" dirty="0">
                <a:latin typeface="#9Slide03 SFU Futura_12" panose="00000400000000000000" pitchFamily="2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438E4-CBC5-1773-9AFB-21FBD8D8F2AA}"/>
              </a:ext>
            </a:extLst>
          </p:cNvPr>
          <p:cNvSpPr txBox="1"/>
          <p:nvPr/>
        </p:nvSpPr>
        <p:spPr>
          <a:xfrm>
            <a:off x="10007318" y="5433284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#9Slide03 SFU Futura_12" panose="00000400000000000000" pitchFamily="2" charset="0"/>
              </a:rPr>
              <a:t>2 + 1 ≠ 3.2 - 1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BDD4CD0-B397-4159-8A7E-A70B5261DE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61275" y="4055992"/>
            <a:ext cx="209550" cy="279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B049CA1-C5F1-A9E7-DA3C-79CBEF2502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14396" y="4055992"/>
            <a:ext cx="244475" cy="27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C6B12C-A67E-6FB3-A5BF-24AFB9E6819B}"/>
              </a:ext>
            </a:extLst>
          </p:cNvPr>
          <p:cNvSpPr txBox="1"/>
          <p:nvPr/>
        </p:nvSpPr>
        <p:spPr>
          <a:xfrm>
            <a:off x="5869377" y="2550065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a(a + 2b) = a</a:t>
            </a:r>
            <a:r>
              <a:rPr lang="en-US" i="1" baseline="30000" dirty="0">
                <a:latin typeface="Palatino Linotype" panose="02040502050505030304" pitchFamily="18" charset="0"/>
              </a:rPr>
              <a:t>2</a:t>
            </a:r>
            <a:r>
              <a:rPr lang="en-US" i="1" dirty="0">
                <a:latin typeface="Palatino Linotype" panose="02040502050505030304" pitchFamily="18" charset="0"/>
              </a:rPr>
              <a:t> + 2ab 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8198C-F133-F47F-1976-5712BE55EFF4}"/>
              </a:ext>
            </a:extLst>
          </p:cNvPr>
          <p:cNvSpPr txBox="1"/>
          <p:nvPr/>
        </p:nvSpPr>
        <p:spPr>
          <a:xfrm>
            <a:off x="11168908" y="2550065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a + 1 = 3a – 1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A9A62-DEA9-63C0-7DC9-7D9AD576779A}"/>
              </a:ext>
            </a:extLst>
          </p:cNvPr>
          <p:cNvSpPr txBox="1"/>
          <p:nvPr/>
        </p:nvSpPr>
        <p:spPr>
          <a:xfrm>
            <a:off x="5093614" y="4781807"/>
            <a:ext cx="1718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FU Futura_12" panose="00000400000000000000" pitchFamily="2" charset="0"/>
              </a:rPr>
              <a:t>= </a:t>
            </a:r>
            <a:r>
              <a:rPr lang="en-US" sz="2200" dirty="0" err="1">
                <a:latin typeface="#9Slide03 SFU Futura_12" panose="00000400000000000000" pitchFamily="2" charset="0"/>
              </a:rPr>
              <a:t>a</a:t>
            </a:r>
            <a:r>
              <a:rPr lang="en-US" sz="2200" baseline="30000" dirty="0" err="1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+ </a:t>
            </a:r>
            <a:r>
              <a:rPr lang="en-US" sz="2200" dirty="0" err="1">
                <a:latin typeface="#9Slide03 SFU Futura_12" panose="00000400000000000000" pitchFamily="2" charset="0"/>
              </a:rPr>
              <a:t>2ab</a:t>
            </a:r>
            <a:r>
              <a:rPr lang="en-US" sz="2200" dirty="0">
                <a:latin typeface="#9Slide03 SFU Futura_12" panose="00000400000000000000" pitchFamily="2" charset="0"/>
              </a:rPr>
              <a:t> ;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9414104-1F9A-FFA5-CD68-EFCC675BD9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1592" y="3226793"/>
            <a:ext cx="352823" cy="55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930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D2056-6F0A-0318-89A7-0151B7C92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7204">
            <a:off x="11003415" y="6086857"/>
            <a:ext cx="1185472" cy="870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6209A7-3566-6F6D-10F2-817009CBBEF0}"/>
              </a:ext>
            </a:extLst>
          </p:cNvPr>
          <p:cNvSpPr txBox="1"/>
          <p:nvPr/>
        </p:nvSpPr>
        <p:spPr>
          <a:xfrm>
            <a:off x="1587088" y="1375435"/>
            <a:ext cx="279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Quan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sát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vẽ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 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sau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E62CAAA-6B67-B2C3-6283-EC4F2598D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507426" y="1347669"/>
            <a:ext cx="159324" cy="2124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49AB67E-0E81-1677-8B5C-F801A49370F0}"/>
              </a:ext>
            </a:extLst>
          </p:cNvPr>
          <p:cNvSpPr txBox="1"/>
          <p:nvPr/>
        </p:nvSpPr>
        <p:spPr>
          <a:xfrm>
            <a:off x="4979534" y="183435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 –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4F0D55-7A3D-8B56-E336-A939ED873ED5}"/>
              </a:ext>
            </a:extLst>
          </p:cNvPr>
          <p:cNvSpPr txBox="1"/>
          <p:nvPr/>
        </p:nvSpPr>
        <p:spPr>
          <a:xfrm>
            <a:off x="5627595" y="341056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 – 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00B7A6-138B-C833-1FE5-6C7DF5DD6753}"/>
              </a:ext>
            </a:extLst>
          </p:cNvPr>
          <p:cNvSpPr txBox="1"/>
          <p:nvPr/>
        </p:nvSpPr>
        <p:spPr>
          <a:xfrm>
            <a:off x="7106710" y="37858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8FED1-5D74-AF60-2BB6-A3261D05BDDF}"/>
              </a:ext>
            </a:extLst>
          </p:cNvPr>
          <p:cNvSpPr txBox="1"/>
          <p:nvPr/>
        </p:nvSpPr>
        <p:spPr>
          <a:xfrm>
            <a:off x="8474043" y="37858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F220E1-80AB-49FC-6C48-518192816750}"/>
              </a:ext>
            </a:extLst>
          </p:cNvPr>
          <p:cNvSpPr txBox="1"/>
          <p:nvPr/>
        </p:nvSpPr>
        <p:spPr>
          <a:xfrm>
            <a:off x="4689051" y="37452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313DB-8240-0BD9-6858-CE0D990EF5BA}"/>
              </a:ext>
            </a:extLst>
          </p:cNvPr>
          <p:cNvSpPr txBox="1"/>
          <p:nvPr/>
        </p:nvSpPr>
        <p:spPr>
          <a:xfrm>
            <a:off x="3624958" y="27160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1B09B-B9F9-EE4C-1CF7-01FE22B59370}"/>
              </a:ext>
            </a:extLst>
          </p:cNvPr>
          <p:cNvSpPr txBox="1"/>
          <p:nvPr/>
        </p:nvSpPr>
        <p:spPr>
          <a:xfrm>
            <a:off x="4747419" y="3016125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923F89-7E42-B076-5789-F2684E246855}"/>
              </a:ext>
            </a:extLst>
          </p:cNvPr>
          <p:cNvSpPr txBox="1"/>
          <p:nvPr/>
        </p:nvSpPr>
        <p:spPr>
          <a:xfrm>
            <a:off x="4424918" y="18270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BF057F-2EC2-38DD-28CA-611ADF713360}"/>
              </a:ext>
            </a:extLst>
          </p:cNvPr>
          <p:cNvSpPr txBox="1"/>
          <p:nvPr/>
        </p:nvSpPr>
        <p:spPr>
          <a:xfrm>
            <a:off x="2872079" y="3417885"/>
            <a:ext cx="109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09765E-655B-1FE4-B89F-CBA54E6D51B3}"/>
              </a:ext>
            </a:extLst>
          </p:cNvPr>
          <p:cNvSpPr txBox="1"/>
          <p:nvPr/>
        </p:nvSpPr>
        <p:spPr>
          <a:xfrm>
            <a:off x="9355749" y="3417885"/>
            <a:ext cx="10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SFU Futura_12" panose="00000400000000000000" pitchFamily="2" charset="0"/>
              </a:rPr>
              <a:t>HÌNH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D676BD-3D2B-F936-B137-EE6A0C9DD917}"/>
              </a:ext>
            </a:extLst>
          </p:cNvPr>
          <p:cNvSpPr txBox="1"/>
          <p:nvPr/>
        </p:nvSpPr>
        <p:spPr>
          <a:xfrm>
            <a:off x="781012" y="4565177"/>
            <a:ext cx="5993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1.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1C0124-DB42-5649-9043-4217E977D554}"/>
              </a:ext>
            </a:extLst>
          </p:cNvPr>
          <p:cNvSpPr/>
          <p:nvPr/>
        </p:nvSpPr>
        <p:spPr>
          <a:xfrm>
            <a:off x="4009130" y="2271712"/>
            <a:ext cx="1533550" cy="1526306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2E74D2-A995-335D-8DAF-B87525B8D2F1}"/>
              </a:ext>
            </a:extLst>
          </p:cNvPr>
          <p:cNvSpPr/>
          <p:nvPr/>
        </p:nvSpPr>
        <p:spPr>
          <a:xfrm>
            <a:off x="4009130" y="2271712"/>
            <a:ext cx="1173337" cy="1167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CE6DBB-DB41-4776-2C02-36B7CD8F6A65}"/>
              </a:ext>
            </a:extLst>
          </p:cNvPr>
          <p:cNvCxnSpPr/>
          <p:nvPr/>
        </p:nvCxnSpPr>
        <p:spPr>
          <a:xfrm flipH="1">
            <a:off x="5166474" y="3439507"/>
            <a:ext cx="3718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7F8B5-21F7-CFE1-83A9-8D48DFED6872}"/>
              </a:ext>
            </a:extLst>
          </p:cNvPr>
          <p:cNvSpPr/>
          <p:nvPr/>
        </p:nvSpPr>
        <p:spPr>
          <a:xfrm>
            <a:off x="6430150" y="3439507"/>
            <a:ext cx="1533550" cy="347848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2880E-6BD2-F8BE-0DB4-19CAAE119A26}"/>
              </a:ext>
            </a:extLst>
          </p:cNvPr>
          <p:cNvSpPr/>
          <p:nvPr/>
        </p:nvSpPr>
        <p:spPr>
          <a:xfrm>
            <a:off x="7963700" y="3439507"/>
            <a:ext cx="1179103" cy="347848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41B10890-B63D-D3A2-9D41-270F61B770A5}"/>
              </a:ext>
            </a:extLst>
          </p:cNvPr>
          <p:cNvSpPr/>
          <p:nvPr/>
        </p:nvSpPr>
        <p:spPr>
          <a:xfrm>
            <a:off x="3070586" y="2824214"/>
            <a:ext cx="5346619" cy="993143"/>
          </a:xfrm>
          <a:prstGeom prst="arc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atin typeface="#9Slide03 SFU Futura_12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BB109-78B9-72FB-9608-78F8896C89E5}"/>
              </a:ext>
            </a:extLst>
          </p:cNvPr>
          <p:cNvSpPr txBox="1"/>
          <p:nvPr/>
        </p:nvSpPr>
        <p:spPr>
          <a:xfrm>
            <a:off x="6783124" y="4565176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S</a:t>
            </a:r>
            <a:r>
              <a:rPr lang="en-US" sz="2200" baseline="-25000" dirty="0">
                <a:latin typeface="#9Slide03 SFU Futura_12" panose="00000400000000000000" pitchFamily="2" charset="0"/>
              </a:rPr>
              <a:t>1</a:t>
            </a:r>
            <a:r>
              <a:rPr lang="en-US" sz="2200" dirty="0">
                <a:latin typeface="#9Slide03 SFU Futura_12" panose="00000400000000000000" pitchFamily="2" charset="0"/>
              </a:rPr>
              <a:t> = a</a:t>
            </a:r>
            <a:r>
              <a:rPr lang="en-US" sz="2200" baseline="30000" dirty="0">
                <a:latin typeface="#9Slide03 SFU Futura_12" panose="00000400000000000000" pitchFamily="2" charset="0"/>
              </a:rPr>
              <a:t>2 </a:t>
            </a:r>
            <a:r>
              <a:rPr lang="en-US" sz="2200" dirty="0">
                <a:latin typeface="#9Slide03 SFU Futura_12" panose="00000400000000000000" pitchFamily="2" charset="0"/>
              </a:rPr>
              <a:t>– b</a:t>
            </a:r>
            <a:r>
              <a:rPr lang="en-US" sz="2200" baseline="30000" dirty="0">
                <a:latin typeface="#9Slide03 SFU Futura_12" panose="00000400000000000000" pitchFamily="2" charset="0"/>
              </a:rPr>
              <a:t>2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BE9CF-2D09-C241-092D-3ADB63E47279}"/>
              </a:ext>
            </a:extLst>
          </p:cNvPr>
          <p:cNvSpPr txBox="1"/>
          <p:nvPr/>
        </p:nvSpPr>
        <p:spPr>
          <a:xfrm>
            <a:off x="4966834" y="5102139"/>
            <a:ext cx="5912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(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vuông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lớn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–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vuông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nhỏ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#9Slide03 SFU Futura_12" panose="00000400000000000000" pitchFamily="2" charset="0"/>
              </a:rPr>
              <a:t>)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AE004-60A2-62FB-1D77-544BBB466A75}"/>
              </a:ext>
            </a:extLst>
          </p:cNvPr>
          <p:cNvSpPr txBox="1"/>
          <p:nvPr/>
        </p:nvSpPr>
        <p:spPr>
          <a:xfrm>
            <a:off x="781011" y="5829018"/>
            <a:ext cx="5993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diện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latin typeface="#9Slide03 SFU Futura_12" panose="00000400000000000000" pitchFamily="2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FU Futura_12" panose="00000400000000000000" pitchFamily="2" charset="0"/>
              </a:rPr>
              <a:t> 2.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2F300-D2E8-2D4B-8469-FE43F950CACD}"/>
              </a:ext>
            </a:extLst>
          </p:cNvPr>
          <p:cNvSpPr txBox="1"/>
          <p:nvPr/>
        </p:nvSpPr>
        <p:spPr>
          <a:xfrm>
            <a:off x="6774961" y="5827736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#9Slide03 SFU Futura_12" panose="00000400000000000000" pitchFamily="2" charset="0"/>
              </a:rPr>
              <a:t>S</a:t>
            </a:r>
            <a:r>
              <a:rPr lang="en-US" sz="2200" baseline="-25000" dirty="0">
                <a:latin typeface="#9Slide03 SFU Futura_12" panose="00000400000000000000" pitchFamily="2" charset="0"/>
              </a:rPr>
              <a:t>2</a:t>
            </a:r>
            <a:r>
              <a:rPr lang="en-US" sz="2200" dirty="0">
                <a:latin typeface="#9Slide03 SFU Futura_12" panose="00000400000000000000" pitchFamily="2" charset="0"/>
              </a:rPr>
              <a:t> = (a – b).(a + b)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FU Futura_12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79086F-750B-448B-87B0-9AC162812301}"/>
              </a:ext>
            </a:extLst>
          </p:cNvPr>
          <p:cNvSpPr txBox="1"/>
          <p:nvPr/>
        </p:nvSpPr>
        <p:spPr>
          <a:xfrm>
            <a:off x="1382471" y="632536"/>
            <a:ext cx="389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2. HIỆU HAI BÌNH PH</a:t>
            </a:r>
            <a:r>
              <a:rPr lang="vi-VN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Ư</a:t>
            </a:r>
            <a:r>
              <a:rPr lang="en-US" sz="2200" spc="89" dirty="0">
                <a:solidFill>
                  <a:schemeClr val="bg1"/>
                </a:solidFill>
                <a:latin typeface="#9Slide03 SFU Futura_12" panose="00000400000000000000" pitchFamily="2" charset="0"/>
              </a:rPr>
              <a:t>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79C94-3BA2-7663-A572-97C1EF20993F}"/>
              </a:ext>
            </a:extLst>
          </p:cNvPr>
          <p:cNvSpPr txBox="1"/>
          <p:nvPr/>
        </p:nvSpPr>
        <p:spPr>
          <a:xfrm>
            <a:off x="5131714" y="112158"/>
            <a:ext cx="705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BÀI 6. </a:t>
            </a:r>
            <a:r>
              <a:rPr lang="en-US" sz="1400" spc="89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SFU Futura_12" panose="00000400000000000000" pitchFamily="2" charset="0"/>
              </a:rPr>
              <a:t>HIỆU HAI BÌNH PHƯƠNG</a:t>
            </a:r>
            <a:r>
              <a:rPr lang="en-US" sz="1400" spc="89" dirty="0">
                <a:solidFill>
                  <a:schemeClr val="bg1">
                    <a:lumMod val="75000"/>
                  </a:schemeClr>
                </a:solidFill>
                <a:latin typeface="#9Slide03 SFU Futura_12" panose="00000400000000000000" pitchFamily="2" charset="0"/>
              </a:rPr>
              <a:t>. BÌNH PHƯƠNG CỦA MỘT TỔNG, MỘT HIỆU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DD32A-9B8E-2376-35F3-35AC399AB37D}"/>
              </a:ext>
            </a:extLst>
          </p:cNvPr>
          <p:cNvSpPr txBox="1"/>
          <p:nvPr/>
        </p:nvSpPr>
        <p:spPr>
          <a:xfrm>
            <a:off x="4874772" y="26567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FU Futura_12" panose="00000400000000000000" pitchFamily="2" charset="0"/>
              </a:rPr>
              <a:t>b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4B70138-6BC5-2FCF-936A-1FD92A5D2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971" y="4683928"/>
            <a:ext cx="185878" cy="2124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1FB930E-33A6-057B-329A-BCAC40F39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5133" y="5962382"/>
            <a:ext cx="185878" cy="2124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942AB3D-BB5D-46A8-FC50-DAF8E5272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593" y="4512545"/>
            <a:ext cx="352823" cy="555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62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  <p:bldP spid="49" grpId="0"/>
      <p:bldP spid="50" grpId="0"/>
      <p:bldP spid="51" grpId="0"/>
      <p:bldP spid="19" grpId="0" animBg="1"/>
      <p:bldP spid="26" grpId="0" animBg="1"/>
      <p:bldP spid="33" grpId="0" animBg="1"/>
      <p:bldP spid="35" grpId="0" animBg="1"/>
      <p:bldP spid="53" grpId="0" animBg="1"/>
      <p:bldP spid="6" grpId="0"/>
      <p:bldP spid="7" grpId="0"/>
      <p:bldP spid="10" grpId="0"/>
      <p:bldP spid="11" grpId="0"/>
      <p:bldP spid="3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1F38727-A856-48E5-B494-6AF3F22494D2}"/>
  <p:tag name="ISPRING_PROJECT_VERSION" val="9"/>
  <p:tag name="ISPRING_PROJECT_FOLDER_UPDATED" val="1"/>
  <p:tag name="ISPRING_ULTRA_SCORM_COURSE_ID" val="B4AF300A-392C-4ABB-BCA4-FDE560CD1C38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FIRST_PUBLISH" val="1"/>
  <p:tag name="ISPRING_PRESENTER_PHOTO_0" val="png|iVBORw0KGgoAAAANSUhEUgAAAnQAAADoCAYAAABmUnneAAAACXBIWXMAAC4jAAAuIwF4pT92AAAg&#10;AElEQVR4nO3d329b533H8SeCkyVyEjkr0i1pOklbgRYrUMlDMXBXYv4Ck7cFCMnY1a7M3FewDP0B&#10;oYEBvTQN/gGULgrsztIuCg7rZqoFthXIJhFtgqZdFjN11MZx6uFLf498RJMUD3l+PD/eL4BQnATy&#10;IXnI8znf53m+zwtPnjwxcFup2toxxtSNMV1jzE6nXTvgLQUAIBwEOoeVqq0tCXDGmOWhZ7EvAa/T&#10;rp2E/hoBABACAp2DStVWxRjTGBHkht3Vih3BDgAAjxHoHFKqtspakdtIcNR9DX+NTrv2IPTXEAAA&#10;HxHoHFCqtlaMMc2EQW5YX0PdToivIQAAPiPQWUyDnASwzRSPsqfDsE3vXjAAAAJFoLNQqdq6oqtW&#10;b2Z4dD1dOLHn7AsFAAAGCHQWiQU5eSzldGSHtDoBAMBtBDpLTGhBkhcJdlusiAUAwD0EuoJZEOSG&#10;0eoEAADHEOgKMmMLkjzdotUJAABuINDlrFRtrWtfOFuDXBw97AAAcACBLicZtSDJC61OAACwGIEu&#10;Y7pyVYLcDQ+eDsEOAAALEegyUlALkrzQ6gQDWnmOP4bJOfKg0651ecWQN52rLN/F6yP+6q6em3yP&#10;ITU6rUrOufKI35npOUegy4CuXG14GOSGHWpzYi7WgdAblYo+ygnP8UMNeHucM8hCqdqKzkt5rCX4&#10;K4703Dyg2TqSsOmcI9ClyMIWJHmh1YnntNIh1eZrKT3Tnt70NFlwg3lolVjOza2UbqL7und2g+80&#10;jBI75yopXe9TOecIdCnQi10jYTr30W0NdlygPZFDex1WUmMmOS0042YVZ2w/5wh0c3Cgl1wRuEB7&#10;QL+4mjme233dqYThLlyoVG3tZLzXdVxfv892eGfCpedcnnPiE/eCJdDNwPEWJHnp611GI4yn64+C&#10;54Dua7DjZgDP0QnnzYJGQ2TOU4VqXVj0er9X4Dm3Ne2cYwJdAjohvEGQS4RWJw4pVVtNC87vRF9i&#10;CIMli836uhCM77MA6IKHpivnHIFuCp63IMnLkZ6UtAiwkIU3K/IlVibUwTwLc3csejGuE+r8ZuE5&#10;995FI14EuguUqq26Dq8S5NJBDzsLlaqtAwvnghLqYOOFNUKo85TF59ztTrtWH/cfCXRjBNyCJC+s&#10;HrOEJcOs4xDqAmbxhTVCqPOMy+ccgW6IrlxtEuRyc1eHYpkEX4CcVwvO6khDHedIQHQBxH0HnjGh&#10;zhMOhLnIu6NGuQh0ihYkhaLVSQH0nL/nyOHud9q1igXHgRzonM6uQzfWhDrHORTmjF4zV4avlwvF&#10;HY8dZElyqdra0wsbYa4YS1olOtGKETKmF0yXLkDXdMUZwtBwbJTkjgYCOMixMGf0mvnc93ewFTp6&#10;yVmNVicZc2SoddjIu1L4xbHK8TAqdY5xMMzFnRt6Da5CJ5UJvZh1CXPWWtY73hP9ckeK9GbGtTBn&#10;9K507AoveMPlKj2VOoc4HubMcJUumAodveScRquTFFm+qvUiVOk85nh1Lo5KneU8CHORs3MtiAqd&#10;vnFdrUoQ5twjcxvvyVxHrS5hRnpj43JlWj6/VED85cscWip1FvMozJn496HXgU4mUcuwnb5xtCFx&#10;3zVjzLFUmAh2M/PhIsOwq4f0M+3TwjRCnYU8C3NiI7oeehnopGyvne/bBDkvSYWpK3MhteKE6flw&#10;gVnWHmXwi4+rmAl1FvEwzEUGN7leBTptQXJAC5IgnGt1QrC7mN7Frdl+nFPiIukfX99TQp0FPA5z&#10;YrB40ItAp0FOJgUeE+SCEwW7Ll+aF/JpxTAVOo/oDZkvNxujEOoK5HmYE2vyGXI60MVakBzTgiR4&#10;8VYnNKAdzacQxI2bX0II6IS6AgQQ5iJlJwNdLMidONpPC9mRYNeWoXd62D3Hq4sm8+i8EspnlVCX&#10;o4DCnFh3LtDpG3RCCxJcIGp1csCK2DO+BSDmTfojpPeSUJeDwMKcWHEm0MmbE2tBQpDDtDZodXLG&#10;t88NFVh/hFZtJdRlKMAwZ5wIdLEWJPSSwzw2NdixIhaADQh1GQg0zA1YG+hkfgwtSJABWp0AsAWh&#10;LkUhhzljY6CLtSC5T5BDRuI97PgyBVAkQl0KQg9zxqZApytXG7QgQY6WYq1O+EIFUBRC3RwIc08V&#10;HuiGWpDcKPp4EKSohx2tTgAUhVA3A8LcM4UGulK1VacFCSwSb3VCjzMAeSPUJUCYO6+QQBdrQfI+&#10;QQ4WkmB3n1YnAApAqJsCYe55uQY6bUHSpQUJHBG1OmmwIhZAjgh1ExDmRssl0MV6yd3zfANm+OkG&#10;rU4A5IxQNwJhbrxMA12sBQm95OC6eKuTOu8mgBwQ6mIIc5NlEuh05WqTFiTwkAS792l1AiAnhDrC&#10;3FRSDXRDLUgIcvBZ1OqkS6sTABkLOtQR5qaTdoWuoj9lvtyhMaaXxUEDFjjUhyzyKdPmBEDGggx1&#10;hLnpXUrzl3Xateaof6+tH+SxHvu5TssSWO5Iq81dfTzotGsHvGkACiKhbuy11jeEuWRSDXTjdNq1&#10;E70wnrsY6opBCXbl2E9CHopwpKFNztETghsASwUR6ghzyeUS6MbptGsP9AJ6dvHUal459qBfHbIg&#10;AW5Pz72unosA4AKvQx1hbjaFBrpRtJrX1IfRuUlRwLtm2/HmoK+Vo5PY8F8UPsYGEX3dop5p0T9H&#10;Q94h9gLsaXgbhDgCHADHeRnqCHOzsy7QDeu0a9H8pahbf1kXX1Q8HZ49jA39dTXgJqavW+S54UNd&#10;mbkeG+r2sRJ6pM+9OfR6AIAPvAp1hLn5WB/o4rSqsqcPefMl1G05Xrnrx55TbpUjnSMWH+pej4Vl&#10;l5tA9/S1bMwahgHAIV6EOsLc/JwKdMM67dogCGnlToJI3ZHhxLMQp8+hcCMqoVv6cOn1bFCJAxAg&#10;p0MdYS4dTge6iFa1BvPutNJUt3RIVoYAGxrkrJ3DpcfW0HAnc+52eD0BwGpOhjrCXHq8CHRxWqHZ&#10;ilXtdiyYHybz4nZcbIWhw5bR61nXql3Rr+ddnRdHaxEAeMapUEeYS9cLT5488en5jKRz7eoFzA1z&#10;NshNoh/CRs4Vu2hYdYe5cbMpVVu+fdhvddq1HQuOA3MqVVsHjs/dtc1120MdYS51h5lszm8bmafW&#10;addkwv+7GrIyf2Hl75K/08cqkn5RyFDsLQ1aWerr37PSade2CHMAcCGrtwkjzGXDuyHXSTRclbVl&#10;x04Gd4QSPuohbMuic9Z2StVWU6t1aa807kfz+JgfBwCJWTn8SpjLThAVumES7GIVu6OUfu2+VpGC&#10;2GMvIhWzTrtW0deyl9Kvva2v5Q5hDgBmZlWljjCXrSADXUSDnayKvT5HGJFKUlVCTcjhQ6uf6xrG&#10;ZiWheLXTrtUJcgCQCitCHWEue0EHuohW1dZ1rlYSUVXOil5yRZMQJmFMAm7CuXVHOuewwhw5AEhd&#10;oaGOMJcPAp3SMCLz6lanXDhxK/Sq3DgacNenGM6W0PeeVElpQQIAmSok1BHm8kOgG6JzwsoTqkx9&#10;rSbRLmECfR3XtWfcKFLdlCDXsPH4AcBDuYY6wly+CHRjaJVpZWhOmFScvGxFkhVpNSJVuNivj885&#10;ZHgVAPKVS6gjzOWPQDdBbE7Yu1pRKrNXaHJahbuu1TrmHAJAsTINdYS5YgTVh25WWpGjKjcHXXgS&#10;VEsXALBYJn3qCHPFoUIHAECYUq3UEeaKRaADACBcqYQ6wlzxCHQAAIRtrlBHmLMDgQ4AAMwU6ghz&#10;9iDQAQAAkzTUEebsMtMq19Pd1XLsj/F/vqI7BMxLWoNEOzA80D+Lk8XtY3qXIbHYOTt8jq7oY17x&#10;VdAn+jCcswAcM9XqV8KcfcYGutPdVbnoVWIXPLkQruX0DDYmHJfR5rTdWNiLfnYXt4/ZiitAer5e&#10;0RuMKLTZdM6a2JZyEv4eLG4fs0sGABtNDHWEOTtNqtBJQ91NS497KXYBvRb/D6e7q1HY68ZCHs2A&#10;PXG6uxqFtbL+XMkxtM0rOmcHP093V/eo3gGw1MhQR5iz16RAV3H0OUVh76xiohWSQw14gybBVPLc&#10;oJW3cizALXv09Or6AAAbnQt1hDm7jQx0p7urFQ1GPolC3g19jkdRuCPg2WMowJU9PA/jKgQ6AJYb&#10;hDpFmLPYuAqdq9W5JNb0EQU8qeDJHqMMg+VMbyAqGuB8qsBdZPl0d3WF8w2A5QhyDgg50A2LKnjv&#10;n+6u9jTcNZl/l41YiPOxGpyEPH8WRwAA5vJcoNMhr5AvsEarRFK5u6HhrkHlbn6EuJG2CHQAgHmN&#10;qtCFWJ2bRMLd+1q529dgN7E/D56RIUUNLVuBDadOa01W7jKHEwAwDwJdMtIi5drp7uqODMfqkCxV&#10;uxG0kW99uK0MRqro+QQAwEzObf2lPb5c6elVJKk03TTGHJ/urja1CoWn59DW6e6qhNx7hLmplVP6&#10;PQCAQA3v5cqFJblNDXZ7Q1uiBSUW5O4wtJoYnzsAwFwIdOmRatS9093Vg5AqdgS5VCxT5QUAzINA&#10;l76NEIZiZcUqQS5VfPYAADM7C3TMn0udDMV2ZQGFvrZekLY2UoU0xrQJcqki0AEAZhav0K3zMqZu&#10;SRdPdLUHm7MklJ7urkq/tPvxfXKRGj5/AICZxQMdFYLsSCWrrQsnnKvWaRg9ibZJQyaojgMAZkaF&#10;Ll+ycOLElWqdVuX2dHiVnR0yFvIqaQDAfAh0+VtyoVqn4eKEXnK54jMIAJjJINBpsGCCe76u6dw6&#10;6y7iuhPGPapyuSPQAQBmElXouJAUQ0L0fenlZsPB6BDrgS7kQP7oRQcAmAmBzg53pG9dkUeilcIu&#10;K1gLxWsPAJhJFOioDBRvU3eZyH1enS7SOGDYvXjsGAEAmAUVOrtIhSbXUKfDvaxitQeBDgCQGBU6&#10;+6xpa5PMQ/bp7mpdt+6CPbi5AgAkFgU6htrssqSVuswu7jpn731HXx+febNNHAAgPwvM2bFWZqFO&#10;25Js+vNSeYXmwgCAxBYYbrXaUtpz6nTOHG1JACA7PWNMn9fXWn19j7yywBCP9VILdRrmmDNnN+bQ&#10;Ae470Wo7oc4+fX1vTnx7YgtcQJywpm1FZqZbeRHm7MdqY8ADnXatS6izziDM6XvjnQUfn5Sn1mZt&#10;PqzzJPdCfwEBIE+EOqt4HeYMQ67O2Uy6TZgO1e5R+XGHjfv7ApgNoc4K3oc5w5Crk+4kvOA3dMgW&#10;7uAmC/AIoa5QQYQ5w5Crs/amWSShW3rRngQACkaoK0QwYc4Q6JwljaB3Jh28zpsrdMN/AMAzhLpc&#10;BRXmDIHOaTd05eo4TebNOYvekICnCHW5CC7MGQKd80ZW4HSodSP0F8dhBDrAY4S6TAUZ5owGOi78&#10;7lrWbbzO6Ny6RugvDADYjFCXiWDDnCm6QvfrL94xP+v/zeCBmdWH9uOt6xw7JPTB59/mfASQG0Jd&#10;qoIOc+JSGr8kugD+64NvffzVk4U/fPTFlccfffnq4Hf/7qsXX/z4q1fevvi3VEb+2xfNHz9ffunh&#10;/0Z//v6rvxr8/O5rH7752qXPF//y8v+YVy89SONpuGpJF0hsabCrh/xiGA1mp48vm//43V989Nnj&#10;l7/89MvLp//9xRuL8t/6X7208NuvXv7mxb9l7Pl4uvzSw99Gf47Ox+VXPvn6Wy9/8srXX/6N+fM/&#10;+VV6TwaA1ySAlKqtsu4GxLzn2QQf5kySQCfVtN/84euD0PbRF1ce/fLR63/sPXr1zS/NwmLsf/uz&#10;tA/wS7Nw+YNHr1+O/vzB//3103+IfqpvvfRZ7+0XHz5ef+2Xjytv//jbaR+H5TZ16HUntC+ED3+/&#10;/OGPP/67xz99+I75zZevvPrZkxe/FvvPU9xIJCPn+wePXj+rgH4wdB5GlhYeffrmpT98JoHvnZc/&#10;ffWdV377te8t/XvahwPAA4S6uRDm1MhA9/DxFfPzz75rfv7ZN3v3H37j0vGj1/70kVl4Rf9z6qEt&#10;DXKR/eDR6+afP3/78Ac/+sfvaPPd6FEOoLluM4D5kH39wutGP2v/+ffy/t6z4NjO6f/xpTf6j156&#10;43zgq5i3L33+8bdf/vTRdy7/+tWrV37xxrcu/8KCowVQNELdTAhzMRLoDh8+vrIhAe5fPv2rD3/6&#10;+VuXPnp8OQptzs7FWtw+7uqF/4y2+ah4GvB8DHNRgBs89D09r9oq9ggTks/WRw8vm3sP3zHm4+8P&#10;hnC/98onn/zt6z0CHhA4Ql0ihLkhl374X//wwk9O34r+7TdsObAsLG4fR+EgWg0ahbsKHx5rHOl7&#10;1BwZ4DwjQ7j/9vs35TEIeDJU+4M3f/Yy23sAYSLUTYUwN8Kln5y+9cS6o5rPVPucLm4fP9BhykEv&#10;N+3dViHcFeJI34e9xe3jkwCf/xkZqv3Rx9//JwIdEC5C3USEuTFSWeVqmZlO/sXt4z0JFOZZuNsy&#10;xlzz8PWxRU9f78acIW7SbhkA4CRC3UiEuQl8DHRzi8KdtgHZ0ge93dKxr8Opez48GQDICqHuHMLc&#10;Bbzc+ks/AHOTytHi9vHO4vaxBLuqLCAp9pk5Sz6It40xq4vbx5WUwxzbZAHwFs2HBwhzU1iIFglg&#10;Mgkhi9vH8qF61xhzl5drKjKsektC1+L2cT2j+XE+Brqg5xECOC/wUEeYm5Kvm/NnNq9KVsoubh/L&#10;EOwqwW4sCXLXpbKpFc4st/KYahGMSzrtGoEOwDmBhjrCXAK+BrrMqzY6HBsFu/2s/z5HyIfvlga5&#10;Zk6HHPq8EgCBCCzUEeYS8nXINbdhOA12FR2KDXmOXTS0upPXX5jWXEnL9Dx8TgBSEkioI8zNwNcK&#10;Xe67JuhQrHzIrgd2Ud7XxQ5ZD62O4t1wK/PnAFzE81BHmJvRgq8XkFK1VcjFXoca13VVp88ktL6r&#10;q1aLOod8DHR5h2IADvI01BHm5rDg8QTswobjpFIlqzqNMVd1FwTfyPDqum6lViQfh1z5IgMwFc9C&#10;HWFuTtGQq49DhIVf7GUv0sXt43UNQD6QcHq1oOHVc0rV1oqnzZ6p0AGYmiehjjCXgijQ+Vils6Z6&#10;owsFXK/W3ZZwatGG+b5u+cUXGoBEHA91hLmURIHOxxdyqah5dKNoECo7OLeur3Pl6hYcS1zFnkNJ&#10;FYsiACTmaKgjzKXI5wqd0T1YrRGbW1d15EN3qK1IbGxt42WFjqbCAGblWKgjzKXM5wqdsbWKo3uZ&#10;li0fgpUGweWi58qNUqq2Kp42FPZxAQ2AHDkS6ghzGfA90C3bNOwaFxuCtW37MPmgVfNsEDwDX4db&#10;+XIDMDfLQx1hLiODQNdp1x543HXaqmHXOB2C3bJoFaysdi5rBdFKpWrrCvPnAGCyWKizqfJPmMtQ&#10;fKcIhl0LotWw6wUfxpH2lrP9PPB1uNV4ug0fgILEQp0N+43LNWaFMJedeKDz9WKyrHOurKY7TFwt&#10;qFK6r5U5F3qgWVtxTQFfdABSJSNwnXZNroHvFTgSd6vTrq3raCAyEkKFTtjWcmOk2Ly6PD90d3X7&#10;Lus/aDofMvd9enPS48sOQFY67VpDt0vMc962dEq42mnXbJ6T7Y0QKnRiQ3cWsF7Ooe6uzuFzhRPB&#10;fEYMtwLIlLRF6rRr8p2/mnGwkyD3bqddY75cjs4CnVYHfNwCLOLMHUIs1GU5mdWpMKeBfNOCQ8kK&#10;gQ5ALmLB7g0dik3jWtPXkHhVgxzfaTm7NPTXHXh80dwsVVs7rjRulVB3urta1vdkLeVf71plzrgU&#10;yGfEXSyAXGkhR4ZiG9pBYF2LCfJz5YJrz5GuzJfvrj0qccULKdAZDQXOBBmZ13a6u7ql70taKzud&#10;C3MBVOf6fBkCKJKGu4NxowWlaouqm+UWhg7P9zdr05W5dJGU59S5WJkzAVTnrO37BwDmaeAjzFnu&#10;XKDT4Ujftx9qWnAMiaQU6pwMcwFU5wzz5wAA8xqu0JkALi6y4tW5jd1joW4WR45W5oyLAXwGBDoA&#10;wFxCDHTG1ZCgoS7pjhJHcwTBQmlDaF/7zkWOXFmoAwCw13OBrtOu7Xm8r2tEdo9wcl6W7igx7d6v&#10;8j460TR4mK64ojoHAMAURlXoTCCTtG/qzgPO0b1fp2kKKdt5uVr92fF4z9a4EEIrACBj4wJdKFUD&#10;ly+m9QsWsFx3YKP9kXSo9YaFh5a2Hu1KAABpCLlCJ9ZK1VbDguNITIdRK2OGx+/q0KxzAhpqNbQr&#10;AQCkZWSg0waD+4G8yje0IuQcHU4dPnaXV7QaDTkhDLUahlsBAGkZV6EzgV1smq41HI4sbh8fxBZJ&#10;9EcEPGfoQhXfV7VGGG4FAKRmbKALZLVrRCpCezrc5xxdJHEo25q5ugiiVG1JVfGmBYeSF4ZbAQCp&#10;Gd7LddheAF36I2talXR1+NXJXnPmaZhb1w2iQxLa8wUAZGjSkKsJ8KJzrVRtMa8pRxrmDgKaN2do&#10;JgwASNvEQKdzfHqBveqbrq58dU1sRWtIYc5QnQMApO2iCp3RBq+huaFzupARDXMHOtQdkj7z5wAA&#10;aZsm0IW0OCLuDqEuGwGHOdHUtkAAAKTmwkCnF59QKwp3GH5NV+BhzjDcCgDIwjQVOhPosGvkBgsl&#10;0qELIE4CDnP7LIYAAGRhqkCnF6FQdo4YRRZKONunzgalaqsc4GrWYVTnAACZmLZCZ7gYmWsSSLTK&#10;hARK1VbdGHMv8DB32GnXDiw4DgCAh6YOdHoxOgz8JFjTUOfs9lp5koqmDle/H86zHothewBAZpJU&#10;6Ezgc+kiUmVqy2IJhmDH00pmN6CdRiaRfVsJdACAzCQKdFTpzrnBEOxousn+fWPMso3HVwBuhAAA&#10;mbpoL9dRdnQ+FJ4Owd4vVVu3ZI5h6P3FNNw2A17FOgrVOQBA5pIOuVKlG+2mDC+GOrdO58o1tCpH&#10;mDuvbtPBAAD8lDjQKYaQnresc+uCGobVFawnOgSN82RlK9t8AQAyN1Og0ypdyH3pJtnQYdhmqdpa&#10;sfcw5yPbopWqrRNdwRpyO5JJuPEBAORiljl0kbr2ZsNom9qQ+K7u3+l8DzJd1VvRoMKCh8n26TsH&#10;AMjLrEOu0e4Rt3mnLiTB7p4OxTq52b9UGnWOnLzndwhzU2HuHAAgN/NU6IxWarYYcpuKDMVuaDDa&#10;01WxXVsPNlaN29Jjx/RusWcrACBPcwU6adOhk+Lv8K5NbSk2HNvTcHdgw+R5nfNX1iDHcPpsemyT&#10;BwDI27wVOgl1TR1KpIqT3LKuDr1RqraMtoM50ICX+fyrWICLHgylzq8eej9CAED+5g50qq49yDCf&#10;DX3c1IDX0+2zujp/bfBIOpxXqrbK+o/yU4ZS1/XBUHm69mlTAgAoQiqBTuaC6W4JN3kXU7Wsj3PD&#10;nxr2IqOaPK9Qbctdn4UQuduK3axgOlL5lwpyl1XYgF/SqtBJqNvRnRLYKSBfDHXbYYeFELlb5sYl&#10;sbPvC70x3Nd5vHtMFQDcNnPbkjGcbMsBzEl2hGAhBFx0TRe1nfjeDB3wXaqBTttw3OKsQUD6uioY&#10;cFm0+v5Yg90V3k3ALWlX6AZDr2zej4BsMVQFz2xqxY4bFcAhqQc6taWVC8Bnd1nVCk9Jxa5dqrb2&#10;qNYBbsgk0OnkcObTwWdHrGpFAGSO3QFz6wD7ZVWhM1q5YK9X+KjPUCsCIp0LpDXVOm86YK/MAp15&#10;GurqWskAfFK3eR9eIANLWqkj1AGWyjTQqTLz6eCR27LdHW8oAiShjhWwgKUyD3Q6LEU3d/jgUKvO&#10;QKjWtBExAMvkUaGL+tNd582Hw3r0mwMGNkrV1g4vBWCXXAKdeRrqmiySgKMGzYNZBAGcucnKV8Au&#10;uQU682yRxF3OATimwiII4DnMJQUskmugU6x8hUuud9q1A94x4Dky9Mr8aMASuQe62CIJQh1sd50V&#10;rcBEzKUDLFFEhS4e6nqcCLDUXcIccKEN5tIBdigk0Jlnoa5CjzpYSMIcW9cB06GVD2CBwgKdedbO&#10;hMbDsAlhDkiGdj6ABQoNdIZQB7sQ5oDkltkSDChe4YHOEOpgB8IcMDtWuwIFsyLQmfOhjoUSyBth&#10;DpgPFTqgYNYEOvMs1K3T0gQ5ukWYA+bGSlegYFYFOkOfOuRL+szRRwuY3wavIVAs6wKdOR/q2CYM&#10;WZC5mlX6zAEAfHHJ1uehoW6rVG3JzxsWHBL8IGGuzN6sAACfWFmhi9MN/a/bc0RwmAzjrxDmAAC+&#10;sT7QmaehTobGrtLWBHO4q5W5B7yIAADfOBHozLMVsCsslsAM3pOVrIQ5AICvnAl0RufVddo1aWty&#10;24LDgf2kovtup11r8F4BVvPtZuvEgmPAZN5NvXEq0EV0Xl2VIVhMcKjz5Q54kc4cWnIc8M+855Zv&#10;F1cCnf18u4k4cDLQmaehbk+bEHORwjAZYmW+3PO4yCAr855bvp2bLLyyn283+yfOBjrzNNSdyIVb&#10;uv1bcDgonsyvvMoQ61hcZJCVec8t3y6ufNbs59t71HU60EW02/9VFkwETbbwWqclyUQMPyMrc51b&#10;cnPu0T7ePX0+sJiO4PiSGfpy7fMi0BldBasLJqjWhSWqyrGF1wU07Ppy0YQ9eindSPlyw7FnwTFg&#10;Ol6dc94Euohe2FeZW+e9PlW5mXCxQdrSOqd8OTfZUtAdvrxXg8/OC0+ePCn+UDJSqrYq+oYtefkE&#10;w7VvjKkzrJFcqdqSXo7Hrh03rLaa1mexVG3J71l2+O2WauWKBceBKfl0znlXoYvTlbArDMN6o6d9&#10;5SqEudno60b1Gmk5TPmz6PqCJqZ+uMf19+ysyuh1oDPPmhFHw7B3LTgkJCfDq9flLoS+cqngooO0&#10;pH0uNR3uL9pnSoN7dGtRV+cW9+M3Qd4Huoi2ONmSCg8VCmf0tbq6oh86pEBDMZ8BzOsw7RssXXno&#10;6g1Hnd6XznL1nGvEzzmv59BNUqq2yvombth7lMGK7joafEFmQ+fSdZlfijmkNnduWKnaknNzzaE3&#10;50i7LMBRpWrrwLE88Nx8zWAqdMPkzlKbElOxs0e8IrdDmMuOXogZesWs3st4Hr08mVoAAAJrSURB&#10;VOuWY++Ma8eL5205NtxfGf4XwVbohmnFTt7QTbuOLAg9nTtDRS5npWpL5vxcC+pJY16HejOcqVK1&#10;JXt2v+/Au/Ueu9P4oVRtSQa448CTuTWq9yqBbogORdU13DEcla0jDXHMjytIqdq6os01XRreQnHk&#10;M5vbPsmlaqtp+U32XZ2bDU+4fM4R6MbQC11Fwx0Xu/REK8EaNAS2g57rJ9zA4AJ9DXO5fm4tnttE&#10;mPOUxaFu4g0VgW4KpWprXSt2VO1md6jDqnsMq9pHz/EmNy8Yo5AwZ57dcOxZFuoIc56zMNRdWB0n&#10;0CWku09ED8LdZEexEEcjYMsx/Ioxch1mHceiCyxhLhA2nXPTtMUh0M2BcDcSIc5hGuoaLA6CmupC&#10;khcLFkqwACIwulCiUeA1fupzjkCXEh2yisJdSBWOvlZ19hhO9Qf7IAdPPtdbun2iVQqaHnCkrwfz&#10;fgOk51wj52H/xOccgS4DWuUoxx4+BbwowA0efMH5S89jWRp/I/TXIjC35X23/eZMq3U7Gd909LVC&#10;yUp8RNW6nYw38+/r5y9xJZhAlxPtc7euIW/FoZB3qDsKdDXAMYwaGFr5BKEf6wXpzGdcbzq29PxM&#10;8yLb0ws3ow54TkbBbu5+rAS6AmnIW9GHhL0rBa3k6mnbCgltD7T6dkJ4wzAdit3SGxPCndu8mi4R&#10;aw5fnvFC24u9FqnuUQs/xTpgVOY45w70nJt7egOBzlJ6olzRR3yPwCgAJhEFNaM/o2HSLnefmJWe&#10;o+tDNySw20F08+bzdAmtKq/HHqPOzZPYjWyXG1jMY+icG3edjq6/6Z9zxpj/B08BgTWc5yNRAAAA&#10;AElFTkSuQmCC"/>
  <p:tag name="ISPRING_COMPANY_LOGO" val="ISPRING_PRESENTER_PHOTO_0"/>
  <p:tag name="ISPRING_WEBLINKS_TARGET" val="_blank"/>
  <p:tag name="ISPRING_WEBLINKS_TARGETMJT" val="_self"/>
  <p:tag name="ISPRING_PRESENTATION_COURSE_TITLE" val="HĐTĐN 8.1"/>
  <p:tag name="ISPRING_SCREEN_RECS_UPDATED" val="E:\HĐTĐN 8"/>
  <p:tag name="ISPRING_RESOURCE_FOLDER" val="E:\Full bài 6, chương 2, toán 8 KNTT\HĐTĐN 8"/>
  <p:tag name="ISPRING_PRESENTATION_PATH" val="E:\Full bài 6, chương 2, toán 8 KNTT\HĐTĐN 8.pptx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whdNWYeJTIZwGAACTFwAAHQAAAHVuaXZlcnNhbC9jb21tb25fbWVzc2FnZXMubG5nrVjNj9tEFL8j8T+MIq0EUmkLEhVC21QTZ3ZjrWOn9qTbBSFr1p5sRmt7gj/SLic4cUECJE5ISCA+RBFIHDhlJTik4v8Ifwlvxk6aFCrb2z1U2oz7fu/Nm/d7X/v3HscRmvM0EzK523nz5u0O4kkgQ5Gc3e2M6cEb73RQlrMkZJFM+N1OIjvoXvfVV/YjlpwV7IzD36++gtB+zLMMfmZd9evZbyTCu51Rz8eGQTzP7FnEx+O+6fg2dl1MTcf2LdwjVqeLi1BIlLA0ZTkYs3+rQqgHHFn4hLi+ZxAAVdAO9b3xaOS4lPQ7XTrlKBNxEWlcJDKUyBxlxWwm05yHSCQoh//CggA0iFMRifwCxTLkLUzwjkzbB/X6ftWxaZn0xB86fQI2FGmCQPm1KbEdd4itHfTJ5BrgRy7xiE3BnaOBQ51Od5TyjCc5T9FsKnPZBs8y+2Co7xz4hjO2aafrRSLkaO/+mHj65e3xsEfcPTAd7VGHwn3Wn7y9FooegJ7/CagHoOxqAXWMwQFD7B6VPjFcAgd9/9ikg07XSDlTYfNI5FMkvFkKVEF8zqKijK+KTHXqetg48qnj49HI740pfWZ3jwXnddKGMxxh+8S3nEPH75mHYJaMZyy5QJY8k6+9deedx2++fef1VjAeBJS1C4Q00tu3GwDZ1HUsH9CI5dvkIbw2NVeLP0eIri5/MNrJO2NqmTYE9tMv/v59dfkNOPhULH9J2qFAKD/odO+P8QmyVotvzVrpsetC6Fdxa3o6jygPWUTnkRNZoCmbc5RLNBf8kc4aQA2RQn7RkQ0fAgkHSVHLu74zxBBawDbqmoYKW6CHTNOLG2UyKvKpTEFdhkKRsdMIAk7pVLGmvs9KVpYRJ1UCg7QWypiJ5Ga96mPbcnBfh94QYh4fqhyyuRQg7cDrQJ8rMt0AFY+SSLIQTVIOgI6H2GwWiaBKrRUbRhG7qLXCxcemfQgUcCwPslp/fdLpkiRE/ZSpy7ZEcbFHXLjLavHk4gqiviaAlkb5avFjjoLV4vt2QAPzcGDBP6oM6S0XOUqWT3JUnzl3YUbE3hZPpqvLz+sQqryNPe/YcfvKjyptMzRjWfZIpuFO4G4/cR2waRsOcMOgW+Cqqm6AIWQEdA1pyoO8HgysxDrkK6rBtSEmfaqzhmJZXGTgeshDEc+5tlaoq7BAR9kpn0igXMTZvKQDaNf8q418C49tY+D36CbXWqxIgmlDOeDr/1JmmyBFxndoUGtTheb3nIeQcDpd22kj4Rx1us5RG4kT4oGTiVcnY+MH5mFZTyEVrvPUOg8GTKWd6KLqOFQ0zYUsMjhRLoFspV8ku9lOjUegAbCpia0XpNsSdd2ynYk5BzvSkKe1iqAaGKSvCHZ/bL7nH2DT0iX9+dBjF7o9ZOGcJQGHYAuYetML+BaKUH9TYa/1f1iIjxDLq+y/VxUOu08e7rW1Z6fWvIARLM95PMvrVCuHVeZfxQpF8Rea0OTqV9O/6d6v5WW2+v2Xfp+duaLNG9Ua8ZKeav5a121JNSIQ6GGAqQTajqi51ECp7ZmQ6waifkB5JmfaBzvziJlMZHNp26kAbImuiuENwMfacg+6nxiqUHNZPaRsm6/Hk+byx6TnmRSqzjE/zUReq1nzuXF91XS+emHdamN3ig01qQUm2wB4tpm+IxGD/WEDzPGQrD1QloidmxzLIgo1/SNxrssE+LaI+X8b5EkqY30asWwd/mWZuvcyVpSXc0uloxb91IbBjd9ni8BXfyWPYBfaGAPbhup9DMX2qKEQ0Ee5wqLeunUCHsUsD6ZQjieySMKGQOVs1icHGMCqO9PlrzE6F6vFX3FDlOdsKU9RdfpuKxDV1kEmJRuw922Z8+yD1iDqLhuMctWR88d5PdC4p0PJ852DA2jnJpM6CYp7uyYfDkxkDJZfNxGshuu16FCN5zAgNxjSqQlMuJaJlZUFMpYxHN2s10vVlk8HDqYUG4MhcNFTk9rlpzP09Mvlb8kUnS9/jtsgrUPQcMYujH4Vmw1ZpNBUUJFHHJHHTHGwDaraGkG21kMcoC2/sg+RAc5Fg9XlZwaC2fLXURs8/czwwFOBguly0UZ0s0WhYvlLAW5aXX7SRv75ykunyz/UY0LznZzpvYxAmVwtvqvNd8ob1Bz5uN/XqyZwTCSC87LpCGFCDaqdUyTPZFMwY4BtKDPP4fFQ5G0BXUI2qyO1GNFLCEsytQT/5+Of6uTL9WOVxCFPlr+fZcn5fwv95lem1+f7t7a26f8CUEsDBBQAAgAIAHCF01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cIXT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cIXTVoOag/F3AwAAnQwAACEAAAB1bml2ZXJzYWwvZmxhc2hfc2tpbl9zZXR0aW5ncy54bWyVV9tu4jAQfe9XIPa9tCwrWikgcatUbbettoh3QwawcOzIdujy9zu+EQeSQrGQ8Mw59ozneCwStaO8tQepqOCDdrc9vGm1klUhJXA9hyxnREOLkwwG7YwULS0J37Q7DiWYkB+gNeUbZSzB1qLpoL0stBb8diW4xqVuuZAZYe3hjyf7SToWeYklMLJrOWuygnKbX92H8fQqit+jN+5PJ49NhJXIcsIPL2IjbpdktdtIUfD0YmjbQw6SUb5D5N1jfzLrNyEZVfpZQ1aJafZgxnWUXIJS4ELqjXvdiyxGlsDCTnf2cyUn3uqr7E9oe6qotrTRvRlNtJxsoHrIk9n0fvqzGc9x9QphNJ5Nn+6/Jmj4p03d+72H3qgRysgB5HdKnou8yE8IXTMaCVJszIF+a5PAYYKkeP2QML0z4yLBJGQ2ulgFxWiKZRAydVK8M6MJ7M/yTEX+Z9wkEnO3pWDvpggn3cMoZMlgqGUBSSfMnE9txedbofEywXBNmEJAbCpB75jhOylUWKZqK3F/4ZPyNAJ5Q4lYCFZkMHHxRsCqvcRPJmPbV+L4jrYoQAl7b4wiLI0l8hWP9QwZGUvkh6nWG2eHM/ipx3GCHsbEF/Pr00cvcILTcF5hFrxmpxdzy1W0tTcETCZSGFpZzWkGpmpJx9pcSJ2zmBJO9nRDND5NfwxuebDJqKRz4vBKq9dVoqlmUCe3lSikwmDQvfDZ+srVeBzFPRxqpF9grX2qVVtZE/NYxFKw88tC98sdj83NWxqfkkGbaE1W2wzfRtVueR5eP1zGPcrnDNOsEQ7yma9FxLGBNZEyIncg50Kwa7fhQoO6dnnhLm0T/HikrrD19Uv8InWF5UW2BDlDPVAIgqzaHG5LN1uGX72g8AlpcPqaNXgdVW9xPU7oUfCRwUsAiFxtw3VwE+fJCqYpgz2wsFVksSk35ZYo1H9dxkZfXoCR4uolGV3QUpG+B5VSqfamyF6DX2BUtQTnuKx5TZbKplVpKKG3lwtXun1okkZ5cX+0cy+kysLorzs+rFTlLEmhxYcmMtzvcu5TJ3sYcZrZ/oOOaPsaj+MwIXJ/KtYZqnRmL0Mwb9ZxsaMoazxNFNNlh906ivWcttg5Xs3hWgLE7dUab6IH4DccloLI9PUIqbwINW7HxhzxzbTdGvt8luukE5lccY5lwN/4t2T4H1BLAwQUAAIACABwhdNWxjtqSMAFAADuHgAAJgAAAHVuaXZlcnNhbC9odG1sX3B1Ymxpc2hpbmdfc2V0dGluZ3MueG1s5VnLbttGFN37KwYssozlR+w4huRAluiIiF4R6SZGURgjciROPeSwnKEcZdVdNwWKAl11VaAPNED6AzLQLtQfUb+kl6RNSbYsjVLLQdqFZXN0z5k79859mfmnrz2GeiQUlPsFbXN9Q0PEt7lD/W5BO7aOHu5pSEjsO5hxnxQ0n2vo6cFaPojajArXJFKCqEBA44v9QBY0V8pgP5c7Pz9fpyII4285iyTwi3Wbe7kgJIL4koS5gOE+/JL9gAjtkkGBAH487l/CDtbWEMqnTDXuRIwg6oDmPo0PhVlFekzLpVJtbJ91Qx75TokzHqKw2y5on5T08mZ5+0omZSpTj/ixScQBLMbLch87Do2VwMykbwhyCe26oO3mxiMNnVNHugVte2Mr5gH53E2ehD09O455ShyM4MvLDTwisYMlTh/THUPSISF4g4gDGUYESKfWJiQleS2zhXTJ6fvYo7YF36DYVAWtbJ229CO9pddL+ulxq5qqqoywDKuqK2HMqlHWT+sNSzdPK1atujTI0l9ZS4CW1UyZvtnSTb1u6a3TQ6OxJEJdqTFGrxWN6pKYl/qhaVjL7lQv1paFNCuNuhqm1Kg1i/WTpVSrnDT1VtWoPz+1Go2qZTTHqOTeT9zwfG46WPIQVDwKJ0NCupHX9jFlkJ+uxYUgEjIcw2GXWPyIQgR3MBNEQ18EpPsiwozKfhzVkAjPCAmKIiC2bMURW9DiKNTGdCkhKAZhnOWDnSdZOni8N3X0XLr7+Fgztcxn+bHpcsnvWfvNjZ1M/SeP5qt/i6J5yM8B9vtV3r137Xd2M+23dnfnqz9LzXyPOoTXcRgmKfqm+gvNtzWuBpvbi1S4Zbc8lhLbLpQOeZX5J1eupGhse2xL2oO6RK7p2okYM6Mg4KEcF4/JxUyJW2jyHe5PxU78jNqcOZnXiNcmTh17EMHNI19DHQhrBg5sBMRHJvahqFMJTrUzhIjaQlKZFPOjS+liSDFDULCh6yCoZt5wsu3iUEzFceaQuJLaB5/VuSTi89S+6dKtoiYDm6M4myjJ676DyiE+hyZERfxwOJDIH76FD3d08e1yEMlV5K3R4G1fWRDJ0eAXiezR4Cel43qQjVQEX5K2oJIoifKIOajPI8ToGZieI8gbkQd/uQRNNkSoE3IvWWVYSCQST/UoOSfOU5WNTmALLwJkHNmMyHSHLyP6BrVJh4fAS3APPAnrVKT860sRB1iIMSm+0vFB2lYY9bL+6kF8QOz0MLRoy5FDiBMvkCvhx33kc3mFA3PYOBIkcYpDneQ7lbOtv78bsiwDfr4jb0zxC+pFDN8lfWaQCeoVunw1uyzj+IUaKG/r4l4S6HHwJtQQ4hRcknLCFzbUEupHRJXQxj7iPusjbEObJ+K00aM8ErCSJoiUWry/hikermny1IXpEXYMHRIqUW5sbm0/2tl9vPdkfz3391e/PpwLumyAmwzH26UdcGnuqKWMvDbWLcDdMj6poa4NUQtAt45Syrhl1ZwzVikjZ0wwytjrI5Yy8MagtQA5Z9xagJwzdN3AHvHQi/OVc+MmzJ7ZFeBGfNxiyTI+NayTGQRJEN3s/vK5uBWd3ZkmU8K1xrT94TpTUy+2ShUErj2uWua+Siqpc8ja0nYhGXXif1UpYpJRQkW2Nrr4uYSq8aeK+LOKgUqV4Q8qsi+OiyfAPPjRUOpPjdHgjyayVDU50U0lWzRUpBrPVaRaaaPanGhSlVSAxqObFlJoPRj1oFN27q2M/JukrhTKd1wPVpYnP46MNXOWpnNTVprkVpOxrOE7D53R0eBPb2U39iMuJR/OMf9hS88MATGrbCOTeDQG3VP9/p/9+8ckBHkwO6vIVqDhUNPj4usA/fXd8HffRWfD35TSSmn4ff0ZKkFrgCqji29K0CUM3jXvNSFN33NTrxmHjWp5pReeqt34jyLL3K350qfs/c/UC5/sRcT0W9U1WJ9+R32w9g9QSwMEFAACAAgAcIXTVrryrB2yAQAAaAYAAB8AAAB1bml2ZXJzYWwvaHRtbF9za2luX3NldHRpbmdzLmpzjZRNb8IwDIbv/ArUXScErBOwG1CQJnGYNG7TDmlrSkUaR0lgMMR/X1O+kpAy4gt5eXgdO8T7RrNcQRI035r76nO1/7D3lQZaU2INz7ZOa/RC64GkeQrzvACaMwgcZHP+6UU+XAmfccAq03j3qW2l4Reg/mZBqDRx7rEQHk16tI1H+/FoW1/iX6uyU1XHiow2x2ulkLUSZAqYajEUBamY4GlaLbNAB8YNiH/QBUnAMn3t9kdRLXl1DEe9aDwwuQQLTthuhhm2YpKsMoFrltblX+44iPLCV0egPeiNJz0ToLlU7woKN/Gkr6Oe5AKkhEvecBR2vTAlMVDDt12tO6hj7Bbk0Jtc5upMDzs6TJqTDG66NJ5EnejFxljp5XLD0SSadm45BVt1up1e2A+HFkHJDsQDF8ORr/kt19VhcQIz3ZFHLM8oRZLmLDtyUVuHl9OH1bZ13asmRitGkV7+FW0dJnNtxulmrWeGzjNb+l5o4RPZg7NBeZ+3dPLOfClqp5qjoUfj98aUdRTlThq9/2oGRCmSLItygJTDs2wCESsQc0Ranv3bnAu+Yya19biic6jG4Q9QSwMEFAACAAgAcIXTVphY6ZZjAAAAaAAAABwAAAB1bml2ZXJzYWwvbG9jYWxfc2V0dGluZ3MueG1sDcoxDoMwDADAnVdY3tvSjYHAxsjS9AEWWAjJsVFiqvJ7st1w/fhPAj/OZTcN+H62CKyLrbtuAb9xenQIxUlXElMOqIYwDk0vtpB82L3GAofQxTlyqnCeKdWZ6ATPpBu+huYGUEsDBBQAAgAIAHCF01al8XZC9D4AAGpkAAAXAAAAdW5pdmVyc2FsL3VuaXZlcnNhbC5wbmftvAtY0nf/P+y2e7V7s1z3vd3lkW2utbaSKaXiAdbtJjVL12GdVKyZpxQpUBTl0NambVPppGQeWGNlR52pEIpQs8REJdJERSBTQEVAAUGELzxYabXf7uv6/57ref7P77n+66qL8Pv5vg+v9+n1/fCRH76MRCx53e11JyenJZs2frbNyelVmJPTK2mvLXL8BBPITHK8vITdhvi3U3WXx5jjzd+SNmzZ4ORUS3nDuv9Vx/u/H9q4B+vktLRl7t9LPPTFA05O8fZNn23YkY1US6JrrimJUuX0kpklo1Gfrng158uf//Y3w/sbXgs78krAh2WtKUda923blfzzzYRlLdVlTs7/4B/Zmn1n8eW0VSsz3sz//pWcU5/izm/bdDz8uKfXitqE7nOeG6/fal8WcDLhC3rzKlEYjCCC4ARWga8U2pr5EvwqlEdKX8TK1ntiYX1Oc39iVrSsmns9dNiZNvd6844v4eW5/yznTf798QKP+QUX8gRagjI4aLu4wOcKf4njZ0ckRW4wxCsFXadq8vfOLQrpmsRH6ae/fGPuIs8zhFC0aPkm1Wtz71wghC+Wvzm3CKQ4rzGti3NpmHuTXT6kr1Sozv1r7g0FQpB2P5IBTTK3yl3CGvssOg1ptirzlWMzJAuTW282k3X3J9niOexvDjvTTPU3rgxBvCVYsrpGdpqJoAqHiIAqjmuOsQWQx8BoknyXrX/Sj/n3x+ZUEGc6tn5fjPiXYuMdG0Cz5NuT9XIw2RxWtZZvtvh075WS4jSqHWH7Bx9Mlnr/U29u25e1C7Eaud1s6zJ9DqOZve7S6PzOJ8o1GTPWGZn13H71RWbBBujrPpLETzo2Ujf4AaVwi1IKWgXxA5q59mFKLGmPDzVcuZavpkRGmW+QDAhyWjYy0zeYkHgsmrRlQAmnNRG6BsbM2SUthpZ8+77AnUqDDSDAZi1tao0bC3LdSI2ChjKDZ23JSrB7LExrotQUNgJEuVX+YanJwv9VvrWMr48G5JhguvbOYJJPmV4XeiN1t8wB6c3z+MmHt3qP8H1zipgflY8cExRAXbNKqpjeb0C+kCjafh8kuYMhmxnL9PfEaSLPCmaaaLJ0QEik6z/6qXSobgkeX25mywXGWiXbiJkoF3UJUoBltSxSZHTRd4AokHmCX29JQVkGR9gFV9UYFqm6TI9pgqLwFai4n4RyPck+MzDarwEnfBdTdAq/GVB6067IeZJ2M0A0yG0ck4AsiweRc52hoWSFn3oYts4RpgiI24a9N+UrQnnRb3cFERjCtdMIXoO33u9fcraVhUprn54Vj/J+s8EgyQkxB6lqhNBWbzQyvqnmAoNx5Lf2kwFCh9ogJypz+CZxgsvaxDyBM14MY4TYhFt/wBOAE1fNbMV1IEVtsKnjYdVW5w5U3PDgTrs5TZI403EzcHZqESDkmVd06/zEA0Zi5cBrg2Tur/L4TiXZsL7v7TlML3nAjljk7+UJCiJcm/yK5Fa2ZNHPMQz4LBid9M5EDc3vdIP3CIY1uFOKVppadku7UPXijjcf5LHKK01ivBrASTi4MrX/wG5R3k2cO95DzY5ZpVQaQnrZtMNXuBPJ34m/6nCmmUPmEoZNKfLv4AnJPmIRBm+2pbJVpBI59jePv1kwTawOncHmOy3XqfWSdot6Sg6gKGAKnVgj14lb+7ayJDbsvXblxcLbfK0D9l6Z/dxLjnp2a1kVU/PTCph4UiQV9HW7RAIzp7b+BloX7VpXguBNx/fp1KTb41ow2SefiaLvjRQkl710BY7BmGdmN6TiZXwTdVj07p3aFuWo6h5TddhAo+DczY0j+nvhYtzsKElHcltSDoi+3lEdkBMj5oSzCHmdOBpggZJFynPkNeJ0crQ4PYCe5H5MP2VC/K7Qmb3SZUfrvAMdyK70Jfw+3XhsCKIF8y75vyZXy++tdzsXfnQPmYVCV9kaLelJ+Bz4L9NVJlDEwZZRHaNEq7xO34/edVgzBJHre6VossK/BLFDUW+7yOcIlVy0eHgvySuazlcCtqlCL8Q4iM8Qy3pHcZCvFThMTrvyvCdQitnrDtOboTjDZkdlU1sn/y5SfZ0nEPIvi/HAoWK6NwJBSFwzkPmrgsHcDj80jWYyCpHQ0OEdi67agqBEMf8XKrOBQDZPeW3rYPcQRcu+p3snb180Jt8totEEdzA9HYABcfsC6mh88Lc4fM4V+NfXG9S57xXCaHyL1IgfpYx0AkZEkibVMCXPPYB359MPUIAB8CtOTjfW5UXdQC73Jfjw6gu2oAI7Eix6xhKMK2X21hpTN+VHsTQS6OvnSvYiSfgcd+lAcjGPyuv3EVH28MV7OXAI6U7HZOm5wDA55vRmM0ERPw5fzoqJFBvrQix8QxWTijKJ3Img+oETx+lTjlrWW/Q6M7JIek2oxOJldEFYOqSqwYTl8in7d9EpYBmNT1lNkxmb/XKu8p40wUg/QmKMW+EO9Ye3drqf0+HCL+JypF5Lvl5N39EUs+i8jYQZGFWfHmrw/EH02MqMHE3TknpHEcZrwEz2NbkF3wE4ZW30hRAuEK4CwxOgqFaBbbiNx/RQMIhrqVWmuLLe0cbVNC4BYMTi8NFAGzvNYPYguvjAXVh2uWkPzEhYOstHWfau1XqL1IiRnRYPpVoYH+o/N028sk4OYXe5flMSv731vNjr1ayxOxOTeFqTemPguE86tidW4vJ46ARbJlnq5IgWpeaRW76AgD6wBlQRII4dVFwvsLBoQjxzyfz48PhqSieLAFcfnukZdpSS0+SNr5bSBuJWwIr/fJQRQnvmZunDw3mC3LN/OiJdYdoUjtfBx8ICW5Sh11wrqlSPx1UtPU+wohAchIqg80d1jmxw2tdEz4+aE3GkAfKfZvQfh7jy4pDeRNKa3t900vHXuOhQOsLl8ZKmPpcj6z95vOr8xOKbbitgDhuObDO+sm/JYxmfrra89NuivDl9P58GjsQTxrfTBggGOkhCEGURRYpbRxcHyNVUZM6YcOW+oqF/OtZ9mADfRxMhc1H6WgoxTX/7n1FsOK6o/cPX6xYkesdZBkTpeR0Uwoh3ywlstOum/Xnz9/5sugMmHdYDMjuQS9EM9lKsbZSQxpWBC8J/9pSYJTJA0uKrP6PTw57deQPJNaZycdgMZfJN9hbowbeKEmb+5rj0Rb9LdUSRxvoDbeYHF2Cncdzvwu+187bcysweO0/1BwGjiPywhEyz+edDax6j+GU76RBL596r5+dpdKNdKHlS3u++C3fJ745mX6YHM4staB0EDrmpSPoxseD7ZQt3uvp9SJqIBzXhS83Jx0IQqJEOwduxlVTZO7TD644mI/NoW0+rEuet09Q4/whthHg/wuwO+Zwli0VQE3vSloa+vB7Mt7chYBisZJCxwZAzH5ujllVgTwE6Es4TVrAEg1leYaccnKfzWP/IxS5hwtK1prIN6xANCub93H6r3Hc+tqawIk3Hw6xqejAkSDP7/edi0jfbyLcVscDJ8yGMglpS0SiwYFDv2jBkeLPwYZYo4WLHmey242e24jLc8RNbino9YhXVOuxn2uXzrv4Gc3WDvC99sOykpX33mXOTK/AddHF7RA+2fryaX95IQIoFy0KNwyOaBfOn217LGgW/dNknfl9rr/+2rj5jn4XaRlOdn21q50ntHdu6Wh7n8+nroPJdRd92nMhXBjbWAb/8cpl6JOmhhySqtStRnNAVSz7wkXL/vMld3ogVCnkvfZmmmv9m6Us6nzyO8zG6JQ2+ap2JpfZT+iDYGNh8Hj80YL6TX+JxB+NIrC/d39G2M+Jun7akd03zzxqLqePY5xZGmq8bC/CAoI+dCj2ZaQjU+Qa4khBUaBb0Zap+AdyqzB+FYO94UvpoLEjC6mTsZ9qXjJtDDhzvPPGzq4doUmeyXdwRKVhwqzd2Ka2Ye3HUX1fnxwzlxOr0cP0MZEBxvcq2ZLIqxK/E0RGeotU9YNw22e+3NDE5phv9viDeNbR3nT5QD+ULf3H9DJsxGgtcPLK+oFXUsSBciorrrVApj7U5f5taTFsblDNRzIWGhiWk14zLdeXU+XIJbPZgBbpJjcWHwWAesltYIR55rVPIO+69Q7uNVJ2SyyK0isLifGR23crnAoJsZQln/D86GlOUHCICf9RYiELsqxze+GAwKXwYRa+TjZJIC+CF+NUXLrqxs2jnBPmNWeLpWzhDbYWeWYV2r4AcwyCfLcMYhpKP8JdVmqZGu06guG2rEd9WRiAXwXM2k+gW8wIS+j3dEbccsaLV4qvPHRZHSIBwkx4yHwJlnfr8Q3OhmvoeN5No8FWctyp/U2O7nr99OOLWFXnAPQqsNaOIaqCQGOMriRwtZKFokam5q2di24QVdIov4mjlwCjvjZlCjWrfQo6lisHQxl99fbgVJIeG5dCK+wx6lMAcrTAfWUC1puCwmHRXeN6KM+1uAWMGjO4SweGR1ZRnhlLjEte5jfiMbbyN4m4BTnPbUsTCBoenQQsVohfj3n+0ErhfgQLFBxWjhlOLGuXWhd4TNKKMLQpnWQkdEb+plYQL2z0PjwU01pTNm7A731p+V/4hVecu1NZZy+8T0sSk1qSgB5PQ2SWzDj3PGklm26c3POR7TVNUD7kyJbHekxjCj1xPKNJYTsPjT0sWNOakub+ur1utPWrNM1r/fSEWkeUT/CCiU98XbiLHwZiim/PpcZXHoB0tpdlZO813PsWvtowmjFjaR0s36N5iAJjz2z1R7QvZsS9WwwdD24ehhvMTfL9sxUpFFeHvdoYjgUDkgpvn/ebhUp2k/khZ1LjeepJe8B2Pc7oZzN34Idyi9/CrL/L6p2qhAfQmiBzi+O1Ra02ltRjF+YnViN8UyXwsaE+pMNPcZw03ZS6UqwriNraNVKK4NHJ+Qlx0MuTXmKwtYAHI8/y4A8efFnCkeexneYzdj7WfpHsUl9IhTKBcSJRfvBdixHqUNkZ4CUanZh358fWCCavCJAwafQ8Q3SaO6Gd6JjTWhHRZBwXbAZzRVexAfoC0v6dhIRFU9eoExVdgQdeKM+KzwOefmxMilLOff85rp7y2guic6pVac2LBlKoCDL3Wp5NzOgScIHgt0LLNSOReTMZbXL/Cvp9S9FrnmGu0YMpvJkQh553c/aw3I8WkU7O1iL0KHfTf2Izo/NPeYVnNt219YvTRZAf7PpBu8SGrHFGymgev+yxEppnR/JnluNAHUSB14Gghbd2aDkdguqQ2hubrNz09h86eK3kOy2LhYWhfQzic5kfldkb0Q75O7Bj093fwa9z747EMj89cAHO5GJbP8uy9s5Am0a0c4SHqu7/dRa+auwcrCSO14BfxPF49K/xEBOU5Na6hvEtZSVkNasG86dncEWp2wBz/bDrFDyffaEJBP1qHQO9knw5hnuCVTvmGoVpbx6k3d2WNLqOXL7CF3dx+ajWYv6J0v5+3fPVIggLY6uibV2Al4tbZZxOJnxzopl2KkoE/Csr3OFxKLTMhfijyssT22M849S40v6txyC9IExE87AF5ddyO+p3qBD3eleRlj2WnweI/fmagJj+MMhtiWP62BAHwFUlk1rbwnvWe5vbFCwUFnKhFr1M0xO3IuHYUifQnt4F3taeQLglzFrqV5bzn1Bkd4110k5FfvLfIEBMwH1Snq9/MO+fUu1B5TqkLbeq/Qeicdr/yv09stqAKNn2p00S2m9CV2Y9+6Dy62CV9VqO1aRBKJAdkPgHqd/BBEN4gxY/YyI9WkR4p1FZzrGw6Vkteq8vEO3haelcqSS0iqcOoe2A2CnEiXkujqZhiWM9y7sydMu03hPSSAaJxGpmrbijjQYLsdAev64xXtiwAr0ic7LhZvH/t0R3tbzZ6DPj0sxxUv8tiEST3uxSjXkNxjA01EjatpntjpOBm34gRAks8HvKZBhyfookXT7IiNMGyXd74CaU1pqb4iV+ZasuG8IsFu6GNaKpzouvNvfyXrhXGuw7qcHl1g7iDVWsRjbgK56tAZo6aJP5QLEOng7XKWqXfauoP/lIfOWwgIYelqfb1oXwsipVG1Vmt9QPDkixg0DQ65c8iwf0V/rhQqTOFtRksEgAKBgZpZ2miIlyR+j4siC++O+b6OfMuccRqM1L9fiziLJ3nAY1G4J2jjxje+rPOu9Vt3B7kvyUu0a4PMDlNm4ve6UzAiNX1MRfgP67TJu1O9Y61TcQhad9cq6Bi+m21CqBHhl7EjAHLjRZeXySfFqE2Mu8Oj2tXgaLhg3KrcTeWNRglTTc1qGZd07Hm2LB96VX2wZFajdsXWKSGLiHDtMC0frc++yw7dBbWBoxMGXWBWcRqjJko287a7PUK6GkmVRPhyfGDPq61syfWlIT1Y27w7zFCxsGiscV18kxMfzlDPdpdgIdy76LWLmYU5KqH9xQdhT66DrLnsLoYvmBmLRsJ4zj/dMLRLK7Yd1ss0iwgpNo27HZX6UNNxZid882O50AjqUaSrgmmVJEJ+GBRZ3wUazOZdEq1lgsf4DmaFLmUTdNNNfDlapsR684iw54mfKyF9Ikbo8QvJuHieMPUlTFZUTlNrFnLuyPP/Nqc7VciZ/h5JY5M1Jzi+4B2kQH5wzNM8QpWPSGtWR5/cEB53rO23yWXVYOrIIoEeNTfPF2XVLHS07PwNLX+BO+0uGPFAAzN591rFcWgxX1sda1pQHhRjS1TjeAs3qlYd0A9wg75AHaoJ+lJ+5nAzuVZrXzrqQjUzyo5QLqxt2g3FP7KbnDLLvJA8sx4PsNaSn9ZP4MxPNK1tcXgzDdmVYhq2olrS1B0ulu8uS+HL07D5Kpt+hViOSYjsUnWlwXEmip8fZVrQVnVZUPXqeIU06mhWvgXAY7Wm4KvKGeoVirFXpZtHH91/IrYJANwj7zWbIeDKLaQY4+Tv085YDrqnOrKZSz59sQyFPTMNPhBkfxY5ugkiy0bTAyv999hRCQr/C2Wu6iGodo9Remu9gH+7awlbD6vlz89u8xXd0O/e+BGqfcH4uFNaoPDosEs++H16o0CoeiDKmX8uBw3wKsURyPBlP1m1t3RUl6zddafL1D6sza7fylWG0tkLuoP98AWmpTUXXgf81ma3821+VfZMpev+ctSoRmf+8hoJSrDcKx7y0DyGaaFuk8JmzNpLUiPuchHJfR5xjKYjsCF5Mmd+kFDK1CDHUQDBWqMhYvu8h7QuKmGghgu6KreQXFxMmgNqBBLSq8hciAZDJUSe1pljEfVWQmtOgxLYLPpbKOpIvI1bD+Kpk1NeGbWHb/BhKvjqsU15bTDa+K/ssV43TrDNy31hGH3LmKVczxUGBBAVFwHgBEDsSWpXqW9n567pwnAfZeafiVU6h8U3iWQY3NgRUZcnWrWDKFqKY1pJu5Ve9+AaA2zWKzhfmAOYegHzKiNqPhD8M2JpzvMESyNTl/KZ1BWykkOnACAAotjWXVBoq757k54J2x3Hqd326I6lLKz7ZN/ud7GlAFviup564K0X/Lp29F0ohU4Rj0B9kaS3z/QJXjItMYUVoNcfamIB16/SKSj+m5YjbiLW2jL3Y//W3I3B5eyukXFUMV+vMCpYagZdoSrDAPnn6vdVpQ4QdmB8iN4BQUm/i3G63v8Jczti/RQUNICw1b65As8Es7QQyCwnZ5q1pbc0mxNVTH1W+WHXfEHDOw8+jv6w1L5m8S4Z7TetflvjV/krjZeyruNI19LDcSc2vv/yXj7f0Vsphh4OLfH8pKoSmdGPxHqCvtmz+N79jU4024+2a34zeHzvpLH9+xe27LqE/5jU67udJD+12940JXZV759aufM35Y+/hTgfxAx+F8XC7HcatJymvDKiix/NBcwKlRx9sZfPwbb17TB/6kT5D3B5eeeWsutLI6+orMMzYF6wN+PzTInhdlcfZ8yuSAcvG1rLP1W2MltL/xwxRLPkz0BT9/7Eb64nD6/tzRzeofE+anlk6svNbo+dWho+7ZMyFM/W6p+HU98amde1KYHnU/Nd6advFy2fz50K7/6S8H/TQXsDiQZmO58A8z+DT87VoXOefTDKn8Xr5DdX+E3q6fktQpfCuxfEu6CAgH/41cebY8KXe/hLorxqpvS+51d0AGuSaIRcYFrpPm6PgTolGbXgolKeUMrtQG018syGj8gasl3ya9ShTwzlCpK/pIdVQi7EJtgKGdVaqoX/NTr9i79wXRNyKu/5p/jlRsqQT0n8wHlGNHcOQbmWnWTQVUTxbuQLPwaOu9MuMj1AaWSFxOVJVsAD4+fjt8nG72uTDOs6B69zi+hK8+JulOeN17+Tp9brLG80CveLZaBXpfjhQmteN4St8JvUzL6sf45BY6XXoYQUuhTo1+3gCoSSd/6SaFPblc4xbfQpwxXWJmS4VlR9Z8EEOlJbrFRypRnkWCH0/c9NWAvUnNcCFlbU6Vf/6fyp6nQDMNmYDpD+lxgUte9fkGYIOgf9b2As/nSk8bR0UrUn4pvx/OKKlPwlqC459Bc7/Zq91N8OkZLw03n/ty3Kf9CTdifmz2McpPkd3U/h3lh+K11jRNQ99BW8bpGl/8ABjMlAxQU9aeWoLtHYRmVf+7jXK5lz3L+o6G+cnbpFPY/Ork92N43VcdFVTD/1KhL3A7f4SRy6H+4nIJnhfEE8ukMzp8bJ0xwcYUjRN345xNM+OGZcGpo0lyGUrdYWgXCzP/kmzAhuslxXZ75H69bGIU0On/8xSJ6azOdX1knjHe8+LjPXR974TrmzbTmyd/faOHT6PkuoKUgR56TejBWj9jwF+I56zsJ8589w3hAodH1L1hwBbRMG0+npOxCWT0qql6APSp0uic+/hFxNYVo8FV/PKwczXgh3Dk2szKf/oj44dz1MdLzaV3Dtc0q7q6ieSz9KdWHAv0vCxJd36ThFaVDN2+06nYXVlK7/0/r6RKTF4xwA69hKfOUz0e0SiunxklDsicfXlhFI2D0hu4odKUDqc6Pa9h+bOveyySC6xr9FKUr19ifhM4BpkVoWFQNZ3Z8EjNmVtK4Zo+iruczNCrOHabHtd5m04b0P6yq7INOVjSFcIRjdQ1bsesuKjhIwtSdMqbevKdSljQT81xZjanyBTvdX8K+dUAqoLlu0CflNfvb5Bgwe/L3zhRg7BrOfHroN9A2bD8Ome7NfBAHpna+1u/TLUtCflHJE3WlisTT2Trcx8oGyjUwItMn7kIlT0K5CgDncblqf70SMzMBrrPu3m7Hu4X6SJ5ryYaE09FLaaur5Gx2xbtgekwkP7Cv6EfC+KWqdKRXpd5vhRH8tiATS3I3bGtCtt7GRUNDqarF3MG4dhRDxfD+cnt1gBssK7QStzd9FVMCY3DkbaUl8cl2VjtqRKc+PIKBckEwE/EqKzIY3CDIDI5joheiGEKkD0HCYuBOiQWpLfHBa4djkf+QSaPw3MIcVqGHpI8ma3+nn/trCNrknaABi9DaKv9fFGphvNSUjZHErAo7QC5NMAeKEzAHEqu74b02EtYCfHhWF2gZwop4ZwVJ6TXwl+slSXZWr/qFCC2z+A1Ox0tGP7xd3huJnqbyH55Z5ks2tiCbuLac1VXTzAp+g0mcomYgWpQcXrdUWwP56Giqe6y+z7LBf9pUxqRS6rg0IiiV3M+xHVYZn0sn9Lr3fPhvBri9J/5UJIrzQUQmftaR3ZfHRsXvC+ZKjKO2gYRwCl42nKI1OSYsd5CY8VkSmYvPNQdiQXgPfK6MdxYuTrDMUr56Eadlh/fk3ZDfpG7AQl9P/xhBSLR2oAqQ0ua0DDKwIjCnw+IVBQ/UXGkeJJp1th4ZWorkZHBAEAfw0F/WgQvjKjlW6M+Nsc/lW5knTE/Ku2VbOUXkd0O+YAz5MkXISNj4vaE60EpTaGV8niCkt4BC33rdHiM/ds+m/JHxDXMJLcWBLF8Jm+WVM/WHJ9zyMmOek5nq/WiU3Zt8bDN0wFfUaV6NZvLlgP/LF5wJqA4+DTDTaw/hydBrIB9sBa7Z30OTE8JzprGaY7IM/FJMTm4wlR/fxiux8GmuUD2uqYNDaVhSAb1WIYN5PXjWKKVcv/sJMZuBrT9C3eoqpK08TgyjIgBiaFCB437kqKcGvwJ4tYQ1dH6aZbdJkqf4i+P+H6TAswnEBozilnN/fIbKNkmy8uPz3z9vhXz9VOn6OhDBIpZJ2dO90S3CsPuZJeQPRmhL6v7HPHaelbhIiSZJZwBnqrBTjOYSu0VcWybqErFI6njS7GRypq8haLfwaOKwuCyOON3ZGWV7BEKRZrrjpNZCmtmlTAvk1sQSzSEj+hMwc2mAP9fyAI43uA7DnlqYaDzqXEn/Jirf1Ikm6YVJ+kDXEPujKJtlaLKKlzt0vkbqfOcq7ekT/wTpuPe/EGGVRdoo28gN73/Yx7hmSsvhqCb+zN3Zp9sePM1idPN076Hb3TH5HEMoIqcoPNRzJ2mN0/yhAkd8ClqDJdVE3TYU2OFRDcdWiKBt7W2bz4lKLhGMtxuUXH8PXUaM+TziKnWhDZLRHLOCLtD0uVgNWpf8EE/ZLvtMFIi4c4/7fOqwiuYQQ9CGXPj8OsQr0obiuIm3mMCeKjVuN+jZIgegUwJaB1juuiRbtAM5Dnqb+0CKzo4DLyypLNFFFIYPSxqKaZ3mAJIC7iwoW03b1ct7uo3NH9KPVdGeMAcHEySNsnc5QgDotwUDc7wADycbqegqpb+lO84x8jtPRcHMNnXIdM/2MmVlrkZhtPDPo5i1IXYfjeW4I47o0Nk1XKU/WNWF/sY+kiSduddGpaFLxR3Hz/AN3IkqrmbUgOuRc6hSJQYgKnRqKsQTS1YH/MbkNYYA/tzJ1bRX5m0LejBpnqgTOExajsweemzSmSnf+INkd1cvWvajH8p8r3PTU8VHWE+0z+USgiY3jST004c0x/1y0rtJe7ZNT7I83hJv7F802OBMA4Bar6c7GKvzBM7fXoLXLPkeFZhWBYLAFP7hVAnutnzUP1wpu0ME7T1FhyDoknenW5AkHwWD+gMI8pnGHYb9LqVbFhfeW05lUljcJg/YKZmGA3sm1Kh0MC4MNie3NLfo5U7apVjlvampaVGcA8nhFKkG3HRNeAQaNGfwvQG+BK3/iTBwgioOb98pn+wnpdyrtsR0T7JUx3bPHwkIujNZSsvtt3WMqRMemV1LzZAGlUcQjKFKd/dFrEXHi81Zh2X5vUgNqSxOUeexGOKlUO90/6fl1uEyXBkLmebuD+kJbxJs5Q3KYl1o0H8Uz3+yGOlL4Fh1/AAEQiEfggKlSZV4+3ktFP5YvI8M/itRxOJbYBfgVooejI3iH/6tsGRLcDPoPWxFr5Y0HeVVkTMzyWLPSY5ram5yg21vWtt7ayFypbUQtFKuMUO0Sj988BOb6eEUc8K/LYv4TWxt/OzEFbv20MXgeuM2kzHie0xG/KLbuNnkmYkaeBBR9lSyzIEozXoH3sh6XnZ/6++4vVJBgg53UJTCVROhkQxVw9brQPm909RKE1XSyxnS+2gtZ0h6U3oAwXgUaT9p9kdK70z2a/TX0AQLIHPjTpyxWHZxp42dFuBmadzJ02KK2Npq4eByy+f7xOWhOuDfP++0nP9UDeAqSDs6Ioax7uqAi1WDO5vSLP3nVlNVqdSx1JYkZKIsjgFMCOe8slyxP2yWfQeLtuumCoovAR/om1Y4kBEU/KCGYQc6gOlhtW5KabSoZBdwv36kfLoxW3FwpsOilmvUCZpLhflq4DR9AySSod8mRSN+ME5zXTnF3SXUCNRMTC+lOCtTxjNOUmHWf2jj+cIT9K3g4f3hd2Iu5Mx0EI1HUyFY8iXg91+RXnYUaar7uo0DfdoLxn3yBeLT3v+GnGEMLPuFrsOGieWYHsWoHy+jy5LePNvEzGXlfuy9v7V5B3SF5rIkrn1FUGPHuQZa1IBbrILR4L1pXtLBay1J7VtLHKxl/MP2+CAlkZluwWR59q6C61vp2vSuu08CtVfvyOj+L+33Z7ZnOjRIjHJN0FWPr9rnT4ykesFqmmXmoy4kOkvDsE5s6+LPN8/qJgqg5cI9xndE26NHoC4L3Uxjm1LaDwX2XOIwOVNqhExefnS+q8ZkOWqgkTT9IABEpGKXzs9dLIBnWVJmh6LIZmEWVLlvfn6LaNQmWnWNbYoGm41U9ixwv1mLDgRMHfp1O5Fm7XCncLqh6xfG+Rij2TGTy7Kk+CS9pkkLm111Z+rZTL8sJeg7O+e2RRH2+oXjdA5CsKfIWv4/lZjsmJ40F9cQEvQqrk1VBiYMvVEmIBnrTvr8GlKlH+zCEgyD2nnZX7nQ7Lo4G78ztaaZYW6BW1s6A7jmLZuWb6vsxqcrobAcjWnepsv5Ag9Xf7ct78eG44solRbic07EPzl7Yvp2aPt93yfJkHvLge6Zx0tuNu+bOZ2x+bF5D5GfEL4I+uCx2YfAK2AUbQBZHxAwt0swGZLS2TzV6l5Gs5tpMus9F+CeBeijAH0KKmmMmkcFPflsSPO95RNC4hnzoBIWEIJmOMPo3YiENbMsmoVVdgvyipBin6HIyv0br9b3+vXav+dOLveX6UNlkInF5MnF+aLoxKdSHMPDBQTzKPJdjbjoGdTucX85Z/J7Rx148XQcP7ai3lqqMio3mc45T5u9uvSrvUnwwaQ3O024Lv5FWRz69OMg3Fjei7udtKjU+RNo43V4KIKw0zOh9N31ryhH2QWfAvw+LFddO5JTZOghrolXVu+vA4WbCi1PcdgtniwVrgTzYisrhy4sOcna/HFVVXmlXmxpai3zkJQsg6CTJu/KxTdKmZahOi4FV4GbRXkdzWi3tceZPw4QXIltIXLiXKDj3Y9TY/CNVHcYZIVPXF7lVr+jm91RfjEKP9dkjLkgCOoHqZJv7LJC3aKiWYTwStzpaPecEtMpODaYxY25ACpKt6z4dXuJVkWIKupSBY9gnjNwg2/Y1+S9pHNf2rEBEL8LRpIP7UStZ0N/UUyq0pRwI03ZMHS9gsmmlcvgJTE1Et6cheNLXdd1v0t9cmjH9PtAnqNV8qnHlK+1GyFQ8aHSE9craOcu2EsrWDbG1AfKBu9AixAybTpFvaokYd5KamrGlTGJzvcvpcK5dZ61IR/JVKzNdmJI+zM/EcObF93290v8coJSvxn1c5pWOcpHDW8J9oMwhaDO0lnLXbXcD7o2bEynzJUqfDdW+cgoZq/YIuBaiHIgcKBor7RkPnzrCA4pcQel7Su6SUNfLionsffYYrpOn7sOeteCQbZ2DiLtkOBuHamkJVnFoGwIQqD6Os7IyDUKS0AYqSuCFUO2+T1N5qspMx1bi/ne9wc+7JaiWxJy4aI9XsTSDXVLzvAxyNxg5oPWTjkwApulXk567WD8PRToaEaRDijTSvwPaQ6KZlKeJub6JTTXUMsGXzlAcu682efyI7QGDleuRbShlPLXunE9Sh0Js7eVFgN7JdnWEXhWn65f8SuW6n1CHyppN6Vz7PqYwAPWdU/RP5snWF9yeB0qeHZL42m/CdNwkjQ9nkx76r6jz+xFWQf9c54V5ErPU88uFt19CrqjOfEOPLHv1f+Fev8ylEAaeiOuj20cSG259dl9wEegDuEhBADnj02q/eOaQY+3Pxi73o4NFkwJsdz5vYWvQglf3P8f9WCX5UcgyT8uQ3NmsGVwQGjH6zUutgedWTYVHDxWWaI8VMnHRypZoYQu8Nln/RVt66L6y8wcbX9apRn8fuzuP+mraEDCDfXY/MfOeml8qFtYeT+BqpwZZcnmfbjsBUOE/fAr/+Bzfdzho6f4uTVzPJsMJNl/8GELRbHU/ucvySfNre7o0X9bvo+b+X7oD1f9CJffa1Fmrn/OPmfa5bZJfGzhCx3/Iz8CchddSXr2EcylH51pogd/ifpL1P8UUY1nh/Rca2WngmvXtirXWmg23tTYV/LDI1MFXU3D4c+akaPi397iYEJqckO/9Se7ZdJ3ym7llXVygUf5/DEzNjG5A6BEynZq6JIku/HiigrOFfnwGDoeL53gxdx70bRfLg1B6BKt1ZioLwaDYA9R7pZECqljNCiIGA30sbSjgqe3w3vl+Mfqj6gd5icfnLHGkWea4RTXSUasP+JbxjI/dNJpK5ykOFr7iVIO9FTbBWR8HV7faUqHiFKYD9xiV5EZQxClSWS5/QYoBoZGBNeEVvaObuwWDqeYHqSDtcxuXZKdNTNmVx8Vg4hFr7uHmizPmuVXGVdoUyyPSVyD+jowhm9qph32O7qvaE2nZbVWicEHU1Xoqsy2zFkmJC2xvuNMWTe1JWlRX0GpmhFuEsuQV7iFNvVpviIIH8wstbRZVlMSFK/1vfJHHfeHIEcP2DYDJ06o/XW44LPrEr7ryBywXIuBUR28Zykr0o7L43nU9sf565KKNDHSqOAatCF7lj+NrophEDtcg5gVWYv/ENe9kmU0Pr/eOxC740BuKd7nFN9IVYmzKmxq4z/0OMlbaox65QQRSBDLS6qY4t2cCkx/TFWFSIY7CAa4R/8Q92ukmTS5oeC466t6nE9wY4yMoTKgkwwxtvJ7yVR3z9DGNEP2AGqNLBLguWbN3Dcm/CE5v3Cw4thS6lkTNWUtODiIiC91/hb1VgdNzWyrkkfcjm6qPiUWjAFifAdrcxOp6ycjqSsVsU9hDEfEF3lFkd2FRSFbAF4ptV/52gMcMhgocvtjlIYgiC+MYQ+TndKeKmBXnPjtgX1NF7uiuwSRmt4UGYmmqmWRZtYvah3f+1NsPy4uBU++Jh++K1azncvUs3g49a5aoS64BKhNoqY/IiA5ONPTnPrCMPnqxJC+8Q+GHJhhV//hTldYzZXnJnbCzI7P8wSqg3+J+kvU/39EVWBmeuRGu1VpH5tUVfPTXnw6niNurktXnvSh/xf6eo1rYebHO4jYh3/krRxzcBympyrjnJxV8Ufq1h1tNwb4k2en7PsDyzc20uTQCqVxFMpNe3p75nIH5VT9P7KJELmeYHsEtv3ymAOK+p+KGT/donRHs8+9oV5OGlqeF5cVm/TC+L38AlZR0y/M2EsvYvvghZlcNftCLHa8OMPHX4jdduJfSv9bSn9J9YLFzZ3lmvv0PwTd40slm+XU/Kqa5udu8QwmJFpzNSylfxQcMGwRhOg7FA92xXkiGeCwfU2R7agCn6z2gXi3ioDLXCtHBcue3Jc9O/CcucKOx/vzHLIhXto1A21M+7hl9J9RIbX4qTvL0Yta8l1AUiu0cWJ1U+ekg8pEtSj/9eRUJWiObqkjJC6uLtjSudMK2cj2d2ateoHs9Nb6ispbhu+XI29AQ4cPukdgc5oIB6uqPDad3XodDtcy9WJ1AyPUWHBW7ac2WijrlSbENcVhJl+pJs3EwCrDio6H7nqe1KknS0+gZctorjbM7aRwnhzv+iYtZ/ySifJypxiV3LHxjPcXetLBVxJbeae7/c4qGBb9rGpEfVqvIzUBOGnyTMfwBFjklSVNp2pl6aA48mepcIJCf+pEvaR3FCa6/1wk0yEERdudgmxXQ7jSlODRce/MN58cTXT/SLyx30dU9GOHmJUW3Fx8LgNvSE6nF57Ch7i+I8YDn5a+5EcfGWVzYj5oUeoMNh0gZmn9qxkDk/0wBF3f2/echsR8gXOO6wcWoe44prngO9Tujg/PMPVJVwpP0b85tG6nMT6lSwXaTjbHKtemIoiJa1DgLVqwjCuRka+EGmN8aA6OVMOdOHv2hQCW0tdDXjciory2V8vybhUcAZadJbI2B/vVFy/D4NclIsOloCkWajBGuossZQwcKvXeYuGbHlOektk5yKXrn0+7+HyBf46DAF8UtY+5rkTEJ0cKDvVJBQkD/Ad6nB3ybyzLH6douyc/cXq1SbaoI8af+aCovWNFKa/bp4wp/pTFrhk0OkBHMXj30rnEcvoQxCThWmHKacQVBds4pTTOCu4MPO9AbUtSa4sziT+w7ASdxmexI1t5JCv/2ABNRvnOFS4eY1WUV+odFiMOK9r4NoYeR16XKNXUMEO2QdaiuYC1y8YoYZaJD1LjvF46yzeCeH+Mqp5fmIH/31Drl1fAaI5afFKw2rlP3lIyKntFz4c/T5BEIxrDtHDCzCH9+JUajt3IB3OtNnyewPLguYVFnjDsAaWjEKfObahbQhsbq6JxXMOxSGncUhp0bUvywfhLvd0vCl7s4sWGIxX1BRWotrkjM/6Pj+tY5vZZ8/MEbPvIqSgOvECBGlY2vpA+ERIIwahlDmHNuPF8gXXNveVxhCnAUT3BUark51pXlQcMiyx6rZO2GkFwg4metzYylGBUphCfgzgZN9MhUKVpwQ6J1+k4pKPiBGx2c0XV9PrnUq10SP/4I6uVKjwXBNP/VKj7h7G8JO67HheaawRWUk7ViYc8X2qsfi4e6yCEccxfg+X/UKWZ7UPbqeIkuKV/6HmCs2OOQaX8dQDlLwV/KfhLwV8K/lLwl4K/FPyl4ImCVmFL1ePvtLpfLc0eLkRE/L4/3Dv//enOwIOP77jo7wZ9/9JTihV4Rdj27qan9OvmnsLwpZvmqVnXwXWYjdue0rZDO+knwk7OU7o6t0KPkz0Bw6NDc2ezcvVjAjJK30Kz6RSLSbOmAJnFhIwm4svxbPwg3uqQi7dekeXk6n+PiGveZQ89p26w97aL1sWJxW3kK0QdBD04iHST0Hr3WM7KVQEW2eATXR7rCaRpij1Dv5ysk7nYN2TFtQ8LeA795b1zh02X2Iuq+avjhl3nTpayTPZrl0ztIt84QfwTJw73TOJXk7eWAlRfJ6dPVoW1jWoVjezE8BoP36DGtRKBbjqkN3nk+K8cV8QSGlVHfqg77PCz6hQoeP1sE8unhnCNsr7RU6ItWv8YrtatLcpRUKJpvZPTwwxnmujU0Pax3fOYfHPqim1lSh33Zsew05Huu1xquF16X15cM10bzqRbJLVP8HcEb1WmiPv+WiaxDfyJPtDpYf1/FRR0B7wpeGT5GbyH06G9eQLV3clLGVfnY/Q9R1dck0YykM21nVSOIZgS2a/V2gEQl4XU6mn25QFMfYBd4SIxRNnuRlC6zg2gra1otp3VRQNEj2hAHdlmEz0cgs+Mzf0SqHm03EWcyQpDx6cYiCdUthbyDEXKbbZZ3qN2Zg7gzTfCjbE+phO8Uh5xl0Y32rpTEw+ivOIUyZ/Eh8YOTJZyI5pnZwMILqD+Bf/+dfeIYTDOoirjGqg2Xa8wZfUrKdV1pzd8PJwUfnGwl2auI2su+ha3yFXFgkyYwMxOeqvA+Tt1aqnfj0WtN2OpwQb/EgYxbqSRVYjLZW3WeOtuQH5UGAghLNmJWCofJTdim1gdsa6hIO0vxHAR6yeja6zS5+UjWIhbbJSJOEN4fGy4Ygxt7SD3WbvJelDAXHJA79p/4/z6NJB5Q3Ubw3/ty6yXbCu6GjyS3BWffqpFnlpyrsbUTLZZpPDxWvuAIf7Aot/9nTWNg9V6XL/RAY/xlWyfU3zFlOKwSXe4QXvX+YLZ1p/FspbyR+IhhN4Gga+I1cl/9NLDQUdMu4leMEiGghpmc+S9JXFiXXZX1kIQ7xS5rha3MaKK2lWLwQcLFnGM0+5ET+wIaiRVuKg7lirOlPqIOeASkRqUZJuYBkW3CgvOWnxEBZFX1uXAfPj2BEGcv57cn8TjPMEAaghiAnt+djqU/qAlyVZ5b0QtTMio1OgdIconOaqLbSdJu1KABJ9z20PI8+m8J19wPkxwZbS6oLX6hMf3IuTO5oii8Wiv4o2Fwpsilx/4NcPJ9YNz6UFnqixf42bSljYPjtZ/QVfGf2zPD7Xvag6wgDZZCqrralCUBJFajW3L/MgWtsyp6xpmpmPFg5FRNmhmTAZCpu/Ch7gSZsMpvmBsF55v/3spl1mvmq6qMkLe7a7hzCryuyxzJ/0AfQniH4rh9jFgsldUTbV4VcgGMu0poviaD2m8+ML0JIZxvXinZS/DJFbW2dlr3CU4G4II661X535ieiDruj6I9AnQE0s2MCTkdku+V8VZXpkysk6dq/H3TH3ayZJqhX3r73NvZ5d5XGJ6XL4IcZuZffewOTPkziRLZXl0P19gXam+QrZWUXwaWPhcA5VrPb9GKTfEkmvFSRkVqAZ7dh+uGVVVRVzKirRta9TCDxlfdVKW7E80aC/G87n/zIUghtfaEalg5TQVRV68G2ZzPrOFnNMu257D33oVqKgqRK4my5IZhclbNLkZpFQZoM2ZeFuOzbwqVHf0chLF9TUJ3TAaoExIkaGU2lQ6t0xjiRkxzopDDZY083oNymLbU6KM1DLIshjcs5QKjxdts5wPaBpp41o388KQrwvKnQv49BQXsyut+XFdnSXKltfBh+ugBozSDWbhfuZj/11EtddJ+Vud6dxf1XVsK0NH7bTZ80zKBpOYRjf2Z1YQ0joZ3M0gN6dycTWZC9oO36vQvkrnT1wG/aKD79BrZ08zy2xktlfwxvNGUzFOIhdmAMkPbEDlsnXhiGTG2UHTqLWXY5FN9308Duflu0m60sxN+y2NDC2VgBSnoFakYfZKBbQtTWlXJDhLucI4sIzaOZpKtRxkCm3pVF5PZCqZEqqwrGH2j+jUDF0mEkmOA2TXqHQ7Kvhp984TfJ3vTEP9NnChsJJVsROevXVV2D7LYKJTGuIzRX3BcVR2OndJqN+XitS3mnyYKvYJBxBQLuig2LRxxOB/XTE1DV+1jrK+6k41f71yhQMZq3aWTxpINFPZxFm+jzgBz7IJtlrSmiItLtU27CluQVcRzVFrvKV+dIx754T9rTR7GHbdWcb+j7x3BKvPbPhomr4jOGg9IttI3QRspZkD36OgRMKcxwEPGrExQ42XZ2u6z4UztwsZNXEHB5T64wL+qDFcFkAfUCZksOI5ggFAYiQXVMVwQ1d9bcCfVS/Mh58SbgwEbEt0Sg3r2djKTGha5KuQq477fkIbtvZTjri+jaDZy6UgKEuNqVWxzzs8PSG8LkG6x3lTgpmyLhV3sZ7kHpwVW31XbWTGogyENHsVlLxaNk1lyvmHddR6qzzNAHrNsgYsY0YEkw3Ki44OM0bx22SmlBCuXvJ8+1Caw3Om547Zlz4c2J25GUAVIN+Du5UWuf66LRhTv+SK+liLnNtCtQ8HGIlFZ2NBlndNXHXtrmLK8G66+FKyWARer9b3k5EY8057Vp1Q3VAjS96s5Wc+YrQkuX+E5QIJSSqt94BymLFQs6sObWuqpAACltsD27b+iRxoF4yuqselKCk2jwbBaBBdB/q4jp7kGALRS4N4vYvYfQGfoK6AssOHu5IPBDn6FqWuMEG9coLOVdbTYd7xvRy66WxsS88Tyx4s4oQVFh27dhA3MzEdltDUHKJgS6QUuZ2N7IWBAXXDgNpDR+wtgF3oH/jmtVqVto/3bBzf3KTOgWks/OiuONua80L5/Rcty2eozh/iOz0cTA++X+/t6u095Gv3Spv23ubexKiQRQYnHh+PS6w85ytKsQ/j1mmmEUQvnTklnBLqmWOn85B7NKYV9Hd/u4yK4/bUC5Ls+LviazYyjClWyS2H16WBU2lUIS+3w7QHMnsmsd20JfjHdSXwf+IY8QskLvKgSD91nPvJhZhq1wqaY1ZWNSxEFfqrFbHZ9m1jyOsZ4q3nHFF927sTRfkiFR4BCadUFV4BNmZ3vPOAUudNJ0cFsJrleP5ZFDXUYENQmq8TqovWN1bMfbghT4hWG3VZtTEwz1msv1gpd8Qx+HKWsU2ZoDb+Mu7fvUANvEZdbA9d/Gk2Q1UAfHo7fPocZm/XK0shOTAGd9Rz1q/KSK2Ltd+qc+B2LbaEqrI/htAybn95kEIzQ7RgMM2BZHhLd+1X1vdK/CsVuFl6OFZsbtp4oOdgFdP7AypZm2z3ZtgtEU0kW/opXu8477rNf9spMhcsiO5Na5o4Z4K7dX/EJ3qlZgS/3UAJpaTgkY5em09A4iRSzoByJbM2RHtGW4fr7zPCm12u2ffKoYdHj+Vu5D1huy2TLER4p3M5beb2Kn/7bJxdNcfBzrtMswTEdH2WrUvGYhW89JbRPRREwZfusr9RhGt2TqIJM8Onya4FNraRZMH2ODLEY5sdyo/bpidZXG4J5Q7CkJj3y1Z+HC57YrLbhtg/Iij48lJhHn+qiux6KPwSznwBiOENptcRNqvZg5HknINFrjCqLruIRW5R5q6nD2EvxSY5xu8VIhLjztcvBWDRSH8yg8/gm5hNV2y5H4RzJ1XPJqByqZat7+q8WHoYS42pXvIz3r0v3eAQDff/Whz3vp5aawPjm2wUg8POtI/Jf083BQeRxWMpDi+WXgPBc+n8l2+yOp0/F49TsvkbMya2HnQtwjSfL2d4LNke6R7LsfuGqtvY1opz3PQrQOzXUJ/1TE8Y5YmpqStg3e/Kkq6hZC3AiXNN7dgLXNto8oj42RgLnvsm3Ub8ass5TH/M4seGmX9CWt7Aj4C/NvP3X7GXImu19o1aSGNXtY7agiJvkmTmOigIdrMafK9ZKHckiE57VcilJ7ZzqRZ7SpBb3tLVYbsOhh20+fi5wbZr6mJhCdlusZEqN5g2mkeieWL7Of6nEZURLJlQnj6frIGqSXyX8S6/D/s3ZS2mImb5CkdIo8U2QSbYvuEkt6+wWsZ05GaWcC6YA5g16eHUV49gr3jArvBHu21LMbu8713inymzp+QuR+jUDrrcpBsu1zVEmMy5UwudnNkmLDOXVkZA1VSymYoewNl8ET/83uCgthYdtcmaUAP/0VtHsgkM5+yrch3wa355XLQoelKBj4uTkqEYgshl1/AFl2aTPCvpxoOl/fT96FNDelyDrIvmS8qwEZ89VTBnoskqNMrxNNhMHlrHBcTcZnM/Deh3Ke7OYUVWv1FQWEl57M3g53NoLn/pJusacYZdr4P/5IIv7og9MMOOhb75sI9aXVO70F0GHw2D7DN0Juw3j9DoCLrqZS30Dj8TA7Jk/9mTS/QK2FD6SMAJSuWpYpQFpQydf5JwhRUvEHPsT8IIiV4fTKUrdUpCzqXgCZyI+8k7zGar+Wdvr8VO5SVD+hw/wkfPsvlftNmeqjwue7R4FxJPNnSII+b8SaOCekjL4diPmCwt83dTyFKnQM8W5fSBmR1BC6RhLZI4/aBzFWzqB4TW00d0N/MlpyMuK2A1q1qq7tcuPC+z+dT4yusEj/y2Y2ZHmWuEuRb5dUj8aienmMa533ocknVm4uWpxKsWm3vH9NDcM6UYzQ31CHp/tZy2DFLkBouaigiMFJ7jjtIBdlecuTgOn9HeF6xlY7GlQsGrrzo5SS2sXgfNU+nOms2PqDrZ2Zya0rhqs6ZJu5S3dNMX5qTbBfQ8QZNtpUfVaF+c4cS7EHgdhDgWEZeTMb54IOIRliN0PMgzLCNJ0hU2z1jqdk4rxGeIu34aybMFZGnFMptRcY0pdSvyOlldZ4W8a087k9kz6Zo1PWcXiiREkFKEUUBPFApmm6KQL5b7z67cOPcF5jo9aEkMdRfnAgQursui2aO3a+XU1JdTsYYnX6z9G+7xhoXTw0eP9wScjvz05LsenXye/BqN043A/+6CN+r6rWTc3QYCt96yc+7Kps8jP6v+975v/y9QSwMEFAACAAgAcIXTVpF1CYhMAAAAawAAABsAAAB1bml2ZXJzYWwvdW5pdmVyc2FsLnBuZy54bWyzsa/IzVEoSy0qzszPs1Uy1DNQsrfj5bIpKEoty0wtV6gAigEFIUBJodJWycQIwS3PTCnJAKowMDFACGakZqZnlNgqmVsgBPWBZgIAUEsBAgAAFAACAAgA5QshUTZhWAJHAwAA4QkAABQAAAAAAAAAAQAAAAAAAAAAAHVuaXZlcnNhbC9wbGF5ZXIueG1sUEsBAgAAFAACAAgAcIXTVmHiUyGcBgAAkxcAAB0AAAAAAAAAAQAAAAAAeQMAAHVuaXZlcnNhbC9jb21tb25fbWVzc2FnZXMubG5nUEsBAgAAFAACAAgAcIXTVhUeYBujAAAAfwEAAC4AAAAAAAAAAQAAAAAAUAoAAHVuaXZlcnNhbC9wbGF5YmFja19hbmRfbmF2aWdhdGlvbl9zZXR0aW5ncy54bWxQSwECAAAUAAIACABwhdNWLrtrWMQFAABkHwAAJwAAAAAAAAABAAAAAAA/CwAAdW5pdmVyc2FsL2ZsYXNoX3B1Ymxpc2hpbmdfc2V0dGluZ3MueG1sUEsBAgAAFAACAAgAcIXTVoOag/F3AwAAnQwAACEAAAAAAAAAAQAAAAAASBEAAHVuaXZlcnNhbC9mbGFzaF9za2luX3NldHRpbmdzLnhtbFBLAQIAABQAAgAIAHCF01bGO2pIwAUAAO4eAAAmAAAAAAAAAAEAAAAAAP4UAAB1bml2ZXJzYWwvaHRtbF9wdWJsaXNoaW5nX3NldHRpbmdzLnhtbFBLAQIAABQAAgAIAHCF01a68qwdsgEAAGgGAAAfAAAAAAAAAAEAAAAAAAIbAAB1bml2ZXJzYWwvaHRtbF9za2luX3NldHRpbmdzLmpzUEsBAgAAFAACAAgAcIXTVphY6ZZjAAAAaAAAABwAAAAAAAAAAQAAAAAA8RwAAHVuaXZlcnNhbC9sb2NhbF9zZXR0aW5ncy54bWxQSwECAAAUAAIACABwhdNWpfF2QvQ+AABqZAAAFwAAAAAAAAAAAAAAAACOHQAAdW5pdmVyc2FsL3VuaXZlcnNhbC5wbmdQSwECAAAUAAIACABwhdNWkXUJiEwAAABrAAAAGwAAAAAAAAABAAAAAAC3XAAAdW5pdmVyc2FsL3VuaXZlcnNhbC5wbmcueG1sUEsFBgAAAAAKAAoABgMAADxdAAAAAA=="/>
  <p:tag name="ISPRING_LMS_API_VERSION" val="SCORM 2004 (4th edition)"/>
  <p:tag name="ISPRING_ULTRA_SCORM_COURCE_TITLE" val="Bài 6, chương 2, toán 8, TIẾT 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E:\\Các dự án đang thực hiện\\Dự án PPT dành cho giáo viên\\Thiết kế PPT cho giáo viên OLM&quot;],[&quot;`\u0018\uFFFD{C95BBEB1-72EA-42E7-A6E1-536475BFDA51}&quot;,&quot;E:\\&quot;],[&quot;n\uFFFD\uFFFDF{532D8254-983C-4E3B-B0A4-AAF7FD1CF8B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0"/>
  <p:tag name="ISPRING_SCORM_PASSING_SCORE" val="0.000000"/>
  <p:tag name="ISPRING_PRESENTATION_TITLE" val="Bài 6, chương 2, toán 8,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A4E4E9-D30B-4D5E-8677-8B53A5865BF0}: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A4E4E9-D30B-4D5E-8677-8B53A5865BF0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CA875D-7B6E-4932-8AEC-8E346140B4E9}: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E7A184-9B83-440F-9779-7564991B5EC3}:2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CA875D-7B6E-4932-8AEC-8E346140B4E9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CA875D-7B6E-4932-8AEC-8E346140B4E9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FA857-9F53-4E5B-8DF5-B2BE2364B7C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52DE81-7112-436F-B58C-E7C31FF55683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444598-1927-4DE8-B224-E8AA0D5822C4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EA60B-6242-40DC-855C-13DC2BB9A91B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EA60B-6242-40DC-855C-13DC2BB9A91B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EA60B-6242-40DC-855C-13DC2BB9A91B}:26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1923</Words>
  <Application>Microsoft Office PowerPoint</Application>
  <PresentationFormat>Widescreen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#9Slide03 SFU Futura_12</vt:lpstr>
      <vt:lpstr>Palatino Linotype</vt:lpstr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6, chương 2, toán 8, TIẾT 1</dc:title>
  <dc:creator>Đô Cao</dc:creator>
  <cp:lastModifiedBy>Thảo Nguyễn Thu</cp:lastModifiedBy>
  <cp:revision>56</cp:revision>
  <dcterms:created xsi:type="dcterms:W3CDTF">2023-05-15T07:22:55Z</dcterms:created>
  <dcterms:modified xsi:type="dcterms:W3CDTF">2025-10-26T09:00:52Z</dcterms:modified>
</cp:coreProperties>
</file>